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4CED8B-61A9-4FE9-A32C-F6A84FC51B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Titanic_Visualization_Storytelling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EFACA9-9E3B-409B-A051-9E130307F6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10/16/2022 7:37:41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anic_Storytelling" id="2" name="slide2">
            <a:extLst>
              <a:ext uri="{FF2B5EF4-FFF2-40B4-BE49-F238E27FC236}">
                <a16:creationId xmlns:a16="http://schemas.microsoft.com/office/drawing/2014/main" id="{B3F33E1E-225E-4811-8451-1C0E54435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2022-10-16T11:37:41Z</dcterms:created>
  <dcterms:modified xsi:type="dcterms:W3CDTF">2022-10-16T11:37:41Z</dcterms:modified>
</cp:coreProperties>
</file>