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B4C1A8C-8FC9-45EA-982D-495B8D83BF7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51E7576-E440-4EBC-912A-33832818384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10/3/2022 10:58:20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EB8E20A5-5964-4A9A-A8CA-5A5C3C249E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" y="0"/>
            <a:ext cx="12166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2022-10-03T14:58:21Z</dcterms:created>
  <dcterms:modified xsi:type="dcterms:W3CDTF">2022-10-03T14:58:21Z</dcterms:modified>
</cp:coreProperties>
</file>