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D90827-7376-4B3F-AA19-BB7D8A3784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Unit3_IP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BB2F06-01D8-4FCE-9AA4-4A32008F18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10/9/2022 9:08:16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4D99282-5232-4F96-918B-DCAF519C8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2022-10-09T13:08:17Z</dcterms:created>
  <dcterms:modified xsi:type="dcterms:W3CDTF">2022-10-09T13:08:17Z</dcterms:modified>
</cp:coreProperties>
</file>