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96EB36-FEC9-452E-8464-99AEFCB4D7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Titanic_Visualization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F9756F-F04B-48F2-A779-DA63BAFA53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9/24/2022 8:14:31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_Analysis" id="2" name="slide2">
            <a:extLst>
              <a:ext uri="{FF2B5EF4-FFF2-40B4-BE49-F238E27FC236}">
                <a16:creationId xmlns:a16="http://schemas.microsoft.com/office/drawing/2014/main" id="{C5048FCB-F563-4B96-BFC2-E86BA621E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44" y="0"/>
            <a:ext cx="3643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2022-09-24T12:14:31Z</dcterms:created>
  <dcterms:modified xsi:type="dcterms:W3CDTF">2022-09-24T12:14:31Z</dcterms:modified>
</cp:coreProperties>
</file>