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Sajja" initials="RS" lastIdx="3" clrIdx="0">
    <p:extLst>
      <p:ext uri="{19B8F6BF-5375-455C-9EA6-DF929625EA0E}">
        <p15:presenceInfo xmlns:p15="http://schemas.microsoft.com/office/powerpoint/2012/main" userId="S::ravi@celerocommercialsolutions.onmicrosoft.com::aa50e156-8799-41e3-8e8c-993cc1782f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5874F-05EB-4541-B3A8-4117F64F6D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71A702-54E3-4636-832D-2DB9DF956855}">
      <dgm:prSet/>
      <dgm:spPr/>
      <dgm:t>
        <a:bodyPr/>
        <a:lstStyle/>
        <a:p>
          <a:r>
            <a:rPr lang="en-US"/>
            <a:t>Who is interested?</a:t>
          </a:r>
        </a:p>
      </dgm:t>
    </dgm:pt>
    <dgm:pt modelId="{3A72F4AA-FBE0-4D1E-BEA6-B316FD8BDD8A}" type="parTrans" cxnId="{DD3C69B3-2E44-4A46-8B5F-274C68FCECF6}">
      <dgm:prSet/>
      <dgm:spPr/>
      <dgm:t>
        <a:bodyPr/>
        <a:lstStyle/>
        <a:p>
          <a:endParaRPr lang="en-US"/>
        </a:p>
      </dgm:t>
    </dgm:pt>
    <dgm:pt modelId="{450FF3C5-B4E0-4475-B526-94C2E737582B}" type="sibTrans" cxnId="{DD3C69B3-2E44-4A46-8B5F-274C68FCECF6}">
      <dgm:prSet/>
      <dgm:spPr/>
      <dgm:t>
        <a:bodyPr/>
        <a:lstStyle/>
        <a:p>
          <a:endParaRPr lang="en-US"/>
        </a:p>
      </dgm:t>
    </dgm:pt>
    <dgm:pt modelId="{E1958798-22CD-407F-9C49-936AACEE7FBF}">
      <dgm:prSet/>
      <dgm:spPr/>
      <dgm:t>
        <a:bodyPr/>
        <a:lstStyle/>
        <a:p>
          <a:r>
            <a:rPr lang="en-US"/>
            <a:t>Trends in hiring ?</a:t>
          </a:r>
        </a:p>
      </dgm:t>
    </dgm:pt>
    <dgm:pt modelId="{A766492D-2B45-4EF5-8D96-766BFBFA29F7}" type="parTrans" cxnId="{461FBBE7-9622-46B4-BA8C-9D49D1275F4D}">
      <dgm:prSet/>
      <dgm:spPr/>
      <dgm:t>
        <a:bodyPr/>
        <a:lstStyle/>
        <a:p>
          <a:endParaRPr lang="en-US"/>
        </a:p>
      </dgm:t>
    </dgm:pt>
    <dgm:pt modelId="{510A23BD-ED08-4422-94A6-2B5E96648B05}" type="sibTrans" cxnId="{461FBBE7-9622-46B4-BA8C-9D49D1275F4D}">
      <dgm:prSet/>
      <dgm:spPr/>
      <dgm:t>
        <a:bodyPr/>
        <a:lstStyle/>
        <a:p>
          <a:endParaRPr lang="en-US"/>
        </a:p>
      </dgm:t>
    </dgm:pt>
    <dgm:pt modelId="{F69FDEFE-877A-4AC6-8422-8BCF11113FD4}">
      <dgm:prSet/>
      <dgm:spPr/>
      <dgm:t>
        <a:bodyPr/>
        <a:lstStyle/>
        <a:p>
          <a:r>
            <a:rPr lang="en-US"/>
            <a:t>Trends on Skills?</a:t>
          </a:r>
        </a:p>
      </dgm:t>
    </dgm:pt>
    <dgm:pt modelId="{C512EA95-BEDD-40FA-AE8A-D53FB0166FD3}" type="parTrans" cxnId="{EB9EEA86-7781-4E35-B5BF-C0D389906B18}">
      <dgm:prSet/>
      <dgm:spPr/>
      <dgm:t>
        <a:bodyPr/>
        <a:lstStyle/>
        <a:p>
          <a:endParaRPr lang="en-US"/>
        </a:p>
      </dgm:t>
    </dgm:pt>
    <dgm:pt modelId="{8A3760D6-2C87-4318-8D6A-D416FF6294BF}" type="sibTrans" cxnId="{EB9EEA86-7781-4E35-B5BF-C0D389906B18}">
      <dgm:prSet/>
      <dgm:spPr/>
      <dgm:t>
        <a:bodyPr/>
        <a:lstStyle/>
        <a:p>
          <a:endParaRPr lang="en-US"/>
        </a:p>
      </dgm:t>
    </dgm:pt>
    <dgm:pt modelId="{759399DD-1248-41FD-8B12-65BEEFC54B28}">
      <dgm:prSet/>
      <dgm:spPr/>
      <dgm:t>
        <a:bodyPr/>
        <a:lstStyle/>
        <a:p>
          <a:r>
            <a:rPr lang="en-US"/>
            <a:t>Pattern matching (tech, soft skills)</a:t>
          </a:r>
        </a:p>
      </dgm:t>
    </dgm:pt>
    <dgm:pt modelId="{2AFCCD6B-04F6-48D1-B810-34D5D5357C7C}" type="parTrans" cxnId="{63A8E84D-E146-4C8D-8212-1F8971CC325B}">
      <dgm:prSet/>
      <dgm:spPr/>
      <dgm:t>
        <a:bodyPr/>
        <a:lstStyle/>
        <a:p>
          <a:endParaRPr lang="en-US"/>
        </a:p>
      </dgm:t>
    </dgm:pt>
    <dgm:pt modelId="{F0870B50-A3A5-4773-B37B-1ACF34EA00FD}" type="sibTrans" cxnId="{63A8E84D-E146-4C8D-8212-1F8971CC325B}">
      <dgm:prSet/>
      <dgm:spPr/>
      <dgm:t>
        <a:bodyPr/>
        <a:lstStyle/>
        <a:p>
          <a:endParaRPr lang="en-US"/>
        </a:p>
      </dgm:t>
    </dgm:pt>
    <dgm:pt modelId="{09B85BFB-2BFA-4B16-AFCD-A37DD4AB5F32}">
      <dgm:prSet/>
      <dgm:spPr/>
      <dgm:t>
        <a:bodyPr/>
        <a:lstStyle/>
        <a:p>
          <a:r>
            <a:rPr lang="en-US"/>
            <a:t>Feel good meters</a:t>
          </a:r>
        </a:p>
      </dgm:t>
    </dgm:pt>
    <dgm:pt modelId="{944A8185-45B4-47DC-BECA-23EBA95696E2}" type="parTrans" cxnId="{7F5F049F-116F-4748-A23C-48D3D65FF450}">
      <dgm:prSet/>
      <dgm:spPr/>
      <dgm:t>
        <a:bodyPr/>
        <a:lstStyle/>
        <a:p>
          <a:endParaRPr lang="en-US"/>
        </a:p>
      </dgm:t>
    </dgm:pt>
    <dgm:pt modelId="{9BCCD025-5C35-47F0-8B18-70B04CA39AB2}" type="sibTrans" cxnId="{7F5F049F-116F-4748-A23C-48D3D65FF450}">
      <dgm:prSet/>
      <dgm:spPr/>
      <dgm:t>
        <a:bodyPr/>
        <a:lstStyle/>
        <a:p>
          <a:endParaRPr lang="en-US"/>
        </a:p>
      </dgm:t>
    </dgm:pt>
    <dgm:pt modelId="{FB3B2921-1755-46AA-BC1D-EC550852850F}">
      <dgm:prSet/>
      <dgm:spPr/>
      <dgm:t>
        <a:bodyPr/>
        <a:lstStyle/>
        <a:p>
          <a:r>
            <a:rPr lang="en-US"/>
            <a:t>Employer to focus on</a:t>
          </a:r>
        </a:p>
      </dgm:t>
    </dgm:pt>
    <dgm:pt modelId="{D53E5093-7C54-4C4E-8F3D-FF2B1C5BADA6}" type="parTrans" cxnId="{06C13539-6CB9-46BA-AC7D-425FD58452A7}">
      <dgm:prSet/>
      <dgm:spPr/>
      <dgm:t>
        <a:bodyPr/>
        <a:lstStyle/>
        <a:p>
          <a:endParaRPr lang="en-US"/>
        </a:p>
      </dgm:t>
    </dgm:pt>
    <dgm:pt modelId="{653D4EA5-785D-4F92-9625-8B1FCB06F20E}" type="sibTrans" cxnId="{06C13539-6CB9-46BA-AC7D-425FD58452A7}">
      <dgm:prSet/>
      <dgm:spPr/>
      <dgm:t>
        <a:bodyPr/>
        <a:lstStyle/>
        <a:p>
          <a:endParaRPr lang="en-US"/>
        </a:p>
      </dgm:t>
    </dgm:pt>
    <dgm:pt modelId="{C5B0ED21-DC60-4582-8987-78F9A5261E01}">
      <dgm:prSet/>
      <dgm:spPr/>
      <dgm:t>
        <a:bodyPr/>
        <a:lstStyle/>
        <a:p>
          <a:r>
            <a:rPr lang="en-US"/>
            <a:t>LinkedIn for Job Seekers</a:t>
          </a:r>
        </a:p>
      </dgm:t>
    </dgm:pt>
    <dgm:pt modelId="{7732FFF6-1575-4CCB-837C-444855200571}" type="parTrans" cxnId="{3E199326-F8A0-43D4-9F2E-88654917C32A}">
      <dgm:prSet/>
      <dgm:spPr/>
      <dgm:t>
        <a:bodyPr/>
        <a:lstStyle/>
        <a:p>
          <a:endParaRPr lang="en-US"/>
        </a:p>
      </dgm:t>
    </dgm:pt>
    <dgm:pt modelId="{E9FE28F3-B85C-4DEF-B5A0-457E3EF4A732}" type="sibTrans" cxnId="{3E199326-F8A0-43D4-9F2E-88654917C32A}">
      <dgm:prSet/>
      <dgm:spPr/>
      <dgm:t>
        <a:bodyPr/>
        <a:lstStyle/>
        <a:p>
          <a:endParaRPr lang="en-US"/>
        </a:p>
      </dgm:t>
    </dgm:pt>
    <dgm:pt modelId="{9C88FFDB-58F3-467A-8EBD-174DFCD1F0EE}" type="pres">
      <dgm:prSet presAssocID="{9575874F-05EB-4541-B3A8-4117F64F6DA4}" presName="root" presStyleCnt="0">
        <dgm:presLayoutVars>
          <dgm:dir/>
          <dgm:resizeHandles val="exact"/>
        </dgm:presLayoutVars>
      </dgm:prSet>
      <dgm:spPr/>
    </dgm:pt>
    <dgm:pt modelId="{BAFA6046-FBAE-4884-9A5A-CF9ECE6E2933}" type="pres">
      <dgm:prSet presAssocID="{9575874F-05EB-4541-B3A8-4117F64F6DA4}" presName="container" presStyleCnt="0">
        <dgm:presLayoutVars>
          <dgm:dir/>
          <dgm:resizeHandles val="exact"/>
        </dgm:presLayoutVars>
      </dgm:prSet>
      <dgm:spPr/>
    </dgm:pt>
    <dgm:pt modelId="{77313A5A-BD79-410A-ACC5-85F583A8AED2}" type="pres">
      <dgm:prSet presAssocID="{1D71A702-54E3-4636-832D-2DB9DF956855}" presName="compNode" presStyleCnt="0"/>
      <dgm:spPr/>
    </dgm:pt>
    <dgm:pt modelId="{09D7416D-0FB3-4000-AFD2-CF20A2634F0A}" type="pres">
      <dgm:prSet presAssocID="{1D71A702-54E3-4636-832D-2DB9DF956855}" presName="iconBgRect" presStyleLbl="bgShp" presStyleIdx="0" presStyleCnt="7"/>
      <dgm:spPr/>
    </dgm:pt>
    <dgm:pt modelId="{8887E005-E7BF-41EB-B1DB-86CBCC87E4F6}" type="pres">
      <dgm:prSet presAssocID="{1D71A702-54E3-4636-832D-2DB9DF956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D892F2F-E207-4BFE-998A-64C5EA110FCE}" type="pres">
      <dgm:prSet presAssocID="{1D71A702-54E3-4636-832D-2DB9DF956855}" presName="spaceRect" presStyleCnt="0"/>
      <dgm:spPr/>
    </dgm:pt>
    <dgm:pt modelId="{E2BBC617-23DE-434F-A225-D4C7B317024E}" type="pres">
      <dgm:prSet presAssocID="{1D71A702-54E3-4636-832D-2DB9DF956855}" presName="textRect" presStyleLbl="revTx" presStyleIdx="0" presStyleCnt="7">
        <dgm:presLayoutVars>
          <dgm:chMax val="1"/>
          <dgm:chPref val="1"/>
        </dgm:presLayoutVars>
      </dgm:prSet>
      <dgm:spPr/>
    </dgm:pt>
    <dgm:pt modelId="{F614DDE7-32EA-4DBD-B596-82EB089E3761}" type="pres">
      <dgm:prSet presAssocID="{450FF3C5-B4E0-4475-B526-94C2E737582B}" presName="sibTrans" presStyleLbl="sibTrans2D1" presStyleIdx="0" presStyleCnt="0"/>
      <dgm:spPr/>
    </dgm:pt>
    <dgm:pt modelId="{5B0B846F-5BBE-4AC6-B5D0-E0EE4D3D3566}" type="pres">
      <dgm:prSet presAssocID="{E1958798-22CD-407F-9C49-936AACEE7FBF}" presName="compNode" presStyleCnt="0"/>
      <dgm:spPr/>
    </dgm:pt>
    <dgm:pt modelId="{1A35D803-3871-4D63-AA95-974EF669CEF7}" type="pres">
      <dgm:prSet presAssocID="{E1958798-22CD-407F-9C49-936AACEE7FBF}" presName="iconBgRect" presStyleLbl="bgShp" presStyleIdx="1" presStyleCnt="7"/>
      <dgm:spPr/>
    </dgm:pt>
    <dgm:pt modelId="{FF24C77C-631D-47E9-83D1-9CDB9FC0DBDD}" type="pres">
      <dgm:prSet presAssocID="{E1958798-22CD-407F-9C49-936AACEE7FB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5E5E8A6-905B-4A0D-8A41-BA632045A81A}" type="pres">
      <dgm:prSet presAssocID="{E1958798-22CD-407F-9C49-936AACEE7FBF}" presName="spaceRect" presStyleCnt="0"/>
      <dgm:spPr/>
    </dgm:pt>
    <dgm:pt modelId="{405EC1D6-AA4B-40A1-8938-9763DFC47F4C}" type="pres">
      <dgm:prSet presAssocID="{E1958798-22CD-407F-9C49-936AACEE7FBF}" presName="textRect" presStyleLbl="revTx" presStyleIdx="1" presStyleCnt="7">
        <dgm:presLayoutVars>
          <dgm:chMax val="1"/>
          <dgm:chPref val="1"/>
        </dgm:presLayoutVars>
      </dgm:prSet>
      <dgm:spPr/>
    </dgm:pt>
    <dgm:pt modelId="{4A9F9D6A-1398-4FE9-907E-8037D8820775}" type="pres">
      <dgm:prSet presAssocID="{510A23BD-ED08-4422-94A6-2B5E96648B05}" presName="sibTrans" presStyleLbl="sibTrans2D1" presStyleIdx="0" presStyleCnt="0"/>
      <dgm:spPr/>
    </dgm:pt>
    <dgm:pt modelId="{607DC2E8-4C6B-44A5-8402-7520408D548B}" type="pres">
      <dgm:prSet presAssocID="{F69FDEFE-877A-4AC6-8422-8BCF11113FD4}" presName="compNode" presStyleCnt="0"/>
      <dgm:spPr/>
    </dgm:pt>
    <dgm:pt modelId="{43BC37AB-A478-46D0-8AD6-C1DC5D6ED1D7}" type="pres">
      <dgm:prSet presAssocID="{F69FDEFE-877A-4AC6-8422-8BCF11113FD4}" presName="iconBgRect" presStyleLbl="bgShp" presStyleIdx="2" presStyleCnt="7"/>
      <dgm:spPr/>
    </dgm:pt>
    <dgm:pt modelId="{987E8B85-8588-44DF-BFE3-158A079B66AC}" type="pres">
      <dgm:prSet presAssocID="{F69FDEFE-877A-4AC6-8422-8BCF11113FD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ECFBF1-3782-4433-939F-58F8BAA74D97}" type="pres">
      <dgm:prSet presAssocID="{F69FDEFE-877A-4AC6-8422-8BCF11113FD4}" presName="spaceRect" presStyleCnt="0"/>
      <dgm:spPr/>
    </dgm:pt>
    <dgm:pt modelId="{27C8C544-61A1-4C26-9975-873339DA9929}" type="pres">
      <dgm:prSet presAssocID="{F69FDEFE-877A-4AC6-8422-8BCF11113FD4}" presName="textRect" presStyleLbl="revTx" presStyleIdx="2" presStyleCnt="7">
        <dgm:presLayoutVars>
          <dgm:chMax val="1"/>
          <dgm:chPref val="1"/>
        </dgm:presLayoutVars>
      </dgm:prSet>
      <dgm:spPr/>
    </dgm:pt>
    <dgm:pt modelId="{4AF0FD07-1AC4-4658-A9DC-BFD321D41E05}" type="pres">
      <dgm:prSet presAssocID="{8A3760D6-2C87-4318-8D6A-D416FF6294BF}" presName="sibTrans" presStyleLbl="sibTrans2D1" presStyleIdx="0" presStyleCnt="0"/>
      <dgm:spPr/>
    </dgm:pt>
    <dgm:pt modelId="{33345CC8-0021-4367-A3F4-5A2609F5AA6D}" type="pres">
      <dgm:prSet presAssocID="{759399DD-1248-41FD-8B12-65BEEFC54B28}" presName="compNode" presStyleCnt="0"/>
      <dgm:spPr/>
    </dgm:pt>
    <dgm:pt modelId="{54ABE485-C9D1-4259-A887-81D90935E147}" type="pres">
      <dgm:prSet presAssocID="{759399DD-1248-41FD-8B12-65BEEFC54B28}" presName="iconBgRect" presStyleLbl="bgShp" presStyleIdx="3" presStyleCnt="7"/>
      <dgm:spPr/>
    </dgm:pt>
    <dgm:pt modelId="{6ABA4149-F5E4-444D-90AA-02C7A4328EF2}" type="pres">
      <dgm:prSet presAssocID="{759399DD-1248-41FD-8B12-65BEEFC54B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E58B230C-AB21-42DE-9D2E-8044CE854746}" type="pres">
      <dgm:prSet presAssocID="{759399DD-1248-41FD-8B12-65BEEFC54B28}" presName="spaceRect" presStyleCnt="0"/>
      <dgm:spPr/>
    </dgm:pt>
    <dgm:pt modelId="{E2E17815-A53D-4E4D-AB38-C6373CA2C02F}" type="pres">
      <dgm:prSet presAssocID="{759399DD-1248-41FD-8B12-65BEEFC54B28}" presName="textRect" presStyleLbl="revTx" presStyleIdx="3" presStyleCnt="7">
        <dgm:presLayoutVars>
          <dgm:chMax val="1"/>
          <dgm:chPref val="1"/>
        </dgm:presLayoutVars>
      </dgm:prSet>
      <dgm:spPr/>
    </dgm:pt>
    <dgm:pt modelId="{E41D2C40-4BC8-4232-85DF-73ABD3384BF5}" type="pres">
      <dgm:prSet presAssocID="{F0870B50-A3A5-4773-B37B-1ACF34EA00FD}" presName="sibTrans" presStyleLbl="sibTrans2D1" presStyleIdx="0" presStyleCnt="0"/>
      <dgm:spPr/>
    </dgm:pt>
    <dgm:pt modelId="{C105C8CB-7244-4627-9735-30FD2636A974}" type="pres">
      <dgm:prSet presAssocID="{09B85BFB-2BFA-4B16-AFCD-A37DD4AB5F32}" presName="compNode" presStyleCnt="0"/>
      <dgm:spPr/>
    </dgm:pt>
    <dgm:pt modelId="{0629AEFD-EF2F-4C54-B24E-539F87CC25B3}" type="pres">
      <dgm:prSet presAssocID="{09B85BFB-2BFA-4B16-AFCD-A37DD4AB5F32}" presName="iconBgRect" presStyleLbl="bgShp" presStyleIdx="4" presStyleCnt="7"/>
      <dgm:spPr/>
    </dgm:pt>
    <dgm:pt modelId="{1239B40C-54AD-4EC5-A2FA-2B31CDCB5A50}" type="pres">
      <dgm:prSet presAssocID="{09B85BFB-2BFA-4B16-AFCD-A37DD4AB5F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C66C3A7-88C5-4C46-96DA-A77F69F90139}" type="pres">
      <dgm:prSet presAssocID="{09B85BFB-2BFA-4B16-AFCD-A37DD4AB5F32}" presName="spaceRect" presStyleCnt="0"/>
      <dgm:spPr/>
    </dgm:pt>
    <dgm:pt modelId="{A3665128-6B52-4369-8086-99C67C7C3D6A}" type="pres">
      <dgm:prSet presAssocID="{09B85BFB-2BFA-4B16-AFCD-A37DD4AB5F32}" presName="textRect" presStyleLbl="revTx" presStyleIdx="4" presStyleCnt="7">
        <dgm:presLayoutVars>
          <dgm:chMax val="1"/>
          <dgm:chPref val="1"/>
        </dgm:presLayoutVars>
      </dgm:prSet>
      <dgm:spPr/>
    </dgm:pt>
    <dgm:pt modelId="{D1CBFEA3-5133-4D6B-B478-CDE05767671E}" type="pres">
      <dgm:prSet presAssocID="{9BCCD025-5C35-47F0-8B18-70B04CA39AB2}" presName="sibTrans" presStyleLbl="sibTrans2D1" presStyleIdx="0" presStyleCnt="0"/>
      <dgm:spPr/>
    </dgm:pt>
    <dgm:pt modelId="{DA103859-1AF4-40A3-8F14-43449EBA35CE}" type="pres">
      <dgm:prSet presAssocID="{FB3B2921-1755-46AA-BC1D-EC550852850F}" presName="compNode" presStyleCnt="0"/>
      <dgm:spPr/>
    </dgm:pt>
    <dgm:pt modelId="{83CFCE04-E0C8-4BE3-8A42-EC47B2CEBCAA}" type="pres">
      <dgm:prSet presAssocID="{FB3B2921-1755-46AA-BC1D-EC550852850F}" presName="iconBgRect" presStyleLbl="bgShp" presStyleIdx="5" presStyleCnt="7"/>
      <dgm:spPr/>
    </dgm:pt>
    <dgm:pt modelId="{53A5426C-166B-42C1-91A1-E61CC4FF256F}" type="pres">
      <dgm:prSet presAssocID="{FB3B2921-1755-46AA-BC1D-EC550852850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B398B4-5A1F-4F05-B240-05C96D196B23}" type="pres">
      <dgm:prSet presAssocID="{FB3B2921-1755-46AA-BC1D-EC550852850F}" presName="spaceRect" presStyleCnt="0"/>
      <dgm:spPr/>
    </dgm:pt>
    <dgm:pt modelId="{00DD3B93-AA85-4D58-B12A-A664B5FEBDD4}" type="pres">
      <dgm:prSet presAssocID="{FB3B2921-1755-46AA-BC1D-EC550852850F}" presName="textRect" presStyleLbl="revTx" presStyleIdx="5" presStyleCnt="7">
        <dgm:presLayoutVars>
          <dgm:chMax val="1"/>
          <dgm:chPref val="1"/>
        </dgm:presLayoutVars>
      </dgm:prSet>
      <dgm:spPr/>
    </dgm:pt>
    <dgm:pt modelId="{22796187-C2FD-47C3-94D5-DE6650F97812}" type="pres">
      <dgm:prSet presAssocID="{653D4EA5-785D-4F92-9625-8B1FCB06F20E}" presName="sibTrans" presStyleLbl="sibTrans2D1" presStyleIdx="0" presStyleCnt="0"/>
      <dgm:spPr/>
    </dgm:pt>
    <dgm:pt modelId="{E4EEBB23-8BA2-4652-827D-79A70A7349E0}" type="pres">
      <dgm:prSet presAssocID="{C5B0ED21-DC60-4582-8987-78F9A5261E01}" presName="compNode" presStyleCnt="0"/>
      <dgm:spPr/>
    </dgm:pt>
    <dgm:pt modelId="{051DC0E3-4F00-4C3D-BE9B-DCC825C9D361}" type="pres">
      <dgm:prSet presAssocID="{C5B0ED21-DC60-4582-8987-78F9A5261E01}" presName="iconBgRect" presStyleLbl="bgShp" presStyleIdx="6" presStyleCnt="7"/>
      <dgm:spPr/>
    </dgm:pt>
    <dgm:pt modelId="{CDEC17E1-5F75-475D-A4F1-4B45EBB2A1CC}" type="pres">
      <dgm:prSet presAssocID="{C5B0ED21-DC60-4582-8987-78F9A5261E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73B2FBB-86A5-448E-9863-C169EA1DF42C}" type="pres">
      <dgm:prSet presAssocID="{C5B0ED21-DC60-4582-8987-78F9A5261E01}" presName="spaceRect" presStyleCnt="0"/>
      <dgm:spPr/>
    </dgm:pt>
    <dgm:pt modelId="{3596229B-724E-4AAA-AB44-394A3FD5BCD0}" type="pres">
      <dgm:prSet presAssocID="{C5B0ED21-DC60-4582-8987-78F9A5261E0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77A3810-F689-4785-94B8-CC0E8B5AD779}" type="presOf" srcId="{E1958798-22CD-407F-9C49-936AACEE7FBF}" destId="{405EC1D6-AA4B-40A1-8938-9763DFC47F4C}" srcOrd="0" destOrd="0" presId="urn:microsoft.com/office/officeart/2018/2/layout/IconCircleList"/>
    <dgm:cxn modelId="{108C1E19-4EA3-4611-9C65-E9966F9A7861}" type="presOf" srcId="{FB3B2921-1755-46AA-BC1D-EC550852850F}" destId="{00DD3B93-AA85-4D58-B12A-A664B5FEBDD4}" srcOrd="0" destOrd="0" presId="urn:microsoft.com/office/officeart/2018/2/layout/IconCircleList"/>
    <dgm:cxn modelId="{85239A1A-9DC6-41DF-A577-092E133A2F08}" type="presOf" srcId="{1D71A702-54E3-4636-832D-2DB9DF956855}" destId="{E2BBC617-23DE-434F-A225-D4C7B317024E}" srcOrd="0" destOrd="0" presId="urn:microsoft.com/office/officeart/2018/2/layout/IconCircleList"/>
    <dgm:cxn modelId="{3F4B1B22-AA48-4398-B664-FAC60F1CFA4D}" type="presOf" srcId="{F69FDEFE-877A-4AC6-8422-8BCF11113FD4}" destId="{27C8C544-61A1-4C26-9975-873339DA9929}" srcOrd="0" destOrd="0" presId="urn:microsoft.com/office/officeart/2018/2/layout/IconCircleList"/>
    <dgm:cxn modelId="{3E199326-F8A0-43D4-9F2E-88654917C32A}" srcId="{9575874F-05EB-4541-B3A8-4117F64F6DA4}" destId="{C5B0ED21-DC60-4582-8987-78F9A5261E01}" srcOrd="6" destOrd="0" parTransId="{7732FFF6-1575-4CCB-837C-444855200571}" sibTransId="{E9FE28F3-B85C-4DEF-B5A0-457E3EF4A732}"/>
    <dgm:cxn modelId="{F37C272C-77FD-4B88-B2F3-6201143D45CC}" type="presOf" srcId="{450FF3C5-B4E0-4475-B526-94C2E737582B}" destId="{F614DDE7-32EA-4DBD-B596-82EB089E3761}" srcOrd="0" destOrd="0" presId="urn:microsoft.com/office/officeart/2018/2/layout/IconCircleList"/>
    <dgm:cxn modelId="{06C13539-6CB9-46BA-AC7D-425FD58452A7}" srcId="{9575874F-05EB-4541-B3A8-4117F64F6DA4}" destId="{FB3B2921-1755-46AA-BC1D-EC550852850F}" srcOrd="5" destOrd="0" parTransId="{D53E5093-7C54-4C4E-8F3D-FF2B1C5BADA6}" sibTransId="{653D4EA5-785D-4F92-9625-8B1FCB06F20E}"/>
    <dgm:cxn modelId="{C91FE942-74FC-473A-9B08-4EBECF76D8C1}" type="presOf" srcId="{09B85BFB-2BFA-4B16-AFCD-A37DD4AB5F32}" destId="{A3665128-6B52-4369-8086-99C67C7C3D6A}" srcOrd="0" destOrd="0" presId="urn:microsoft.com/office/officeart/2018/2/layout/IconCircleList"/>
    <dgm:cxn modelId="{63A8E84D-E146-4C8D-8212-1F8971CC325B}" srcId="{9575874F-05EB-4541-B3A8-4117F64F6DA4}" destId="{759399DD-1248-41FD-8B12-65BEEFC54B28}" srcOrd="3" destOrd="0" parTransId="{2AFCCD6B-04F6-48D1-B810-34D5D5357C7C}" sibTransId="{F0870B50-A3A5-4773-B37B-1ACF34EA00FD}"/>
    <dgm:cxn modelId="{0D327486-ABBA-4C56-8420-67D817506C66}" type="presOf" srcId="{C5B0ED21-DC60-4582-8987-78F9A5261E01}" destId="{3596229B-724E-4AAA-AB44-394A3FD5BCD0}" srcOrd="0" destOrd="0" presId="urn:microsoft.com/office/officeart/2018/2/layout/IconCircleList"/>
    <dgm:cxn modelId="{EB9EEA86-7781-4E35-B5BF-C0D389906B18}" srcId="{9575874F-05EB-4541-B3A8-4117F64F6DA4}" destId="{F69FDEFE-877A-4AC6-8422-8BCF11113FD4}" srcOrd="2" destOrd="0" parTransId="{C512EA95-BEDD-40FA-AE8A-D53FB0166FD3}" sibTransId="{8A3760D6-2C87-4318-8D6A-D416FF6294BF}"/>
    <dgm:cxn modelId="{8262BD91-F73A-41B4-8036-8CBF20EDDED8}" type="presOf" srcId="{759399DD-1248-41FD-8B12-65BEEFC54B28}" destId="{E2E17815-A53D-4E4D-AB38-C6373CA2C02F}" srcOrd="0" destOrd="0" presId="urn:microsoft.com/office/officeart/2018/2/layout/IconCircleList"/>
    <dgm:cxn modelId="{59F2D89C-8260-43B0-A579-2064463BA8DB}" type="presOf" srcId="{510A23BD-ED08-4422-94A6-2B5E96648B05}" destId="{4A9F9D6A-1398-4FE9-907E-8037D8820775}" srcOrd="0" destOrd="0" presId="urn:microsoft.com/office/officeart/2018/2/layout/IconCircleList"/>
    <dgm:cxn modelId="{7F5F049F-116F-4748-A23C-48D3D65FF450}" srcId="{9575874F-05EB-4541-B3A8-4117F64F6DA4}" destId="{09B85BFB-2BFA-4B16-AFCD-A37DD4AB5F32}" srcOrd="4" destOrd="0" parTransId="{944A8185-45B4-47DC-BECA-23EBA95696E2}" sibTransId="{9BCCD025-5C35-47F0-8B18-70B04CA39AB2}"/>
    <dgm:cxn modelId="{A0E22B9F-0836-454D-9DF5-41A38C48FD7A}" type="presOf" srcId="{653D4EA5-785D-4F92-9625-8B1FCB06F20E}" destId="{22796187-C2FD-47C3-94D5-DE6650F97812}" srcOrd="0" destOrd="0" presId="urn:microsoft.com/office/officeart/2018/2/layout/IconCircleList"/>
    <dgm:cxn modelId="{B38E64A9-1092-4BFF-B1E2-A93637CE52BC}" type="presOf" srcId="{F0870B50-A3A5-4773-B37B-1ACF34EA00FD}" destId="{E41D2C40-4BC8-4232-85DF-73ABD3384BF5}" srcOrd="0" destOrd="0" presId="urn:microsoft.com/office/officeart/2018/2/layout/IconCircleList"/>
    <dgm:cxn modelId="{DD3C69B3-2E44-4A46-8B5F-274C68FCECF6}" srcId="{9575874F-05EB-4541-B3A8-4117F64F6DA4}" destId="{1D71A702-54E3-4636-832D-2DB9DF956855}" srcOrd="0" destOrd="0" parTransId="{3A72F4AA-FBE0-4D1E-BEA6-B316FD8BDD8A}" sibTransId="{450FF3C5-B4E0-4475-B526-94C2E737582B}"/>
    <dgm:cxn modelId="{46F83CCD-29AA-4546-A50F-BE3BDBA4CF7E}" type="presOf" srcId="{9BCCD025-5C35-47F0-8B18-70B04CA39AB2}" destId="{D1CBFEA3-5133-4D6B-B478-CDE05767671E}" srcOrd="0" destOrd="0" presId="urn:microsoft.com/office/officeart/2018/2/layout/IconCircleList"/>
    <dgm:cxn modelId="{461FBBE7-9622-46B4-BA8C-9D49D1275F4D}" srcId="{9575874F-05EB-4541-B3A8-4117F64F6DA4}" destId="{E1958798-22CD-407F-9C49-936AACEE7FBF}" srcOrd="1" destOrd="0" parTransId="{A766492D-2B45-4EF5-8D96-766BFBFA29F7}" sibTransId="{510A23BD-ED08-4422-94A6-2B5E96648B05}"/>
    <dgm:cxn modelId="{21B919FA-7EC7-4B51-BC7D-541733854742}" type="presOf" srcId="{9575874F-05EB-4541-B3A8-4117F64F6DA4}" destId="{9C88FFDB-58F3-467A-8EBD-174DFCD1F0EE}" srcOrd="0" destOrd="0" presId="urn:microsoft.com/office/officeart/2018/2/layout/IconCircleList"/>
    <dgm:cxn modelId="{1C35E7FB-2D25-4D7F-B0B7-BF93BB17BEDE}" type="presOf" srcId="{8A3760D6-2C87-4318-8D6A-D416FF6294BF}" destId="{4AF0FD07-1AC4-4658-A9DC-BFD321D41E05}" srcOrd="0" destOrd="0" presId="urn:microsoft.com/office/officeart/2018/2/layout/IconCircleList"/>
    <dgm:cxn modelId="{0F760171-8711-4306-B97B-26D856532EE1}" type="presParOf" srcId="{9C88FFDB-58F3-467A-8EBD-174DFCD1F0EE}" destId="{BAFA6046-FBAE-4884-9A5A-CF9ECE6E2933}" srcOrd="0" destOrd="0" presId="urn:microsoft.com/office/officeart/2018/2/layout/IconCircleList"/>
    <dgm:cxn modelId="{8017F3DA-089B-43F2-A6FF-C5598A023F5E}" type="presParOf" srcId="{BAFA6046-FBAE-4884-9A5A-CF9ECE6E2933}" destId="{77313A5A-BD79-410A-ACC5-85F583A8AED2}" srcOrd="0" destOrd="0" presId="urn:microsoft.com/office/officeart/2018/2/layout/IconCircleList"/>
    <dgm:cxn modelId="{FD9E3BC5-7EFF-4C7E-BDC9-AF5707ACBEC9}" type="presParOf" srcId="{77313A5A-BD79-410A-ACC5-85F583A8AED2}" destId="{09D7416D-0FB3-4000-AFD2-CF20A2634F0A}" srcOrd="0" destOrd="0" presId="urn:microsoft.com/office/officeart/2018/2/layout/IconCircleList"/>
    <dgm:cxn modelId="{5B634C86-CAA6-496C-9B35-B604139D026D}" type="presParOf" srcId="{77313A5A-BD79-410A-ACC5-85F583A8AED2}" destId="{8887E005-E7BF-41EB-B1DB-86CBCC87E4F6}" srcOrd="1" destOrd="0" presId="urn:microsoft.com/office/officeart/2018/2/layout/IconCircleList"/>
    <dgm:cxn modelId="{1FCEE3CB-5E85-47B7-931D-C1382F30E6C0}" type="presParOf" srcId="{77313A5A-BD79-410A-ACC5-85F583A8AED2}" destId="{DD892F2F-E207-4BFE-998A-64C5EA110FCE}" srcOrd="2" destOrd="0" presId="urn:microsoft.com/office/officeart/2018/2/layout/IconCircleList"/>
    <dgm:cxn modelId="{53CBB2A7-844E-46DC-A487-53A609AFAEC1}" type="presParOf" srcId="{77313A5A-BD79-410A-ACC5-85F583A8AED2}" destId="{E2BBC617-23DE-434F-A225-D4C7B317024E}" srcOrd="3" destOrd="0" presId="urn:microsoft.com/office/officeart/2018/2/layout/IconCircleList"/>
    <dgm:cxn modelId="{2F4AB1B1-A013-42FA-9649-0A71210BA106}" type="presParOf" srcId="{BAFA6046-FBAE-4884-9A5A-CF9ECE6E2933}" destId="{F614DDE7-32EA-4DBD-B596-82EB089E3761}" srcOrd="1" destOrd="0" presId="urn:microsoft.com/office/officeart/2018/2/layout/IconCircleList"/>
    <dgm:cxn modelId="{3C081218-079C-46F0-B6EE-5E83F5F4E77D}" type="presParOf" srcId="{BAFA6046-FBAE-4884-9A5A-CF9ECE6E2933}" destId="{5B0B846F-5BBE-4AC6-B5D0-E0EE4D3D3566}" srcOrd="2" destOrd="0" presId="urn:microsoft.com/office/officeart/2018/2/layout/IconCircleList"/>
    <dgm:cxn modelId="{DE67ED50-1286-49B4-80DF-AEB86AF4B7D8}" type="presParOf" srcId="{5B0B846F-5BBE-4AC6-B5D0-E0EE4D3D3566}" destId="{1A35D803-3871-4D63-AA95-974EF669CEF7}" srcOrd="0" destOrd="0" presId="urn:microsoft.com/office/officeart/2018/2/layout/IconCircleList"/>
    <dgm:cxn modelId="{23C327C5-C0EE-47DC-BFD8-9BC870415F8B}" type="presParOf" srcId="{5B0B846F-5BBE-4AC6-B5D0-E0EE4D3D3566}" destId="{FF24C77C-631D-47E9-83D1-9CDB9FC0DBDD}" srcOrd="1" destOrd="0" presId="urn:microsoft.com/office/officeart/2018/2/layout/IconCircleList"/>
    <dgm:cxn modelId="{F2BB287D-7D30-4EAA-92D7-74A578E7FFE1}" type="presParOf" srcId="{5B0B846F-5BBE-4AC6-B5D0-E0EE4D3D3566}" destId="{D5E5E8A6-905B-4A0D-8A41-BA632045A81A}" srcOrd="2" destOrd="0" presId="urn:microsoft.com/office/officeart/2018/2/layout/IconCircleList"/>
    <dgm:cxn modelId="{96E792E4-5176-4FA9-B574-8DE5AB9E341C}" type="presParOf" srcId="{5B0B846F-5BBE-4AC6-B5D0-E0EE4D3D3566}" destId="{405EC1D6-AA4B-40A1-8938-9763DFC47F4C}" srcOrd="3" destOrd="0" presId="urn:microsoft.com/office/officeart/2018/2/layout/IconCircleList"/>
    <dgm:cxn modelId="{96C79E38-4D5A-4592-B252-7AB5E2268174}" type="presParOf" srcId="{BAFA6046-FBAE-4884-9A5A-CF9ECE6E2933}" destId="{4A9F9D6A-1398-4FE9-907E-8037D8820775}" srcOrd="3" destOrd="0" presId="urn:microsoft.com/office/officeart/2018/2/layout/IconCircleList"/>
    <dgm:cxn modelId="{ED410AFD-6716-4D2C-8780-3F3454518236}" type="presParOf" srcId="{BAFA6046-FBAE-4884-9A5A-CF9ECE6E2933}" destId="{607DC2E8-4C6B-44A5-8402-7520408D548B}" srcOrd="4" destOrd="0" presId="urn:microsoft.com/office/officeart/2018/2/layout/IconCircleList"/>
    <dgm:cxn modelId="{5F8BA9F5-77EF-4AB3-9567-68DCA8E491CE}" type="presParOf" srcId="{607DC2E8-4C6B-44A5-8402-7520408D548B}" destId="{43BC37AB-A478-46D0-8AD6-C1DC5D6ED1D7}" srcOrd="0" destOrd="0" presId="urn:microsoft.com/office/officeart/2018/2/layout/IconCircleList"/>
    <dgm:cxn modelId="{BAFE4944-2F26-46EC-A34C-6F2E0E391A2A}" type="presParOf" srcId="{607DC2E8-4C6B-44A5-8402-7520408D548B}" destId="{987E8B85-8588-44DF-BFE3-158A079B66AC}" srcOrd="1" destOrd="0" presId="urn:microsoft.com/office/officeart/2018/2/layout/IconCircleList"/>
    <dgm:cxn modelId="{6BDA85C7-B1D0-4A46-8528-01379A142D69}" type="presParOf" srcId="{607DC2E8-4C6B-44A5-8402-7520408D548B}" destId="{54ECFBF1-3782-4433-939F-58F8BAA74D97}" srcOrd="2" destOrd="0" presId="urn:microsoft.com/office/officeart/2018/2/layout/IconCircleList"/>
    <dgm:cxn modelId="{8F3222F2-7DD7-4FAA-BF46-C3F97DE77DCA}" type="presParOf" srcId="{607DC2E8-4C6B-44A5-8402-7520408D548B}" destId="{27C8C544-61A1-4C26-9975-873339DA9929}" srcOrd="3" destOrd="0" presId="urn:microsoft.com/office/officeart/2018/2/layout/IconCircleList"/>
    <dgm:cxn modelId="{510F735B-F1E0-49BD-8415-012C36656755}" type="presParOf" srcId="{BAFA6046-FBAE-4884-9A5A-CF9ECE6E2933}" destId="{4AF0FD07-1AC4-4658-A9DC-BFD321D41E05}" srcOrd="5" destOrd="0" presId="urn:microsoft.com/office/officeart/2018/2/layout/IconCircleList"/>
    <dgm:cxn modelId="{A0C7ACAF-C06D-4469-A90A-DF2E0FDC6690}" type="presParOf" srcId="{BAFA6046-FBAE-4884-9A5A-CF9ECE6E2933}" destId="{33345CC8-0021-4367-A3F4-5A2609F5AA6D}" srcOrd="6" destOrd="0" presId="urn:microsoft.com/office/officeart/2018/2/layout/IconCircleList"/>
    <dgm:cxn modelId="{74D7F763-DDCF-453A-8B32-D9D30C93235B}" type="presParOf" srcId="{33345CC8-0021-4367-A3F4-5A2609F5AA6D}" destId="{54ABE485-C9D1-4259-A887-81D90935E147}" srcOrd="0" destOrd="0" presId="urn:microsoft.com/office/officeart/2018/2/layout/IconCircleList"/>
    <dgm:cxn modelId="{0A1F26BF-BB99-4156-B550-A3C5A43ED650}" type="presParOf" srcId="{33345CC8-0021-4367-A3F4-5A2609F5AA6D}" destId="{6ABA4149-F5E4-444D-90AA-02C7A4328EF2}" srcOrd="1" destOrd="0" presId="urn:microsoft.com/office/officeart/2018/2/layout/IconCircleList"/>
    <dgm:cxn modelId="{EB44453D-9CA5-4146-A029-0D82F6284AB7}" type="presParOf" srcId="{33345CC8-0021-4367-A3F4-5A2609F5AA6D}" destId="{E58B230C-AB21-42DE-9D2E-8044CE854746}" srcOrd="2" destOrd="0" presId="urn:microsoft.com/office/officeart/2018/2/layout/IconCircleList"/>
    <dgm:cxn modelId="{5947149F-9AE9-4560-BD84-33DD66A3AA78}" type="presParOf" srcId="{33345CC8-0021-4367-A3F4-5A2609F5AA6D}" destId="{E2E17815-A53D-4E4D-AB38-C6373CA2C02F}" srcOrd="3" destOrd="0" presId="urn:microsoft.com/office/officeart/2018/2/layout/IconCircleList"/>
    <dgm:cxn modelId="{A9D504DB-DA0E-4C5A-8377-07FEFCD84F3A}" type="presParOf" srcId="{BAFA6046-FBAE-4884-9A5A-CF9ECE6E2933}" destId="{E41D2C40-4BC8-4232-85DF-73ABD3384BF5}" srcOrd="7" destOrd="0" presId="urn:microsoft.com/office/officeart/2018/2/layout/IconCircleList"/>
    <dgm:cxn modelId="{C28EBDC2-44C2-4B06-A315-6D3345DA6018}" type="presParOf" srcId="{BAFA6046-FBAE-4884-9A5A-CF9ECE6E2933}" destId="{C105C8CB-7244-4627-9735-30FD2636A974}" srcOrd="8" destOrd="0" presId="urn:microsoft.com/office/officeart/2018/2/layout/IconCircleList"/>
    <dgm:cxn modelId="{12955DFF-3C03-4088-B30C-44E7969A66C8}" type="presParOf" srcId="{C105C8CB-7244-4627-9735-30FD2636A974}" destId="{0629AEFD-EF2F-4C54-B24E-539F87CC25B3}" srcOrd="0" destOrd="0" presId="urn:microsoft.com/office/officeart/2018/2/layout/IconCircleList"/>
    <dgm:cxn modelId="{3A07848D-E5AC-410B-9EF3-0939CF2C1A87}" type="presParOf" srcId="{C105C8CB-7244-4627-9735-30FD2636A974}" destId="{1239B40C-54AD-4EC5-A2FA-2B31CDCB5A50}" srcOrd="1" destOrd="0" presId="urn:microsoft.com/office/officeart/2018/2/layout/IconCircleList"/>
    <dgm:cxn modelId="{3F166444-978D-432C-9102-F58C1F2B59AB}" type="presParOf" srcId="{C105C8CB-7244-4627-9735-30FD2636A974}" destId="{FC66C3A7-88C5-4C46-96DA-A77F69F90139}" srcOrd="2" destOrd="0" presId="urn:microsoft.com/office/officeart/2018/2/layout/IconCircleList"/>
    <dgm:cxn modelId="{AA2E6E96-3A85-454A-B0D6-2462133A6DB1}" type="presParOf" srcId="{C105C8CB-7244-4627-9735-30FD2636A974}" destId="{A3665128-6B52-4369-8086-99C67C7C3D6A}" srcOrd="3" destOrd="0" presId="urn:microsoft.com/office/officeart/2018/2/layout/IconCircleList"/>
    <dgm:cxn modelId="{F3727840-233F-44CF-856D-774EC4F8FCD3}" type="presParOf" srcId="{BAFA6046-FBAE-4884-9A5A-CF9ECE6E2933}" destId="{D1CBFEA3-5133-4D6B-B478-CDE05767671E}" srcOrd="9" destOrd="0" presId="urn:microsoft.com/office/officeart/2018/2/layout/IconCircleList"/>
    <dgm:cxn modelId="{21CD7C3F-BB23-4431-9291-8407E80D89CE}" type="presParOf" srcId="{BAFA6046-FBAE-4884-9A5A-CF9ECE6E2933}" destId="{DA103859-1AF4-40A3-8F14-43449EBA35CE}" srcOrd="10" destOrd="0" presId="urn:microsoft.com/office/officeart/2018/2/layout/IconCircleList"/>
    <dgm:cxn modelId="{B71EB211-4E71-4C31-BD15-8D1808180573}" type="presParOf" srcId="{DA103859-1AF4-40A3-8F14-43449EBA35CE}" destId="{83CFCE04-E0C8-4BE3-8A42-EC47B2CEBCAA}" srcOrd="0" destOrd="0" presId="urn:microsoft.com/office/officeart/2018/2/layout/IconCircleList"/>
    <dgm:cxn modelId="{5C321D4C-C939-4403-B5A2-926536FDDA7A}" type="presParOf" srcId="{DA103859-1AF4-40A3-8F14-43449EBA35CE}" destId="{53A5426C-166B-42C1-91A1-E61CC4FF256F}" srcOrd="1" destOrd="0" presId="urn:microsoft.com/office/officeart/2018/2/layout/IconCircleList"/>
    <dgm:cxn modelId="{9301FBE0-5C9C-4F61-A885-44F0FB511766}" type="presParOf" srcId="{DA103859-1AF4-40A3-8F14-43449EBA35CE}" destId="{38B398B4-5A1F-4F05-B240-05C96D196B23}" srcOrd="2" destOrd="0" presId="urn:microsoft.com/office/officeart/2018/2/layout/IconCircleList"/>
    <dgm:cxn modelId="{E886D12D-DF85-4D4C-B85C-B2CA11FE0810}" type="presParOf" srcId="{DA103859-1AF4-40A3-8F14-43449EBA35CE}" destId="{00DD3B93-AA85-4D58-B12A-A664B5FEBDD4}" srcOrd="3" destOrd="0" presId="urn:microsoft.com/office/officeart/2018/2/layout/IconCircleList"/>
    <dgm:cxn modelId="{F5332840-6D98-4D26-B9EA-D8E68E79EBEF}" type="presParOf" srcId="{BAFA6046-FBAE-4884-9A5A-CF9ECE6E2933}" destId="{22796187-C2FD-47C3-94D5-DE6650F97812}" srcOrd="11" destOrd="0" presId="urn:microsoft.com/office/officeart/2018/2/layout/IconCircleList"/>
    <dgm:cxn modelId="{53ED3099-80E4-4B01-B6ED-0D93A7F73061}" type="presParOf" srcId="{BAFA6046-FBAE-4884-9A5A-CF9ECE6E2933}" destId="{E4EEBB23-8BA2-4652-827D-79A70A7349E0}" srcOrd="12" destOrd="0" presId="urn:microsoft.com/office/officeart/2018/2/layout/IconCircleList"/>
    <dgm:cxn modelId="{ECB6E47E-C673-4ACE-927F-1305114112EE}" type="presParOf" srcId="{E4EEBB23-8BA2-4652-827D-79A70A7349E0}" destId="{051DC0E3-4F00-4C3D-BE9B-DCC825C9D361}" srcOrd="0" destOrd="0" presId="urn:microsoft.com/office/officeart/2018/2/layout/IconCircleList"/>
    <dgm:cxn modelId="{EE033524-D220-4277-85A0-CFC9D0D5C60F}" type="presParOf" srcId="{E4EEBB23-8BA2-4652-827D-79A70A7349E0}" destId="{CDEC17E1-5F75-475D-A4F1-4B45EBB2A1CC}" srcOrd="1" destOrd="0" presId="urn:microsoft.com/office/officeart/2018/2/layout/IconCircleList"/>
    <dgm:cxn modelId="{16F4A9A9-D96F-4E0E-9AC8-C0446C22BC13}" type="presParOf" srcId="{E4EEBB23-8BA2-4652-827D-79A70A7349E0}" destId="{B73B2FBB-86A5-448E-9863-C169EA1DF42C}" srcOrd="2" destOrd="0" presId="urn:microsoft.com/office/officeart/2018/2/layout/IconCircleList"/>
    <dgm:cxn modelId="{E3F2D13E-3344-4C10-86EA-66FE41A6CEA3}" type="presParOf" srcId="{E4EEBB23-8BA2-4652-827D-79A70A7349E0}" destId="{3596229B-724E-4AAA-AB44-394A3FD5BC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416D-0FB3-4000-AFD2-CF20A2634F0A}">
      <dsp:nvSpPr>
        <dsp:cNvPr id="0" name=""/>
        <dsp:cNvSpPr/>
      </dsp:nvSpPr>
      <dsp:spPr>
        <a:xfrm>
          <a:off x="100786" y="28835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7E005-E7BF-41EB-B1DB-86CBCC87E4F6}">
      <dsp:nvSpPr>
        <dsp:cNvPr id="0" name=""/>
        <dsp:cNvSpPr/>
      </dsp:nvSpPr>
      <dsp:spPr>
        <a:xfrm>
          <a:off x="289656" y="217704"/>
          <a:ext cx="521640" cy="52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BC617-23DE-434F-A225-D4C7B317024E}">
      <dsp:nvSpPr>
        <dsp:cNvPr id="0" name=""/>
        <dsp:cNvSpPr/>
      </dsp:nvSpPr>
      <dsp:spPr>
        <a:xfrm>
          <a:off x="1192890" y="28835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 is interested?</a:t>
          </a:r>
        </a:p>
      </dsp:txBody>
      <dsp:txXfrm>
        <a:off x="1192890" y="28835"/>
        <a:ext cx="2119966" cy="899379"/>
      </dsp:txXfrm>
    </dsp:sp>
    <dsp:sp modelId="{1A35D803-3871-4D63-AA95-974EF669CEF7}">
      <dsp:nvSpPr>
        <dsp:cNvPr id="0" name=""/>
        <dsp:cNvSpPr/>
      </dsp:nvSpPr>
      <dsp:spPr>
        <a:xfrm>
          <a:off x="3682244" y="28835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C77C-631D-47E9-83D1-9CDB9FC0DBDD}">
      <dsp:nvSpPr>
        <dsp:cNvPr id="0" name=""/>
        <dsp:cNvSpPr/>
      </dsp:nvSpPr>
      <dsp:spPr>
        <a:xfrm>
          <a:off x="3871113" y="217704"/>
          <a:ext cx="521640" cy="52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EC1D6-AA4B-40A1-8938-9763DFC47F4C}">
      <dsp:nvSpPr>
        <dsp:cNvPr id="0" name=""/>
        <dsp:cNvSpPr/>
      </dsp:nvSpPr>
      <dsp:spPr>
        <a:xfrm>
          <a:off x="4774347" y="28835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Trends in hiring ?</a:t>
          </a:r>
        </a:p>
      </dsp:txBody>
      <dsp:txXfrm>
        <a:off x="4774347" y="28835"/>
        <a:ext cx="2119966" cy="899379"/>
      </dsp:txXfrm>
    </dsp:sp>
    <dsp:sp modelId="{43BC37AB-A478-46D0-8AD6-C1DC5D6ED1D7}">
      <dsp:nvSpPr>
        <dsp:cNvPr id="0" name=""/>
        <dsp:cNvSpPr/>
      </dsp:nvSpPr>
      <dsp:spPr>
        <a:xfrm>
          <a:off x="7263701" y="28835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E8B85-8588-44DF-BFE3-158A079B66AC}">
      <dsp:nvSpPr>
        <dsp:cNvPr id="0" name=""/>
        <dsp:cNvSpPr/>
      </dsp:nvSpPr>
      <dsp:spPr>
        <a:xfrm>
          <a:off x="7452571" y="217704"/>
          <a:ext cx="521640" cy="52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C544-61A1-4C26-9975-873339DA9929}">
      <dsp:nvSpPr>
        <dsp:cNvPr id="0" name=""/>
        <dsp:cNvSpPr/>
      </dsp:nvSpPr>
      <dsp:spPr>
        <a:xfrm>
          <a:off x="8355805" y="28835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Trends on Skills?</a:t>
          </a:r>
        </a:p>
      </dsp:txBody>
      <dsp:txXfrm>
        <a:off x="8355805" y="28835"/>
        <a:ext cx="2119966" cy="899379"/>
      </dsp:txXfrm>
    </dsp:sp>
    <dsp:sp modelId="{54ABE485-C9D1-4259-A887-81D90935E147}">
      <dsp:nvSpPr>
        <dsp:cNvPr id="0" name=""/>
        <dsp:cNvSpPr/>
      </dsp:nvSpPr>
      <dsp:spPr>
        <a:xfrm>
          <a:off x="100786" y="1638044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A4149-F5E4-444D-90AA-02C7A4328EF2}">
      <dsp:nvSpPr>
        <dsp:cNvPr id="0" name=""/>
        <dsp:cNvSpPr/>
      </dsp:nvSpPr>
      <dsp:spPr>
        <a:xfrm>
          <a:off x="289656" y="1826913"/>
          <a:ext cx="521640" cy="52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17815-A53D-4E4D-AB38-C6373CA2C02F}">
      <dsp:nvSpPr>
        <dsp:cNvPr id="0" name=""/>
        <dsp:cNvSpPr/>
      </dsp:nvSpPr>
      <dsp:spPr>
        <a:xfrm>
          <a:off x="1192890" y="1638044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 matching (tech, soft skills)</a:t>
          </a:r>
        </a:p>
      </dsp:txBody>
      <dsp:txXfrm>
        <a:off x="1192890" y="1638044"/>
        <a:ext cx="2119966" cy="899379"/>
      </dsp:txXfrm>
    </dsp:sp>
    <dsp:sp modelId="{0629AEFD-EF2F-4C54-B24E-539F87CC25B3}">
      <dsp:nvSpPr>
        <dsp:cNvPr id="0" name=""/>
        <dsp:cNvSpPr/>
      </dsp:nvSpPr>
      <dsp:spPr>
        <a:xfrm>
          <a:off x="3682244" y="1638044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B40C-54AD-4EC5-A2FA-2B31CDCB5A50}">
      <dsp:nvSpPr>
        <dsp:cNvPr id="0" name=""/>
        <dsp:cNvSpPr/>
      </dsp:nvSpPr>
      <dsp:spPr>
        <a:xfrm>
          <a:off x="3871113" y="1826913"/>
          <a:ext cx="521640" cy="521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65128-6B52-4369-8086-99C67C7C3D6A}">
      <dsp:nvSpPr>
        <dsp:cNvPr id="0" name=""/>
        <dsp:cNvSpPr/>
      </dsp:nvSpPr>
      <dsp:spPr>
        <a:xfrm>
          <a:off x="4774347" y="1638044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Feel good meters</a:t>
          </a:r>
        </a:p>
      </dsp:txBody>
      <dsp:txXfrm>
        <a:off x="4774347" y="1638044"/>
        <a:ext cx="2119966" cy="899379"/>
      </dsp:txXfrm>
    </dsp:sp>
    <dsp:sp modelId="{83CFCE04-E0C8-4BE3-8A42-EC47B2CEBCAA}">
      <dsp:nvSpPr>
        <dsp:cNvPr id="0" name=""/>
        <dsp:cNvSpPr/>
      </dsp:nvSpPr>
      <dsp:spPr>
        <a:xfrm>
          <a:off x="7263701" y="1638044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5426C-166B-42C1-91A1-E61CC4FF256F}">
      <dsp:nvSpPr>
        <dsp:cNvPr id="0" name=""/>
        <dsp:cNvSpPr/>
      </dsp:nvSpPr>
      <dsp:spPr>
        <a:xfrm>
          <a:off x="7452571" y="1826913"/>
          <a:ext cx="521640" cy="5216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D3B93-AA85-4D58-B12A-A664B5FEBDD4}">
      <dsp:nvSpPr>
        <dsp:cNvPr id="0" name=""/>
        <dsp:cNvSpPr/>
      </dsp:nvSpPr>
      <dsp:spPr>
        <a:xfrm>
          <a:off x="8355805" y="1638044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Employer to focus on</a:t>
          </a:r>
        </a:p>
      </dsp:txBody>
      <dsp:txXfrm>
        <a:off x="8355805" y="1638044"/>
        <a:ext cx="2119966" cy="899379"/>
      </dsp:txXfrm>
    </dsp:sp>
    <dsp:sp modelId="{051DC0E3-4F00-4C3D-BE9B-DCC825C9D361}">
      <dsp:nvSpPr>
        <dsp:cNvPr id="0" name=""/>
        <dsp:cNvSpPr/>
      </dsp:nvSpPr>
      <dsp:spPr>
        <a:xfrm>
          <a:off x="100786" y="3247253"/>
          <a:ext cx="899379" cy="8993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C17E1-5F75-475D-A4F1-4B45EBB2A1CC}">
      <dsp:nvSpPr>
        <dsp:cNvPr id="0" name=""/>
        <dsp:cNvSpPr/>
      </dsp:nvSpPr>
      <dsp:spPr>
        <a:xfrm>
          <a:off x="289656" y="3436123"/>
          <a:ext cx="521640" cy="5216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6229B-724E-4AAA-AB44-394A3FD5BCD0}">
      <dsp:nvSpPr>
        <dsp:cNvPr id="0" name=""/>
        <dsp:cNvSpPr/>
      </dsp:nvSpPr>
      <dsp:spPr>
        <a:xfrm>
          <a:off x="1192890" y="3247253"/>
          <a:ext cx="2119966" cy="89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LinkedIn for Job Seekers</a:t>
          </a:r>
        </a:p>
      </dsp:txBody>
      <dsp:txXfrm>
        <a:off x="1192890" y="3247253"/>
        <a:ext cx="2119966" cy="89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20:31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AC24A9-CCB6-4F8D-B8DB-C2F3692CFA5A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john.com/2016/07/26/first-rules-of-data-analysi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egovlab.org/moving-from-open-data-to-open-knowledge-announcing-the-commerce-data-usability-project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eobrava.wordpress.com/2014/09/25/hyper-local-mobile-marketing-delivers-targeted-results/" TargetMode="External"/><Relationship Id="rId3" Type="http://schemas.openxmlformats.org/officeDocument/2006/relationships/customXml" Target="../ink/ink1.xml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aralegalalliance.com/5-important-skills-for-a-paralegal-to-have/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" name="Rectangle 128">
            <a:extLst>
              <a:ext uri="{FF2B5EF4-FFF2-40B4-BE49-F238E27FC236}">
                <a16:creationId xmlns:a16="http://schemas.microsoft.com/office/drawing/2014/main" id="{16203960-558F-4D63-99DB-2071611F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130">
            <a:extLst>
              <a:ext uri="{FF2B5EF4-FFF2-40B4-BE49-F238E27FC236}">
                <a16:creationId xmlns:a16="http://schemas.microsoft.com/office/drawing/2014/main" id="{953098D7-2137-4905-8C39-E6661961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90304D93-A4C6-465B-9EC6-00D59EE2E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0D1CDDFB-67DD-4F3B-AFF4-23A5B89E3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34371C8A-3ADA-46BE-AB28-F9B174BC6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9BAE8427-A217-46A3-A036-E381696E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AB4806B7-38F2-4B87-BB72-B1E7CCA05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1527DD4D-CA0C-42EE-B52F-53875D804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074F44BB-B71E-4896-841C-01870B20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217728A-FCBA-4200-B44F-D265754E8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54AE4169-030D-4639-9B6D-28862D43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5510AFF9-3F75-472C-86D8-F727AC81E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7310B18F-21CB-4573-A833-0BB482245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D1D56FC0-4C68-4C04-BA98-C7A8171A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BDCEE0F7-5370-443C-8371-260E9BBA4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A3B08FB3-1251-41F4-A0D8-05DF51027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6BE1613B-1E56-41B5-BAFE-1716BFB81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1617526B-0C67-4B5A-AC3D-6A44ACD51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09E72E4F-D83E-4D38-AF54-BF8C51F83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FE5E001F-4F95-417B-AF81-387822ED2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279C20BA-7ABC-4A8D-AE1B-703F2818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1C7AC0-EA41-42FD-AB92-50823342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7E337DD-3EBE-4F83-9FE8-4EE305FC9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39">
              <a:extLst>
                <a:ext uri="{FF2B5EF4-FFF2-40B4-BE49-F238E27FC236}">
                  <a16:creationId xmlns:a16="http://schemas.microsoft.com/office/drawing/2014/main" id="{C7B93D85-6A10-4B2A-9077-7953B5C51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154">
              <a:extLst>
                <a:ext uri="{FF2B5EF4-FFF2-40B4-BE49-F238E27FC236}">
                  <a16:creationId xmlns:a16="http://schemas.microsoft.com/office/drawing/2014/main" id="{18A94138-223D-4D7E-B648-483BDFA54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D071A-A2A6-444E-B412-16F9622D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4" y="2075504"/>
            <a:ext cx="5769989" cy="1748729"/>
          </a:xfrm>
        </p:spPr>
        <p:txBody>
          <a:bodyPr>
            <a:normAutofit/>
          </a:bodyPr>
          <a:lstStyle/>
          <a:p>
            <a:r>
              <a:rPr lang="en-US"/>
              <a:t>Marketing/Sales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3A1D-E0E4-5148-B737-8CB40BD8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16" y="3906266"/>
            <a:ext cx="5769988" cy="1322587"/>
          </a:xfrm>
        </p:spPr>
        <p:txBody>
          <a:bodyPr>
            <a:normAutofit/>
          </a:bodyPr>
          <a:lstStyle/>
          <a:p>
            <a:r>
              <a:rPr lang="en-US" dirty="0"/>
              <a:t>Data! Data! &amp; Data!</a:t>
            </a:r>
          </a:p>
        </p:txBody>
      </p:sp>
      <p:sp>
        <p:nvSpPr>
          <p:cNvPr id="278" name="Rectangle 156">
            <a:extLst>
              <a:ext uri="{FF2B5EF4-FFF2-40B4-BE49-F238E27FC236}">
                <a16:creationId xmlns:a16="http://schemas.microsoft.com/office/drawing/2014/main" id="{812FBC10-3D5A-4D26-8E32-5F8A7F62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51" y="0"/>
            <a:ext cx="46394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3" name="Picture 92" descr="A picture containing clock&#10;&#10;Description automatically generated">
            <a:extLst>
              <a:ext uri="{FF2B5EF4-FFF2-40B4-BE49-F238E27FC236}">
                <a16:creationId xmlns:a16="http://schemas.microsoft.com/office/drawing/2014/main" id="{E5AD0ECA-6FB6-B14D-A4BB-6EF4C6D0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839" y="304869"/>
            <a:ext cx="1856231" cy="1856231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E9852A-68A0-467F-88C2-00F5E8FE7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8" r="5286" b="-1"/>
          <a:stretch/>
        </p:blipFill>
        <p:spPr>
          <a:xfrm>
            <a:off x="8520660" y="2503300"/>
            <a:ext cx="2696587" cy="1856231"/>
          </a:xfrm>
          <a:prstGeom prst="rect">
            <a:avLst/>
          </a:prstGeom>
          <a:ln w="9525">
            <a:noFill/>
          </a:ln>
        </p:spPr>
      </p:pic>
      <p:pic>
        <p:nvPicPr>
          <p:cNvPr id="26" name="Picture 25" descr="A picture containing wheel&#10;&#10;Description automatically generated">
            <a:extLst>
              <a:ext uri="{FF2B5EF4-FFF2-40B4-BE49-F238E27FC236}">
                <a16:creationId xmlns:a16="http://schemas.microsoft.com/office/drawing/2014/main" id="{09251169-6F82-994F-8F22-E1AD2711E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70990" y="5018645"/>
            <a:ext cx="3995928" cy="119877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8060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429C-DF14-9844-B1BE-9C9CDFD1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AC69-5D55-494C-81E0-C9EA361423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of Work</a:t>
            </a:r>
          </a:p>
          <a:p>
            <a:r>
              <a:rPr lang="en-US" dirty="0"/>
              <a:t>Tech Skills</a:t>
            </a:r>
          </a:p>
          <a:p>
            <a:r>
              <a:rPr lang="en-US" dirty="0"/>
              <a:t>Soft Skills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LinkedIn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B87A-C7B2-6A46-A42C-DD43EEEE9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Skills Wanted</a:t>
            </a:r>
          </a:p>
          <a:p>
            <a:r>
              <a:rPr lang="en-US" dirty="0"/>
              <a:t>Tech Skills</a:t>
            </a:r>
          </a:p>
          <a:p>
            <a:r>
              <a:rPr lang="en-US" dirty="0"/>
              <a:t>Soft Skills		Employers</a:t>
            </a:r>
          </a:p>
          <a:p>
            <a:r>
              <a:rPr lang="en-US" dirty="0"/>
              <a:t>Location		</a:t>
            </a:r>
          </a:p>
          <a:p>
            <a:r>
              <a:rPr lang="en-US" dirty="0"/>
              <a:t>Jobs Hired</a:t>
            </a:r>
          </a:p>
          <a:p>
            <a:r>
              <a:rPr lang="en-US" dirty="0"/>
              <a:t>Jobs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DE9D6D-6675-BD49-A70F-9779D42CB986}"/>
                  </a:ext>
                </a:extLst>
              </p14:cNvPr>
              <p14:cNvContentPartPr/>
              <p14:nvPr/>
            </p14:nvContentPartPr>
            <p14:xfrm>
              <a:off x="7614611" y="1802069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DE9D6D-6675-BD49-A70F-9779D42CB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611" y="179342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279EB3E-A2A7-934C-861B-6FA21532A315}"/>
              </a:ext>
            </a:extLst>
          </p:cNvPr>
          <p:cNvSpPr txBox="1"/>
          <p:nvPr/>
        </p:nvSpPr>
        <p:spPr>
          <a:xfrm>
            <a:off x="7881257" y="13643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Seekers</a:t>
            </a:r>
          </a:p>
        </p:txBody>
      </p:sp>
      <p:pic>
        <p:nvPicPr>
          <p:cNvPr id="13" name="Picture 12" descr="A picture containing drawing, sign, table&#10;&#10;Description automatically generated">
            <a:extLst>
              <a:ext uri="{FF2B5EF4-FFF2-40B4-BE49-F238E27FC236}">
                <a16:creationId xmlns:a16="http://schemas.microsoft.com/office/drawing/2014/main" id="{CD4B18A4-821E-3B48-9B27-4A0FAF728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02174" y="1733675"/>
            <a:ext cx="3872909" cy="2142577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516FDA-6C56-5945-ABEF-91ECC6DD8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81257" y="4806740"/>
            <a:ext cx="2504621" cy="15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5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2E2B43-C6E6-C545-8D7A-313A165B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Got Questions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92778-8B84-4C33-BAAA-ECE75CC98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287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446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Marketing/Sales Group</vt:lpstr>
      <vt:lpstr>Salesforce Data</vt:lpstr>
      <vt:lpstr>Got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Marketing/Sales Group</dc:title>
  <dc:creator>Ravi Sajja</dc:creator>
  <cp:lastModifiedBy>Ravi Sajja</cp:lastModifiedBy>
  <cp:revision>2</cp:revision>
  <dcterms:created xsi:type="dcterms:W3CDTF">2020-07-28T22:07:11Z</dcterms:created>
  <dcterms:modified xsi:type="dcterms:W3CDTF">2020-07-28T23:41:40Z</dcterms:modified>
</cp:coreProperties>
</file>