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893bbf2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893bbf2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893bbf29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893bbf2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893bbf29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893bbf29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893bbf29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893bbf29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893bbf29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893bbf29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893bbf29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893bbf29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355725"/>
            <a:ext cx="7136700" cy="571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Currency Convertor Program</a:t>
            </a:r>
            <a:endParaRPr/>
          </a:p>
        </p:txBody>
      </p:sp>
      <p:sp>
        <p:nvSpPr>
          <p:cNvPr id="67" name="Google Shape;67;p13"/>
          <p:cNvSpPr txBox="1">
            <a:spLocks noGrp="1"/>
          </p:cNvSpPr>
          <p:nvPr>
            <p:ph type="subTitle" idx="1"/>
          </p:nvPr>
        </p:nvSpPr>
        <p:spPr>
          <a:xfrm>
            <a:off x="1004025" y="1927225"/>
            <a:ext cx="7136700" cy="1976400"/>
          </a:xfrm>
          <a:prstGeom prst="rect">
            <a:avLst/>
          </a:prstGeom>
        </p:spPr>
        <p:txBody>
          <a:bodyPr spcFirstLastPara="1" wrap="square" lIns="91425" tIns="91425" rIns="91425" bIns="91425" anchor="t" anchorCtr="0">
            <a:noAutofit/>
          </a:bodyPr>
          <a:lstStyle/>
          <a:p>
            <a:pPr marL="2743200" lvl="0" indent="0" algn="l" rtl="0">
              <a:lnSpc>
                <a:spcPct val="80000"/>
              </a:lnSpc>
              <a:spcBef>
                <a:spcPts val="0"/>
              </a:spcBef>
              <a:spcAft>
                <a:spcPts val="0"/>
              </a:spcAft>
              <a:buSzPts val="852"/>
              <a:buNone/>
            </a:pPr>
            <a:r>
              <a:rPr lang="en" sz="3060">
                <a:latin typeface="PT Sans Narrow"/>
                <a:ea typeface="PT Sans Narrow"/>
                <a:cs typeface="PT Sans Narrow"/>
                <a:sym typeface="PT Sans Narrow"/>
              </a:rPr>
              <a:t>Jackie Fine</a:t>
            </a:r>
            <a:endParaRPr sz="3060">
              <a:latin typeface="PT Sans Narrow"/>
              <a:ea typeface="PT Sans Narrow"/>
              <a:cs typeface="PT Sans Narrow"/>
              <a:sym typeface="PT Sans Narrow"/>
            </a:endParaRPr>
          </a:p>
          <a:p>
            <a:pPr marL="0" lvl="0" indent="0" algn="ctr" rtl="0">
              <a:lnSpc>
                <a:spcPct val="80000"/>
              </a:lnSpc>
              <a:spcBef>
                <a:spcPts val="0"/>
              </a:spcBef>
              <a:spcAft>
                <a:spcPts val="0"/>
              </a:spcAft>
              <a:buSzPts val="852"/>
              <a:buNone/>
            </a:pPr>
            <a:r>
              <a:rPr lang="en" sz="3060">
                <a:latin typeface="PT Sans Narrow"/>
                <a:ea typeface="PT Sans Narrow"/>
                <a:cs typeface="PT Sans Narrow"/>
                <a:sym typeface="PT Sans Narrow"/>
              </a:rPr>
              <a:t>Manav Joshi</a:t>
            </a:r>
            <a:endParaRPr sz="3060">
              <a:latin typeface="PT Sans Narrow"/>
              <a:ea typeface="PT Sans Narrow"/>
              <a:cs typeface="PT Sans Narrow"/>
              <a:sym typeface="PT Sans Narrow"/>
            </a:endParaRPr>
          </a:p>
          <a:p>
            <a:pPr marL="0" lvl="0" indent="0" algn="ctr" rtl="0">
              <a:lnSpc>
                <a:spcPct val="80000"/>
              </a:lnSpc>
              <a:spcBef>
                <a:spcPts val="0"/>
              </a:spcBef>
              <a:spcAft>
                <a:spcPts val="0"/>
              </a:spcAft>
              <a:buSzPts val="852"/>
              <a:buNone/>
            </a:pPr>
            <a:r>
              <a:rPr lang="en" sz="3060">
                <a:latin typeface="PT Sans Narrow"/>
                <a:ea typeface="PT Sans Narrow"/>
                <a:cs typeface="PT Sans Narrow"/>
                <a:sym typeface="PT Sans Narrow"/>
              </a:rPr>
              <a:t>Yu Hucong</a:t>
            </a:r>
            <a:endParaRPr sz="3060">
              <a:latin typeface="PT Sans Narrow"/>
              <a:ea typeface="PT Sans Narrow"/>
              <a:cs typeface="PT Sans Narrow"/>
              <a:sym typeface="PT Sans Narrow"/>
            </a:endParaRPr>
          </a:p>
          <a:p>
            <a:pPr marL="0" lvl="0" indent="0" algn="ctr" rtl="0">
              <a:lnSpc>
                <a:spcPct val="80000"/>
              </a:lnSpc>
              <a:spcBef>
                <a:spcPts val="0"/>
              </a:spcBef>
              <a:spcAft>
                <a:spcPts val="0"/>
              </a:spcAft>
              <a:buSzPts val="852"/>
              <a:buNone/>
            </a:pPr>
            <a:r>
              <a:rPr lang="en" sz="3060">
                <a:latin typeface="PT Sans Narrow"/>
                <a:ea typeface="PT Sans Narrow"/>
                <a:cs typeface="PT Sans Narrow"/>
                <a:sym typeface="PT Sans Narrow"/>
              </a:rPr>
              <a:t>Kanishk</a:t>
            </a:r>
            <a:endParaRPr sz="3060">
              <a:latin typeface="PT Sans Narrow"/>
              <a:ea typeface="PT Sans Narrow"/>
              <a:cs typeface="PT Sans Narrow"/>
              <a:sym typeface="PT Sans Narrow"/>
            </a:endParaRPr>
          </a:p>
          <a:p>
            <a:pPr marL="0" lvl="0" indent="0" algn="ctr" rtl="0">
              <a:lnSpc>
                <a:spcPct val="80000"/>
              </a:lnSpc>
              <a:spcBef>
                <a:spcPts val="0"/>
              </a:spcBef>
              <a:spcAft>
                <a:spcPts val="0"/>
              </a:spcAft>
              <a:buSzPts val="852"/>
              <a:buNone/>
            </a:pPr>
            <a:r>
              <a:rPr lang="en" sz="3060">
                <a:latin typeface="PT Sans Narrow"/>
                <a:ea typeface="PT Sans Narrow"/>
                <a:cs typeface="PT Sans Narrow"/>
                <a:sym typeface="PT Sans Narrow"/>
              </a:rPr>
              <a:t>Titiksha Amol Desai</a:t>
            </a:r>
            <a:endParaRPr sz="306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latin typeface="PT Sans Narrow"/>
                <a:ea typeface="PT Sans Narrow"/>
                <a:cs typeface="PT Sans Narrow"/>
                <a:sym typeface="PT Sans Narrow"/>
              </a:rPr>
              <a:t>Purpose : </a:t>
            </a:r>
            <a:r>
              <a:rPr lang="en">
                <a:latin typeface="PT Sans Narrow"/>
                <a:ea typeface="PT Sans Narrow"/>
                <a:cs typeface="PT Sans Narrow"/>
                <a:sym typeface="PT Sans Narrow"/>
              </a:rPr>
              <a:t>Facilitates the conversion of currency amounts between different countries. Achieved by utilizing predefined conversion rates stored within the program.</a:t>
            </a:r>
            <a:endParaRPr>
              <a:latin typeface="PT Sans Narrow"/>
              <a:ea typeface="PT Sans Narrow"/>
              <a:cs typeface="PT Sans Narrow"/>
              <a:sym typeface="PT Sans Narrow"/>
            </a:endParaRPr>
          </a:p>
          <a:p>
            <a:pPr marL="0" lvl="0" indent="0" algn="l" rtl="0">
              <a:spcBef>
                <a:spcPts val="1200"/>
              </a:spcBef>
              <a:spcAft>
                <a:spcPts val="0"/>
              </a:spcAft>
              <a:buNone/>
            </a:pPr>
            <a:r>
              <a:rPr lang="en" b="1">
                <a:latin typeface="PT Sans Narrow"/>
                <a:ea typeface="PT Sans Narrow"/>
                <a:cs typeface="PT Sans Narrow"/>
                <a:sym typeface="PT Sans Narrow"/>
              </a:rPr>
              <a:t>Functionality :</a:t>
            </a:r>
            <a:r>
              <a:rPr lang="en">
                <a:latin typeface="PT Sans Narrow"/>
                <a:ea typeface="PT Sans Narrow"/>
                <a:cs typeface="PT Sans Narrow"/>
                <a:sym typeface="PT Sans Narrow"/>
              </a:rPr>
              <a:t> Users can select currency they wish to convert from a list of available options (Dollar, Rupee, Euro, Pound, Yen) and input the amount they want to convert.</a:t>
            </a:r>
            <a:endParaRPr>
              <a:latin typeface="PT Sans Narrow"/>
              <a:ea typeface="PT Sans Narrow"/>
              <a:cs typeface="PT Sans Narrow"/>
              <a:sym typeface="PT Sans Narrow"/>
            </a:endParaRPr>
          </a:p>
          <a:p>
            <a:pPr marL="0" lvl="0" indent="0" algn="l" rtl="0">
              <a:spcBef>
                <a:spcPts val="1200"/>
              </a:spcBef>
              <a:spcAft>
                <a:spcPts val="0"/>
              </a:spcAft>
              <a:buNone/>
            </a:pPr>
            <a:r>
              <a:rPr lang="en" b="1">
                <a:latin typeface="PT Sans Narrow"/>
                <a:ea typeface="PT Sans Narrow"/>
                <a:cs typeface="PT Sans Narrow"/>
                <a:sym typeface="PT Sans Narrow"/>
              </a:rPr>
              <a:t>Simplicity : </a:t>
            </a:r>
            <a:r>
              <a:rPr lang="en">
                <a:latin typeface="PT Sans Narrow"/>
                <a:ea typeface="PT Sans Narrow"/>
                <a:cs typeface="PT Sans Narrow"/>
                <a:sym typeface="PT Sans Narrow"/>
              </a:rPr>
              <a:t>The program is designed with simplicity that ensures user can perform currency conversions without encountering any difficulty.</a:t>
            </a:r>
            <a:endParaRPr>
              <a:latin typeface="PT Sans Narrow"/>
              <a:ea typeface="PT Sans Narrow"/>
              <a:cs typeface="PT Sans Narrow"/>
              <a:sym typeface="PT Sans Narrow"/>
            </a:endParaRPr>
          </a:p>
          <a:p>
            <a:pPr marL="0" lvl="0" indent="0" algn="l" rtl="0">
              <a:spcBef>
                <a:spcPts val="1200"/>
              </a:spcBef>
              <a:spcAft>
                <a:spcPts val="1200"/>
              </a:spcAft>
              <a:buNone/>
            </a:pPr>
            <a:r>
              <a:rPr lang="en" b="1">
                <a:latin typeface="PT Sans Narrow"/>
                <a:ea typeface="PT Sans Narrow"/>
                <a:cs typeface="PT Sans Narrow"/>
                <a:sym typeface="PT Sans Narrow"/>
              </a:rPr>
              <a:t>Intuitive Interface : </a:t>
            </a:r>
            <a:r>
              <a:rPr lang="en">
                <a:latin typeface="PT Sans Narrow"/>
                <a:ea typeface="PT Sans Narrow"/>
                <a:cs typeface="PT Sans Narrow"/>
                <a:sym typeface="PT Sans Narrow"/>
              </a:rPr>
              <a:t>The UI guides user through the conversion process, minimizing the needs for instructions.</a:t>
            </a:r>
            <a:endParaRPr>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Overview</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CurrencyConverter Class : </a:t>
            </a:r>
            <a:r>
              <a:rPr lang="en">
                <a:latin typeface="PT Sans Narrow"/>
                <a:ea typeface="PT Sans Narrow"/>
                <a:cs typeface="PT Sans Narrow"/>
                <a:sym typeface="PT Sans Narrow"/>
              </a:rPr>
              <a:t>The class with the basic functionality required for currency conversions. It contains methods for converting currencies and a static HashMap to store conversion rates.</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HashMap For Conversion Rates : </a:t>
            </a:r>
            <a:r>
              <a:rPr lang="en">
                <a:latin typeface="PT Sans Narrow"/>
                <a:ea typeface="PT Sans Narrow"/>
                <a:cs typeface="PT Sans Narrow"/>
                <a:sym typeface="PT Sans Narrow"/>
              </a:rPr>
              <a:t> Within the CurrencyConvertor class HashMap is used to store conversion rates for different currencies. Each entry in the map consist of a currency conversion description as key and the corresponding conversion rate as value.</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Static Initialization Block : </a:t>
            </a:r>
            <a:r>
              <a:rPr lang="en">
                <a:latin typeface="PT Sans Narrow"/>
                <a:ea typeface="PT Sans Narrow"/>
                <a:cs typeface="PT Sans Narrow"/>
                <a:sym typeface="PT Sans Narrow"/>
              </a:rPr>
              <a:t>Is a basic initialization block that is static. This block initializes HashMap with key-value pairs that represent various currency conversion rates.</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Main Method Structure : </a:t>
            </a:r>
            <a:r>
              <a:rPr lang="en">
                <a:latin typeface="PT Sans Narrow"/>
                <a:ea typeface="PT Sans Narrow"/>
                <a:cs typeface="PT Sans Narrow"/>
                <a:sym typeface="PT Sans Narrow"/>
              </a:rPr>
              <a:t>The main method starts the program by displaying a currency menu and prompting user to enter amount to convert. It then calls the convertCurrency method to process the conversion using the conversionRates HashMap for accurate rate retrieval.</a:t>
            </a:r>
            <a:endParaRPr>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Interaction</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Currency Menu Display : </a:t>
            </a:r>
            <a:r>
              <a:rPr lang="en">
                <a:latin typeface="PT Sans Narrow"/>
                <a:ea typeface="PT Sans Narrow"/>
                <a:cs typeface="PT Sans Narrow"/>
                <a:sym typeface="PT Sans Narrow"/>
              </a:rPr>
              <a:t>The program presents a menu showcasing currency options like Rupee, Dollar, Euro, Yen and Pound offering users a visual reference for their conversion choices.</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Selection Prompt : </a:t>
            </a:r>
            <a:r>
              <a:rPr lang="en">
                <a:latin typeface="PT Sans Narrow"/>
                <a:ea typeface="PT Sans Narrow"/>
                <a:cs typeface="PT Sans Narrow"/>
                <a:sym typeface="PT Sans Narrow"/>
              </a:rPr>
              <a:t>Users are prompted to select their desired currency conversion choice numerically making an easy user interaction with the program.</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Amount Input : </a:t>
            </a:r>
            <a:r>
              <a:rPr lang="en">
                <a:latin typeface="PT Sans Narrow"/>
                <a:ea typeface="PT Sans Narrow"/>
                <a:cs typeface="PT Sans Narrow"/>
                <a:sym typeface="PT Sans Narrow"/>
              </a:rPr>
              <a:t>Upon currency selection, users need to enter input the amount they want to convert over the console and the program will convert amount into the desired currency user selected.</a:t>
            </a:r>
            <a:endParaRPr>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Conversion Invocation : </a:t>
            </a:r>
            <a:r>
              <a:rPr lang="en">
                <a:highlight>
                  <a:srgbClr val="FFFFFF"/>
                </a:highlight>
                <a:latin typeface="PT Sans Narrow"/>
                <a:ea typeface="PT Sans Narrow"/>
                <a:cs typeface="PT Sans Narrow"/>
                <a:sym typeface="PT Sans Narrow"/>
              </a:rPr>
              <a:t>Once the currency and amount are provided, the program invokes the convertCurrency method, initiating the conversion process based on the user's inputs, ensuring smooth execution of the currency conversion.</a:t>
            </a:r>
            <a:endParaRPr>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Conversion Method</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PT Sans Narrow"/>
              <a:buAutoNum type="arabicPeriod"/>
            </a:pPr>
            <a:r>
              <a:rPr lang="en" b="1">
                <a:latin typeface="PT Sans Narrow"/>
                <a:ea typeface="PT Sans Narrow"/>
                <a:cs typeface="PT Sans Narrow"/>
                <a:sym typeface="PT Sans Narrow"/>
              </a:rPr>
              <a:t>Parameters Description : </a:t>
            </a:r>
            <a:r>
              <a:rPr lang="en">
                <a:highlight>
                  <a:srgbClr val="FFFFFF"/>
                </a:highlight>
                <a:latin typeface="PT Sans Narrow"/>
                <a:ea typeface="PT Sans Narrow"/>
                <a:cs typeface="PT Sans Narrow"/>
                <a:sym typeface="PT Sans Narrow"/>
              </a:rPr>
              <a:t>The convertCurrency method takes two parameters: </a:t>
            </a:r>
            <a:r>
              <a:rPr lang="en" u="sng">
                <a:highlight>
                  <a:srgbClr val="FFFFFF"/>
                </a:highlight>
                <a:latin typeface="PT Sans Narrow"/>
                <a:ea typeface="PT Sans Narrow"/>
                <a:cs typeface="PT Sans Narrow"/>
                <a:sym typeface="PT Sans Narrow"/>
              </a:rPr>
              <a:t>fromCurrency</a:t>
            </a:r>
            <a:r>
              <a:rPr lang="en">
                <a:highlight>
                  <a:srgbClr val="FFFFFF"/>
                </a:highlight>
                <a:latin typeface="PT Sans Narrow"/>
                <a:ea typeface="PT Sans Narrow"/>
                <a:cs typeface="PT Sans Narrow"/>
                <a:sym typeface="PT Sans Narrow"/>
              </a:rPr>
              <a:t>, representing the currency to convert from, and </a:t>
            </a:r>
            <a:r>
              <a:rPr lang="en" u="sng">
                <a:highlight>
                  <a:srgbClr val="FFFFFF"/>
                </a:highlight>
                <a:latin typeface="PT Sans Narrow"/>
                <a:ea typeface="PT Sans Narrow"/>
                <a:cs typeface="PT Sans Narrow"/>
                <a:sym typeface="PT Sans Narrow"/>
              </a:rPr>
              <a:t>amount</a:t>
            </a:r>
            <a:r>
              <a:rPr lang="en">
                <a:highlight>
                  <a:srgbClr val="FFFFFF"/>
                </a:highlight>
                <a:latin typeface="PT Sans Narrow"/>
                <a:ea typeface="PT Sans Narrow"/>
                <a:cs typeface="PT Sans Narrow"/>
                <a:sym typeface="PT Sans Narrow"/>
              </a:rPr>
              <a:t>, indicating the amount to convert serving as inputs for the conversion process.</a:t>
            </a:r>
            <a:endParaRPr>
              <a:highlight>
                <a:srgbClr val="FFFFFF"/>
              </a:highlight>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highlight>
                  <a:srgbClr val="FFFFFF"/>
                </a:highlight>
                <a:latin typeface="PT Sans Narrow"/>
                <a:ea typeface="PT Sans Narrow"/>
                <a:cs typeface="PT Sans Narrow"/>
                <a:sym typeface="PT Sans Narrow"/>
              </a:rPr>
              <a:t>Iteration through conversionRates Map : </a:t>
            </a:r>
            <a:r>
              <a:rPr lang="en">
                <a:highlight>
                  <a:srgbClr val="FFFFFF"/>
                </a:highlight>
                <a:latin typeface="PT Sans Narrow"/>
                <a:ea typeface="PT Sans Narrow"/>
                <a:cs typeface="PT Sans Narrow"/>
                <a:sym typeface="PT Sans Narrow"/>
              </a:rPr>
              <a:t>Within the method, a loop iterates through the conversionRates map to find the appropriate conversion rate based on the fromCurrency ensuring the program accurately identifies the conversion rate corresponding to the selected currency.</a:t>
            </a:r>
            <a:endParaRPr>
              <a:highlight>
                <a:srgbClr val="FFFFFF"/>
              </a:highlight>
              <a:latin typeface="PT Sans Narrow"/>
              <a:ea typeface="PT Sans Narrow"/>
              <a:cs typeface="PT Sans Narrow"/>
              <a:sym typeface="PT Sans Narrow"/>
            </a:endParaRPr>
          </a:p>
          <a:p>
            <a:pPr marL="457200" lvl="0" indent="-342900" algn="l" rtl="0">
              <a:spcBef>
                <a:spcPts val="0"/>
              </a:spcBef>
              <a:spcAft>
                <a:spcPts val="0"/>
              </a:spcAft>
              <a:buSzPts val="1800"/>
              <a:buFont typeface="PT Sans Narrow"/>
              <a:buAutoNum type="arabicPeriod"/>
            </a:pPr>
            <a:r>
              <a:rPr lang="en" b="1">
                <a:highlight>
                  <a:srgbClr val="FFFFFF"/>
                </a:highlight>
                <a:latin typeface="PT Sans Narrow"/>
                <a:ea typeface="PT Sans Narrow"/>
                <a:cs typeface="PT Sans Narrow"/>
                <a:sym typeface="PT Sans Narrow"/>
              </a:rPr>
              <a:t>Retrieval and Calculation :</a:t>
            </a:r>
            <a:r>
              <a:rPr lang="en">
                <a:highlight>
                  <a:srgbClr val="FFFFFF"/>
                </a:highlight>
                <a:latin typeface="PT Sans Narrow"/>
                <a:ea typeface="PT Sans Narrow"/>
                <a:cs typeface="PT Sans Narrow"/>
                <a:sym typeface="PT Sans Narrow"/>
              </a:rPr>
              <a:t> Upon finding the conversion rate for the fromCurrency, the method retrieves the rate from the map and utilizes it to calculate the converted amount by multiplying the amount by the conversion rate ensuring the accurate conversion of currency amounts based on the predefined conversion rates stored in the map.</a:t>
            </a:r>
            <a:endParaRPr>
              <a:highlight>
                <a:srgbClr val="FFFFFF"/>
              </a:highlight>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Sample Execution</a:t>
            </a:r>
            <a:endParaRPr/>
          </a:p>
        </p:txBody>
      </p:sp>
      <p:sp>
        <p:nvSpPr>
          <p:cNvPr id="97" name="Google Shape;97;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 </a:t>
            </a:r>
            <a:endParaRPr dirty="0"/>
          </a:p>
        </p:txBody>
      </p:sp>
      <p:pic>
        <p:nvPicPr>
          <p:cNvPr id="3" name="Picture 2">
            <a:extLst>
              <a:ext uri="{FF2B5EF4-FFF2-40B4-BE49-F238E27FC236}">
                <a16:creationId xmlns:a16="http://schemas.microsoft.com/office/drawing/2014/main" id="{4B0B73AE-3D00-60AA-2D55-06EB54F4C8FA}"/>
              </a:ext>
            </a:extLst>
          </p:cNvPr>
          <p:cNvPicPr>
            <a:picLocks noChangeAspect="1"/>
          </p:cNvPicPr>
          <p:nvPr/>
        </p:nvPicPr>
        <p:blipFill>
          <a:blip r:embed="rId3"/>
          <a:stretch>
            <a:fillRect/>
          </a:stretch>
        </p:blipFill>
        <p:spPr>
          <a:xfrm>
            <a:off x="1532334" y="1068974"/>
            <a:ext cx="6079331" cy="33589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1BF536-F042-F48A-7EC8-160F9ECA779B}"/>
              </a:ext>
            </a:extLst>
          </p:cNvPr>
          <p:cNvPicPr>
            <a:picLocks noChangeAspect="1"/>
          </p:cNvPicPr>
          <p:nvPr/>
        </p:nvPicPr>
        <p:blipFill>
          <a:blip r:embed="rId2"/>
          <a:stretch>
            <a:fillRect/>
          </a:stretch>
        </p:blipFill>
        <p:spPr>
          <a:xfrm>
            <a:off x="1400175" y="1048949"/>
            <a:ext cx="6103965" cy="3045602"/>
          </a:xfrm>
          <a:prstGeom prst="rect">
            <a:avLst/>
          </a:prstGeom>
        </p:spPr>
      </p:pic>
    </p:spTree>
    <p:extLst>
      <p:ext uri="{BB962C8B-B14F-4D97-AF65-F5344CB8AC3E}">
        <p14:creationId xmlns:p14="http://schemas.microsoft.com/office/powerpoint/2010/main" val="118816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03" name="Google Shape;103;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500"/>
              </a:spcBef>
              <a:spcAft>
                <a:spcPts val="0"/>
              </a:spcAft>
              <a:buClr>
                <a:schemeClr val="dk2"/>
              </a:buClr>
              <a:buSzPts val="1800"/>
              <a:buFont typeface="PT Sans Narrow"/>
              <a:buAutoNum type="arabicPeriod"/>
            </a:pPr>
            <a:r>
              <a:rPr lang="en" b="1">
                <a:highlight>
                  <a:srgbClr val="FFFFFF"/>
                </a:highlight>
                <a:latin typeface="PT Sans Narrow"/>
                <a:ea typeface="PT Sans Narrow"/>
                <a:cs typeface="PT Sans Narrow"/>
                <a:sym typeface="PT Sans Narrow"/>
              </a:rPr>
              <a:t>Simplicity and Usefulness : </a:t>
            </a:r>
            <a:r>
              <a:rPr lang="en">
                <a:highlight>
                  <a:srgbClr val="FFFFFF"/>
                </a:highlight>
                <a:latin typeface="PT Sans Narrow"/>
                <a:ea typeface="PT Sans Narrow"/>
                <a:cs typeface="PT Sans Narrow"/>
                <a:sym typeface="PT Sans Narrow"/>
              </a:rPr>
              <a:t>The Currency Converter offers a simple and efficient way to convert currencies. </a:t>
            </a:r>
            <a:endParaRPr>
              <a:highlight>
                <a:srgbClr val="FFFFFF"/>
              </a:highlight>
              <a:latin typeface="PT Sans Narrow"/>
              <a:ea typeface="PT Sans Narrow"/>
              <a:cs typeface="PT Sans Narrow"/>
              <a:sym typeface="PT Sans Narrow"/>
            </a:endParaRPr>
          </a:p>
          <a:p>
            <a:pPr marL="457200" lvl="0" indent="-342900" algn="l" rtl="0">
              <a:spcBef>
                <a:spcPts val="0"/>
              </a:spcBef>
              <a:spcAft>
                <a:spcPts val="0"/>
              </a:spcAft>
              <a:buClr>
                <a:schemeClr val="dk2"/>
              </a:buClr>
              <a:buSzPts val="1800"/>
              <a:buFont typeface="PT Sans Narrow"/>
              <a:buAutoNum type="arabicPeriod"/>
            </a:pPr>
            <a:r>
              <a:rPr lang="en" b="1">
                <a:highlight>
                  <a:srgbClr val="FFFFFF"/>
                </a:highlight>
                <a:latin typeface="PT Sans Narrow"/>
                <a:ea typeface="PT Sans Narrow"/>
                <a:cs typeface="PT Sans Narrow"/>
                <a:sym typeface="PT Sans Narrow"/>
              </a:rPr>
              <a:t>Encouragement for Exploration : </a:t>
            </a:r>
            <a:r>
              <a:rPr lang="en">
                <a:highlight>
                  <a:srgbClr val="FFFFFF"/>
                </a:highlight>
                <a:latin typeface="PT Sans Narrow"/>
                <a:ea typeface="PT Sans Narrow"/>
                <a:cs typeface="PT Sans Narrow"/>
                <a:sym typeface="PT Sans Narrow"/>
              </a:rPr>
              <a:t>Users are encouraged to explore the program's efficiency enhancing the  understanding and confidence in currency transactions.</a:t>
            </a:r>
            <a:endParaRPr>
              <a:highlight>
                <a:srgbClr val="FFFFFF"/>
              </a:highlight>
              <a:latin typeface="PT Sans Narrow"/>
              <a:ea typeface="PT Sans Narrow"/>
              <a:cs typeface="PT Sans Narrow"/>
              <a:sym typeface="PT Sans Narrow"/>
            </a:endParaRPr>
          </a:p>
          <a:p>
            <a:pPr marL="457200" lvl="0" indent="-342900" algn="l" rtl="0">
              <a:spcBef>
                <a:spcPts val="0"/>
              </a:spcBef>
              <a:spcAft>
                <a:spcPts val="0"/>
              </a:spcAft>
              <a:buClr>
                <a:schemeClr val="dk2"/>
              </a:buClr>
              <a:buSzPts val="1800"/>
              <a:buFont typeface="PT Sans Narrow"/>
              <a:buAutoNum type="arabicPeriod"/>
            </a:pPr>
            <a:r>
              <a:rPr lang="en" b="1">
                <a:highlight>
                  <a:srgbClr val="FFFFFF"/>
                </a:highlight>
                <a:latin typeface="PT Sans Narrow"/>
                <a:ea typeface="PT Sans Narrow"/>
                <a:cs typeface="PT Sans Narrow"/>
                <a:sym typeface="PT Sans Narrow"/>
              </a:rPr>
              <a:t>Emphasis on Accessibility :</a:t>
            </a:r>
            <a:r>
              <a:rPr lang="en">
                <a:highlight>
                  <a:srgbClr val="FFFFFF"/>
                </a:highlight>
                <a:latin typeface="PT Sans Narrow"/>
                <a:ea typeface="PT Sans Narrow"/>
                <a:cs typeface="PT Sans Narrow"/>
                <a:sym typeface="PT Sans Narrow"/>
              </a:rPr>
              <a:t> The Currency Converter welcomes users from all background empowering effortless financial transactions.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On-screen Show (16:9)</PresentationFormat>
  <Paragraphs>31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PT Sans Narrow</vt:lpstr>
      <vt:lpstr>Tropic</vt:lpstr>
      <vt:lpstr>Currency Convertor Program</vt:lpstr>
      <vt:lpstr>Introduction</vt:lpstr>
      <vt:lpstr>Program Overview</vt:lpstr>
      <vt:lpstr>User Interaction</vt:lpstr>
      <vt:lpstr>Conversion Method</vt:lpstr>
      <vt:lpstr>Sample Execution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Convertor Program</dc:title>
  <cp:lastModifiedBy>kanishk devda</cp:lastModifiedBy>
  <cp:revision>2</cp:revision>
  <dcterms:modified xsi:type="dcterms:W3CDTF">2024-04-02T22:11:55Z</dcterms:modified>
</cp:coreProperties>
</file>