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C768E-A7DD-D441-7A9D-B1A5487C7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B239D-29C0-49B8-1EF2-51551EF5D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C02DE-1033-0C93-9889-883A061D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67A43-0342-65F4-07AD-D4F7CDA5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E97DC-687F-74A1-2B7F-DE0BC4BC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03254-13F7-BAF9-6321-41204C1F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AA67A-CA2F-88BB-1E53-126197627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469A8-2EB9-CDEC-3C8F-7EBBF4FB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D972A-BD49-2EC3-10BA-002CF19A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56AF0-F354-8730-14B8-5665331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8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03985-D597-9258-3F06-95E4CAA2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011AD-AA40-A885-D505-98791F27D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481D3-6B9C-AB4C-87E4-F4408826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D08C0-A50A-465E-0B7B-BD0775F0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67ED5-FD94-31BA-CB01-8EC7AE8F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1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AD438-9A29-6368-5DB3-E18B2812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7A7BC-7CE4-90DB-36F5-1C5817DC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1981B-6D04-CB7C-8B67-3F08A6AD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BD57B-628F-801C-B9A0-684AB863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B3F69-67C4-6E42-B184-76C3CB01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A69EA-46D1-8FC7-2A32-176AE461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DE376-546A-31DF-432F-D5EE0B3E4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6FCF4-D737-B336-1417-0C21EDF9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EEA74-6D2D-E3AD-2C63-0DDDB84B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3C0F4-2ABC-940B-05A1-476D0131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3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9B58D-06C5-CAFB-91DC-B3C13146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BA128-8BDF-5246-4982-79E431B4C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F2B864-B826-CA7D-FA39-1DC753674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CB8F6-1A56-241E-B090-95A7E044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D7454-E47F-0648-1297-F5925FA6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D65E2-D2EE-B6B9-B3EC-9D7F60C1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7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E3619-0574-B9A8-5F76-DD0C3DA9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A1DE7-656B-199D-1104-95ED2483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C40CB-12A3-38DD-A916-30989D7BC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D56C6-6B94-792D-C984-386C623D5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E2ED82-A9AD-3F3F-3373-311D445CB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18C15F-2113-5F39-275C-26879E78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6CEF5-992A-EC8B-CCA5-5AE103B1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D37777-3802-D384-65DC-B299BB9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1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212A2-1D1E-CD06-639F-03550393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6E9D94-F946-D62A-1DF4-F6D60607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1FE89D-3DDF-DAF7-BBE4-5F872B64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AC7C86-7638-3B6B-D8B5-12AA1900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6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5D7CB0-A7AB-5B3F-0C56-BF912409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2904B8-4CA1-F6BE-F4F7-8971F98F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7DB97-EE15-4F58-C358-C0749454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3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B757F-4AAE-8FFF-1F07-ECF31234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87041-DAD7-F3A1-FA33-715133D71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6F12A-A626-3269-3B92-2ED76F3C1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FCA0D-EF18-C1C9-C7C6-24B0B3D9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0EE8E-1989-9D02-2201-FCCB4EB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D0FAF-71B8-5319-2815-C97715EC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8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B0E3D-B3A7-459C-0DD7-B8AD1AF5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79FE9-349D-4842-55DA-9F31DDE37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16047-8D5C-49AC-217E-762BABE5E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0E39B-8456-6731-38B3-1BF103F3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137BE-040D-F4F0-A6CD-6492B801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6972C-29F1-FEDB-E8BD-5DBCDFA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0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9269A6-BAAF-5650-B0F5-7E9E44B5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E87B7-CD8D-5539-90AF-3548C81B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A26B3-9A3A-7CD7-7FAB-B2ED67609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4E01-6A2D-4045-8C2F-AE57F43527D0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4C7CC-19DC-7D12-5DBA-2E3F147FA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D108F-65FF-3EEF-D56E-CEA689467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4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48148-B01B-B16B-FF8E-752116BE2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00200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ko-KR" altLang="en-US" dirty="0"/>
              <a:t>배너 </a:t>
            </a:r>
            <a:r>
              <a:rPr lang="en-US" altLang="ko-KR" dirty="0"/>
              <a:t>--- </a:t>
            </a:r>
            <a:r>
              <a:rPr lang="ko-KR" altLang="en-US" dirty="0" err="1"/>
              <a:t>썸넬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644A5-048C-DB94-373F-348C4472B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2937" y="1689348"/>
            <a:ext cx="1554760" cy="382733"/>
          </a:xfrm>
          <a:solidFill>
            <a:schemeClr val="accent2"/>
          </a:solidFill>
        </p:spPr>
        <p:txBody>
          <a:bodyPr anchor="b">
            <a:normAutofit fontScale="92500" lnSpcReduction="10000"/>
          </a:bodyPr>
          <a:lstStyle/>
          <a:p>
            <a:r>
              <a:rPr lang="ko-KR" altLang="en-US"/>
              <a:t>작성하기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97847D-9BD6-93E4-29DB-0DCEEFB4D833}"/>
              </a:ext>
            </a:extLst>
          </p:cNvPr>
          <p:cNvSpPr/>
          <p:nvPr/>
        </p:nvSpPr>
        <p:spPr>
          <a:xfrm>
            <a:off x="419450" y="2499919"/>
            <a:ext cx="3347207" cy="4186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9E6101-4BCF-DCC3-19D9-B9E3E9C34086}"/>
              </a:ext>
            </a:extLst>
          </p:cNvPr>
          <p:cNvSpPr/>
          <p:nvPr/>
        </p:nvSpPr>
        <p:spPr>
          <a:xfrm>
            <a:off x="419450" y="2499918"/>
            <a:ext cx="3347207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D1478D-CE71-C0A8-A6FF-62A313654E9C}"/>
              </a:ext>
            </a:extLst>
          </p:cNvPr>
          <p:cNvSpPr/>
          <p:nvPr/>
        </p:nvSpPr>
        <p:spPr>
          <a:xfrm>
            <a:off x="985705" y="2902590"/>
            <a:ext cx="2214695" cy="461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Youtube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5D704F-C563-E4D1-0089-4C4A72B3ECF7}"/>
              </a:ext>
            </a:extLst>
          </p:cNvPr>
          <p:cNvSpPr/>
          <p:nvPr/>
        </p:nvSpPr>
        <p:spPr>
          <a:xfrm>
            <a:off x="419450" y="3766655"/>
            <a:ext cx="3347207" cy="2919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노래 제목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가수명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작곡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작사가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내가 좋아하는 이유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카테고리</a:t>
            </a:r>
            <a:r>
              <a:rPr lang="en-US" altLang="ko-KR" dirty="0">
                <a:solidFill>
                  <a:schemeClr val="tx1"/>
                </a:solidFill>
              </a:rPr>
              <a:t>: #</a:t>
            </a:r>
            <a:r>
              <a:rPr lang="ko-KR" altLang="en-US" dirty="0">
                <a:solidFill>
                  <a:schemeClr val="tx1"/>
                </a:solidFill>
              </a:rPr>
              <a:t>발라드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E19DF-9921-0C0F-B0B0-784B33CD1B6E}"/>
              </a:ext>
            </a:extLst>
          </p:cNvPr>
          <p:cNvSpPr/>
          <p:nvPr/>
        </p:nvSpPr>
        <p:spPr>
          <a:xfrm>
            <a:off x="541788" y="4917345"/>
            <a:ext cx="3102528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45B79-3D16-7FE0-5FAD-A1B5C2458882}"/>
              </a:ext>
            </a:extLst>
          </p:cNvPr>
          <p:cNvSpPr/>
          <p:nvPr/>
        </p:nvSpPr>
        <p:spPr>
          <a:xfrm>
            <a:off x="4511881" y="2499919"/>
            <a:ext cx="3347207" cy="4186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0899AB-1D4B-745B-69B5-E4CCA678E4F6}"/>
              </a:ext>
            </a:extLst>
          </p:cNvPr>
          <p:cNvSpPr/>
          <p:nvPr/>
        </p:nvSpPr>
        <p:spPr>
          <a:xfrm>
            <a:off x="4511881" y="2499918"/>
            <a:ext cx="3347207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FDDEA8-6A7A-0EF9-FE26-1DD4C7FD19FA}"/>
              </a:ext>
            </a:extLst>
          </p:cNvPr>
          <p:cNvSpPr/>
          <p:nvPr/>
        </p:nvSpPr>
        <p:spPr>
          <a:xfrm>
            <a:off x="5078136" y="2902590"/>
            <a:ext cx="2214695" cy="461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Youtube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EA245E-70CE-474A-5910-84D25916828E}"/>
              </a:ext>
            </a:extLst>
          </p:cNvPr>
          <p:cNvSpPr/>
          <p:nvPr/>
        </p:nvSpPr>
        <p:spPr>
          <a:xfrm>
            <a:off x="4511881" y="3766655"/>
            <a:ext cx="3347207" cy="2919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노래 제목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가수명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작곡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작사가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내가 좋아하는 이유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카테고리</a:t>
            </a:r>
            <a:r>
              <a:rPr lang="en-US" altLang="ko-KR" dirty="0">
                <a:solidFill>
                  <a:schemeClr val="tx1"/>
                </a:solidFill>
              </a:rPr>
              <a:t>: #</a:t>
            </a:r>
            <a:r>
              <a:rPr lang="ko-KR" altLang="en-US" dirty="0">
                <a:solidFill>
                  <a:schemeClr val="tx1"/>
                </a:solidFill>
              </a:rPr>
              <a:t>발라드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5CC5BD-6681-9EF2-E758-2A9B90937ACF}"/>
              </a:ext>
            </a:extLst>
          </p:cNvPr>
          <p:cNvSpPr/>
          <p:nvPr/>
        </p:nvSpPr>
        <p:spPr>
          <a:xfrm>
            <a:off x="4634219" y="4917345"/>
            <a:ext cx="3102528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D08AEB-E5F5-0099-C741-E2C08335C1D6}"/>
              </a:ext>
            </a:extLst>
          </p:cNvPr>
          <p:cNvSpPr/>
          <p:nvPr/>
        </p:nvSpPr>
        <p:spPr>
          <a:xfrm>
            <a:off x="8425345" y="2499919"/>
            <a:ext cx="3347207" cy="4186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32257-0B17-B391-77FB-E7149F9544DC}"/>
              </a:ext>
            </a:extLst>
          </p:cNvPr>
          <p:cNvSpPr/>
          <p:nvPr/>
        </p:nvSpPr>
        <p:spPr>
          <a:xfrm>
            <a:off x="8425345" y="2499918"/>
            <a:ext cx="3347207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447A7F-46C3-7510-8ED1-6461B6F5BD10}"/>
              </a:ext>
            </a:extLst>
          </p:cNvPr>
          <p:cNvSpPr/>
          <p:nvPr/>
        </p:nvSpPr>
        <p:spPr>
          <a:xfrm>
            <a:off x="8991600" y="2902590"/>
            <a:ext cx="2214695" cy="461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Youtube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65AFB2-8CC9-D310-BEBE-B324927BB2A2}"/>
              </a:ext>
            </a:extLst>
          </p:cNvPr>
          <p:cNvSpPr/>
          <p:nvPr/>
        </p:nvSpPr>
        <p:spPr>
          <a:xfrm>
            <a:off x="8425345" y="3766655"/>
            <a:ext cx="3347207" cy="2919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노래 제목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가수명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작곡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작사가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내가 좋아하는 이유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카테고리</a:t>
            </a:r>
            <a:r>
              <a:rPr lang="en-US" altLang="ko-KR" dirty="0">
                <a:solidFill>
                  <a:schemeClr val="tx1"/>
                </a:solidFill>
              </a:rPr>
              <a:t>: #</a:t>
            </a:r>
            <a:r>
              <a:rPr lang="ko-KR" altLang="en-US" dirty="0">
                <a:solidFill>
                  <a:schemeClr val="tx1"/>
                </a:solidFill>
              </a:rPr>
              <a:t>발라드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9B258E-AC95-FF60-2E23-602539A201DE}"/>
              </a:ext>
            </a:extLst>
          </p:cNvPr>
          <p:cNvSpPr/>
          <p:nvPr/>
        </p:nvSpPr>
        <p:spPr>
          <a:xfrm>
            <a:off x="8547683" y="4917345"/>
            <a:ext cx="3102528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582BB76D-E6DD-31BE-0E8D-1167EAEEBEBE}"/>
              </a:ext>
            </a:extLst>
          </p:cNvPr>
          <p:cNvSpPr txBox="1">
            <a:spLocks/>
          </p:cNvSpPr>
          <p:nvPr/>
        </p:nvSpPr>
        <p:spPr>
          <a:xfrm>
            <a:off x="419450" y="2043783"/>
            <a:ext cx="1048623" cy="38273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#</a:t>
            </a:r>
            <a:r>
              <a:rPr lang="ko-KR" altLang="en-US" sz="1400" dirty="0"/>
              <a:t>발라드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3B0BBE29-D7FE-B99D-B47C-2E2292217568}"/>
              </a:ext>
            </a:extLst>
          </p:cNvPr>
          <p:cNvSpPr/>
          <p:nvPr/>
        </p:nvSpPr>
        <p:spPr>
          <a:xfrm rot="10800000">
            <a:off x="419450" y="2212599"/>
            <a:ext cx="159391" cy="14261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DD1520-7C08-C4EC-CEEA-2FD1239E3973}"/>
              </a:ext>
            </a:extLst>
          </p:cNvPr>
          <p:cNvSpPr/>
          <p:nvPr/>
        </p:nvSpPr>
        <p:spPr>
          <a:xfrm>
            <a:off x="3549941" y="79695"/>
            <a:ext cx="5092118" cy="66986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BE5AED-C228-5973-3931-94C51D4C50DF}"/>
              </a:ext>
            </a:extLst>
          </p:cNvPr>
          <p:cNvSpPr/>
          <p:nvPr/>
        </p:nvSpPr>
        <p:spPr>
          <a:xfrm>
            <a:off x="3657600" y="293615"/>
            <a:ext cx="1459684" cy="343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Youtube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3AB432-7A9F-7B6C-A95B-00C5EA6DA8BF}"/>
              </a:ext>
            </a:extLst>
          </p:cNvPr>
          <p:cNvSpPr/>
          <p:nvPr/>
        </p:nvSpPr>
        <p:spPr>
          <a:xfrm>
            <a:off x="5224942" y="293615"/>
            <a:ext cx="3306661" cy="343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https://Youtube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678CC-6DD8-6812-EB84-12CC7A875698}"/>
              </a:ext>
            </a:extLst>
          </p:cNvPr>
          <p:cNvSpPr/>
          <p:nvPr/>
        </p:nvSpPr>
        <p:spPr>
          <a:xfrm>
            <a:off x="3657600" y="756408"/>
            <a:ext cx="1459684" cy="343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C2183D-A19C-B789-981A-9F0670C09667}"/>
              </a:ext>
            </a:extLst>
          </p:cNvPr>
          <p:cNvSpPr/>
          <p:nvPr/>
        </p:nvSpPr>
        <p:spPr>
          <a:xfrm>
            <a:off x="5224942" y="756408"/>
            <a:ext cx="3306661" cy="343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참쉽조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51E3E5-ABBF-68DB-1EF3-81CD30505EF4}"/>
              </a:ext>
            </a:extLst>
          </p:cNvPr>
          <p:cNvSpPr/>
          <p:nvPr/>
        </p:nvSpPr>
        <p:spPr>
          <a:xfrm>
            <a:off x="3657600" y="1220600"/>
            <a:ext cx="1459684" cy="343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가수명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F8C7E1-1373-D22F-45FE-500416DD8129}"/>
              </a:ext>
            </a:extLst>
          </p:cNvPr>
          <p:cNvSpPr/>
          <p:nvPr/>
        </p:nvSpPr>
        <p:spPr>
          <a:xfrm>
            <a:off x="5224942" y="1220600"/>
            <a:ext cx="3306661" cy="343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김성진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D2C5BE-DAF6-5217-ED84-ADC6C9228BE7}"/>
              </a:ext>
            </a:extLst>
          </p:cNvPr>
          <p:cNvSpPr/>
          <p:nvPr/>
        </p:nvSpPr>
        <p:spPr>
          <a:xfrm>
            <a:off x="3657600" y="1684791"/>
            <a:ext cx="1459684" cy="487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내가 좋아하는 이유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FB2700-67F2-A0D2-EC5C-174C806703C7}"/>
              </a:ext>
            </a:extLst>
          </p:cNvPr>
          <p:cNvSpPr/>
          <p:nvPr/>
        </p:nvSpPr>
        <p:spPr>
          <a:xfrm>
            <a:off x="5224942" y="1684791"/>
            <a:ext cx="3306661" cy="2442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/>
              <a:t>그냥 좋다 막 좋다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2223D7-5756-2E71-D64A-058EE7BE17C7}"/>
              </a:ext>
            </a:extLst>
          </p:cNvPr>
          <p:cNvSpPr/>
          <p:nvPr/>
        </p:nvSpPr>
        <p:spPr>
          <a:xfrm>
            <a:off x="3657600" y="4341305"/>
            <a:ext cx="1459684" cy="343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장르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D324E30-48CE-B5C2-7A25-2693E74BC886}"/>
              </a:ext>
            </a:extLst>
          </p:cNvPr>
          <p:cNvSpPr/>
          <p:nvPr/>
        </p:nvSpPr>
        <p:spPr>
          <a:xfrm rot="10800000">
            <a:off x="5394122" y="4441973"/>
            <a:ext cx="159391" cy="14261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B4E51884-93BA-47B5-7844-10557BD24845}"/>
              </a:ext>
            </a:extLst>
          </p:cNvPr>
          <p:cNvSpPr txBox="1">
            <a:spLocks/>
          </p:cNvSpPr>
          <p:nvPr/>
        </p:nvSpPr>
        <p:spPr>
          <a:xfrm>
            <a:off x="5612933" y="4341305"/>
            <a:ext cx="1048623" cy="139676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#</a:t>
            </a:r>
            <a:r>
              <a:rPr lang="ko-KR" altLang="en-US" sz="1400" dirty="0"/>
              <a:t>발라드</a:t>
            </a:r>
            <a:endParaRPr lang="en-US" altLang="ko-KR" sz="1400" dirty="0"/>
          </a:p>
          <a:p>
            <a:pPr algn="l"/>
            <a:r>
              <a:rPr lang="en-US" altLang="ko-KR" sz="1400" dirty="0"/>
              <a:t>#K-pop</a:t>
            </a:r>
          </a:p>
          <a:p>
            <a:pPr algn="l"/>
            <a:r>
              <a:rPr lang="en-US" altLang="ko-KR" sz="1400" dirty="0"/>
              <a:t>#Jazz</a:t>
            </a:r>
          </a:p>
          <a:p>
            <a:pPr algn="l"/>
            <a:r>
              <a:rPr lang="ko-KR" altLang="en-US" sz="1400" dirty="0"/>
              <a:t>등등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31F5A6-163D-0EE5-1290-D595AA14CD23}"/>
              </a:ext>
            </a:extLst>
          </p:cNvPr>
          <p:cNvSpPr/>
          <p:nvPr/>
        </p:nvSpPr>
        <p:spPr>
          <a:xfrm>
            <a:off x="4483913" y="6086213"/>
            <a:ext cx="3306661" cy="343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등록하기</a:t>
            </a:r>
          </a:p>
        </p:txBody>
      </p:sp>
    </p:spTree>
    <p:extLst>
      <p:ext uri="{BB962C8B-B14F-4D97-AF65-F5344CB8AC3E}">
        <p14:creationId xmlns:p14="http://schemas.microsoft.com/office/powerpoint/2010/main" val="98258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와이드스크린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배너 --- 썸넬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배너 --- 썸넬</dc:title>
  <dc:creator>Kyounghun Kim</dc:creator>
  <cp:lastModifiedBy>Kyounghun Kim</cp:lastModifiedBy>
  <cp:revision>1</cp:revision>
  <dcterms:created xsi:type="dcterms:W3CDTF">2023-12-22T09:29:18Z</dcterms:created>
  <dcterms:modified xsi:type="dcterms:W3CDTF">2023-12-22T09:29:29Z</dcterms:modified>
</cp:coreProperties>
</file>