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E7E0ED-096B-05DF-1EB0-EAF5D7631B9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A97D2DF-DA95-906E-4123-EFBA9457CC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3440DCA-E164-FCD0-A3F1-DEA98206EE76}"/>
              </a:ext>
            </a:extLst>
          </p:cNvPr>
          <p:cNvSpPr>
            <a:spLocks noGrp="1"/>
          </p:cNvSpPr>
          <p:nvPr>
            <p:ph type="dt" sz="half" idx="10"/>
          </p:nvPr>
        </p:nvSpPr>
        <p:spPr/>
        <p:txBody>
          <a:bodyPr/>
          <a:lstStyle/>
          <a:p>
            <a:fld id="{3A49A270-FD82-476D-B148-0AA50FE4AF99}" type="datetimeFigureOut">
              <a:rPr lang="ko-KR" altLang="en-US" smtClean="0"/>
              <a:t>2024-01-05</a:t>
            </a:fld>
            <a:endParaRPr lang="ko-KR" altLang="en-US"/>
          </a:p>
        </p:txBody>
      </p:sp>
      <p:sp>
        <p:nvSpPr>
          <p:cNvPr id="5" name="바닥글 개체 틀 4">
            <a:extLst>
              <a:ext uri="{FF2B5EF4-FFF2-40B4-BE49-F238E27FC236}">
                <a16:creationId xmlns:a16="http://schemas.microsoft.com/office/drawing/2014/main" id="{914A90C7-52D8-A25A-10D0-207C9C06586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732A163-BF43-3D77-F348-EB0ADFE0A097}"/>
              </a:ext>
            </a:extLst>
          </p:cNvPr>
          <p:cNvSpPr>
            <a:spLocks noGrp="1"/>
          </p:cNvSpPr>
          <p:nvPr>
            <p:ph type="sldNum" sz="quarter" idx="12"/>
          </p:nvPr>
        </p:nvSpPr>
        <p:spPr/>
        <p:txBody>
          <a:bodyPr/>
          <a:lstStyle/>
          <a:p>
            <a:fld id="{E2AF435A-C636-47EA-B3BA-BB6DCA6F6D24}" type="slidenum">
              <a:rPr lang="ko-KR" altLang="en-US" smtClean="0"/>
              <a:t>‹#›</a:t>
            </a:fld>
            <a:endParaRPr lang="ko-KR" altLang="en-US"/>
          </a:p>
        </p:txBody>
      </p:sp>
    </p:spTree>
    <p:extLst>
      <p:ext uri="{BB962C8B-B14F-4D97-AF65-F5344CB8AC3E}">
        <p14:creationId xmlns:p14="http://schemas.microsoft.com/office/powerpoint/2010/main" val="423299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BCD048-90CC-33E2-0A2D-23AFFDD065F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6264D38-9289-C3F6-ED79-4288FBE0BB0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3591A6D-ACCB-0320-97A4-416A1A7F1F0C}"/>
              </a:ext>
            </a:extLst>
          </p:cNvPr>
          <p:cNvSpPr>
            <a:spLocks noGrp="1"/>
          </p:cNvSpPr>
          <p:nvPr>
            <p:ph type="dt" sz="half" idx="10"/>
          </p:nvPr>
        </p:nvSpPr>
        <p:spPr/>
        <p:txBody>
          <a:bodyPr/>
          <a:lstStyle/>
          <a:p>
            <a:fld id="{3A49A270-FD82-476D-B148-0AA50FE4AF99}" type="datetimeFigureOut">
              <a:rPr lang="ko-KR" altLang="en-US" smtClean="0"/>
              <a:t>2024-01-05</a:t>
            </a:fld>
            <a:endParaRPr lang="ko-KR" altLang="en-US"/>
          </a:p>
        </p:txBody>
      </p:sp>
      <p:sp>
        <p:nvSpPr>
          <p:cNvPr id="5" name="바닥글 개체 틀 4">
            <a:extLst>
              <a:ext uri="{FF2B5EF4-FFF2-40B4-BE49-F238E27FC236}">
                <a16:creationId xmlns:a16="http://schemas.microsoft.com/office/drawing/2014/main" id="{7A10590A-C563-A569-FC5A-315923D4E66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3240DA7-C876-3F87-DF74-1A4B795A36D4}"/>
              </a:ext>
            </a:extLst>
          </p:cNvPr>
          <p:cNvSpPr>
            <a:spLocks noGrp="1"/>
          </p:cNvSpPr>
          <p:nvPr>
            <p:ph type="sldNum" sz="quarter" idx="12"/>
          </p:nvPr>
        </p:nvSpPr>
        <p:spPr/>
        <p:txBody>
          <a:bodyPr/>
          <a:lstStyle/>
          <a:p>
            <a:fld id="{E2AF435A-C636-47EA-B3BA-BB6DCA6F6D24}" type="slidenum">
              <a:rPr lang="ko-KR" altLang="en-US" smtClean="0"/>
              <a:t>‹#›</a:t>
            </a:fld>
            <a:endParaRPr lang="ko-KR" altLang="en-US"/>
          </a:p>
        </p:txBody>
      </p:sp>
    </p:spTree>
    <p:extLst>
      <p:ext uri="{BB962C8B-B14F-4D97-AF65-F5344CB8AC3E}">
        <p14:creationId xmlns:p14="http://schemas.microsoft.com/office/powerpoint/2010/main" val="280105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9837F57-FA3F-FA7F-FA94-39930B211C6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0750FDF-F10E-93F7-278F-859B366E0E4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D9133DF-D358-A380-AA0C-0743C736FED9}"/>
              </a:ext>
            </a:extLst>
          </p:cNvPr>
          <p:cNvSpPr>
            <a:spLocks noGrp="1"/>
          </p:cNvSpPr>
          <p:nvPr>
            <p:ph type="dt" sz="half" idx="10"/>
          </p:nvPr>
        </p:nvSpPr>
        <p:spPr/>
        <p:txBody>
          <a:bodyPr/>
          <a:lstStyle/>
          <a:p>
            <a:fld id="{3A49A270-FD82-476D-B148-0AA50FE4AF99}" type="datetimeFigureOut">
              <a:rPr lang="ko-KR" altLang="en-US" smtClean="0"/>
              <a:t>2024-01-05</a:t>
            </a:fld>
            <a:endParaRPr lang="ko-KR" altLang="en-US"/>
          </a:p>
        </p:txBody>
      </p:sp>
      <p:sp>
        <p:nvSpPr>
          <p:cNvPr id="5" name="바닥글 개체 틀 4">
            <a:extLst>
              <a:ext uri="{FF2B5EF4-FFF2-40B4-BE49-F238E27FC236}">
                <a16:creationId xmlns:a16="http://schemas.microsoft.com/office/drawing/2014/main" id="{BBBEC44E-6C0B-DCC0-7010-A4C6BB7619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6BB9BD7-C71D-E991-8000-C018A1627D86}"/>
              </a:ext>
            </a:extLst>
          </p:cNvPr>
          <p:cNvSpPr>
            <a:spLocks noGrp="1"/>
          </p:cNvSpPr>
          <p:nvPr>
            <p:ph type="sldNum" sz="quarter" idx="12"/>
          </p:nvPr>
        </p:nvSpPr>
        <p:spPr/>
        <p:txBody>
          <a:bodyPr/>
          <a:lstStyle/>
          <a:p>
            <a:fld id="{E2AF435A-C636-47EA-B3BA-BB6DCA6F6D24}" type="slidenum">
              <a:rPr lang="ko-KR" altLang="en-US" smtClean="0"/>
              <a:t>‹#›</a:t>
            </a:fld>
            <a:endParaRPr lang="ko-KR" altLang="en-US"/>
          </a:p>
        </p:txBody>
      </p:sp>
    </p:spTree>
    <p:extLst>
      <p:ext uri="{BB962C8B-B14F-4D97-AF65-F5344CB8AC3E}">
        <p14:creationId xmlns:p14="http://schemas.microsoft.com/office/powerpoint/2010/main" val="300051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369566-4BAF-0793-93D4-51AD518BBC6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256C9C0-A48E-D942-9D4A-76F83B327D2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BDE7A4E-5884-C537-826D-AC5AD48DBA5C}"/>
              </a:ext>
            </a:extLst>
          </p:cNvPr>
          <p:cNvSpPr>
            <a:spLocks noGrp="1"/>
          </p:cNvSpPr>
          <p:nvPr>
            <p:ph type="dt" sz="half" idx="10"/>
          </p:nvPr>
        </p:nvSpPr>
        <p:spPr/>
        <p:txBody>
          <a:bodyPr/>
          <a:lstStyle/>
          <a:p>
            <a:fld id="{3A49A270-FD82-476D-B148-0AA50FE4AF99}" type="datetimeFigureOut">
              <a:rPr lang="ko-KR" altLang="en-US" smtClean="0"/>
              <a:t>2024-01-05</a:t>
            </a:fld>
            <a:endParaRPr lang="ko-KR" altLang="en-US"/>
          </a:p>
        </p:txBody>
      </p:sp>
      <p:sp>
        <p:nvSpPr>
          <p:cNvPr id="5" name="바닥글 개체 틀 4">
            <a:extLst>
              <a:ext uri="{FF2B5EF4-FFF2-40B4-BE49-F238E27FC236}">
                <a16:creationId xmlns:a16="http://schemas.microsoft.com/office/drawing/2014/main" id="{AE42DB26-78DA-FE6A-2D97-E6BC5A84639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0874BCA-9A54-720F-74F5-111B8F4C0DBB}"/>
              </a:ext>
            </a:extLst>
          </p:cNvPr>
          <p:cNvSpPr>
            <a:spLocks noGrp="1"/>
          </p:cNvSpPr>
          <p:nvPr>
            <p:ph type="sldNum" sz="quarter" idx="12"/>
          </p:nvPr>
        </p:nvSpPr>
        <p:spPr/>
        <p:txBody>
          <a:bodyPr/>
          <a:lstStyle/>
          <a:p>
            <a:fld id="{E2AF435A-C636-47EA-B3BA-BB6DCA6F6D24}" type="slidenum">
              <a:rPr lang="ko-KR" altLang="en-US" smtClean="0"/>
              <a:t>‹#›</a:t>
            </a:fld>
            <a:endParaRPr lang="ko-KR" altLang="en-US"/>
          </a:p>
        </p:txBody>
      </p:sp>
    </p:spTree>
    <p:extLst>
      <p:ext uri="{BB962C8B-B14F-4D97-AF65-F5344CB8AC3E}">
        <p14:creationId xmlns:p14="http://schemas.microsoft.com/office/powerpoint/2010/main" val="1761134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A7C571-A115-62C5-680F-375477A8F62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AF083DCF-2553-4084-E754-EFF895F62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FD436DC8-D0DC-1AF8-EAB1-3C15F2CAB6F5}"/>
              </a:ext>
            </a:extLst>
          </p:cNvPr>
          <p:cNvSpPr>
            <a:spLocks noGrp="1"/>
          </p:cNvSpPr>
          <p:nvPr>
            <p:ph type="dt" sz="half" idx="10"/>
          </p:nvPr>
        </p:nvSpPr>
        <p:spPr/>
        <p:txBody>
          <a:bodyPr/>
          <a:lstStyle/>
          <a:p>
            <a:fld id="{3A49A270-FD82-476D-B148-0AA50FE4AF99}" type="datetimeFigureOut">
              <a:rPr lang="ko-KR" altLang="en-US" smtClean="0"/>
              <a:t>2024-01-05</a:t>
            </a:fld>
            <a:endParaRPr lang="ko-KR" altLang="en-US"/>
          </a:p>
        </p:txBody>
      </p:sp>
      <p:sp>
        <p:nvSpPr>
          <p:cNvPr id="5" name="바닥글 개체 틀 4">
            <a:extLst>
              <a:ext uri="{FF2B5EF4-FFF2-40B4-BE49-F238E27FC236}">
                <a16:creationId xmlns:a16="http://schemas.microsoft.com/office/drawing/2014/main" id="{5F7B6119-ACCA-2CDE-5421-F7061E89D87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9E42820-C031-8635-512C-68259A4733F8}"/>
              </a:ext>
            </a:extLst>
          </p:cNvPr>
          <p:cNvSpPr>
            <a:spLocks noGrp="1"/>
          </p:cNvSpPr>
          <p:nvPr>
            <p:ph type="sldNum" sz="quarter" idx="12"/>
          </p:nvPr>
        </p:nvSpPr>
        <p:spPr/>
        <p:txBody>
          <a:bodyPr/>
          <a:lstStyle/>
          <a:p>
            <a:fld id="{E2AF435A-C636-47EA-B3BA-BB6DCA6F6D24}" type="slidenum">
              <a:rPr lang="ko-KR" altLang="en-US" smtClean="0"/>
              <a:t>‹#›</a:t>
            </a:fld>
            <a:endParaRPr lang="ko-KR" altLang="en-US"/>
          </a:p>
        </p:txBody>
      </p:sp>
    </p:spTree>
    <p:extLst>
      <p:ext uri="{BB962C8B-B14F-4D97-AF65-F5344CB8AC3E}">
        <p14:creationId xmlns:p14="http://schemas.microsoft.com/office/powerpoint/2010/main" val="160268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DB1D27-263B-B736-5A12-B0829EAEA4A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B8E1404-9C32-AD1E-723C-F8C5EEBDB1A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588DFD5-D55A-C07F-9002-4FD7658D7C3D}"/>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BD8088F4-D7ED-37FA-1EE7-19CCA90EB69D}"/>
              </a:ext>
            </a:extLst>
          </p:cNvPr>
          <p:cNvSpPr>
            <a:spLocks noGrp="1"/>
          </p:cNvSpPr>
          <p:nvPr>
            <p:ph type="dt" sz="half" idx="10"/>
          </p:nvPr>
        </p:nvSpPr>
        <p:spPr/>
        <p:txBody>
          <a:bodyPr/>
          <a:lstStyle/>
          <a:p>
            <a:fld id="{3A49A270-FD82-476D-B148-0AA50FE4AF99}" type="datetimeFigureOut">
              <a:rPr lang="ko-KR" altLang="en-US" smtClean="0"/>
              <a:t>2024-01-05</a:t>
            </a:fld>
            <a:endParaRPr lang="ko-KR" altLang="en-US"/>
          </a:p>
        </p:txBody>
      </p:sp>
      <p:sp>
        <p:nvSpPr>
          <p:cNvPr id="6" name="바닥글 개체 틀 5">
            <a:extLst>
              <a:ext uri="{FF2B5EF4-FFF2-40B4-BE49-F238E27FC236}">
                <a16:creationId xmlns:a16="http://schemas.microsoft.com/office/drawing/2014/main" id="{87DFF65E-7CB3-73B9-0EC7-D56F03BBDC4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E5A8898-6380-1AAA-72C5-DE7756A07F06}"/>
              </a:ext>
            </a:extLst>
          </p:cNvPr>
          <p:cNvSpPr>
            <a:spLocks noGrp="1"/>
          </p:cNvSpPr>
          <p:nvPr>
            <p:ph type="sldNum" sz="quarter" idx="12"/>
          </p:nvPr>
        </p:nvSpPr>
        <p:spPr/>
        <p:txBody>
          <a:bodyPr/>
          <a:lstStyle/>
          <a:p>
            <a:fld id="{E2AF435A-C636-47EA-B3BA-BB6DCA6F6D24}" type="slidenum">
              <a:rPr lang="ko-KR" altLang="en-US" smtClean="0"/>
              <a:t>‹#›</a:t>
            </a:fld>
            <a:endParaRPr lang="ko-KR" altLang="en-US"/>
          </a:p>
        </p:txBody>
      </p:sp>
    </p:spTree>
    <p:extLst>
      <p:ext uri="{BB962C8B-B14F-4D97-AF65-F5344CB8AC3E}">
        <p14:creationId xmlns:p14="http://schemas.microsoft.com/office/powerpoint/2010/main" val="406977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4B7CE0-259A-505E-0AF1-2EA3A138319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6C61D16-920A-A48B-188D-8C08361AD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49DFC04-C997-725D-4C2D-684010C162D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CC6A004-1C6B-A980-81D9-1975C030FC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400375E4-A4F3-05B0-039B-543752D9A080}"/>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4B3B454-7D99-B0E9-660C-CA746B375121}"/>
              </a:ext>
            </a:extLst>
          </p:cNvPr>
          <p:cNvSpPr>
            <a:spLocks noGrp="1"/>
          </p:cNvSpPr>
          <p:nvPr>
            <p:ph type="dt" sz="half" idx="10"/>
          </p:nvPr>
        </p:nvSpPr>
        <p:spPr/>
        <p:txBody>
          <a:bodyPr/>
          <a:lstStyle/>
          <a:p>
            <a:fld id="{3A49A270-FD82-476D-B148-0AA50FE4AF99}" type="datetimeFigureOut">
              <a:rPr lang="ko-KR" altLang="en-US" smtClean="0"/>
              <a:t>2024-01-05</a:t>
            </a:fld>
            <a:endParaRPr lang="ko-KR" altLang="en-US"/>
          </a:p>
        </p:txBody>
      </p:sp>
      <p:sp>
        <p:nvSpPr>
          <p:cNvPr id="8" name="바닥글 개체 틀 7">
            <a:extLst>
              <a:ext uri="{FF2B5EF4-FFF2-40B4-BE49-F238E27FC236}">
                <a16:creationId xmlns:a16="http://schemas.microsoft.com/office/drawing/2014/main" id="{1E419848-7A7F-3AC0-0A22-55F02325326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4E169BB-EB8D-529B-1B62-FCC53995B3B3}"/>
              </a:ext>
            </a:extLst>
          </p:cNvPr>
          <p:cNvSpPr>
            <a:spLocks noGrp="1"/>
          </p:cNvSpPr>
          <p:nvPr>
            <p:ph type="sldNum" sz="quarter" idx="12"/>
          </p:nvPr>
        </p:nvSpPr>
        <p:spPr/>
        <p:txBody>
          <a:bodyPr/>
          <a:lstStyle/>
          <a:p>
            <a:fld id="{E2AF435A-C636-47EA-B3BA-BB6DCA6F6D24}" type="slidenum">
              <a:rPr lang="ko-KR" altLang="en-US" smtClean="0"/>
              <a:t>‹#›</a:t>
            </a:fld>
            <a:endParaRPr lang="ko-KR" altLang="en-US"/>
          </a:p>
        </p:txBody>
      </p:sp>
    </p:spTree>
    <p:extLst>
      <p:ext uri="{BB962C8B-B14F-4D97-AF65-F5344CB8AC3E}">
        <p14:creationId xmlns:p14="http://schemas.microsoft.com/office/powerpoint/2010/main" val="422916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C76A56-8DC8-69E0-A632-68BB64C3D18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D348A0F-BA02-68CD-DBF4-0BDA0179B18C}"/>
              </a:ext>
            </a:extLst>
          </p:cNvPr>
          <p:cNvSpPr>
            <a:spLocks noGrp="1"/>
          </p:cNvSpPr>
          <p:nvPr>
            <p:ph type="dt" sz="half" idx="10"/>
          </p:nvPr>
        </p:nvSpPr>
        <p:spPr/>
        <p:txBody>
          <a:bodyPr/>
          <a:lstStyle/>
          <a:p>
            <a:fld id="{3A49A270-FD82-476D-B148-0AA50FE4AF99}" type="datetimeFigureOut">
              <a:rPr lang="ko-KR" altLang="en-US" smtClean="0"/>
              <a:t>2024-01-05</a:t>
            </a:fld>
            <a:endParaRPr lang="ko-KR" altLang="en-US"/>
          </a:p>
        </p:txBody>
      </p:sp>
      <p:sp>
        <p:nvSpPr>
          <p:cNvPr id="4" name="바닥글 개체 틀 3">
            <a:extLst>
              <a:ext uri="{FF2B5EF4-FFF2-40B4-BE49-F238E27FC236}">
                <a16:creationId xmlns:a16="http://schemas.microsoft.com/office/drawing/2014/main" id="{3DE09D6F-615C-F674-4D76-331A200D70F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90A4177-DCFA-2D27-3540-E3C805173494}"/>
              </a:ext>
            </a:extLst>
          </p:cNvPr>
          <p:cNvSpPr>
            <a:spLocks noGrp="1"/>
          </p:cNvSpPr>
          <p:nvPr>
            <p:ph type="sldNum" sz="quarter" idx="12"/>
          </p:nvPr>
        </p:nvSpPr>
        <p:spPr/>
        <p:txBody>
          <a:bodyPr/>
          <a:lstStyle/>
          <a:p>
            <a:fld id="{E2AF435A-C636-47EA-B3BA-BB6DCA6F6D24}" type="slidenum">
              <a:rPr lang="ko-KR" altLang="en-US" smtClean="0"/>
              <a:t>‹#›</a:t>
            </a:fld>
            <a:endParaRPr lang="ko-KR" altLang="en-US"/>
          </a:p>
        </p:txBody>
      </p:sp>
    </p:spTree>
    <p:extLst>
      <p:ext uri="{BB962C8B-B14F-4D97-AF65-F5344CB8AC3E}">
        <p14:creationId xmlns:p14="http://schemas.microsoft.com/office/powerpoint/2010/main" val="339257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077A05B-E523-0059-09FC-5C1D60705714}"/>
              </a:ext>
            </a:extLst>
          </p:cNvPr>
          <p:cNvSpPr>
            <a:spLocks noGrp="1"/>
          </p:cNvSpPr>
          <p:nvPr>
            <p:ph type="dt" sz="half" idx="10"/>
          </p:nvPr>
        </p:nvSpPr>
        <p:spPr/>
        <p:txBody>
          <a:bodyPr/>
          <a:lstStyle/>
          <a:p>
            <a:fld id="{3A49A270-FD82-476D-B148-0AA50FE4AF99}" type="datetimeFigureOut">
              <a:rPr lang="ko-KR" altLang="en-US" smtClean="0"/>
              <a:t>2024-01-05</a:t>
            </a:fld>
            <a:endParaRPr lang="ko-KR" altLang="en-US"/>
          </a:p>
        </p:txBody>
      </p:sp>
      <p:sp>
        <p:nvSpPr>
          <p:cNvPr id="3" name="바닥글 개체 틀 2">
            <a:extLst>
              <a:ext uri="{FF2B5EF4-FFF2-40B4-BE49-F238E27FC236}">
                <a16:creationId xmlns:a16="http://schemas.microsoft.com/office/drawing/2014/main" id="{965D0808-73AC-CB83-DC95-3982342C0BF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CF2B39C-728C-C803-26CB-A975F26223DD}"/>
              </a:ext>
            </a:extLst>
          </p:cNvPr>
          <p:cNvSpPr>
            <a:spLocks noGrp="1"/>
          </p:cNvSpPr>
          <p:nvPr>
            <p:ph type="sldNum" sz="quarter" idx="12"/>
          </p:nvPr>
        </p:nvSpPr>
        <p:spPr/>
        <p:txBody>
          <a:bodyPr/>
          <a:lstStyle/>
          <a:p>
            <a:fld id="{E2AF435A-C636-47EA-B3BA-BB6DCA6F6D24}" type="slidenum">
              <a:rPr lang="ko-KR" altLang="en-US" smtClean="0"/>
              <a:t>‹#›</a:t>
            </a:fld>
            <a:endParaRPr lang="ko-KR" altLang="en-US"/>
          </a:p>
        </p:txBody>
      </p:sp>
    </p:spTree>
    <p:extLst>
      <p:ext uri="{BB962C8B-B14F-4D97-AF65-F5344CB8AC3E}">
        <p14:creationId xmlns:p14="http://schemas.microsoft.com/office/powerpoint/2010/main" val="374820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AA4A41-949D-6484-E6F4-08B52C0597E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7B226E9-BBF5-CF70-92A2-015E99A5A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9CE67F1-E5F7-BE21-7874-D0D68F436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E200758-920C-8E4A-B137-85D85C33F068}"/>
              </a:ext>
            </a:extLst>
          </p:cNvPr>
          <p:cNvSpPr>
            <a:spLocks noGrp="1"/>
          </p:cNvSpPr>
          <p:nvPr>
            <p:ph type="dt" sz="half" idx="10"/>
          </p:nvPr>
        </p:nvSpPr>
        <p:spPr/>
        <p:txBody>
          <a:bodyPr/>
          <a:lstStyle/>
          <a:p>
            <a:fld id="{3A49A270-FD82-476D-B148-0AA50FE4AF99}" type="datetimeFigureOut">
              <a:rPr lang="ko-KR" altLang="en-US" smtClean="0"/>
              <a:t>2024-01-05</a:t>
            </a:fld>
            <a:endParaRPr lang="ko-KR" altLang="en-US"/>
          </a:p>
        </p:txBody>
      </p:sp>
      <p:sp>
        <p:nvSpPr>
          <p:cNvPr id="6" name="바닥글 개체 틀 5">
            <a:extLst>
              <a:ext uri="{FF2B5EF4-FFF2-40B4-BE49-F238E27FC236}">
                <a16:creationId xmlns:a16="http://schemas.microsoft.com/office/drawing/2014/main" id="{8A9391AB-5EFB-FE56-A33D-A315335AF1A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268D2EC-85D9-809F-1B58-14A163635779}"/>
              </a:ext>
            </a:extLst>
          </p:cNvPr>
          <p:cNvSpPr>
            <a:spLocks noGrp="1"/>
          </p:cNvSpPr>
          <p:nvPr>
            <p:ph type="sldNum" sz="quarter" idx="12"/>
          </p:nvPr>
        </p:nvSpPr>
        <p:spPr/>
        <p:txBody>
          <a:bodyPr/>
          <a:lstStyle/>
          <a:p>
            <a:fld id="{E2AF435A-C636-47EA-B3BA-BB6DCA6F6D24}" type="slidenum">
              <a:rPr lang="ko-KR" altLang="en-US" smtClean="0"/>
              <a:t>‹#›</a:t>
            </a:fld>
            <a:endParaRPr lang="ko-KR" altLang="en-US"/>
          </a:p>
        </p:txBody>
      </p:sp>
    </p:spTree>
    <p:extLst>
      <p:ext uri="{BB962C8B-B14F-4D97-AF65-F5344CB8AC3E}">
        <p14:creationId xmlns:p14="http://schemas.microsoft.com/office/powerpoint/2010/main" val="82934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2144B1-E4C0-E3C4-57A7-75F7D32E70E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EF42162-FF92-00EB-1B48-F6EFE7EFC0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61BB7B2-C123-5360-54AE-118C450DE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C5C6B79-3FD3-971F-2EAE-0EAB83FA16C6}"/>
              </a:ext>
            </a:extLst>
          </p:cNvPr>
          <p:cNvSpPr>
            <a:spLocks noGrp="1"/>
          </p:cNvSpPr>
          <p:nvPr>
            <p:ph type="dt" sz="half" idx="10"/>
          </p:nvPr>
        </p:nvSpPr>
        <p:spPr/>
        <p:txBody>
          <a:bodyPr/>
          <a:lstStyle/>
          <a:p>
            <a:fld id="{3A49A270-FD82-476D-B148-0AA50FE4AF99}" type="datetimeFigureOut">
              <a:rPr lang="ko-KR" altLang="en-US" smtClean="0"/>
              <a:t>2024-01-05</a:t>
            </a:fld>
            <a:endParaRPr lang="ko-KR" altLang="en-US"/>
          </a:p>
        </p:txBody>
      </p:sp>
      <p:sp>
        <p:nvSpPr>
          <p:cNvPr id="6" name="바닥글 개체 틀 5">
            <a:extLst>
              <a:ext uri="{FF2B5EF4-FFF2-40B4-BE49-F238E27FC236}">
                <a16:creationId xmlns:a16="http://schemas.microsoft.com/office/drawing/2014/main" id="{E58EC9FF-8EA9-A53E-6B1E-62471FAE45B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F0488DA-0C15-DEFC-4B31-BA2728F5E317}"/>
              </a:ext>
            </a:extLst>
          </p:cNvPr>
          <p:cNvSpPr>
            <a:spLocks noGrp="1"/>
          </p:cNvSpPr>
          <p:nvPr>
            <p:ph type="sldNum" sz="quarter" idx="12"/>
          </p:nvPr>
        </p:nvSpPr>
        <p:spPr/>
        <p:txBody>
          <a:bodyPr/>
          <a:lstStyle/>
          <a:p>
            <a:fld id="{E2AF435A-C636-47EA-B3BA-BB6DCA6F6D24}" type="slidenum">
              <a:rPr lang="ko-KR" altLang="en-US" smtClean="0"/>
              <a:t>‹#›</a:t>
            </a:fld>
            <a:endParaRPr lang="ko-KR" altLang="en-US"/>
          </a:p>
        </p:txBody>
      </p:sp>
    </p:spTree>
    <p:extLst>
      <p:ext uri="{BB962C8B-B14F-4D97-AF65-F5344CB8AC3E}">
        <p14:creationId xmlns:p14="http://schemas.microsoft.com/office/powerpoint/2010/main" val="52116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8DA43BD-7209-C623-3C0A-862EA8832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778D549-2809-CFD6-C0A9-F703FD1AD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3C35E3B-3645-E4F0-7073-33DCD03001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9A270-FD82-476D-B148-0AA50FE4AF99}" type="datetimeFigureOut">
              <a:rPr lang="ko-KR" altLang="en-US" smtClean="0"/>
              <a:t>2024-01-05</a:t>
            </a:fld>
            <a:endParaRPr lang="ko-KR" altLang="en-US"/>
          </a:p>
        </p:txBody>
      </p:sp>
      <p:sp>
        <p:nvSpPr>
          <p:cNvPr id="5" name="바닥글 개체 틀 4">
            <a:extLst>
              <a:ext uri="{FF2B5EF4-FFF2-40B4-BE49-F238E27FC236}">
                <a16:creationId xmlns:a16="http://schemas.microsoft.com/office/drawing/2014/main" id="{6C95DCEE-F145-64D1-B666-52765AD42E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FF564A1-73D6-F7F1-EF1B-5503DA0154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F435A-C636-47EA-B3BA-BB6DCA6F6D24}" type="slidenum">
              <a:rPr lang="ko-KR" altLang="en-US" smtClean="0"/>
              <a:t>‹#›</a:t>
            </a:fld>
            <a:endParaRPr lang="ko-KR" altLang="en-US"/>
          </a:p>
        </p:txBody>
      </p:sp>
    </p:spTree>
    <p:extLst>
      <p:ext uri="{BB962C8B-B14F-4D97-AF65-F5344CB8AC3E}">
        <p14:creationId xmlns:p14="http://schemas.microsoft.com/office/powerpoint/2010/main" val="1404190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745A5A5-13AC-5927-E799-F55F5F14C040}"/>
              </a:ext>
            </a:extLst>
          </p:cNvPr>
          <p:cNvSpPr/>
          <p:nvPr/>
        </p:nvSpPr>
        <p:spPr>
          <a:xfrm>
            <a:off x="2120665" y="3277998"/>
            <a:ext cx="1872495" cy="29277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ko-KR" sz="1100" b="1" dirty="0">
                <a:solidFill>
                  <a:schemeClr val="tx1"/>
                </a:solidFill>
              </a:rPr>
              <a:t>The Godfather</a:t>
            </a:r>
          </a:p>
          <a:p>
            <a:r>
              <a:rPr lang="en-US" altLang="ko-KR" sz="1100" dirty="0">
                <a:solidFill>
                  <a:schemeClr val="tx1"/>
                </a:solidFill>
              </a:rPr>
              <a:t>1972</a:t>
            </a:r>
          </a:p>
          <a:p>
            <a:endParaRPr lang="en-US" altLang="ko-KR" sz="1050" dirty="0">
              <a:solidFill>
                <a:schemeClr val="tx1"/>
              </a:solidFill>
            </a:endParaRPr>
          </a:p>
          <a:p>
            <a:r>
              <a:rPr lang="en-US" altLang="ko-KR" sz="900" b="1" i="1" dirty="0">
                <a:solidFill>
                  <a:srgbClr val="202122"/>
                </a:solidFill>
                <a:effectLst/>
                <a:latin typeface="Arial" panose="020B0604020202020204" pitchFamily="34" charset="0"/>
              </a:rPr>
              <a:t>the Godfather</a:t>
            </a:r>
            <a:r>
              <a:rPr lang="en-US" altLang="ko-KR" sz="900" b="0" i="0" dirty="0">
                <a:solidFill>
                  <a:srgbClr val="202122"/>
                </a:solidFill>
                <a:effectLst/>
                <a:latin typeface="Arial" panose="020B0604020202020204" pitchFamily="34" charset="0"/>
              </a:rPr>
              <a:t> is a 1972 American epic crime film[2] directed by Francis Ford Coppola, who co-wrote the screenplay with Mario </a:t>
            </a:r>
            <a:r>
              <a:rPr lang="en-US" altLang="ko-KR" sz="900" b="0" i="0" dirty="0" err="1">
                <a:solidFill>
                  <a:srgbClr val="202122"/>
                </a:solidFill>
                <a:effectLst/>
                <a:latin typeface="Arial" panose="020B0604020202020204" pitchFamily="34" charset="0"/>
              </a:rPr>
              <a:t>Puzo</a:t>
            </a:r>
            <a:r>
              <a:rPr lang="en-US" altLang="ko-KR" sz="900" b="0" i="0" dirty="0">
                <a:solidFill>
                  <a:srgbClr val="202122"/>
                </a:solidFill>
                <a:effectLst/>
                <a:latin typeface="Arial" panose="020B0604020202020204" pitchFamily="34" charset="0"/>
              </a:rPr>
              <a:t>, based on </a:t>
            </a:r>
            <a:r>
              <a:rPr lang="en-US" altLang="ko-KR" sz="900" b="0" i="0" dirty="0" err="1">
                <a:solidFill>
                  <a:srgbClr val="202122"/>
                </a:solidFill>
                <a:effectLst/>
                <a:latin typeface="Arial" panose="020B0604020202020204" pitchFamily="34" charset="0"/>
              </a:rPr>
              <a:t>Puzo's</a:t>
            </a:r>
            <a:r>
              <a:rPr lang="en-US" altLang="ko-KR" sz="900" b="0" i="0" dirty="0">
                <a:solidFill>
                  <a:srgbClr val="202122"/>
                </a:solidFill>
                <a:effectLst/>
                <a:latin typeface="Arial" panose="020B0604020202020204" pitchFamily="34" charset="0"/>
              </a:rPr>
              <a:t> best-selling 1969 novel of the same title. The film stars Marlon Brando, Al Pacino, James Caan, Richard Castellano, Robert Duvall, Sterling Hayden, John Marley, Richard Conte and Diane Keaton. It is the first</a:t>
            </a:r>
            <a:endParaRPr lang="ko-KR" altLang="en-US" sz="1000" dirty="0">
              <a:solidFill>
                <a:schemeClr val="tx1"/>
              </a:solidFill>
            </a:endParaRPr>
          </a:p>
        </p:txBody>
      </p:sp>
      <p:pic>
        <p:nvPicPr>
          <p:cNvPr id="1026" name="Picture 2" descr="The Godfather">
            <a:extLst>
              <a:ext uri="{FF2B5EF4-FFF2-40B4-BE49-F238E27FC236}">
                <a16:creationId xmlns:a16="http://schemas.microsoft.com/office/drawing/2014/main" id="{82786A7F-1747-6234-2A85-7C93E36FE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41" y="3261220"/>
            <a:ext cx="1963024" cy="2944536"/>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a:extLst>
              <a:ext uri="{FF2B5EF4-FFF2-40B4-BE49-F238E27FC236}">
                <a16:creationId xmlns:a16="http://schemas.microsoft.com/office/drawing/2014/main" id="{B7B739BF-9161-5D5D-E69B-6F9210CF1819}"/>
              </a:ext>
            </a:extLst>
          </p:cNvPr>
          <p:cNvSpPr/>
          <p:nvPr/>
        </p:nvSpPr>
        <p:spPr>
          <a:xfrm>
            <a:off x="2679232" y="5938707"/>
            <a:ext cx="643156" cy="2670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000">
                <a:solidFill>
                  <a:schemeClr val="tx1"/>
                </a:solidFill>
              </a:rPr>
              <a:t>더보기</a:t>
            </a:r>
            <a:endParaRPr lang="ko-KR" altLang="en-US" sz="1000" dirty="0">
              <a:solidFill>
                <a:schemeClr val="tx1"/>
              </a:solidFill>
            </a:endParaRPr>
          </a:p>
        </p:txBody>
      </p:sp>
      <p:sp>
        <p:nvSpPr>
          <p:cNvPr id="7" name="이등변 삼각형 6">
            <a:extLst>
              <a:ext uri="{FF2B5EF4-FFF2-40B4-BE49-F238E27FC236}">
                <a16:creationId xmlns:a16="http://schemas.microsoft.com/office/drawing/2014/main" id="{2F144B10-44AC-8235-457F-694087C57E12}"/>
              </a:ext>
            </a:extLst>
          </p:cNvPr>
          <p:cNvSpPr/>
          <p:nvPr/>
        </p:nvSpPr>
        <p:spPr>
          <a:xfrm rot="10800000">
            <a:off x="2651968" y="6040037"/>
            <a:ext cx="94153" cy="81166"/>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말풍선: 사각형 8">
            <a:extLst>
              <a:ext uri="{FF2B5EF4-FFF2-40B4-BE49-F238E27FC236}">
                <a16:creationId xmlns:a16="http://schemas.microsoft.com/office/drawing/2014/main" id="{F0501511-BDF3-1F7A-74E2-26937B632999}"/>
              </a:ext>
            </a:extLst>
          </p:cNvPr>
          <p:cNvSpPr/>
          <p:nvPr/>
        </p:nvSpPr>
        <p:spPr>
          <a:xfrm>
            <a:off x="2367266" y="2941207"/>
            <a:ext cx="1333850" cy="377505"/>
          </a:xfrm>
          <a:prstGeom prst="wedgeRectCallout">
            <a:avLst>
              <a:gd name="adj1" fmla="val -48506"/>
              <a:gd name="adj2" fmla="val 100277"/>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ko-KR" altLang="en-US" sz="1000" dirty="0">
                <a:solidFill>
                  <a:schemeClr val="tx1"/>
                </a:solidFill>
              </a:rPr>
              <a:t>카드 누르면 </a:t>
            </a:r>
            <a:r>
              <a:rPr lang="ko-KR" altLang="en-US" sz="1000" dirty="0" err="1">
                <a:solidFill>
                  <a:schemeClr val="tx1"/>
                </a:solidFill>
              </a:rPr>
              <a:t>셰이딩</a:t>
            </a:r>
            <a:r>
              <a:rPr lang="ko-KR" altLang="en-US" sz="1000" dirty="0">
                <a:solidFill>
                  <a:schemeClr val="tx1"/>
                </a:solidFill>
              </a:rPr>
              <a:t> 살짝 올라옴</a:t>
            </a:r>
          </a:p>
        </p:txBody>
      </p:sp>
      <p:sp>
        <p:nvSpPr>
          <p:cNvPr id="10" name="직사각형 9">
            <a:extLst>
              <a:ext uri="{FF2B5EF4-FFF2-40B4-BE49-F238E27FC236}">
                <a16:creationId xmlns:a16="http://schemas.microsoft.com/office/drawing/2014/main" id="{53C016A1-4DF7-F8DD-A96E-BB488024F708}"/>
              </a:ext>
            </a:extLst>
          </p:cNvPr>
          <p:cNvSpPr/>
          <p:nvPr/>
        </p:nvSpPr>
        <p:spPr>
          <a:xfrm>
            <a:off x="2935447" y="2353693"/>
            <a:ext cx="6321105" cy="38662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ko-KR" altLang="en-US" sz="1200" dirty="0">
                <a:solidFill>
                  <a:schemeClr val="bg1">
                    <a:lumMod val="50000"/>
                  </a:schemeClr>
                </a:solidFill>
              </a:rPr>
              <a:t>  영화 검색하기</a:t>
            </a:r>
            <a:r>
              <a:rPr lang="en-US" altLang="ko-KR" sz="1200" dirty="0">
                <a:solidFill>
                  <a:schemeClr val="bg1">
                    <a:lumMod val="50000"/>
                  </a:schemeClr>
                </a:solidFill>
              </a:rPr>
              <a:t>…</a:t>
            </a:r>
            <a:endParaRPr lang="ko-KR" altLang="en-US" sz="1200" dirty="0">
              <a:solidFill>
                <a:schemeClr val="bg1">
                  <a:lumMod val="50000"/>
                </a:schemeClr>
              </a:solidFill>
            </a:endParaRPr>
          </a:p>
        </p:txBody>
      </p:sp>
      <p:sp>
        <p:nvSpPr>
          <p:cNvPr id="19" name="직사각형 18">
            <a:extLst>
              <a:ext uri="{FF2B5EF4-FFF2-40B4-BE49-F238E27FC236}">
                <a16:creationId xmlns:a16="http://schemas.microsoft.com/office/drawing/2014/main" id="{32A9E8D4-12AE-FD8E-7062-F644E3B399AB}"/>
              </a:ext>
            </a:extLst>
          </p:cNvPr>
          <p:cNvSpPr/>
          <p:nvPr/>
        </p:nvSpPr>
        <p:spPr>
          <a:xfrm>
            <a:off x="6046713" y="3277998"/>
            <a:ext cx="1872495" cy="29277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ko-KR" sz="1100" b="1" dirty="0">
                <a:solidFill>
                  <a:schemeClr val="tx1"/>
                </a:solidFill>
              </a:rPr>
              <a:t>The Godfather</a:t>
            </a:r>
          </a:p>
          <a:p>
            <a:r>
              <a:rPr lang="en-US" altLang="ko-KR" sz="1100" dirty="0">
                <a:solidFill>
                  <a:schemeClr val="tx1"/>
                </a:solidFill>
              </a:rPr>
              <a:t>1972</a:t>
            </a:r>
          </a:p>
          <a:p>
            <a:endParaRPr lang="en-US" altLang="ko-KR" sz="1050" dirty="0">
              <a:solidFill>
                <a:schemeClr val="tx1"/>
              </a:solidFill>
            </a:endParaRPr>
          </a:p>
          <a:p>
            <a:r>
              <a:rPr lang="en-US" altLang="ko-KR" sz="900" b="1" i="1" dirty="0">
                <a:solidFill>
                  <a:srgbClr val="202122"/>
                </a:solidFill>
                <a:effectLst/>
                <a:latin typeface="Arial" panose="020B0604020202020204" pitchFamily="34" charset="0"/>
              </a:rPr>
              <a:t>the Godfather</a:t>
            </a:r>
            <a:r>
              <a:rPr lang="en-US" altLang="ko-KR" sz="900" b="0" i="0" dirty="0">
                <a:solidFill>
                  <a:srgbClr val="202122"/>
                </a:solidFill>
                <a:effectLst/>
                <a:latin typeface="Arial" panose="020B0604020202020204" pitchFamily="34" charset="0"/>
              </a:rPr>
              <a:t> is a 1972 American epic crime film[2] directed by Francis Ford Coppola, who co-wrote the screenplay with Mario </a:t>
            </a:r>
            <a:r>
              <a:rPr lang="en-US" altLang="ko-KR" sz="900" b="0" i="0" dirty="0" err="1">
                <a:solidFill>
                  <a:srgbClr val="202122"/>
                </a:solidFill>
                <a:effectLst/>
                <a:latin typeface="Arial" panose="020B0604020202020204" pitchFamily="34" charset="0"/>
              </a:rPr>
              <a:t>Puzo</a:t>
            </a:r>
            <a:r>
              <a:rPr lang="en-US" altLang="ko-KR" sz="900" b="0" i="0" dirty="0">
                <a:solidFill>
                  <a:srgbClr val="202122"/>
                </a:solidFill>
                <a:effectLst/>
                <a:latin typeface="Arial" panose="020B0604020202020204" pitchFamily="34" charset="0"/>
              </a:rPr>
              <a:t>, based on </a:t>
            </a:r>
            <a:r>
              <a:rPr lang="en-US" altLang="ko-KR" sz="900" b="0" i="0" dirty="0" err="1">
                <a:solidFill>
                  <a:srgbClr val="202122"/>
                </a:solidFill>
                <a:effectLst/>
                <a:latin typeface="Arial" panose="020B0604020202020204" pitchFamily="34" charset="0"/>
              </a:rPr>
              <a:t>Puzo's</a:t>
            </a:r>
            <a:r>
              <a:rPr lang="en-US" altLang="ko-KR" sz="900" b="0" i="0" dirty="0">
                <a:solidFill>
                  <a:srgbClr val="202122"/>
                </a:solidFill>
                <a:effectLst/>
                <a:latin typeface="Arial" panose="020B0604020202020204" pitchFamily="34" charset="0"/>
              </a:rPr>
              <a:t> best-selling 1969 novel of the same title. The film stars Marlon Brando, Al Pacino, James Caan, Richard Castellano, Robert Duvall, Sterling Hayden, John Marley, Richard Conte and Diane Keaton. It is the first</a:t>
            </a:r>
            <a:endParaRPr lang="ko-KR" altLang="en-US" sz="1000" dirty="0">
              <a:solidFill>
                <a:schemeClr val="tx1"/>
              </a:solidFill>
            </a:endParaRPr>
          </a:p>
        </p:txBody>
      </p:sp>
      <p:sp>
        <p:nvSpPr>
          <p:cNvPr id="21" name="직사각형 20">
            <a:extLst>
              <a:ext uri="{FF2B5EF4-FFF2-40B4-BE49-F238E27FC236}">
                <a16:creationId xmlns:a16="http://schemas.microsoft.com/office/drawing/2014/main" id="{CEE7BAB0-B39D-5AB4-C0DD-0399445FD738}"/>
              </a:ext>
            </a:extLst>
          </p:cNvPr>
          <p:cNvSpPr/>
          <p:nvPr/>
        </p:nvSpPr>
        <p:spPr>
          <a:xfrm>
            <a:off x="6605280" y="5938707"/>
            <a:ext cx="643156" cy="2670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000" dirty="0" err="1">
                <a:solidFill>
                  <a:schemeClr val="tx1"/>
                </a:solidFill>
              </a:rPr>
              <a:t>더보기</a:t>
            </a:r>
            <a:endParaRPr lang="ko-KR" altLang="en-US" sz="1000" dirty="0">
              <a:solidFill>
                <a:schemeClr val="tx1"/>
              </a:solidFill>
            </a:endParaRPr>
          </a:p>
        </p:txBody>
      </p:sp>
      <p:sp>
        <p:nvSpPr>
          <p:cNvPr id="22" name="이등변 삼각형 21">
            <a:extLst>
              <a:ext uri="{FF2B5EF4-FFF2-40B4-BE49-F238E27FC236}">
                <a16:creationId xmlns:a16="http://schemas.microsoft.com/office/drawing/2014/main" id="{C3BA0AF7-C2BE-BB54-BF3B-CCF05A36177B}"/>
              </a:ext>
            </a:extLst>
          </p:cNvPr>
          <p:cNvSpPr/>
          <p:nvPr/>
        </p:nvSpPr>
        <p:spPr>
          <a:xfrm rot="10800000">
            <a:off x="6578016" y="6040037"/>
            <a:ext cx="94153" cy="81166"/>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E2AFBA5B-68A9-9ED3-9F22-E7B98F60949C}"/>
              </a:ext>
            </a:extLst>
          </p:cNvPr>
          <p:cNvSpPr/>
          <p:nvPr/>
        </p:nvSpPr>
        <p:spPr>
          <a:xfrm>
            <a:off x="10161864" y="3277998"/>
            <a:ext cx="1872495" cy="29277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ko-KR" sz="1100" b="1" dirty="0">
                <a:solidFill>
                  <a:schemeClr val="tx1"/>
                </a:solidFill>
              </a:rPr>
              <a:t>The Godfather</a:t>
            </a:r>
          </a:p>
          <a:p>
            <a:r>
              <a:rPr lang="en-US" altLang="ko-KR" sz="1100" dirty="0">
                <a:solidFill>
                  <a:schemeClr val="tx1"/>
                </a:solidFill>
              </a:rPr>
              <a:t>1972</a:t>
            </a:r>
          </a:p>
          <a:p>
            <a:endParaRPr lang="en-US" altLang="ko-KR" sz="1050" dirty="0">
              <a:solidFill>
                <a:schemeClr val="tx1"/>
              </a:solidFill>
            </a:endParaRPr>
          </a:p>
          <a:p>
            <a:r>
              <a:rPr lang="en-US" altLang="ko-KR" sz="900" b="1" i="1" dirty="0">
                <a:solidFill>
                  <a:srgbClr val="202122"/>
                </a:solidFill>
                <a:effectLst/>
                <a:latin typeface="Arial" panose="020B0604020202020204" pitchFamily="34" charset="0"/>
              </a:rPr>
              <a:t>the Godfather</a:t>
            </a:r>
            <a:r>
              <a:rPr lang="en-US" altLang="ko-KR" sz="900" b="0" i="0" dirty="0">
                <a:solidFill>
                  <a:srgbClr val="202122"/>
                </a:solidFill>
                <a:effectLst/>
                <a:latin typeface="Arial" panose="020B0604020202020204" pitchFamily="34" charset="0"/>
              </a:rPr>
              <a:t> is a 1972 American epic crime film[2] directed by Francis Ford Coppola, who co-wrote the screenplay with Mario </a:t>
            </a:r>
            <a:r>
              <a:rPr lang="en-US" altLang="ko-KR" sz="900" b="0" i="0" dirty="0" err="1">
                <a:solidFill>
                  <a:srgbClr val="202122"/>
                </a:solidFill>
                <a:effectLst/>
                <a:latin typeface="Arial" panose="020B0604020202020204" pitchFamily="34" charset="0"/>
              </a:rPr>
              <a:t>Puzo</a:t>
            </a:r>
            <a:r>
              <a:rPr lang="en-US" altLang="ko-KR" sz="900" b="0" i="0" dirty="0">
                <a:solidFill>
                  <a:srgbClr val="202122"/>
                </a:solidFill>
                <a:effectLst/>
                <a:latin typeface="Arial" panose="020B0604020202020204" pitchFamily="34" charset="0"/>
              </a:rPr>
              <a:t>, based on </a:t>
            </a:r>
            <a:r>
              <a:rPr lang="en-US" altLang="ko-KR" sz="900" b="0" i="0" dirty="0" err="1">
                <a:solidFill>
                  <a:srgbClr val="202122"/>
                </a:solidFill>
                <a:effectLst/>
                <a:latin typeface="Arial" panose="020B0604020202020204" pitchFamily="34" charset="0"/>
              </a:rPr>
              <a:t>Puzo's</a:t>
            </a:r>
            <a:r>
              <a:rPr lang="en-US" altLang="ko-KR" sz="900" b="0" i="0" dirty="0">
                <a:solidFill>
                  <a:srgbClr val="202122"/>
                </a:solidFill>
                <a:effectLst/>
                <a:latin typeface="Arial" panose="020B0604020202020204" pitchFamily="34" charset="0"/>
              </a:rPr>
              <a:t> best-selling 1969 novel of the same title. The film stars Marlon Brando, Al Pacino, James Caan, Richard Castellano, Robert Duvall, Sterling Hayden, John Marley, Richard Conte and Diane Keaton. It is the first</a:t>
            </a:r>
            <a:endParaRPr lang="ko-KR" altLang="en-US" sz="1000" dirty="0">
              <a:solidFill>
                <a:schemeClr val="tx1"/>
              </a:solidFill>
            </a:endParaRPr>
          </a:p>
        </p:txBody>
      </p:sp>
      <p:sp>
        <p:nvSpPr>
          <p:cNvPr id="25" name="직사각형 24">
            <a:extLst>
              <a:ext uri="{FF2B5EF4-FFF2-40B4-BE49-F238E27FC236}">
                <a16:creationId xmlns:a16="http://schemas.microsoft.com/office/drawing/2014/main" id="{83270AEB-7774-E094-23F0-3E4C2434EC6A}"/>
              </a:ext>
            </a:extLst>
          </p:cNvPr>
          <p:cNvSpPr/>
          <p:nvPr/>
        </p:nvSpPr>
        <p:spPr>
          <a:xfrm>
            <a:off x="10720431" y="5938707"/>
            <a:ext cx="643156" cy="2670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000">
                <a:solidFill>
                  <a:schemeClr val="tx1"/>
                </a:solidFill>
              </a:rPr>
              <a:t>더보기</a:t>
            </a:r>
            <a:endParaRPr lang="ko-KR" altLang="en-US" sz="1000" dirty="0">
              <a:solidFill>
                <a:schemeClr val="tx1"/>
              </a:solidFill>
            </a:endParaRPr>
          </a:p>
        </p:txBody>
      </p:sp>
      <p:sp>
        <p:nvSpPr>
          <p:cNvPr id="26" name="이등변 삼각형 25">
            <a:extLst>
              <a:ext uri="{FF2B5EF4-FFF2-40B4-BE49-F238E27FC236}">
                <a16:creationId xmlns:a16="http://schemas.microsoft.com/office/drawing/2014/main" id="{C5E3BF1A-C185-186D-90FB-2651F7F0FAE1}"/>
              </a:ext>
            </a:extLst>
          </p:cNvPr>
          <p:cNvSpPr/>
          <p:nvPr/>
        </p:nvSpPr>
        <p:spPr>
          <a:xfrm rot="10800000">
            <a:off x="10693167" y="6040037"/>
            <a:ext cx="94153" cy="81166"/>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7" name="Picture 4" descr="The Shawshank Redemption">
            <a:extLst>
              <a:ext uri="{FF2B5EF4-FFF2-40B4-BE49-F238E27FC236}">
                <a16:creationId xmlns:a16="http://schemas.microsoft.com/office/drawing/2014/main" id="{14D5E992-D9F6-7F3F-8568-9FC991E43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43" y="3277998"/>
            <a:ext cx="1966869" cy="295030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50 Typographic Movie Posters from the 2018 Oscar Awards">
            <a:extLst>
              <a:ext uri="{FF2B5EF4-FFF2-40B4-BE49-F238E27FC236}">
                <a16:creationId xmlns:a16="http://schemas.microsoft.com/office/drawing/2014/main" id="{AAD62C9E-44F7-0094-A7FE-81CB1F27A6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3341"/>
          <a:stretch/>
        </p:blipFill>
        <p:spPr bwMode="auto">
          <a:xfrm>
            <a:off x="-8390" y="8389"/>
            <a:ext cx="8405769" cy="203013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12 Angry Men">
            <a:extLst>
              <a:ext uri="{FF2B5EF4-FFF2-40B4-BE49-F238E27FC236}">
                <a16:creationId xmlns:a16="http://schemas.microsoft.com/office/drawing/2014/main" id="{B7B4DD72-4250-1AEA-2ED1-9FBD269221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3536" y="8390"/>
            <a:ext cx="1354472" cy="203170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chindler's List">
            <a:extLst>
              <a:ext uri="{FF2B5EF4-FFF2-40B4-BE49-F238E27FC236}">
                <a16:creationId xmlns:a16="http://schemas.microsoft.com/office/drawing/2014/main" id="{B28B0E3B-76C1-8707-8331-500FFD5B18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8008" y="0"/>
            <a:ext cx="1354472" cy="203170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8" descr="Dilwale Dulhania Le Jayenge">
            <a:extLst>
              <a:ext uri="{FF2B5EF4-FFF2-40B4-BE49-F238E27FC236}">
                <a16:creationId xmlns:a16="http://schemas.microsoft.com/office/drawing/2014/main" id="{BA6AA74A-7D13-5664-C692-BB03B49618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98840" y="3261220"/>
            <a:ext cx="1963024" cy="294453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0" descr="Your Name.">
            <a:extLst>
              <a:ext uri="{FF2B5EF4-FFF2-40B4-BE49-F238E27FC236}">
                <a16:creationId xmlns:a16="http://schemas.microsoft.com/office/drawing/2014/main" id="{32089528-590F-DE25-6358-5507F1140F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98637" y="0"/>
            <a:ext cx="1354472" cy="2031708"/>
          </a:xfrm>
          <a:prstGeom prst="rect">
            <a:avLst/>
          </a:prstGeom>
          <a:noFill/>
          <a:extLst>
            <a:ext uri="{909E8E84-426E-40DD-AFC4-6F175D3DCCD1}">
              <a14:hiddenFill xmlns:a14="http://schemas.microsoft.com/office/drawing/2010/main">
                <a:solidFill>
                  <a:srgbClr val="FFFFFF"/>
                </a:solidFill>
              </a14:hiddenFill>
            </a:ext>
          </a:extLst>
        </p:spPr>
      </p:pic>
      <p:sp>
        <p:nvSpPr>
          <p:cNvPr id="32" name="직사각형 31">
            <a:extLst>
              <a:ext uri="{FF2B5EF4-FFF2-40B4-BE49-F238E27FC236}">
                <a16:creationId xmlns:a16="http://schemas.microsoft.com/office/drawing/2014/main" id="{F45F2B15-E81B-DBCA-7A02-35E1B004C253}"/>
              </a:ext>
            </a:extLst>
          </p:cNvPr>
          <p:cNvSpPr/>
          <p:nvPr/>
        </p:nvSpPr>
        <p:spPr>
          <a:xfrm>
            <a:off x="8464492" y="2353693"/>
            <a:ext cx="792060" cy="38662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bg1"/>
                </a:solidFill>
              </a:rPr>
              <a:t>검색</a:t>
            </a:r>
          </a:p>
        </p:txBody>
      </p:sp>
      <p:sp>
        <p:nvSpPr>
          <p:cNvPr id="33" name="말풍선: 사각형 32">
            <a:extLst>
              <a:ext uri="{FF2B5EF4-FFF2-40B4-BE49-F238E27FC236}">
                <a16:creationId xmlns:a16="http://schemas.microsoft.com/office/drawing/2014/main" id="{98B12E1C-BA37-2CD6-4141-37C99C93977E}"/>
              </a:ext>
            </a:extLst>
          </p:cNvPr>
          <p:cNvSpPr/>
          <p:nvPr/>
        </p:nvSpPr>
        <p:spPr>
          <a:xfrm>
            <a:off x="2746121" y="6323201"/>
            <a:ext cx="751517" cy="346047"/>
          </a:xfrm>
          <a:prstGeom prst="wedgeRectCallout">
            <a:avLst>
              <a:gd name="adj1" fmla="val 6840"/>
              <a:gd name="adj2" fmla="val -81944"/>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ko-KR" altLang="en-US" sz="1000" dirty="0" err="1">
                <a:solidFill>
                  <a:schemeClr val="tx1"/>
                </a:solidFill>
              </a:rPr>
              <a:t>토글</a:t>
            </a:r>
            <a:r>
              <a:rPr lang="ko-KR" altLang="en-US" sz="1000" dirty="0">
                <a:solidFill>
                  <a:schemeClr val="tx1"/>
                </a:solidFill>
              </a:rPr>
              <a:t> 기능</a:t>
            </a:r>
          </a:p>
        </p:txBody>
      </p:sp>
      <p:sp>
        <p:nvSpPr>
          <p:cNvPr id="34" name="직사각형 33">
            <a:extLst>
              <a:ext uri="{FF2B5EF4-FFF2-40B4-BE49-F238E27FC236}">
                <a16:creationId xmlns:a16="http://schemas.microsoft.com/office/drawing/2014/main" id="{23242C25-7198-EB1A-2F54-24E08C7C8C4F}"/>
              </a:ext>
            </a:extLst>
          </p:cNvPr>
          <p:cNvSpPr/>
          <p:nvPr/>
        </p:nvSpPr>
        <p:spPr>
          <a:xfrm>
            <a:off x="11217483" y="2680199"/>
            <a:ext cx="508408" cy="2658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rPr>
              <a:t>정렬</a:t>
            </a:r>
          </a:p>
        </p:txBody>
      </p:sp>
      <p:pic>
        <p:nvPicPr>
          <p:cNvPr id="1046" name="Picture 22" descr="깔때기 - 사용자 인터페이스 및 제스처 아이콘">
            <a:extLst>
              <a:ext uri="{FF2B5EF4-FFF2-40B4-BE49-F238E27FC236}">
                <a16:creationId xmlns:a16="http://schemas.microsoft.com/office/drawing/2014/main" id="{A952C370-1581-E63D-B243-B314DBCC13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20677" y="2708263"/>
            <a:ext cx="199412" cy="199412"/>
          </a:xfrm>
          <a:prstGeom prst="rect">
            <a:avLst/>
          </a:prstGeom>
          <a:noFill/>
          <a:extLst>
            <a:ext uri="{909E8E84-426E-40DD-AFC4-6F175D3DCCD1}">
              <a14:hiddenFill xmlns:a14="http://schemas.microsoft.com/office/drawing/2010/main">
                <a:solidFill>
                  <a:srgbClr val="FFFFFF"/>
                </a:solidFill>
              </a14:hiddenFill>
            </a:ext>
          </a:extLst>
        </p:spPr>
      </p:pic>
      <p:sp>
        <p:nvSpPr>
          <p:cNvPr id="35" name="말풍선: 사각형 34">
            <a:extLst>
              <a:ext uri="{FF2B5EF4-FFF2-40B4-BE49-F238E27FC236}">
                <a16:creationId xmlns:a16="http://schemas.microsoft.com/office/drawing/2014/main" id="{A90046E9-1522-4E9A-0061-78BF6FE74392}"/>
              </a:ext>
            </a:extLst>
          </p:cNvPr>
          <p:cNvSpPr/>
          <p:nvPr/>
        </p:nvSpPr>
        <p:spPr>
          <a:xfrm>
            <a:off x="10035803" y="2362216"/>
            <a:ext cx="751517" cy="583836"/>
          </a:xfrm>
          <a:prstGeom prst="wedgeRectCallout">
            <a:avLst>
              <a:gd name="adj1" fmla="val 117351"/>
              <a:gd name="adj2" fmla="val 30462"/>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ko-KR" altLang="en-US" sz="1000" dirty="0" err="1">
                <a:solidFill>
                  <a:schemeClr val="tx1"/>
                </a:solidFill>
              </a:rPr>
              <a:t>인기순</a:t>
            </a:r>
            <a:endParaRPr lang="en-US" altLang="ko-KR" sz="1000" dirty="0">
              <a:solidFill>
                <a:schemeClr val="tx1"/>
              </a:solidFill>
            </a:endParaRPr>
          </a:p>
          <a:p>
            <a:r>
              <a:rPr lang="ko-KR" altLang="en-US" sz="1000" dirty="0" err="1">
                <a:solidFill>
                  <a:schemeClr val="tx1"/>
                </a:solidFill>
              </a:rPr>
              <a:t>평점순</a:t>
            </a:r>
            <a:endParaRPr lang="en-US" altLang="ko-KR" sz="1000" dirty="0">
              <a:solidFill>
                <a:schemeClr val="tx1"/>
              </a:solidFill>
            </a:endParaRPr>
          </a:p>
          <a:p>
            <a:r>
              <a:rPr lang="ko-KR" altLang="en-US" sz="1000" dirty="0">
                <a:solidFill>
                  <a:schemeClr val="tx1"/>
                </a:solidFill>
              </a:rPr>
              <a:t>상영일순</a:t>
            </a:r>
          </a:p>
        </p:txBody>
      </p:sp>
    </p:spTree>
    <p:extLst>
      <p:ext uri="{BB962C8B-B14F-4D97-AF65-F5344CB8AC3E}">
        <p14:creationId xmlns:p14="http://schemas.microsoft.com/office/powerpoint/2010/main" val="35362501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241</Words>
  <Application>Microsoft Office PowerPoint</Application>
  <PresentationFormat>와이드스크린</PresentationFormat>
  <Paragraphs>23</Paragraphs>
  <Slides>1</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vt:i4>
      </vt:variant>
    </vt:vector>
  </HeadingPairs>
  <TitlesOfParts>
    <vt:vector size="4" baseType="lpstr">
      <vt:lpstr>맑은 고딕</vt:lpstr>
      <vt:lpstr>Arial</vt:lpstr>
      <vt:lpstr>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Kyounghun Kim</dc:creator>
  <cp:lastModifiedBy>Kyounghun Kim</cp:lastModifiedBy>
  <cp:revision>3</cp:revision>
  <dcterms:created xsi:type="dcterms:W3CDTF">2024-01-05T05:00:04Z</dcterms:created>
  <dcterms:modified xsi:type="dcterms:W3CDTF">2024-01-05T06:15:42Z</dcterms:modified>
</cp:coreProperties>
</file>