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b562e0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b562e0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0f0fbd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0f0fbd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0f0fbdf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0f0fbd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0f0fbd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0f0fbd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0f0fbdf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0f0fbdf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562e01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562e01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95d043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95d043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://www.youtube.com/watch?v=zYLA_uO-XH0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CES-22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86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Recriação do jogo </a:t>
            </a:r>
            <a:r>
              <a:rPr b="1" lang="pt-BR" sz="1800"/>
              <a:t>River Raid</a:t>
            </a:r>
            <a:endParaRPr b="1" sz="18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481065"/>
            <a:ext cx="4242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Bruno Monteiro Franzini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Luis Henrique Zuin Ruiz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William Ryu Gyotoku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CES-22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1034325" y="2153749"/>
            <a:ext cx="424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pt-BR" sz="2365">
                <a:solidFill>
                  <a:srgbClr val="000000"/>
                </a:solidFill>
              </a:rPr>
              <a:t>Roteiro:</a:t>
            </a:r>
            <a:endParaRPr b="1" sz="2365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226675" y="2627699"/>
            <a:ext cx="42426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Objetivos do Jogo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Dificuldades durante elaboração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Metas cumpridas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Jogo River Raid Vs. Projeto do grupo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Diagrama de Classes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do Jogo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2723950"/>
            <a:ext cx="3627600" cy="145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3250">
                <a:solidFill>
                  <a:srgbClr val="000000"/>
                </a:solidFill>
              </a:rPr>
              <a:t>s</a:t>
            </a:r>
            <a:r>
              <a:rPr lang="pt-BR" sz="3250">
                <a:solidFill>
                  <a:srgbClr val="000000"/>
                </a:solidFill>
              </a:rPr>
              <a:t>obreviver o maior tempo possível sem colidir</a:t>
            </a:r>
            <a:endParaRPr sz="325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3250">
                <a:solidFill>
                  <a:srgbClr val="000000"/>
                </a:solidFill>
              </a:rPr>
              <a:t>Abater aeronaves inimigas </a:t>
            </a:r>
            <a:endParaRPr sz="325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3250">
                <a:solidFill>
                  <a:srgbClr val="000000"/>
                </a:solidFill>
              </a:rPr>
              <a:t>Reabastecer constantemente</a:t>
            </a:r>
            <a:endParaRPr sz="325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River Raid </a:t>
            </a:r>
            <a:endParaRPr/>
          </a:p>
        </p:txBody>
      </p:sp>
      <p:pic>
        <p:nvPicPr>
          <p:cNvPr descr="Awesome shooter" id="85" name="Google Shape;85;p16" title="Atari - River Rai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425" y="1357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durante a elaboração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-168725" y="1366900"/>
            <a:ext cx="66852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</a:rPr>
              <a:t>Estudo de como utilizar o Pygame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</a:rPr>
              <a:t>Randomização do cenário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</a:rPr>
              <a:t>Implementar colisões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</a:rPr>
              <a:t>Criar diversos tipos de margens para o cenário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</a:rPr>
              <a:t>Criação do sistema de pontuação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241625" y="1451450"/>
            <a:ext cx="3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227525" y="1366900"/>
            <a:ext cx="432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lang="pt-BR" sz="1300">
                <a:latin typeface="Roboto"/>
                <a:ea typeface="Roboto"/>
                <a:cs typeface="Roboto"/>
                <a:sym typeface="Roboto"/>
              </a:rPr>
              <a:t>Implementar reabastecimento de combustível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Metas cumpridas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72100" y="1431150"/>
            <a:ext cx="39999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Otimizou-se o cenário (mais tipos de margens e obstáculos)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Concluiu-se randomização de inimigos e do combustível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Implementou-se o sistema de pontuação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Implementou-se sons no jogo (tiro e explosões)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Adicionou-se menu do jogo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Velocidade aumentando com o tempo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Destruição do combustível pelo tiro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Desconto de combustível a cada disparo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074" y="1431150"/>
            <a:ext cx="2423125" cy="3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99400" y="128225"/>
            <a:ext cx="73551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425" y="57850"/>
            <a:ext cx="4435325" cy="5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00" y="1002750"/>
            <a:ext cx="3136625" cy="3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3289500" y="1029200"/>
            <a:ext cx="35655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20"/>
              <a:t>Obrigado!</a:t>
            </a:r>
            <a:endParaRPr b="1" sz="34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