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36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779" y="2130425"/>
            <a:ext cx="8406442" cy="1573183"/>
          </a:xfrm>
        </p:spPr>
        <p:txBody>
          <a:bodyPr/>
          <a:lstStyle/>
          <a:p>
            <a:r>
              <a:rPr lang="en-US" sz="4000" b="1" dirty="0">
                <a:latin typeface="Arial"/>
              </a:rPr>
              <a:t>What Is the Metaverse, Exactly?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>
                <a:latin typeface="Arial"/>
              </a:rPr>
              <a:t>2024052015 Kim </a:t>
            </a:r>
            <a:r>
              <a:rPr lang="en-US" sz="2800" dirty="0" err="1">
                <a:latin typeface="Arial"/>
              </a:rPr>
              <a:t>DongGoen</a:t>
            </a:r>
            <a:endParaRPr lang="en-US" altLang="ko-KR" sz="2800" dirty="0">
              <a:latin typeface="Arial"/>
            </a:endParaRPr>
          </a:p>
          <a:p>
            <a:r>
              <a:rPr lang="en-US" sz="2800" b="0" dirty="0">
                <a:latin typeface="Arial"/>
              </a:rPr>
              <a:t>2024088304</a:t>
            </a:r>
            <a:r>
              <a:rPr lang="en-US" sz="2800" dirty="0">
                <a:latin typeface="Arial"/>
              </a:rPr>
              <a:t> Kim </a:t>
            </a:r>
            <a:r>
              <a:rPr lang="en-US" sz="2800" dirty="0" err="1">
                <a:latin typeface="Arial"/>
              </a:rPr>
              <a:t>YeRim</a:t>
            </a:r>
            <a:endParaRPr lang="en-US" altLang="ko-KR" sz="2800" dirty="0">
              <a:latin typeface="Arial"/>
            </a:endParaRPr>
          </a:p>
          <a:p>
            <a:r>
              <a:rPr lang="en-US" sz="2800" b="0" dirty="0">
                <a:latin typeface="Arial"/>
              </a:rPr>
              <a:t>2024021030 </a:t>
            </a:r>
            <a:r>
              <a:rPr lang="en-US" sz="2800" dirty="0">
                <a:latin typeface="Arial"/>
              </a:rPr>
              <a:t>Kang</a:t>
            </a:r>
            <a:r>
              <a:rPr lang="en-US" altLang="ko-KR" sz="2800" dirty="0">
                <a:latin typeface="Arial"/>
              </a:rPr>
              <a:t> </a:t>
            </a:r>
            <a:r>
              <a:rPr lang="en-US" altLang="ko-KR" sz="2800" dirty="0" err="1">
                <a:latin typeface="Arial"/>
              </a:rPr>
              <a:t>SeonWoo</a:t>
            </a:r>
            <a:endParaRPr lang="en-US" altLang="ko-KR" sz="2800" dirty="0">
              <a:latin typeface="Arial"/>
            </a:endParaRPr>
          </a:p>
          <a:p>
            <a:r>
              <a:rPr lang="en-US" sz="2800" b="0" dirty="0">
                <a:latin typeface="Arial"/>
              </a:rPr>
              <a:t>2024025087 Sung </a:t>
            </a:r>
            <a:r>
              <a:rPr lang="en-US" sz="2800" b="0" dirty="0" err="1">
                <a:latin typeface="Arial"/>
              </a:rPr>
              <a:t>SeoYoun</a:t>
            </a:r>
            <a:endParaRPr lang="en-US" sz="2800" b="0" dirty="0">
              <a:latin typeface="Arial"/>
            </a:endParaRPr>
          </a:p>
          <a:p>
            <a:r>
              <a:rPr lang="en-US" sz="2800" dirty="0">
                <a:latin typeface="Arial"/>
              </a:rPr>
              <a:t>2024075350 </a:t>
            </a:r>
            <a:r>
              <a:rPr lang="en-US" sz="2800" dirty="0" err="1">
                <a:latin typeface="Arial"/>
              </a:rPr>
              <a:t>Khegay</a:t>
            </a:r>
            <a:r>
              <a:rPr lang="en-US" sz="2800" dirty="0">
                <a:latin typeface="Arial"/>
              </a:rPr>
              <a:t> Viktoriya</a:t>
            </a:r>
            <a:endParaRPr lang="en-US" sz="2800" b="0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latin typeface="Arial"/>
              </a:rPr>
              <a:t>Background Knowledge for Understanding the Metaverse</a:t>
            </a:r>
          </a:p>
        </p:txBody>
      </p:sp>
      <p:pic>
        <p:nvPicPr>
          <p:cNvPr id="1026" name="Picture 2" descr="What Will 'Meta' Mean for Social Media Users? - Wisper Internet">
            <a:extLst>
              <a:ext uri="{FF2B5EF4-FFF2-40B4-BE49-F238E27FC236}">
                <a16:creationId xmlns:a16="http://schemas.microsoft.com/office/drawing/2014/main" id="{B92E2043-01D1-7A35-9D8E-2219A8BA3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64" y="2913158"/>
            <a:ext cx="2731487" cy="152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blox - Apps on Google Play">
            <a:extLst>
              <a:ext uri="{FF2B5EF4-FFF2-40B4-BE49-F238E27FC236}">
                <a16:creationId xmlns:a16="http://schemas.microsoft.com/office/drawing/2014/main" id="{61E1CBCA-17FC-1303-E81F-1615997E5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183" y="2896593"/>
            <a:ext cx="1529634" cy="152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0410A2-96D1-1762-824C-3DDE83842D4E}"/>
              </a:ext>
            </a:extLst>
          </p:cNvPr>
          <p:cNvSpPr txBox="1"/>
          <p:nvPr/>
        </p:nvSpPr>
        <p:spPr>
          <a:xfrm>
            <a:off x="6458308" y="3387306"/>
            <a:ext cx="172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Any company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0A8BB0-E3A5-7490-8051-3D62913C253F}"/>
              </a:ext>
            </a:extLst>
          </p:cNvPr>
          <p:cNvSpPr txBox="1"/>
          <p:nvPr/>
        </p:nvSpPr>
        <p:spPr>
          <a:xfrm>
            <a:off x="2748950" y="661358"/>
            <a:ext cx="353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Meta =&gt; cyber space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87CA00-2631-EB23-8803-EFF603DF1877}"/>
              </a:ext>
            </a:extLst>
          </p:cNvPr>
          <p:cNvSpPr txBox="1"/>
          <p:nvPr/>
        </p:nvSpPr>
        <p:spPr>
          <a:xfrm>
            <a:off x="1693653" y="2179608"/>
            <a:ext cx="575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일반적인 기업들 </a:t>
            </a:r>
            <a:r>
              <a:rPr lang="en-US" altLang="ko-KR" dirty="0"/>
              <a:t>: </a:t>
            </a:r>
            <a:r>
              <a:rPr lang="ko-KR" altLang="en-US" dirty="0"/>
              <a:t>메타버스 </a:t>
            </a:r>
            <a:r>
              <a:rPr lang="en-US" altLang="ko-KR" dirty="0"/>
              <a:t>=</a:t>
            </a:r>
            <a:r>
              <a:rPr lang="ko-KR" altLang="en-US" dirty="0"/>
              <a:t> 가상세계 </a:t>
            </a:r>
            <a:r>
              <a:rPr lang="en-US" altLang="ko-KR" dirty="0"/>
              <a:t>or </a:t>
            </a:r>
            <a:r>
              <a:rPr lang="ko-KR" altLang="en-US" dirty="0"/>
              <a:t>증강세계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9E1C6D-E79B-0885-EA67-63FA18A5C220}"/>
              </a:ext>
            </a:extLst>
          </p:cNvPr>
          <p:cNvSpPr txBox="1"/>
          <p:nvPr/>
        </p:nvSpPr>
        <p:spPr>
          <a:xfrm>
            <a:off x="586596" y="3548332"/>
            <a:ext cx="72979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메타버스에 합류한 많은 회사들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사용자들 </a:t>
            </a:r>
            <a:r>
              <a:rPr lang="en-US" altLang="ko-KR" dirty="0"/>
              <a:t>: </a:t>
            </a:r>
            <a:r>
              <a:rPr lang="ko-KR" altLang="en-US" dirty="0"/>
              <a:t>상품 만들고 사고 팔 수 있는 새로운 디지털 경제 구상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이상적인 메타버스 </a:t>
            </a:r>
            <a:r>
              <a:rPr lang="en-US" altLang="ko-KR" dirty="0"/>
              <a:t>: </a:t>
            </a:r>
            <a:r>
              <a:rPr lang="ko-KR" altLang="en-US" dirty="0"/>
              <a:t>한 </a:t>
            </a:r>
            <a:r>
              <a:rPr lang="ko-KR" altLang="en-US" dirty="0" err="1"/>
              <a:t>플렛폼에서</a:t>
            </a:r>
            <a:r>
              <a:rPr lang="ko-KR" altLang="en-US" dirty="0"/>
              <a:t> 다른 </a:t>
            </a:r>
            <a:r>
              <a:rPr lang="ko-KR" altLang="en-US" dirty="0" err="1"/>
              <a:t>플렛폼으로</a:t>
            </a:r>
            <a:r>
              <a:rPr lang="ko-KR" altLang="en-US" dirty="0"/>
              <a:t> 옮길 수 있음</a:t>
            </a:r>
            <a:endParaRPr lang="en-US" altLang="ko-KR" dirty="0"/>
          </a:p>
          <a:p>
            <a:r>
              <a:rPr lang="en-US" altLang="ko-KR" dirty="0"/>
              <a:t>(ex NFC)</a:t>
            </a:r>
          </a:p>
          <a:p>
            <a:endParaRPr lang="en-US" altLang="ko-KR" dirty="0"/>
          </a:p>
          <a:p>
            <a:r>
              <a:rPr lang="en-US" altLang="ko-KR" dirty="0"/>
              <a:t>But </a:t>
            </a:r>
            <a:r>
              <a:rPr lang="ko-KR" altLang="en-US" dirty="0"/>
              <a:t>단일 기업이 해낼 수 없음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6E504A-4E0B-C44E-DEB1-A632BCC9AC48}"/>
              </a:ext>
            </a:extLst>
          </p:cNvPr>
          <p:cNvSpPr txBox="1"/>
          <p:nvPr/>
        </p:nvSpPr>
        <p:spPr>
          <a:xfrm>
            <a:off x="2053086" y="1397479"/>
            <a:ext cx="60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Because </a:t>
            </a:r>
            <a:r>
              <a:rPr lang="ko-KR" altLang="en-US" dirty="0"/>
              <a:t>실제로 어떤 특정 기술을 지칭하는 것이 아니라 기술과 상호작용하는 광범위한 변화를 지칭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월드 오브 워크래프트 | Battle.net">
            <a:extLst>
              <a:ext uri="{FF2B5EF4-FFF2-40B4-BE49-F238E27FC236}">
                <a16:creationId xmlns:a16="http://schemas.microsoft.com/office/drawing/2014/main" id="{6A40B764-263F-06C5-A31A-CC16C78C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42" y="2757489"/>
            <a:ext cx="3117687" cy="122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663AF9C-0B01-54C9-07F7-543001753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593" y="3093240"/>
            <a:ext cx="2845459" cy="78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A909E0-3968-43E9-9201-A1FA85AA9BDC}"/>
              </a:ext>
            </a:extLst>
          </p:cNvPr>
          <p:cNvSpPr txBox="1"/>
          <p:nvPr/>
        </p:nvSpPr>
        <p:spPr>
          <a:xfrm>
            <a:off x="7217434" y="3235088"/>
            <a:ext cx="1305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Rick Sanchez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B30A6-D889-FF96-0C4F-46094576AA6A}"/>
              </a:ext>
            </a:extLst>
          </p:cNvPr>
          <p:cNvSpPr txBox="1"/>
          <p:nvPr/>
        </p:nvSpPr>
        <p:spPr>
          <a:xfrm>
            <a:off x="1708030" y="4796287"/>
            <a:ext cx="6395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Fortnite </a:t>
            </a:r>
            <a:r>
              <a:rPr lang="ko-KR" altLang="en-US" dirty="0"/>
              <a:t>가 메타버스 </a:t>
            </a:r>
            <a:r>
              <a:rPr lang="en-US" altLang="ko-KR" dirty="0"/>
              <a:t>== </a:t>
            </a:r>
            <a:r>
              <a:rPr lang="ko-KR" altLang="en-US" dirty="0"/>
              <a:t>구글이 인터넷의 전부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 어느정도 맞는 말이지만 모든 범위를 포괄하는 것은 아니다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2C14A8F-0855-9C36-E349-8A50069312CA}"/>
              </a:ext>
            </a:extLst>
          </p:cNvPr>
          <p:cNvSpPr txBox="1"/>
          <p:nvPr/>
        </p:nvSpPr>
        <p:spPr>
          <a:xfrm>
            <a:off x="1316965" y="1989826"/>
            <a:ext cx="618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가상 세계와 상호작용할 수 있는 기술들 구축하는 기업들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4915F-8577-319D-9D5E-F385919554FF}"/>
              </a:ext>
            </a:extLst>
          </p:cNvPr>
          <p:cNvSpPr txBox="1"/>
          <p:nvPr/>
        </p:nvSpPr>
        <p:spPr>
          <a:xfrm>
            <a:off x="1547004" y="3352800"/>
            <a:ext cx="618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Microsoft, Meta / Nvidia, Unity, Roblox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27E3C-DAA0-E4D0-39DD-E5D85F3CF977}"/>
              </a:ext>
            </a:extLst>
          </p:cNvPr>
          <p:cNvSpPr txBox="1"/>
          <p:nvPr/>
        </p:nvSpPr>
        <p:spPr>
          <a:xfrm>
            <a:off x="1708031" y="4433978"/>
            <a:ext cx="5256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But </a:t>
            </a:r>
            <a:r>
              <a:rPr lang="ko-KR" altLang="en-US" dirty="0"/>
              <a:t>레디 플레이어 원 같은 단일 통합 </a:t>
            </a:r>
            <a:r>
              <a:rPr lang="ko-KR" altLang="en-US" dirty="0" err="1"/>
              <a:t>공간으로서의</a:t>
            </a:r>
            <a:r>
              <a:rPr lang="ko-KR" altLang="en-US" dirty="0"/>
              <a:t> 메타버스는 불가능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9A3A5-8E3C-DC55-2BA0-C3A6294B5A60}"/>
              </a:ext>
            </a:extLst>
          </p:cNvPr>
          <p:cNvSpPr txBox="1"/>
          <p:nvPr/>
        </p:nvSpPr>
        <p:spPr>
          <a:xfrm>
            <a:off x="1961072" y="5653177"/>
            <a:ext cx="3743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Because </a:t>
            </a:r>
            <a:r>
              <a:rPr lang="ko-KR" altLang="en-US" dirty="0"/>
              <a:t>수익성 낮음 </a:t>
            </a:r>
            <a:r>
              <a:rPr lang="en-US" altLang="ko-KR" dirty="0"/>
              <a:t>or </a:t>
            </a:r>
            <a:r>
              <a:rPr lang="ko-KR" altLang="en-US" dirty="0"/>
              <a:t>협력할 이유 없음 </a:t>
            </a:r>
            <a:r>
              <a:rPr lang="en-US" altLang="ko-KR" dirty="0"/>
              <a:t>or </a:t>
            </a:r>
            <a:r>
              <a:rPr lang="ko-KR" altLang="en-US" dirty="0"/>
              <a:t>순수한 컴퓨팅 능력 부족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1559CC-67E9-6CE3-4B3C-83FD43D74EDD}"/>
              </a:ext>
            </a:extLst>
          </p:cNvPr>
          <p:cNvSpPr txBox="1"/>
          <p:nvPr/>
        </p:nvSpPr>
        <p:spPr>
          <a:xfrm>
            <a:off x="1788543" y="1874808"/>
            <a:ext cx="41924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새로운 용어의 등장 </a:t>
            </a:r>
            <a:r>
              <a:rPr lang="en-US" altLang="ko-KR" dirty="0"/>
              <a:t>: </a:t>
            </a:r>
            <a:r>
              <a:rPr lang="ko-KR" altLang="en-US" dirty="0"/>
              <a:t>하나의 메타버스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정의에 따르면 </a:t>
            </a:r>
            <a:r>
              <a:rPr lang="en-US" altLang="ko-KR" dirty="0"/>
              <a:t>VR </a:t>
            </a:r>
            <a:r>
              <a:rPr lang="ko-KR" altLang="en-US" dirty="0"/>
              <a:t>콘서트 앱부터 비디오 게임에 이르기까지 모든 것이 메타버스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확장 </a:t>
            </a:r>
            <a:r>
              <a:rPr lang="en-US" altLang="ko-KR" dirty="0"/>
              <a:t>=&gt; </a:t>
            </a:r>
            <a:r>
              <a:rPr lang="ko-KR" altLang="en-US" dirty="0"/>
              <a:t>메타버스들의 멀티버스</a:t>
            </a:r>
            <a:r>
              <a:rPr lang="en-US" altLang="ko-KR" dirty="0"/>
              <a:t>, </a:t>
            </a:r>
            <a:r>
              <a:rPr lang="ko-KR" altLang="en-US" dirty="0"/>
              <a:t>하이브리드</a:t>
            </a:r>
            <a:r>
              <a:rPr lang="en-US" altLang="ko-KR" dirty="0"/>
              <a:t>-</a:t>
            </a:r>
            <a:r>
              <a:rPr lang="ko-KR" altLang="en-US" dirty="0"/>
              <a:t>버스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지점부터 메타버스가 무엇을 포함하는지에 대한 논의가 멈춤</a:t>
            </a:r>
          </a:p>
        </p:txBody>
      </p:sp>
    </p:spTree>
    <p:extLst>
      <p:ext uri="{BB962C8B-B14F-4D97-AF65-F5344CB8AC3E}">
        <p14:creationId xmlns:p14="http://schemas.microsoft.com/office/powerpoint/2010/main" val="54277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1195DC-E7E1-0B66-F73D-CA7C954E3C6A}"/>
              </a:ext>
            </a:extLst>
          </p:cNvPr>
          <p:cNvSpPr txBox="1"/>
          <p:nvPr/>
        </p:nvSpPr>
        <p:spPr>
          <a:xfrm>
            <a:off x="1800045" y="764876"/>
            <a:ext cx="4595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메타버스를 어렴풋하게 정의할 수 있는 현재 존재하는 것들이 무엇인지도 알고</a:t>
            </a:r>
            <a:endParaRPr lang="en-US" altLang="ko-KR" dirty="0"/>
          </a:p>
          <a:p>
            <a:r>
              <a:rPr lang="ko-KR" altLang="en-US" dirty="0"/>
              <a:t>여기에 투자하는 회사들도 누구인지 알지만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무엇인지 정의하는 것은 어떤 합의도 이루어지지 않음</a:t>
            </a:r>
            <a:endParaRPr lang="en-US" altLang="ko-KR" dirty="0"/>
          </a:p>
        </p:txBody>
      </p:sp>
      <p:pic>
        <p:nvPicPr>
          <p:cNvPr id="5" name="Picture 2" descr="What Will 'Meta' Mean for Social Media Users? - Wisper Internet">
            <a:extLst>
              <a:ext uri="{FF2B5EF4-FFF2-40B4-BE49-F238E27FC236}">
                <a16:creationId xmlns:a16="http://schemas.microsoft.com/office/drawing/2014/main" id="{562397E7-1232-068E-DABE-359FD4D4D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64" y="2913158"/>
            <a:ext cx="2731487" cy="152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마이크로소프트는 어떻게 美 증시의 새로운 왕이 됐나 | 한국경제">
            <a:extLst>
              <a:ext uri="{FF2B5EF4-FFF2-40B4-BE49-F238E27FC236}">
                <a16:creationId xmlns:a16="http://schemas.microsoft.com/office/drawing/2014/main" id="{080C55A5-774D-1EA9-665B-3EF6AF2F3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890" y="3120338"/>
            <a:ext cx="1820891" cy="179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pple - 나무위키">
            <a:extLst>
              <a:ext uri="{FF2B5EF4-FFF2-40B4-BE49-F238E27FC236}">
                <a16:creationId xmlns:a16="http://schemas.microsoft.com/office/drawing/2014/main" id="{91F73578-B5A7-D584-F3B4-5D3EBDDD4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703" y="2829734"/>
            <a:ext cx="1457581" cy="179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F61292-C50A-FF99-FB83-41FC8164EC9A}"/>
              </a:ext>
            </a:extLst>
          </p:cNvPr>
          <p:cNvSpPr txBox="1"/>
          <p:nvPr/>
        </p:nvSpPr>
        <p:spPr>
          <a:xfrm>
            <a:off x="1800045" y="5267864"/>
            <a:ext cx="532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 기업 모두 </a:t>
            </a:r>
            <a:r>
              <a:rPr lang="ko-KR" altLang="en-US"/>
              <a:t>가상 및 증간 현실에 관한 컴퓨팅 분야에 발을 들였으나 메타버스 개념의 정의가 다름</a:t>
            </a:r>
          </a:p>
        </p:txBody>
      </p:sp>
    </p:spTree>
    <p:extLst>
      <p:ext uri="{BB962C8B-B14F-4D97-AF65-F5344CB8AC3E}">
        <p14:creationId xmlns:p14="http://schemas.microsoft.com/office/powerpoint/2010/main" val="383768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8083D-4A6E-5B93-68FF-1B5F82D7856B}"/>
              </a:ext>
            </a:extLst>
          </p:cNvPr>
          <p:cNvSpPr txBox="1"/>
          <p:nvPr/>
        </p:nvSpPr>
        <p:spPr>
          <a:xfrm>
            <a:off x="2449902" y="524045"/>
            <a:ext cx="2352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메타버스의 현재 모습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메타버스를 정의하는 역설은 메타버스가 미래가 되려면 현재를 정의 밖으로 </a:t>
            </a:r>
            <a:r>
              <a:rPr lang="ko-KR" altLang="en-US" dirty="0" err="1"/>
              <a:t>밀어내야한다는</a:t>
            </a:r>
            <a:r>
              <a:rPr lang="ko-KR" altLang="en-US" dirty="0"/>
              <a:t> 것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CBABB-2057-4E9C-747C-A951844395C8}"/>
              </a:ext>
            </a:extLst>
          </p:cNvPr>
          <p:cNvSpPr txBox="1"/>
          <p:nvPr/>
        </p:nvSpPr>
        <p:spPr>
          <a:xfrm>
            <a:off x="2286000" y="2984710"/>
            <a:ext cx="353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Meta =&gt; cyber space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DA19D-2A8A-649A-9CBC-1BB5538A9EAF}"/>
              </a:ext>
            </a:extLst>
          </p:cNvPr>
          <p:cNvSpPr txBox="1"/>
          <p:nvPr/>
        </p:nvSpPr>
        <p:spPr>
          <a:xfrm>
            <a:off x="1590136" y="3720831"/>
            <a:ext cx="6067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여전히 메타버스에 대한 정의는 부정확</a:t>
            </a:r>
            <a:r>
              <a:rPr lang="en-US" altLang="ko-KR"/>
              <a:t>. </a:t>
            </a:r>
            <a:r>
              <a:rPr lang="ko-KR" altLang="en-US"/>
              <a:t>기술 혁신은 유망하나 한계가 남아있으며 이를 극 복하기 위해는 꽤 오랜 시간이 걸릴 것으로 보임</a:t>
            </a:r>
            <a:r>
              <a:rPr lang="en-US" altLang="ko-KR"/>
              <a:t>. </a:t>
            </a:r>
            <a:r>
              <a:rPr lang="ko-KR" altLang="en-US"/>
              <a:t>결국 메타버스는 단일하고 몰입적인 경험이 아닌 단순 인터넷의 진화라고 볼 수도 있음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85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273</Words>
  <Application>Microsoft Office PowerPoint</Application>
  <PresentationFormat>화면 슬라이드 쇼(4:3)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What Is the Metaverse, Exactly?</vt:lpstr>
      <vt:lpstr>Background Knowledge for Understanding the Metaverse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donggeon Kim</dc:creator>
  <cp:keywords/>
  <dc:description>generated using python-pptx</dc:description>
  <cp:lastModifiedBy>김동건</cp:lastModifiedBy>
  <cp:revision>3</cp:revision>
  <dcterms:created xsi:type="dcterms:W3CDTF">2013-01-27T09:14:16Z</dcterms:created>
  <dcterms:modified xsi:type="dcterms:W3CDTF">2024-10-28T16:55:36Z</dcterms:modified>
  <cp:category/>
</cp:coreProperties>
</file>