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8" r:id="rId5"/>
    <p:sldId id="283" r:id="rId6"/>
    <p:sldId id="284" r:id="rId7"/>
    <p:sldId id="299" r:id="rId8"/>
    <p:sldId id="301" r:id="rId9"/>
    <p:sldId id="300" r:id="rId10"/>
    <p:sldId id="302" r:id="rId11"/>
    <p:sldId id="296" r:id="rId12"/>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0682" autoAdjust="0"/>
    <p:restoredTop sz="96391" autoAdjust="0"/>
  </p:normalViewPr>
  <p:slideViewPr>
    <p:cSldViewPr snapToGrid="0">
      <p:cViewPr varScale="1">
        <p:scale>
          <a:sx n="84" d="100"/>
          <a:sy n="84" d="100"/>
        </p:scale>
        <p:origin x="579"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ZA" dirty="0">
              <a:latin typeface="맑은 고딕" panose="020B0503020000020004" pitchFamily="50" charset="-127"/>
              <a:ea typeface="맑은 고딕" panose="020B0503020000020004" pitchFamily="50" charset="-127"/>
            </a:endParaRPr>
          </a:p>
        </p:txBody>
      </p:sp>
      <p:sp>
        <p:nvSpPr>
          <p:cNvPr id="3" name="날짜 개체 틀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FCE0721-D3CB-4D1A-889A-F233BE54092F}" type="datetime4">
              <a:rPr lang="ko-KR" altLang="en-US" smtClean="0">
                <a:latin typeface="맑은 고딕" panose="020B0503020000020004" pitchFamily="50" charset="-127"/>
                <a:ea typeface="맑은 고딕" panose="020B0503020000020004" pitchFamily="50" charset="-127"/>
              </a:rPr>
              <a:t>2024년 9월 23일</a:t>
            </a:fld>
            <a:endParaRPr lang="ko-KR" altLang="en-ZA" dirty="0">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ZA" dirty="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ZA" altLang="ko-KR" smtClean="0">
                <a:latin typeface="맑은 고딕" panose="020B0503020000020004" pitchFamily="50" charset="-127"/>
                <a:ea typeface="맑은 고딕" panose="020B0503020000020004" pitchFamily="50" charset="-127"/>
              </a:rPr>
              <a:t>‹#›</a:t>
            </a:fld>
            <a:endParaRPr lang="ko-KR" altLang="en-ZA"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36A96D1F-97F2-497B-900D-2E1A82C6FA1F}" type="datetime4">
              <a:rPr lang="ko-KR" altLang="en-US" smtClean="0"/>
              <a:pPr/>
              <a:t>2024년 9월 23일</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ZA"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endParaRPr lang="ko-KR" altLang="en-ZA" noProof="0" dirty="0"/>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8530193B-564F-4854-8A52-728F3FB19C85}" type="slidenum">
              <a:rPr lang="en-ZA" altLang="ko-KR" smtClean="0"/>
              <a:pPr/>
              <a:t>‹#›</a:t>
            </a:fld>
            <a:endParaRPr lang="ko-KR" altLang="en-US"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everyone, today we will be discussing </a:t>
            </a:r>
            <a:r>
              <a:rPr lang="en-US" altLang="ko-KR" b="1" dirty="0"/>
              <a:t>the importance of English for software engineers</a:t>
            </a:r>
            <a:r>
              <a:rPr lang="en-US" altLang="ko-KR" dirty="0"/>
              <a:t>. As software engineers, English plays a vital role in many aspects of our work, from accessing information to communicating globally. Our team has identified three key areas where English is particularly important: </a:t>
            </a:r>
            <a:r>
              <a:rPr lang="en-US" altLang="ko-KR" b="1" dirty="0"/>
              <a:t>information access</a:t>
            </a:r>
            <a:r>
              <a:rPr lang="en-US" altLang="ko-KR" dirty="0"/>
              <a:t>, </a:t>
            </a:r>
            <a:r>
              <a:rPr lang="en-US" altLang="ko-KR" b="1" dirty="0"/>
              <a:t>global communication</a:t>
            </a:r>
            <a:r>
              <a:rPr lang="en-US" altLang="ko-KR" dirty="0"/>
              <a:t>, and </a:t>
            </a:r>
            <a:r>
              <a:rPr lang="en-US" altLang="ko-KR" b="1" dirty="0"/>
              <a:t>AI advancements</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1</a:t>
            </a:fld>
            <a:endParaRPr lang="ko-KR" altLang="en-US" dirty="0"/>
          </a:p>
        </p:txBody>
      </p:sp>
    </p:spTree>
    <p:extLst>
      <p:ext uri="{BB962C8B-B14F-4D97-AF65-F5344CB8AC3E}">
        <p14:creationId xmlns:p14="http://schemas.microsoft.com/office/powerpoint/2010/main" val="102440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But before we dive in, let me introduce our team:</a:t>
            </a:r>
          </a:p>
          <a:p>
            <a:pPr>
              <a:buFont typeface="Arial" panose="020B0604020202020204" pitchFamily="34" charset="0"/>
              <a:buChar char="•"/>
            </a:pPr>
            <a:r>
              <a:rPr lang="en-US" altLang="ko-KR" dirty="0"/>
              <a:t>Kim Donggeon</a:t>
            </a:r>
          </a:p>
          <a:p>
            <a:pPr>
              <a:buFont typeface="Arial" panose="020B0604020202020204" pitchFamily="34" charset="0"/>
              <a:buChar char="•"/>
            </a:pPr>
            <a:r>
              <a:rPr lang="en-US" altLang="ko-KR" dirty="0"/>
              <a:t>Sung Seoyeon</a:t>
            </a:r>
          </a:p>
          <a:p>
            <a:pPr>
              <a:buFont typeface="Arial" panose="020B0604020202020204" pitchFamily="34" charset="0"/>
              <a:buChar char="•"/>
            </a:pPr>
            <a:r>
              <a:rPr lang="en-US" altLang="ko-KR" dirty="0"/>
              <a:t>Victoria</a:t>
            </a:r>
          </a:p>
          <a:p>
            <a:pPr>
              <a:buFont typeface="Arial" panose="020B0604020202020204" pitchFamily="34" charset="0"/>
              <a:buChar char="•"/>
            </a:pPr>
            <a:r>
              <a:rPr lang="en-US" altLang="ko-KR" dirty="0"/>
              <a:t>Kang </a:t>
            </a:r>
            <a:r>
              <a:rPr lang="en-US" altLang="ko-KR" dirty="0" err="1"/>
              <a:t>Seonwoo</a:t>
            </a:r>
            <a:endParaRPr lang="en-US" altLang="ko-KR" dirty="0"/>
          </a:p>
          <a:p>
            <a:pPr>
              <a:buFont typeface="Arial" panose="020B0604020202020204" pitchFamily="34" charset="0"/>
              <a:buChar char="•"/>
            </a:pPr>
            <a:r>
              <a:rPr lang="en-US" altLang="ko-KR" dirty="0"/>
              <a:t>Kim Yerim</a:t>
            </a:r>
          </a:p>
          <a:p>
            <a:r>
              <a:rPr lang="en-US" altLang="ko-KR" dirty="0"/>
              <a:t>Together, we’ve researched and analyzed how English influences software engineering in today’s world</a:t>
            </a:r>
          </a:p>
          <a:p>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2</a:t>
            </a:fld>
            <a:endParaRPr lang="ko-KR" altLang="en-US" dirty="0"/>
          </a:p>
        </p:txBody>
      </p:sp>
    </p:spTree>
    <p:extLst>
      <p:ext uri="{BB962C8B-B14F-4D97-AF65-F5344CB8AC3E}">
        <p14:creationId xmlns:p14="http://schemas.microsoft.com/office/powerpoint/2010/main" val="36856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point we want to emphasize is </a:t>
            </a:r>
            <a:r>
              <a:rPr lang="en-US" altLang="ko-KR" b="1" dirty="0"/>
              <a:t>access to information and research</a:t>
            </a:r>
            <a:r>
              <a:rPr lang="en-US" altLang="ko-KR" dirty="0"/>
              <a:t>.</a:t>
            </a:r>
            <a:br>
              <a:rPr lang="en-US" altLang="ko-KR" dirty="0"/>
            </a:br>
            <a:r>
              <a:rPr lang="en-US" altLang="ko-KR" dirty="0"/>
              <a:t>Most of the information available in the software engineering field, such as </a:t>
            </a:r>
            <a:r>
              <a:rPr lang="en-US" altLang="ko-KR" b="1" dirty="0"/>
              <a:t>research papers</a:t>
            </a:r>
            <a:r>
              <a:rPr lang="en-US" altLang="ko-KR" dirty="0"/>
              <a:t> and </a:t>
            </a:r>
            <a:r>
              <a:rPr lang="en-US" altLang="ko-KR" b="1" dirty="0"/>
              <a:t>technical documents</a:t>
            </a:r>
            <a:r>
              <a:rPr lang="en-US" altLang="ko-KR" dirty="0"/>
              <a:t>, is written in English. There is much more research available from countries outside of Korea, so being able to read and understand English is crucial for keeping up with the latest trends and technologies. The IT field moves very quickly, and by understanding English, we can access </a:t>
            </a:r>
            <a:r>
              <a:rPr lang="en-US" altLang="ko-KR" b="1" dirty="0"/>
              <a:t>new knowledge</a:t>
            </a:r>
            <a:r>
              <a:rPr lang="en-US" altLang="ko-KR" dirty="0"/>
              <a:t> and keep up with the </a:t>
            </a:r>
            <a:r>
              <a:rPr lang="en-US" altLang="ko-KR" b="1" dirty="0"/>
              <a:t>fast changes</a:t>
            </a:r>
            <a:r>
              <a:rPr lang="en-US" altLang="ko-KR" dirty="0"/>
              <a:t> in the industry.</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3</a:t>
            </a:fld>
            <a:endParaRPr lang="ko-KR" altLang="en-US" dirty="0"/>
          </a:p>
        </p:txBody>
      </p:sp>
    </p:spTree>
    <p:extLst>
      <p:ext uri="{BB962C8B-B14F-4D97-AF65-F5344CB8AC3E}">
        <p14:creationId xmlns:p14="http://schemas.microsoft.com/office/powerpoint/2010/main" val="316688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we need to talk about </a:t>
            </a:r>
            <a:r>
              <a:rPr lang="en-US" altLang="ko-KR" b="1" dirty="0"/>
              <a:t>global communication and collaboration</a:t>
            </a:r>
            <a:r>
              <a:rPr lang="en-US" altLang="ko-KR" dirty="0"/>
              <a:t>.</a:t>
            </a:r>
            <a:br>
              <a:rPr lang="en-US" altLang="ko-KR" dirty="0"/>
            </a:br>
            <a:r>
              <a:rPr lang="en-US" altLang="ko-KR" dirty="0"/>
              <a:t>English is the </a:t>
            </a:r>
            <a:r>
              <a:rPr lang="en-US" altLang="ko-KR" b="1" dirty="0"/>
              <a:t>world’s common language</a:t>
            </a:r>
            <a:r>
              <a:rPr lang="en-US" altLang="ko-KR" dirty="0"/>
              <a:t>, especially in the tech world. When we work with engineers from other countries, English is often the language we use to communicate. After the COVID-19 pandemic, </a:t>
            </a:r>
            <a:r>
              <a:rPr lang="en-US" altLang="ko-KR" b="1" dirty="0"/>
              <a:t>remote work</a:t>
            </a:r>
            <a:r>
              <a:rPr lang="en-US" altLang="ko-KR" dirty="0"/>
              <a:t> became more common, and the IT industry became even more global. This means it’s even more important to be able to speak and understand English well, so we can effectively </a:t>
            </a:r>
            <a:r>
              <a:rPr lang="en-US" altLang="ko-KR" b="1" dirty="0"/>
              <a:t>work with developers</a:t>
            </a:r>
            <a:r>
              <a:rPr lang="en-US" altLang="ko-KR" dirty="0"/>
              <a:t> from around the world.</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4</a:t>
            </a:fld>
            <a:endParaRPr lang="ko-KR" altLang="en-US" dirty="0"/>
          </a:p>
        </p:txBody>
      </p:sp>
    </p:spTree>
    <p:extLst>
      <p:ext uri="{BB962C8B-B14F-4D97-AF65-F5344CB8AC3E}">
        <p14:creationId xmlns:p14="http://schemas.microsoft.com/office/powerpoint/2010/main" val="385161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point we want to emphasize is </a:t>
            </a:r>
            <a:r>
              <a:rPr lang="en-US" altLang="ko-KR" b="1" dirty="0"/>
              <a:t>access to information and research</a:t>
            </a:r>
            <a:r>
              <a:rPr lang="en-US" altLang="ko-KR" dirty="0"/>
              <a:t>.</a:t>
            </a:r>
            <a:br>
              <a:rPr lang="en-US" altLang="ko-KR" dirty="0"/>
            </a:br>
            <a:r>
              <a:rPr lang="en-US" altLang="ko-KR" dirty="0"/>
              <a:t>Most of the information available in the software engineering field, such as </a:t>
            </a:r>
            <a:r>
              <a:rPr lang="en-US" altLang="ko-KR" b="1" dirty="0"/>
              <a:t>research papers</a:t>
            </a:r>
            <a:r>
              <a:rPr lang="en-US" altLang="ko-KR" dirty="0"/>
              <a:t> and </a:t>
            </a:r>
            <a:r>
              <a:rPr lang="en-US" altLang="ko-KR" b="1" dirty="0"/>
              <a:t>technical documents</a:t>
            </a:r>
            <a:r>
              <a:rPr lang="en-US" altLang="ko-KR" dirty="0"/>
              <a:t>, is written in English. There is much more research available from countries outside of Korea, so being able to read and understand English is crucial for keeping up with the latest trends and technologies. The IT field moves very quickly, and by understanding English, we can access </a:t>
            </a:r>
            <a:r>
              <a:rPr lang="en-US" altLang="ko-KR" b="1" dirty="0"/>
              <a:t>new knowledge</a:t>
            </a:r>
            <a:r>
              <a:rPr lang="en-US" altLang="ko-KR" dirty="0"/>
              <a:t> and keep up with the </a:t>
            </a:r>
            <a:r>
              <a:rPr lang="en-US" altLang="ko-KR" b="1" dirty="0"/>
              <a:t>fast changes</a:t>
            </a:r>
            <a:r>
              <a:rPr lang="en-US" altLang="ko-KR" dirty="0"/>
              <a:t> in the industry.</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5</a:t>
            </a:fld>
            <a:endParaRPr lang="ko-KR" altLang="en-US" dirty="0"/>
          </a:p>
        </p:txBody>
      </p:sp>
    </p:spTree>
    <p:extLst>
      <p:ext uri="{BB962C8B-B14F-4D97-AF65-F5344CB8AC3E}">
        <p14:creationId xmlns:p14="http://schemas.microsoft.com/office/powerpoint/2010/main" val="375058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let’s look at how English is connected to the </a:t>
            </a:r>
            <a:r>
              <a:rPr lang="en-US" altLang="ko-KR" b="1" dirty="0"/>
              <a:t>growth of AI</a:t>
            </a:r>
            <a:r>
              <a:rPr lang="en-US" altLang="ko-KR" dirty="0"/>
              <a:t>.</a:t>
            </a:r>
            <a:br>
              <a:rPr lang="en-US" altLang="ko-KR" dirty="0"/>
            </a:br>
            <a:r>
              <a:rPr lang="en-US" altLang="ko-KR" dirty="0"/>
              <a:t>AI tools, like </a:t>
            </a:r>
            <a:r>
              <a:rPr lang="en-US" altLang="ko-KR" b="1" dirty="0"/>
              <a:t>ChatGPT</a:t>
            </a:r>
            <a:r>
              <a:rPr lang="en-US" altLang="ko-KR" dirty="0"/>
              <a:t>, use English as their main language. When you ask questions in English, these tools give faster and better answers because they’ve been trained on mostly English data. As more new technologies emerge, being able to use English is necessary to get the most out of these tools and stay ahead in the industry.</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6</a:t>
            </a:fld>
            <a:endParaRPr lang="ko-KR" altLang="en-US" dirty="0"/>
          </a:p>
        </p:txBody>
      </p:sp>
    </p:spTree>
    <p:extLst>
      <p:ext uri="{BB962C8B-B14F-4D97-AF65-F5344CB8AC3E}">
        <p14:creationId xmlns:p14="http://schemas.microsoft.com/office/powerpoint/2010/main" val="24048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530193B-564F-4854-8A52-728F3FB19C85}" type="slidenum">
              <a:rPr lang="en-ZA" altLang="ko-KR" smtClean="0"/>
              <a:pPr/>
              <a:t>7</a:t>
            </a:fld>
            <a:endParaRPr lang="ko-KR" altLang="en-US" dirty="0"/>
          </a:p>
        </p:txBody>
      </p:sp>
    </p:spTree>
    <p:extLst>
      <p:ext uri="{BB962C8B-B14F-4D97-AF65-F5344CB8AC3E}">
        <p14:creationId xmlns:p14="http://schemas.microsoft.com/office/powerpoint/2010/main" val="188850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conclusion, English is not just another skill for software engineers; it’s essential. Whether it’s </a:t>
            </a:r>
            <a:r>
              <a:rPr lang="en-US" altLang="ko-KR" b="1" dirty="0"/>
              <a:t>reading research papers</a:t>
            </a:r>
            <a:r>
              <a:rPr lang="en-US" altLang="ko-KR" dirty="0"/>
              <a:t>, </a:t>
            </a:r>
            <a:r>
              <a:rPr lang="en-US" altLang="ko-KR" b="1" dirty="0"/>
              <a:t>working with global teams</a:t>
            </a:r>
            <a:r>
              <a:rPr lang="en-US" altLang="ko-KR" dirty="0"/>
              <a:t>, or </a:t>
            </a:r>
            <a:r>
              <a:rPr lang="en-US" altLang="ko-KR" b="1" dirty="0"/>
              <a:t>utilizing AI tools</a:t>
            </a:r>
            <a:r>
              <a:rPr lang="en-US" altLang="ko-KR" dirty="0"/>
              <a:t>, English is at the core of everything we do. Thank you for listening, and we hope this presentation has helped show just how important English is in our field</a:t>
            </a:r>
            <a:endParaRPr lang="ko-KR" altLang="en-US" dirty="0"/>
          </a:p>
        </p:txBody>
      </p:sp>
      <p:sp>
        <p:nvSpPr>
          <p:cNvPr id="4" name="슬라이드 번호 개체 틀 3"/>
          <p:cNvSpPr>
            <a:spLocks noGrp="1"/>
          </p:cNvSpPr>
          <p:nvPr>
            <p:ph type="sldNum" sz="quarter" idx="10"/>
          </p:nvPr>
        </p:nvSpPr>
        <p:spPr/>
        <p:txBody>
          <a:bodyPr/>
          <a:lstStyle/>
          <a:p>
            <a:fld id="{8530193B-564F-4854-8A52-728F3FB19C85}" type="slidenum">
              <a:rPr lang="en-ZA" altLang="ko-KR" smtClean="0"/>
              <a:pPr/>
              <a:t>8</a:t>
            </a:fld>
            <a:endParaRPr lang="ko-KR" altLang="en-US" dirty="0"/>
          </a:p>
        </p:txBody>
      </p:sp>
    </p:spTree>
    <p:extLst>
      <p:ext uri="{BB962C8B-B14F-4D97-AF65-F5344CB8AC3E}">
        <p14:creationId xmlns:p14="http://schemas.microsoft.com/office/powerpoint/2010/main" val="425387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bg>
      <p:bgPr>
        <a:solidFill>
          <a:schemeClr val="bg1">
            <a:lumMod val="95000"/>
          </a:schemeClr>
        </a:solidFill>
        <a:effectLst/>
      </p:bgPr>
    </p:bg>
    <p:spTree>
      <p:nvGrpSpPr>
        <p:cNvPr id="1" name=""/>
        <p:cNvGrpSpPr/>
        <p:nvPr/>
      </p:nvGrpSpPr>
      <p:grpSpPr>
        <a:xfrm>
          <a:off x="0" y="0"/>
          <a:ext cx="0" cy="0"/>
          <a:chOff x="0" y="0"/>
          <a:chExt cx="0" cy="0"/>
        </a:xfrm>
      </p:grpSpPr>
      <p:sp>
        <p:nvSpPr>
          <p:cNvPr id="41" name="그림 개체 틀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맑은 고딕" panose="020B0503020000020004" pitchFamily="50" charset="-127"/>
                <a:ea typeface="맑은 고딕" panose="020B0503020000020004" pitchFamily="50" charset="-127"/>
                <a:cs typeface="Times New Roman" panose="02020603050405020304" pitchFamily="18" charset="0"/>
              </a:defRPr>
            </a:lvl1pPr>
          </a:lstStyle>
          <a:p>
            <a:pPr rtl="0"/>
            <a:r>
              <a:rPr lang="ko-KR" altLang="en-US" noProof="0" dirty="0"/>
              <a:t>여기에 사진 삽입 또는 끌어서 놓기</a:t>
            </a:r>
          </a:p>
        </p:txBody>
      </p:sp>
      <p:sp>
        <p:nvSpPr>
          <p:cNvPr id="2" name="제목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ts val="6200"/>
              </a:lnSpc>
              <a:defRPr lang="en-ZA" sz="4400" b="1" spc="-300" dirty="0">
                <a:latin typeface="맑은 고딕" panose="020B0503020000020004" pitchFamily="50" charset="-127"/>
                <a:ea typeface="맑은 고딕" panose="020B0503020000020004" pitchFamily="50" charset="-127"/>
              </a:defRPr>
            </a:lvl1pPr>
          </a:lstStyle>
          <a:p>
            <a:pPr lvl="0" algn="r" rtl="0"/>
            <a:r>
              <a:rPr lang="ko-KR" altLang="en-US" noProof="0" dirty="0"/>
              <a:t>클릭하여 프레젠테이션 제목 편집</a:t>
            </a:r>
            <a:endParaRPr lang="ko-KR" altLang="en-ZA" noProof="0" dirty="0"/>
          </a:p>
        </p:txBody>
      </p:sp>
      <p:sp>
        <p:nvSpPr>
          <p:cNvPr id="3" name="부제목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sz="1800" dirty="0">
                <a:solidFill>
                  <a:schemeClr val="bg1"/>
                </a:solidFill>
                <a:latin typeface="맑은 고딕" panose="020B0503020000020004" pitchFamily="50" charset="-127"/>
                <a:ea typeface="맑은 고딕" panose="020B0503020000020004" pitchFamily="50" charset="-127"/>
              </a:defRPr>
            </a:lvl1pPr>
          </a:lstStyle>
          <a:p>
            <a:pPr marL="266700" lvl="0" indent="-266700" algn="ctr" rtl="0"/>
            <a:r>
              <a:rPr lang="ko-KR" altLang="en-US" noProof="0"/>
              <a:t>클릭하여 마스터 부제목 스타일 편집</a:t>
            </a:r>
            <a:endParaRPr lang="ko-KR" altLang="en-ZA" noProof="0" dirty="0"/>
          </a:p>
        </p:txBody>
      </p:sp>
      <p:sp>
        <p:nvSpPr>
          <p:cNvPr id="13" name="직사각형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두 개의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7" name="부제목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내용 개체 틀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6" name="텍스트 개체 틀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4" name="바닥글 개체 틀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ko-KR" altLang="en-US" noProof="0" dirty="0"/>
              <a:t>바닥글 추가</a:t>
            </a:r>
          </a:p>
        </p:txBody>
      </p:sp>
      <p:sp>
        <p:nvSpPr>
          <p:cNvPr id="5" name="슬라이드 번호 개체 틀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열">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9" name="부제목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내용 개체 틀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5" name="텍스트 개체 틀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11" name="텍스트 개체 틀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4" name="바닥글 개체 틀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ko-KR" altLang="en-US" noProof="0" dirty="0"/>
              <a:t>바닥글 추가</a:t>
            </a:r>
          </a:p>
        </p:txBody>
      </p:sp>
      <p:sp>
        <p:nvSpPr>
          <p:cNvPr id="6" name="슬라이드 번호 개체 틀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열">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10" name="부제목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내용 개체 틀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5" name="텍스트 개체 틀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13" name="텍스트 개체 틀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15" name="텍스트 개체 틀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17" name="텍스트 개체 틀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4" name="바닥글 개체 틀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ko-KR" altLang="en-US" noProof="0" dirty="0"/>
              <a:t>바닥글 추가</a:t>
            </a:r>
          </a:p>
        </p:txBody>
      </p:sp>
      <p:sp>
        <p:nvSpPr>
          <p:cNvPr id="6" name="슬라이드 번호 개체 틀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5" name="부제목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바닥글 개체 틀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ko-KR" altLang="en-US" noProof="0" dirty="0"/>
              <a:t>바닥글 추가</a:t>
            </a:r>
          </a:p>
        </p:txBody>
      </p:sp>
      <p:sp>
        <p:nvSpPr>
          <p:cNvPr id="4" name="슬라이드 번호 개체 틀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비어 있음">
    <p:spTree>
      <p:nvGrpSpPr>
        <p:cNvPr id="1" name=""/>
        <p:cNvGrpSpPr/>
        <p:nvPr/>
      </p:nvGrpSpPr>
      <p:grpSpPr>
        <a:xfrm>
          <a:off x="0" y="0"/>
          <a:ext cx="0" cy="0"/>
          <a:chOff x="0" y="0"/>
          <a:chExt cx="0" cy="0"/>
        </a:xfrm>
      </p:grpSpPr>
      <p:sp>
        <p:nvSpPr>
          <p:cNvPr id="2" name="바닥글 개체 틀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ko-KR" altLang="en-US" noProof="0" dirty="0"/>
              <a:t>바닥글 추가</a:t>
            </a:r>
          </a:p>
        </p:txBody>
      </p:sp>
      <p:sp>
        <p:nvSpPr>
          <p:cNvPr id="3" name="슬라이드 번호 개체 틀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en-ZA" altLang="ko-KR" noProof="0" smtClean="0"/>
              <a:pPr/>
              <a:t>‹#›</a:t>
            </a:fld>
            <a:endParaRPr lang="ko-KR" altLang="en-US" noProof="0" dirty="0"/>
          </a:p>
        </p:txBody>
      </p:sp>
      <p:sp>
        <p:nvSpPr>
          <p:cNvPr id="4" name="제목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구분선 슬라이드 1">
    <p:bg>
      <p:bgPr>
        <a:solidFill>
          <a:schemeClr val="bg1">
            <a:lumMod val="95000"/>
          </a:schemeClr>
        </a:solidFill>
        <a:effectLst/>
      </p:bgPr>
    </p:bg>
    <p:spTree>
      <p:nvGrpSpPr>
        <p:cNvPr id="1" name=""/>
        <p:cNvGrpSpPr/>
        <p:nvPr/>
      </p:nvGrpSpPr>
      <p:grpSpPr>
        <a:xfrm>
          <a:off x="0" y="0"/>
          <a:ext cx="0" cy="0"/>
          <a:chOff x="0" y="0"/>
          <a:chExt cx="0" cy="0"/>
        </a:xfrm>
      </p:grpSpPr>
      <p:sp>
        <p:nvSpPr>
          <p:cNvPr id="41" name="그림 개체 틀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맑은 고딕" panose="020B0503020000020004" pitchFamily="50" charset="-127"/>
                <a:ea typeface="맑은 고딕" panose="020B0503020000020004" pitchFamily="50" charset="-127"/>
                <a:cs typeface="Times New Roman" panose="02020603050405020304" pitchFamily="18" charset="0"/>
              </a:defRPr>
            </a:lvl1pPr>
          </a:lstStyle>
          <a:p>
            <a:pPr rtl="0"/>
            <a:r>
              <a:rPr lang="ko-KR" altLang="en-US" noProof="0" dirty="0"/>
              <a:t>삽입 또는 끌어서 놓기 </a:t>
            </a:r>
            <a:br>
              <a:rPr lang="ko-KR" altLang="en-ZA" noProof="0" dirty="0"/>
            </a:br>
            <a:r>
              <a:rPr lang="ko-KR" altLang="en-US" noProof="0" dirty="0"/>
              <a:t>여기에 사진 삽입</a:t>
            </a:r>
          </a:p>
        </p:txBody>
      </p:sp>
      <p:sp>
        <p:nvSpPr>
          <p:cNvPr id="2" name="제목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lnSpc>
                <a:spcPts val="6200"/>
              </a:lnSpc>
              <a:defRPr lang="en-ZA" sz="4400" b="1" spc="-300" dirty="0">
                <a:latin typeface="맑은 고딕" panose="020B0503020000020004" pitchFamily="50" charset="-127"/>
                <a:ea typeface="맑은 고딕" panose="020B0503020000020004" pitchFamily="50" charset="-127"/>
              </a:defRPr>
            </a:lvl1pPr>
          </a:lstStyle>
          <a:p>
            <a:pPr lvl="0" algn="r" rtl="0"/>
            <a:r>
              <a:rPr lang="ko-KR" altLang="en-US" noProof="0" dirty="0"/>
              <a:t>클릭하여 구역 구분선 편집</a:t>
            </a:r>
          </a:p>
        </p:txBody>
      </p:sp>
      <p:sp>
        <p:nvSpPr>
          <p:cNvPr id="7" name="부제목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latin typeface="맑은 고딕" panose="020B0503020000020004" pitchFamily="50" charset="-127"/>
                <a:ea typeface="맑은 고딕" panose="020B0503020000020004" pitchFamily="50" charset="-127"/>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ko-KR" altLang="en-US" noProof="0" dirty="0"/>
              <a:t>클릭하여 마스터 부제목 스타일 편집</a:t>
            </a:r>
          </a:p>
        </p:txBody>
      </p:sp>
      <p:sp>
        <p:nvSpPr>
          <p:cNvPr id="4" name="바닥글 개체 틀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a:t>바닥글 추가</a:t>
            </a:r>
            <a:endParaRPr lang="ko-KR" altLang="en-US" dirty="0"/>
          </a:p>
        </p:txBody>
      </p:sp>
      <p:sp>
        <p:nvSpPr>
          <p:cNvPr id="8" name="직사각형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19B51A1E-902D-48AF-9020-955120F399B6}" type="slidenum">
              <a:rPr lang="en-ZA" altLang="ko-KR" smtClean="0"/>
              <a:pPr/>
              <a:t>‹#›</a:t>
            </a:fld>
            <a:endParaRPr lang="ko-KR" altLang="en-US"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분선 슬라이드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그림 개체 틀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맑은 고딕" panose="020B0503020000020004" pitchFamily="50" charset="-127"/>
                <a:ea typeface="맑은 고딕" panose="020B0503020000020004" pitchFamily="50" charset="-127"/>
                <a:cs typeface="Times New Roman" panose="02020603050405020304" pitchFamily="18" charset="0"/>
              </a:defRPr>
            </a:lvl1pPr>
          </a:lstStyle>
          <a:p>
            <a:pPr rtl="0"/>
            <a:r>
              <a:rPr lang="ko-KR" altLang="en-US" noProof="0" dirty="0"/>
              <a:t>삽입 또는 끌어서 놓기 </a:t>
            </a:r>
            <a:br>
              <a:rPr lang="ko-KR" altLang="en-ZA" noProof="0" dirty="0"/>
            </a:br>
            <a:r>
              <a:rPr lang="ko-KR" altLang="en-US" noProof="0" dirty="0"/>
              <a:t>여기에 사진 삽입</a:t>
            </a:r>
          </a:p>
        </p:txBody>
      </p:sp>
      <p:sp>
        <p:nvSpPr>
          <p:cNvPr id="3" name="제목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lnSpc>
                <a:spcPts val="6200"/>
              </a:lnSpc>
              <a:defRPr sz="4400" b="1" spc="-300">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rtl="0"/>
            <a:r>
              <a:rPr lang="ko-KR" altLang="en-US" noProof="0" dirty="0"/>
              <a:t>클릭하여 구역 구분선 편집</a:t>
            </a:r>
          </a:p>
        </p:txBody>
      </p:sp>
      <p:sp>
        <p:nvSpPr>
          <p:cNvPr id="7" name="부제목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latin typeface="맑은 고딕" panose="020B0503020000020004" pitchFamily="50" charset="-127"/>
                <a:ea typeface="맑은 고딕" panose="020B0503020000020004" pitchFamily="50" charset="-127"/>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ko-KR" altLang="en-US" noProof="0" dirty="0"/>
              <a:t>클릭하여 마스터 부제목 스타일 편집</a:t>
            </a:r>
          </a:p>
        </p:txBody>
      </p:sp>
      <p:sp>
        <p:nvSpPr>
          <p:cNvPr id="4" name="바닥글 개체 틀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dirty="0"/>
              <a:t>바닥글 추가</a:t>
            </a:r>
          </a:p>
        </p:txBody>
      </p:sp>
      <p:sp>
        <p:nvSpPr>
          <p:cNvPr id="8" name="직사각형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ZA" noProof="0" dirty="0">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19B51A1E-902D-48AF-9020-955120F399B6}" type="slidenum">
              <a:rPr lang="en-ZA" altLang="ko-KR" smtClean="0"/>
              <a:pPr/>
              <a:t>‹#›</a:t>
            </a:fld>
            <a:endParaRPr lang="ko-KR" altLang="en-US"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텍스트 이미지 레이아웃 1">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맑은 고딕" panose="020B0503020000020004" pitchFamily="50" charset="-127"/>
                <a:ea typeface="맑은 고딕" panose="020B0503020000020004" pitchFamily="50" charset="-127"/>
                <a:cs typeface="Times New Roman" panose="02020603050405020304" pitchFamily="18" charset="0"/>
              </a:defRPr>
            </a:lvl1pPr>
          </a:lstStyle>
          <a:p>
            <a:pPr rtl="0"/>
            <a:r>
              <a:rPr lang="ko-KR" altLang="en-US" noProof="0" dirty="0"/>
              <a:t>사진 삽입 또는 끌어서 놓기</a:t>
            </a:r>
          </a:p>
        </p:txBody>
      </p:sp>
      <p:sp>
        <p:nvSpPr>
          <p:cNvPr id="2" name="제목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lnSpc>
                <a:spcPct val="100000"/>
              </a:lnSpc>
              <a:defRPr sz="4400" b="1" spc="-300">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rtl="0"/>
            <a:r>
              <a:rPr lang="ko-KR" altLang="en-US" noProof="0" dirty="0"/>
              <a:t>페이지 제목 편집</a:t>
            </a:r>
          </a:p>
        </p:txBody>
      </p:sp>
      <p:sp>
        <p:nvSpPr>
          <p:cNvPr id="10" name="부제목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sz="1800">
                <a:solidFill>
                  <a:schemeClr val="bg1"/>
                </a:solidFill>
                <a:latin typeface="맑은 고딕" panose="020B0503020000020004" pitchFamily="50" charset="-127"/>
                <a:ea typeface="맑은 고딕" panose="020B0503020000020004" pitchFamily="50" charset="-127"/>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p>
        </p:txBody>
      </p:sp>
      <p:sp>
        <p:nvSpPr>
          <p:cNvPr id="3" name="내용 개체 틀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latin typeface="맑은 고딕" panose="020B0503020000020004" pitchFamily="50" charset="-127"/>
                <a:ea typeface="맑은 고딕" panose="020B0503020000020004" pitchFamily="50" charset="-127"/>
              </a:defRPr>
            </a:lvl1pPr>
            <a:lvl2pPr>
              <a:defRPr>
                <a:solidFill>
                  <a:schemeClr val="tx1">
                    <a:lumMod val="75000"/>
                    <a:lumOff val="25000"/>
                  </a:schemeClr>
                </a:solidFill>
                <a:latin typeface="맑은 고딕" panose="020B0503020000020004" pitchFamily="50" charset="-127"/>
                <a:ea typeface="맑은 고딕" panose="020B0503020000020004" pitchFamily="50" charset="-127"/>
              </a:defRPr>
            </a:lvl2pPr>
            <a:lvl3pPr>
              <a:defRPr>
                <a:solidFill>
                  <a:schemeClr val="tx1">
                    <a:lumMod val="75000"/>
                    <a:lumOff val="25000"/>
                  </a:schemeClr>
                </a:solidFill>
                <a:latin typeface="맑은 고딕" panose="020B0503020000020004" pitchFamily="50" charset="-127"/>
                <a:ea typeface="맑은 고딕" panose="020B0503020000020004" pitchFamily="50" charset="-127"/>
              </a:defRPr>
            </a:lvl3pPr>
            <a:lvl4pPr>
              <a:defRPr>
                <a:solidFill>
                  <a:schemeClr val="tx1">
                    <a:lumMod val="75000"/>
                    <a:lumOff val="25000"/>
                  </a:schemeClr>
                </a:solidFill>
                <a:latin typeface="맑은 고딕" panose="020B0503020000020004" pitchFamily="50" charset="-127"/>
                <a:ea typeface="맑은 고딕" panose="020B0503020000020004" pitchFamily="50" charset="-127"/>
              </a:defRPr>
            </a:lvl4pPr>
            <a:lvl5pPr>
              <a:defRPr>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바닥글 개체 틀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dirty="0"/>
              <a:t>바닥글 추가</a:t>
            </a:r>
          </a:p>
        </p:txBody>
      </p:sp>
      <p:sp>
        <p:nvSpPr>
          <p:cNvPr id="5" name="슬라이드 번호 개체 틀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lvl1pPr>
              <a:defRPr>
                <a:latin typeface="맑은 고딕" panose="020B0503020000020004" pitchFamily="50" charset="-127"/>
                <a:ea typeface="맑은 고딕" panose="020B0503020000020004" pitchFamily="50" charset="-127"/>
              </a:defRPr>
            </a:lvl1pPr>
          </a:lstStyle>
          <a:p>
            <a:fld id="{19B51A1E-902D-48AF-9020-955120F399B6}" type="slidenum">
              <a:rPr lang="en-ZA" altLang="ko-KR" noProof="0" smtClean="0"/>
              <a:pPr/>
              <a:t>‹#›</a:t>
            </a:fld>
            <a:endParaRPr lang="ko-KR" altLang="en-US" noProof="0" dirty="0"/>
          </a:p>
        </p:txBody>
      </p:sp>
      <p:sp>
        <p:nvSpPr>
          <p:cNvPr id="8" name="직사각형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noProof="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텍스트 이미지 레이아웃 2">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맑은 고딕" panose="020B0503020000020004" pitchFamily="50" charset="-127"/>
                <a:ea typeface="맑은 고딕" panose="020B0503020000020004" pitchFamily="50" charset="-127"/>
                <a:cs typeface="Times New Roman" panose="02020603050405020304" pitchFamily="18" charset="0"/>
              </a:defRPr>
            </a:lvl1pPr>
          </a:lstStyle>
          <a:p>
            <a:pPr rtl="0"/>
            <a:r>
              <a:rPr lang="ko-KR" altLang="en-US" noProof="0" dirty="0"/>
              <a:t>사진 삽입 또는 끌어서 놓기</a:t>
            </a:r>
          </a:p>
        </p:txBody>
      </p:sp>
      <p:sp>
        <p:nvSpPr>
          <p:cNvPr id="2" name="제목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lnSpc>
                <a:spcPct val="100000"/>
              </a:lnSpc>
              <a:defRPr sz="4400" b="1" spc="-300">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rtl="0"/>
            <a:r>
              <a:rPr lang="ko-KR" altLang="en-US" noProof="0" dirty="0"/>
              <a:t>클릭하여 페이지 제목 편집</a:t>
            </a:r>
            <a:endParaRPr lang="ko-KR" altLang="en-ZA" noProof="0" dirty="0"/>
          </a:p>
        </p:txBody>
      </p:sp>
      <p:sp>
        <p:nvSpPr>
          <p:cNvPr id="10" name="부제목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sz="1800">
                <a:solidFill>
                  <a:schemeClr val="bg1"/>
                </a:solidFill>
                <a:latin typeface="맑은 고딕" panose="020B0503020000020004" pitchFamily="50" charset="-127"/>
                <a:ea typeface="맑은 고딕" panose="020B0503020000020004" pitchFamily="50" charset="-127"/>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내용 개체 틀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latin typeface="맑은 고딕" panose="020B0503020000020004" pitchFamily="50" charset="-127"/>
                <a:ea typeface="맑은 고딕" panose="020B0503020000020004" pitchFamily="50" charset="-127"/>
              </a:defRPr>
            </a:lvl1pPr>
            <a:lvl2pPr>
              <a:defRPr>
                <a:solidFill>
                  <a:schemeClr val="tx1">
                    <a:lumMod val="75000"/>
                    <a:lumOff val="25000"/>
                  </a:schemeClr>
                </a:solidFill>
                <a:latin typeface="맑은 고딕" panose="020B0503020000020004" pitchFamily="50" charset="-127"/>
                <a:ea typeface="맑은 고딕" panose="020B0503020000020004" pitchFamily="50" charset="-127"/>
              </a:defRPr>
            </a:lvl2pPr>
            <a:lvl3pPr>
              <a:defRPr>
                <a:solidFill>
                  <a:schemeClr val="tx1">
                    <a:lumMod val="75000"/>
                    <a:lumOff val="25000"/>
                  </a:schemeClr>
                </a:solidFill>
                <a:latin typeface="맑은 고딕" panose="020B0503020000020004" pitchFamily="50" charset="-127"/>
                <a:ea typeface="맑은 고딕" panose="020B0503020000020004" pitchFamily="50" charset="-127"/>
              </a:defRPr>
            </a:lvl3pPr>
            <a:lvl4pPr>
              <a:defRPr>
                <a:solidFill>
                  <a:schemeClr val="tx1">
                    <a:lumMod val="75000"/>
                    <a:lumOff val="25000"/>
                  </a:schemeClr>
                </a:solidFill>
                <a:latin typeface="맑은 고딕" panose="020B0503020000020004" pitchFamily="50" charset="-127"/>
                <a:ea typeface="맑은 고딕" panose="020B0503020000020004" pitchFamily="50" charset="-127"/>
              </a:defRPr>
            </a:lvl4pPr>
            <a:lvl5pPr>
              <a:defRPr>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4" name="바닥글 개체 틀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dirty="0"/>
              <a:t>바닥글 추가</a:t>
            </a:r>
          </a:p>
        </p:txBody>
      </p:sp>
      <p:sp>
        <p:nvSpPr>
          <p:cNvPr id="5" name="슬라이드 번호 개체 틀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lvl1pPr>
              <a:defRPr>
                <a:latin typeface="맑은 고딕" panose="020B0503020000020004" pitchFamily="50" charset="-127"/>
                <a:ea typeface="맑은 고딕" panose="020B0503020000020004" pitchFamily="50" charset="-127"/>
              </a:defRPr>
            </a:lvl1pPr>
          </a:lstStyle>
          <a:p>
            <a:fld id="{19B51A1E-902D-48AF-9020-955120F399B6}" type="slidenum">
              <a:rPr lang="en-ZA" altLang="ko-KR" smtClean="0"/>
              <a:pPr/>
              <a:t>‹#›</a:t>
            </a:fld>
            <a:endParaRPr lang="ko-KR" altLang="en-US" dirty="0"/>
          </a:p>
        </p:txBody>
      </p:sp>
      <p:sp>
        <p:nvSpPr>
          <p:cNvPr id="8" name="직사각형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ZA" noProof="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9" name="부제목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비교 왼쪽 개체 틀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12" name="비교 왼쪽 개체 틀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ko-KR" altLang="en-US" noProof="0"/>
              <a:t>마스터 텍스트 스타일을 편집하려면 클릭</a:t>
            </a:r>
          </a:p>
        </p:txBody>
      </p:sp>
      <p:sp>
        <p:nvSpPr>
          <p:cNvPr id="8" name="텍스트 개체 틀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5" name="바닥글 개체 틀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ko-KR" altLang="en-US" noProof="0" dirty="0"/>
              <a:t>바닥글 추가</a:t>
            </a:r>
          </a:p>
        </p:txBody>
      </p:sp>
      <p:sp>
        <p:nvSpPr>
          <p:cNvPr id="6" name="슬라이드 번호 개체 틀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큰 사진">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ko-KR" altLang="en-US" noProof="0" dirty="0"/>
              <a:t>사진 삽입 또는 끌어서 놓기</a:t>
            </a:r>
          </a:p>
        </p:txBody>
      </p:sp>
      <p:sp>
        <p:nvSpPr>
          <p:cNvPr id="3" name="내용 개체 틀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sz="1800">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dirty="0"/>
              <a:t>캡션 입력</a:t>
            </a:r>
            <a:endParaRPr lang="ko-KR" altLang="en-ZA" noProof="0" dirty="0"/>
          </a:p>
        </p:txBody>
      </p:sp>
      <p:sp>
        <p:nvSpPr>
          <p:cNvPr id="4" name="바닥글 개체 틀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ko-KR" altLang="en-US" noProof="0" dirty="0"/>
              <a:t>바닥글 추가</a:t>
            </a:r>
          </a:p>
        </p:txBody>
      </p:sp>
      <p:sp>
        <p:nvSpPr>
          <p:cNvPr id="2" name="슬라이드 번호 개체 틀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en-ZA" altLang="ko-KR" noProof="0" smtClean="0"/>
              <a:pPr/>
              <a:t>‹#›</a:t>
            </a:fld>
            <a:endParaRPr lang="ko-KR" altLang="en-US" noProof="0" dirty="0"/>
          </a:p>
        </p:txBody>
      </p:sp>
      <p:sp>
        <p:nvSpPr>
          <p:cNvPr id="5" name="제목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감사합니다!">
    <p:bg>
      <p:bgPr>
        <a:solidFill>
          <a:schemeClr val="bg1">
            <a:lumMod val="95000"/>
          </a:schemeClr>
        </a:solidFill>
        <a:effectLst/>
      </p:bgPr>
    </p:bg>
    <p:spTree>
      <p:nvGrpSpPr>
        <p:cNvPr id="1" name=""/>
        <p:cNvGrpSpPr/>
        <p:nvPr/>
      </p:nvGrpSpPr>
      <p:grpSpPr>
        <a:xfrm>
          <a:off x="0" y="0"/>
          <a:ext cx="0" cy="0"/>
          <a:chOff x="0" y="0"/>
          <a:chExt cx="0" cy="0"/>
        </a:xfrm>
      </p:grpSpPr>
      <p:sp>
        <p:nvSpPr>
          <p:cNvPr id="41" name="그림 개체 틀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ko-KR" altLang="en-US" noProof="0" dirty="0"/>
              <a:t>여기에 사진 삽입 또는 끌어서 놓기</a:t>
            </a:r>
          </a:p>
        </p:txBody>
      </p:sp>
      <p:sp>
        <p:nvSpPr>
          <p:cNvPr id="2" name="제목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lnSpc>
                <a:spcPct val="100000"/>
              </a:lnSpc>
              <a:defRPr lang="en-ZA" sz="4400" b="1" spc="-300" dirty="0"/>
            </a:lvl1pPr>
          </a:lstStyle>
          <a:p>
            <a:pPr lvl="0" algn="r" rtl="0"/>
            <a:r>
              <a:rPr lang="ko-KR" altLang="en-US" noProof="0" dirty="0"/>
              <a:t>감사합니다</a:t>
            </a:r>
            <a:r>
              <a:rPr lang="en-US" altLang="ko-KR" noProof="0" dirty="0"/>
              <a:t>!</a:t>
            </a:r>
            <a:endParaRPr lang="ko-KR" altLang="en-ZA" noProof="0" dirty="0"/>
          </a:p>
        </p:txBody>
      </p:sp>
      <p:sp>
        <p:nvSpPr>
          <p:cNvPr id="9" name="텍스트 개체 틀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5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전체 이름</a:t>
            </a:r>
            <a:endParaRPr lang="ko-KR" altLang="en-ZA" noProof="0" dirty="0"/>
          </a:p>
        </p:txBody>
      </p:sp>
      <p:sp>
        <p:nvSpPr>
          <p:cNvPr id="10" name="텍스트 개체 틀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5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전화 번호</a:t>
            </a:r>
            <a:endParaRPr lang="ko-KR" altLang="en-ZA" noProof="0" dirty="0"/>
          </a:p>
        </p:txBody>
      </p:sp>
      <p:sp>
        <p:nvSpPr>
          <p:cNvPr id="11" name="텍스트 개체 틀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5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전자 메일 또는 소셜 미디어 핸들</a:t>
            </a:r>
            <a:endParaRPr lang="ko-KR" altLang="en-ZA" noProof="0" dirty="0"/>
          </a:p>
        </p:txBody>
      </p:sp>
      <p:sp>
        <p:nvSpPr>
          <p:cNvPr id="12" name="텍스트 개체 틀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5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회사 웹 사이트</a:t>
            </a:r>
            <a:endParaRPr lang="ko-KR" altLang="en-ZA" noProof="0" dirty="0"/>
          </a:p>
        </p:txBody>
      </p:sp>
      <p:sp>
        <p:nvSpPr>
          <p:cNvPr id="15" name="직사각형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p>
        </p:txBody>
      </p:sp>
      <p:sp>
        <p:nvSpPr>
          <p:cNvPr id="14" name="직사각형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p>
        </p:txBody>
      </p:sp>
      <p:sp>
        <p:nvSpPr>
          <p:cNvPr id="13" name="직사각형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p>
        </p:txBody>
      </p:sp>
      <p:sp>
        <p:nvSpPr>
          <p:cNvPr id="8" name="직사각형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dirty="0"/>
          </a:p>
        </p:txBody>
      </p:sp>
      <p:sp>
        <p:nvSpPr>
          <p:cNvPr id="5" name="슬라이드 번호 개체 틀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ko-KR" altLang="en-US" noProof="0" dirty="0"/>
              <a:t>클릭하여 페이지 제목 편집</a:t>
            </a:r>
          </a:p>
        </p:txBody>
      </p:sp>
      <p:sp>
        <p:nvSpPr>
          <p:cNvPr id="7" name="부제목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ko-KR" altLang="en-US" noProof="0" dirty="0"/>
              <a:t>부제목</a:t>
            </a:r>
            <a:endParaRPr lang="ko-KR" altLang="en-ZA" noProof="0" dirty="0"/>
          </a:p>
        </p:txBody>
      </p:sp>
      <p:sp>
        <p:nvSpPr>
          <p:cNvPr id="3" name="내용 개체 틀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ZA" noProof="0" dirty="0"/>
          </a:p>
        </p:txBody>
      </p:sp>
      <p:sp>
        <p:nvSpPr>
          <p:cNvPr id="4" name="바닥글 개체 틀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ko-KR" altLang="en-US" noProof="0" dirty="0"/>
              <a:t>바닥글 추가</a:t>
            </a:r>
          </a:p>
        </p:txBody>
      </p:sp>
      <p:sp>
        <p:nvSpPr>
          <p:cNvPr id="5" name="슬라이드 번호 개체 틀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en-ZA" altLang="ko-KR" noProof="0" smtClean="0"/>
              <a:pPr/>
              <a:t>‹#›</a:t>
            </a:fld>
            <a:endParaRPr lang="ko-KR" alt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dirty="0">
              <a:latin typeface="맑은 고딕" panose="020B0503020000020004" pitchFamily="50" charset="-127"/>
              <a:ea typeface="맑은 고딕" panose="020B0503020000020004" pitchFamily="50" charset="-127"/>
            </a:endParaRPr>
          </a:p>
        </p:txBody>
      </p:sp>
      <p:sp>
        <p:nvSpPr>
          <p:cNvPr id="28" name="직사각형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dirty="0">
              <a:latin typeface="맑은 고딕" panose="020B0503020000020004" pitchFamily="50" charset="-127"/>
              <a:ea typeface="맑은 고딕" panose="020B0503020000020004" pitchFamily="50" charset="-127"/>
            </a:endParaRPr>
          </a:p>
        </p:txBody>
      </p:sp>
      <p:sp>
        <p:nvSpPr>
          <p:cNvPr id="31" name="자유형: 도형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dirty="0">
              <a:latin typeface="맑은 고딕" panose="020B0503020000020004" pitchFamily="50" charset="-127"/>
              <a:ea typeface="맑은 고딕" panose="020B0503020000020004" pitchFamily="50" charset="-127"/>
            </a:endParaRPr>
          </a:p>
        </p:txBody>
      </p:sp>
      <p:sp>
        <p:nvSpPr>
          <p:cNvPr id="2" name="제목 개체 틀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ko-KR" altLang="en-US" noProof="0" dirty="0"/>
              <a:t>클릭하여 페이지 제목 편집</a:t>
            </a:r>
          </a:p>
        </p:txBody>
      </p:sp>
      <p:sp>
        <p:nvSpPr>
          <p:cNvPr id="3" name="텍스트 개체 틀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5" name="바닥글 개체 틀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latin typeface="맑은 고딕" panose="020B0503020000020004" pitchFamily="50" charset="-127"/>
                <a:ea typeface="맑은 고딕" panose="020B0503020000020004" pitchFamily="50" charset="-127"/>
              </a:defRPr>
            </a:lvl1pPr>
          </a:lstStyle>
          <a:p>
            <a:r>
              <a:rPr lang="ko-KR" altLang="en-US" noProof="0" dirty="0"/>
              <a:t>바닥글 추가</a:t>
            </a:r>
          </a:p>
        </p:txBody>
      </p:sp>
      <p:sp>
        <p:nvSpPr>
          <p:cNvPr id="6" name="슬라이드 번호 개체 틀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맑은 고딕" panose="020B0503020000020004" pitchFamily="50" charset="-127"/>
                <a:ea typeface="맑은 고딕" panose="020B0503020000020004" pitchFamily="50" charset="-127"/>
              </a:defRPr>
            </a:lvl1pPr>
          </a:lstStyle>
          <a:p>
            <a:fld id="{19B51A1E-902D-48AF-9020-955120F399B6}" type="slidenum">
              <a:rPr lang="en-ZA" altLang="ko-KR" noProof="0" smtClean="0"/>
              <a:pPr/>
              <a:t>‹#›</a:t>
            </a:fld>
            <a:endParaRPr lang="ko-KR" altLang="en-US" noProof="0" dirty="0"/>
          </a:p>
        </p:txBody>
      </p:sp>
      <p:sp>
        <p:nvSpPr>
          <p:cNvPr id="4" name="텍스트 상자 3">
            <a:extLst>
              <a:ext uri="{FF2B5EF4-FFF2-40B4-BE49-F238E27FC236}">
                <a16:creationId xmlns:a16="http://schemas.microsoft.com/office/drawing/2014/main" id="{34FDC6F9-37F9-4E25-AECA-D307B8421C73}"/>
              </a:ext>
            </a:extLst>
          </p:cNvPr>
          <p:cNvSpPr txBox="1"/>
          <p:nvPr userDrawn="1"/>
        </p:nvSpPr>
        <p:spPr>
          <a:xfrm>
            <a:off x="10243100" y="6417329"/>
            <a:ext cx="1053900" cy="391183"/>
          </a:xfrm>
          <a:prstGeom prst="rect">
            <a:avLst/>
          </a:prstGeom>
          <a:noFill/>
        </p:spPr>
        <p:txBody>
          <a:bodyPr wrap="square" tIns="108000" bIns="0" rtlCol="0" anchor="ctr">
            <a:spAutoFit/>
          </a:bodyPr>
          <a:lstStyle/>
          <a:p>
            <a:pPr algn="r" rtl="0">
              <a:lnSpc>
                <a:spcPts val="1100"/>
              </a:lnSpc>
            </a:pPr>
            <a:r>
              <a:rPr lang="ko-KR" altLang="en-US" sz="2100" b="1" i="0" spc="-100" noProof="0" dirty="0">
                <a:solidFill>
                  <a:schemeClr val="accent1"/>
                </a:solidFill>
                <a:latin typeface="맑은 고딕" panose="020B0503020000020004" pitchFamily="50" charset="-127"/>
                <a:ea typeface="맑은 고딕" panose="020B0503020000020004" pitchFamily="50" charset="-127"/>
              </a:rPr>
              <a:t>미래</a:t>
            </a:r>
            <a:r>
              <a:rPr lang="ko-KR" altLang="en-US" sz="1600" b="1" i="0" spc="-100" noProof="0" dirty="0">
                <a:solidFill>
                  <a:schemeClr val="accent1"/>
                </a:solidFill>
                <a:latin typeface="맑은 고딕" panose="020B0503020000020004" pitchFamily="50" charset="-127"/>
                <a:ea typeface="맑은 고딕" panose="020B0503020000020004" pitchFamily="50" charset="-127"/>
              </a:rPr>
              <a:t> </a:t>
            </a:r>
            <a:br>
              <a:rPr lang="ko-KR" altLang="en-US" sz="1600" b="1" i="0" spc="-100" baseline="0" noProof="0" dirty="0">
                <a:solidFill>
                  <a:schemeClr val="accent1"/>
                </a:solidFill>
                <a:latin typeface="맑은 고딕" panose="020B0503020000020004" pitchFamily="50" charset="-127"/>
                <a:ea typeface="맑은 고딕" panose="020B0503020000020004" pitchFamily="50" charset="-127"/>
              </a:rPr>
            </a:br>
            <a:r>
              <a:rPr lang="ko-KR" altLang="en-US" sz="1000" b="0" i="0" spc="140" noProof="0" dirty="0">
                <a:solidFill>
                  <a:schemeClr val="tx1">
                    <a:lumMod val="75000"/>
                    <a:lumOff val="25000"/>
                  </a:schemeClr>
                </a:solidFill>
                <a:latin typeface="맑은 고딕" panose="020B0503020000020004" pitchFamily="50" charset="-127"/>
                <a:ea typeface="맑은 고딕" panose="020B0503020000020004" pitchFamily="50" charset="-127"/>
              </a:rPr>
              <a:t>리서치 ㈜</a:t>
            </a:r>
          </a:p>
        </p:txBody>
      </p:sp>
      <p:sp>
        <p:nvSpPr>
          <p:cNvPr id="9" name="직사각형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dirty="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dirty="0">
              <a:latin typeface="맑은 고딕" panose="020B0503020000020004" pitchFamily="50" charset="-127"/>
              <a:ea typeface="맑은 고딕" panose="020B0503020000020004" pitchFamily="50" charset="-127"/>
            </a:endParaRPr>
          </a:p>
        </p:txBody>
      </p:sp>
      <p:cxnSp>
        <p:nvCxnSpPr>
          <p:cNvPr id="18" name="직선 연결선(S)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1" hangingPunct="1">
        <a:lnSpc>
          <a:spcPct val="90000"/>
        </a:lnSpc>
        <a:spcBef>
          <a:spcPct val="0"/>
        </a:spcBef>
        <a:buNone/>
        <a:defRPr sz="3200" b="1" kern="1200" spc="-150">
          <a:solidFill>
            <a:schemeClr val="tx1">
              <a:lumMod val="75000"/>
              <a:lumOff val="25000"/>
            </a:schemeClr>
          </a:solidFill>
          <a:latin typeface="맑은 고딕" panose="020B0503020000020004" pitchFamily="50" charset="-127"/>
          <a:ea typeface="맑은 고딕" panose="020B0503020000020004" pitchFamily="50" charset="-127"/>
          <a:cs typeface="+mj-cs"/>
        </a:defRPr>
      </a:lvl1pPr>
    </p:titleStyle>
    <p:bodyStyle>
      <a:lvl1pPr marL="266700" indent="-266700" algn="l" defTabSz="914400" rtl="0" eaLnBrk="1" latinLnBrk="1"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1pPr>
      <a:lvl2pPr marL="542925" indent="-276225" algn="l" defTabSz="914400" rtl="0" eaLnBrk="1" latinLnBrk="1"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2pPr>
      <a:lvl3pPr marL="809625" indent="-266700" algn="l" defTabSz="914400" rtl="0" eaLnBrk="1" latinLnBrk="1"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3pPr>
      <a:lvl4pPr marL="1076325" indent="-266700" algn="l" defTabSz="914400" rtl="0" eaLnBrk="1" latinLnBrk="1"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4pPr>
      <a:lvl5pPr marL="1343025" indent="-266700" algn="l" defTabSz="914400" rtl="0" eaLnBrk="1" latinLnBrk="1"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개체 틀 11" descr="원을 이루며 모인 손">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제목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rtlCol="0"/>
          <a:lstStyle/>
          <a:p>
            <a:pPr rtl="0"/>
            <a:r>
              <a:rPr lang="en-US" altLang="ko-KR" sz="3200" dirty="0"/>
              <a:t>The importance of English for software engineers</a:t>
            </a:r>
            <a:endParaRPr lang="ko-KR" altLang="en-US" sz="3200" dirty="0"/>
          </a:p>
        </p:txBody>
      </p:sp>
      <p:sp>
        <p:nvSpPr>
          <p:cNvPr id="4" name="부제목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en-US" altLang="ko-KR" sz="1700" dirty="0"/>
              <a:t>Team</a:t>
            </a:r>
            <a:r>
              <a:rPr lang="ko-KR" altLang="en-US" sz="1700" dirty="0"/>
              <a:t> </a:t>
            </a:r>
            <a:r>
              <a:rPr lang="en-US" altLang="ko-KR" sz="1700" dirty="0"/>
              <a:t>4</a:t>
            </a:r>
            <a:endParaRPr lang="ko-KR" altLang="en-US" sz="1700" dirty="0"/>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a:extLst>
              <a:ext uri="{FF2B5EF4-FFF2-40B4-BE49-F238E27FC236}">
                <a16:creationId xmlns:a16="http://schemas.microsoft.com/office/drawing/2014/main" id="{D355C61F-C8F1-4977-8E1F-F16C0D9EA88C}"/>
              </a:ext>
            </a:extLst>
          </p:cNvPr>
          <p:cNvSpPr>
            <a:spLocks noGrp="1"/>
          </p:cNvSpPr>
          <p:nvPr>
            <p:ph sz="half" idx="1"/>
          </p:nvPr>
        </p:nvSpPr>
        <p:spPr>
          <a:xfrm>
            <a:off x="432000" y="2499957"/>
            <a:ext cx="5472000" cy="2999426"/>
          </a:xfrm>
        </p:spPr>
        <p:txBody>
          <a:bodyPr rtlCol="0"/>
          <a:lstStyle/>
          <a:p>
            <a:pPr rtl="0"/>
            <a:r>
              <a:rPr lang="en-US" altLang="ko-KR" sz="2800" dirty="0"/>
              <a:t>Kim donggeon</a:t>
            </a:r>
          </a:p>
          <a:p>
            <a:pPr rtl="0"/>
            <a:r>
              <a:rPr lang="en-US" altLang="ko-KR" sz="2800" dirty="0" err="1"/>
              <a:t>Seong</a:t>
            </a:r>
            <a:r>
              <a:rPr lang="en-US" altLang="ko-KR" sz="2800" dirty="0"/>
              <a:t> Seoyeon</a:t>
            </a:r>
          </a:p>
          <a:p>
            <a:pPr rtl="0"/>
            <a:r>
              <a:rPr lang="en-US" altLang="ko-KR" sz="2800" dirty="0" err="1"/>
              <a:t>Khegay</a:t>
            </a:r>
            <a:r>
              <a:rPr lang="en-US" altLang="ko-KR" sz="2800" dirty="0"/>
              <a:t> Viktoriya</a:t>
            </a:r>
          </a:p>
          <a:p>
            <a:pPr rtl="0"/>
            <a:r>
              <a:rPr lang="en-US" altLang="ko-KR" sz="2800" dirty="0"/>
              <a:t>Kang </a:t>
            </a:r>
            <a:r>
              <a:rPr lang="en-US" altLang="ko-KR" sz="2800" dirty="0" err="1"/>
              <a:t>Seonwoo</a:t>
            </a:r>
            <a:r>
              <a:rPr lang="en-US" altLang="ko-KR" sz="3200" dirty="0"/>
              <a:t> </a:t>
            </a:r>
          </a:p>
          <a:p>
            <a:pPr rtl="0"/>
            <a:r>
              <a:rPr lang="en-US" altLang="ko-KR" sz="2800" dirty="0"/>
              <a:t>Kim Yerim</a:t>
            </a:r>
            <a:endParaRPr lang="ko" altLang="ko-KR" sz="3200" dirty="0"/>
          </a:p>
        </p:txBody>
      </p:sp>
      <p:pic>
        <p:nvPicPr>
          <p:cNvPr id="9" name="그림 개체 틀 8" descr="휴대폰을 터치하는 손">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a:xfrm>
            <a:off x="6096000" y="-24007"/>
            <a:ext cx="6096000" cy="6371351"/>
          </a:xfrm>
        </p:spPr>
      </p:pic>
      <p:sp>
        <p:nvSpPr>
          <p:cNvPr id="20" name="직사각형 19" descr="강조 블록">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n-ZA" dirty="0"/>
          </a:p>
        </p:txBody>
      </p:sp>
      <p:sp>
        <p:nvSpPr>
          <p:cNvPr id="2" name="제목 1">
            <a:extLst>
              <a:ext uri="{FF2B5EF4-FFF2-40B4-BE49-F238E27FC236}">
                <a16:creationId xmlns:a16="http://schemas.microsoft.com/office/drawing/2014/main" id="{3560F281-4FF6-4617-A809-AC9C15ECF18A}"/>
              </a:ext>
            </a:extLst>
          </p:cNvPr>
          <p:cNvSpPr>
            <a:spLocks noGrp="1"/>
          </p:cNvSpPr>
          <p:nvPr>
            <p:ph type="title"/>
          </p:nvPr>
        </p:nvSpPr>
        <p:spPr/>
        <p:txBody>
          <a:bodyPr rtlCol="0"/>
          <a:lstStyle/>
          <a:p>
            <a:pPr rtl="0"/>
            <a:r>
              <a:rPr lang="en-US" sz="5200" dirty="0"/>
              <a:t>Team member</a:t>
            </a:r>
            <a:endParaRPr lang="en-ZA" sz="5200" dirty="0"/>
          </a:p>
        </p:txBody>
      </p:sp>
      <p:sp>
        <p:nvSpPr>
          <p:cNvPr id="3" name="텍스트 개체 틀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endParaRPr lang="ko" sz="1700" dirty="0"/>
          </a:p>
        </p:txBody>
      </p:sp>
      <p:sp>
        <p:nvSpPr>
          <p:cNvPr id="6" name="슬라이드 번호 개체 틀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en-ZA" smtClean="0"/>
              <a:pPr/>
              <a:t>2</a:t>
            </a:fld>
            <a:endParaRPr lang="en-ZA" dirty="0"/>
          </a:p>
        </p:txBody>
      </p:sp>
      <p:sp>
        <p:nvSpPr>
          <p:cNvPr id="5" name="직사각형 4">
            <a:extLst>
              <a:ext uri="{FF2B5EF4-FFF2-40B4-BE49-F238E27FC236}">
                <a16:creationId xmlns:a16="http://schemas.microsoft.com/office/drawing/2014/main" id="{EDFC9C9F-1C9E-B65A-5F62-8E98C30B627C}"/>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US" altLang="ko-KR" dirty="0"/>
              <a:t>1. </a:t>
            </a:r>
            <a:r>
              <a:rPr lang="en-US" altLang="ko-KR" b="1" dirty="0"/>
              <a:t>Access to Information and Research</a:t>
            </a:r>
            <a:endParaRPr lang="ko-KR" altLang="en-US" dirty="0"/>
          </a:p>
        </p:txBody>
      </p:sp>
      <p:sp>
        <p:nvSpPr>
          <p:cNvPr id="12" name="직사각형 11" descr="왼쪽 강조 블록">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rtlCol="0"/>
          <a:lstStyle/>
          <a:p>
            <a:pPr rtl="0"/>
            <a:r>
              <a:rPr lang="en-US" altLang="ko-KR" dirty="0"/>
              <a:t>English as the world language</a:t>
            </a:r>
            <a:endParaRPr lang="ko-KR" altLang="en-US" dirty="0"/>
          </a:p>
        </p:txBody>
      </p:sp>
      <p:sp>
        <p:nvSpPr>
          <p:cNvPr id="5" name="내용 개체 틀 4">
            <a:extLst>
              <a:ext uri="{FF2B5EF4-FFF2-40B4-BE49-F238E27FC236}">
                <a16:creationId xmlns:a16="http://schemas.microsoft.com/office/drawing/2014/main" id="{CEEB3BAE-C0B2-447C-B8BE-96C6BD84D658}"/>
              </a:ext>
            </a:extLst>
          </p:cNvPr>
          <p:cNvSpPr>
            <a:spLocks noGrp="1"/>
          </p:cNvSpPr>
          <p:nvPr>
            <p:ph sz="half" idx="2"/>
          </p:nvPr>
        </p:nvSpPr>
        <p:spPr>
          <a:xfrm>
            <a:off x="432000" y="3235931"/>
            <a:ext cx="5472000" cy="2194694"/>
          </a:xfrm>
        </p:spPr>
        <p:txBody>
          <a:bodyPr rtlCol="0"/>
          <a:lstStyle/>
          <a:p>
            <a:pPr rtl="0"/>
            <a:r>
              <a:rPr lang="en-US" altLang="ko-KR" dirty="0"/>
              <a:t>Most software engineering information and research papers are in English. There are more research papers from other countries than from Korea, and to learn the latest trends and technology quickly, knowing English is important.</a:t>
            </a:r>
            <a:endParaRPr lang="ko-KR" altLang="en-US" dirty="0"/>
          </a:p>
        </p:txBody>
      </p:sp>
      <p:cxnSp>
        <p:nvCxnSpPr>
          <p:cNvPr id="11" name="직선 연결선(S) 10" descr="슬라이드 구분선">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직사각형 12" descr="오른쪽 강조선&#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6" name="텍스트 개체 틀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rtlCol="0"/>
          <a:lstStyle/>
          <a:p>
            <a:pPr rtl="0"/>
            <a:r>
              <a:rPr lang="en-US" altLang="ko-KR" dirty="0"/>
              <a:t>Reading papers and materials efficiently</a:t>
            </a:r>
            <a:endParaRPr lang="ko-KR" altLang="en-US" dirty="0"/>
          </a:p>
        </p:txBody>
      </p:sp>
      <p:sp>
        <p:nvSpPr>
          <p:cNvPr id="7" name="텍스트 개체 틀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3235931"/>
            <a:ext cx="5472113" cy="2196041"/>
          </a:xfrm>
        </p:spPr>
        <p:txBody>
          <a:bodyPr rtlCol="0"/>
          <a:lstStyle/>
          <a:p>
            <a:pPr rtl="0"/>
            <a:r>
              <a:rPr lang="en-US" altLang="ko-KR" dirty="0"/>
              <a:t>The IT field changes fast, and new technology is mostly written in English. To understand and keep up with it, good English skills are necessary.</a:t>
            </a:r>
            <a:endParaRPr lang="ko-KR" altLang="en-US" dirty="0"/>
          </a:p>
        </p:txBody>
      </p:sp>
      <p:sp>
        <p:nvSpPr>
          <p:cNvPr id="8" name="슬라이드 번호 개체 틀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en-ZA" altLang="ko-KR" smtClean="0"/>
              <a:pPr rtl="0"/>
              <a:t>3</a:t>
            </a:fld>
            <a:endParaRPr lang="ko-KR" altLang="en-US" dirty="0"/>
          </a:p>
        </p:txBody>
      </p:sp>
      <p:sp>
        <p:nvSpPr>
          <p:cNvPr id="14" name="직사각형 13">
            <a:extLst>
              <a:ext uri="{FF2B5EF4-FFF2-40B4-BE49-F238E27FC236}">
                <a16:creationId xmlns:a16="http://schemas.microsoft.com/office/drawing/2014/main" id="{1C388ABF-CB32-AA25-B3CB-91440094B741}"/>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US" altLang="ko-KR" dirty="0"/>
              <a:t>2. </a:t>
            </a:r>
            <a:r>
              <a:rPr lang="en-US" altLang="ko-KR" b="1" dirty="0"/>
              <a:t>Global Communication and Collaboration</a:t>
            </a:r>
            <a:endParaRPr lang="ko-KR" altLang="en-US" dirty="0"/>
          </a:p>
        </p:txBody>
      </p:sp>
      <p:sp>
        <p:nvSpPr>
          <p:cNvPr id="12" name="직사각형 11" descr="왼쪽 강조 블록">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rtlCol="0"/>
          <a:lstStyle/>
          <a:p>
            <a:pPr rtl="0"/>
            <a:r>
              <a:rPr lang="en-US" altLang="ko-KR" dirty="0"/>
              <a:t>Talking with engineers around the world</a:t>
            </a:r>
            <a:endParaRPr lang="ko-KR" altLang="en-US" dirty="0"/>
          </a:p>
        </p:txBody>
      </p:sp>
      <p:sp>
        <p:nvSpPr>
          <p:cNvPr id="5" name="내용 개체 틀 4">
            <a:extLst>
              <a:ext uri="{FF2B5EF4-FFF2-40B4-BE49-F238E27FC236}">
                <a16:creationId xmlns:a16="http://schemas.microsoft.com/office/drawing/2014/main" id="{CEEB3BAE-C0B2-447C-B8BE-96C6BD84D658}"/>
              </a:ext>
            </a:extLst>
          </p:cNvPr>
          <p:cNvSpPr>
            <a:spLocks noGrp="1"/>
          </p:cNvSpPr>
          <p:nvPr>
            <p:ph sz="half" idx="2"/>
          </p:nvPr>
        </p:nvSpPr>
        <p:spPr>
          <a:xfrm>
            <a:off x="432000" y="3235931"/>
            <a:ext cx="5472000" cy="2194694"/>
          </a:xfrm>
        </p:spPr>
        <p:txBody>
          <a:bodyPr rtlCol="0"/>
          <a:lstStyle/>
          <a:p>
            <a:pPr rtl="0"/>
            <a:r>
              <a:rPr lang="en-US" altLang="ko-KR" dirty="0"/>
              <a:t>English is the world’s common language, and working with other developers from different countries means you need English.</a:t>
            </a:r>
            <a:endParaRPr lang="ko-KR" altLang="en-US" dirty="0"/>
          </a:p>
        </p:txBody>
      </p:sp>
      <p:cxnSp>
        <p:nvCxnSpPr>
          <p:cNvPr id="11" name="직선 연결선(S) 10" descr="슬라이드 구분선">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5904000" y="2308606"/>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직사각형 12" descr="오른쪽 강조선&#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6" name="텍스트 개체 틀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rtlCol="0"/>
          <a:lstStyle/>
          <a:p>
            <a:pPr rtl="0"/>
            <a:r>
              <a:rPr lang="en-US" altLang="ko-KR" dirty="0"/>
              <a:t>Global work in the IT industry</a:t>
            </a:r>
            <a:endParaRPr lang="ko-KR" altLang="en-US" dirty="0"/>
          </a:p>
        </p:txBody>
      </p:sp>
      <p:sp>
        <p:nvSpPr>
          <p:cNvPr id="7" name="텍스트 개체 틀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3235931"/>
            <a:ext cx="5472113" cy="2196041"/>
          </a:xfrm>
        </p:spPr>
        <p:txBody>
          <a:bodyPr rtlCol="0"/>
          <a:lstStyle/>
          <a:p>
            <a:pPr rtl="0"/>
            <a:r>
              <a:rPr lang="en-US" altLang="ko-KR" dirty="0"/>
              <a:t>After COVID-19, remote work became more common, and working with developers from other countries became more important. This makes English skills even more needed.</a:t>
            </a:r>
            <a:endParaRPr lang="ko-KR" altLang="en-US" dirty="0"/>
          </a:p>
        </p:txBody>
      </p:sp>
      <p:sp>
        <p:nvSpPr>
          <p:cNvPr id="8" name="슬라이드 번호 개체 틀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en-ZA" altLang="ko-KR" smtClean="0"/>
              <a:pPr rtl="0"/>
              <a:t>4</a:t>
            </a:fld>
            <a:endParaRPr lang="ko-KR" altLang="en-US" dirty="0"/>
          </a:p>
        </p:txBody>
      </p:sp>
      <p:sp>
        <p:nvSpPr>
          <p:cNvPr id="3" name="직사각형 2">
            <a:extLst>
              <a:ext uri="{FF2B5EF4-FFF2-40B4-BE49-F238E27FC236}">
                <a16:creationId xmlns:a16="http://schemas.microsoft.com/office/drawing/2014/main" id="{FD1AFDC7-A07E-30F4-848A-B643AE18B711}"/>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9994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US" altLang="ko-KR" dirty="0"/>
              <a:t>3. </a:t>
            </a:r>
            <a:r>
              <a:rPr lang="en-US" altLang="ko-KR" b="1" dirty="0"/>
              <a:t>Programming Languages and Software Development</a:t>
            </a:r>
            <a:endParaRPr lang="ko-KR" altLang="en-US" dirty="0"/>
          </a:p>
        </p:txBody>
      </p:sp>
      <p:sp>
        <p:nvSpPr>
          <p:cNvPr id="12" name="직사각형 11" descr="왼쪽 강조 블록">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rtlCol="0"/>
          <a:lstStyle/>
          <a:p>
            <a:pPr rtl="0"/>
            <a:r>
              <a:rPr lang="en-US" altLang="ko-KR" dirty="0"/>
              <a:t>Programming languages come from English</a:t>
            </a:r>
            <a:endParaRPr lang="ko-KR" altLang="en-US" dirty="0"/>
          </a:p>
        </p:txBody>
      </p:sp>
      <p:sp>
        <p:nvSpPr>
          <p:cNvPr id="5" name="내용 개체 틀 4">
            <a:extLst>
              <a:ext uri="{FF2B5EF4-FFF2-40B4-BE49-F238E27FC236}">
                <a16:creationId xmlns:a16="http://schemas.microsoft.com/office/drawing/2014/main" id="{CEEB3BAE-C0B2-447C-B8BE-96C6BD84D658}"/>
              </a:ext>
            </a:extLst>
          </p:cNvPr>
          <p:cNvSpPr>
            <a:spLocks noGrp="1"/>
          </p:cNvSpPr>
          <p:nvPr>
            <p:ph sz="half" idx="2"/>
          </p:nvPr>
        </p:nvSpPr>
        <p:spPr>
          <a:xfrm>
            <a:off x="432000" y="3235931"/>
            <a:ext cx="5472000" cy="2194694"/>
          </a:xfrm>
        </p:spPr>
        <p:txBody>
          <a:bodyPr rtlCol="0"/>
          <a:lstStyle/>
          <a:p>
            <a:pPr rtl="0"/>
            <a:r>
              <a:rPr lang="en-US" altLang="ko-KR" dirty="0"/>
              <a:t>Many programming languages were made in English. Since software development started with English, developers from all around the world use it.</a:t>
            </a:r>
            <a:endParaRPr lang="ko-KR" altLang="en-US" dirty="0"/>
          </a:p>
        </p:txBody>
      </p:sp>
      <p:cxnSp>
        <p:nvCxnSpPr>
          <p:cNvPr id="11" name="직선 연결선(S) 10" descr="슬라이드 구분선">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en-ZA" altLang="ko-KR" smtClean="0"/>
              <a:pPr rtl="0"/>
              <a:t>5</a:t>
            </a:fld>
            <a:endParaRPr lang="ko-KR" altLang="en-US" dirty="0"/>
          </a:p>
        </p:txBody>
      </p:sp>
      <p:sp>
        <p:nvSpPr>
          <p:cNvPr id="14" name="직사각형 13">
            <a:extLst>
              <a:ext uri="{FF2B5EF4-FFF2-40B4-BE49-F238E27FC236}">
                <a16:creationId xmlns:a16="http://schemas.microsoft.com/office/drawing/2014/main" id="{1C388ABF-CB32-AA25-B3CB-91440094B741}"/>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텍스트 개체 틀 8">
            <a:extLst>
              <a:ext uri="{FF2B5EF4-FFF2-40B4-BE49-F238E27FC236}">
                <a16:creationId xmlns:a16="http://schemas.microsoft.com/office/drawing/2014/main" id="{129C1C5F-A19F-86C1-3EE6-EB6DF132A345}"/>
              </a:ext>
            </a:extLst>
          </p:cNvPr>
          <p:cNvSpPr>
            <a:spLocks noGrp="1"/>
          </p:cNvSpPr>
          <p:nvPr>
            <p:ph type="body" sz="quarter" idx="13"/>
          </p:nvPr>
        </p:nvSpPr>
        <p:spPr/>
        <p:txBody>
          <a:bodyPr/>
          <a:lstStyle/>
          <a:p>
            <a:endParaRPr lang="ko-KR" altLang="en-US"/>
          </a:p>
        </p:txBody>
      </p:sp>
      <p:sp>
        <p:nvSpPr>
          <p:cNvPr id="15" name="텍스트 개체 틀 14">
            <a:extLst>
              <a:ext uri="{FF2B5EF4-FFF2-40B4-BE49-F238E27FC236}">
                <a16:creationId xmlns:a16="http://schemas.microsoft.com/office/drawing/2014/main" id="{A1B4F5FC-27C7-A44F-5F73-BE729755ECA7}"/>
              </a:ext>
            </a:extLst>
          </p:cNvPr>
          <p:cNvSpPr>
            <a:spLocks noGrp="1"/>
          </p:cNvSpPr>
          <p:nvPr>
            <p:ph type="body" sz="quarter" idx="12"/>
          </p:nvPr>
        </p:nvSpPr>
        <p:spPr/>
        <p:txBody>
          <a:bodyPr/>
          <a:lstStyle/>
          <a:p>
            <a:endParaRPr lang="ko-KR" altLang="en-US"/>
          </a:p>
        </p:txBody>
      </p:sp>
    </p:spTree>
    <p:extLst>
      <p:ext uri="{BB962C8B-B14F-4D97-AF65-F5344CB8AC3E}">
        <p14:creationId xmlns:p14="http://schemas.microsoft.com/office/powerpoint/2010/main" val="19185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US" altLang="ko-KR" dirty="0"/>
              <a:t>4. </a:t>
            </a:r>
            <a:r>
              <a:rPr lang="en-US" altLang="ko-KR" b="1" dirty="0"/>
              <a:t>The Growth of AI</a:t>
            </a:r>
            <a:endParaRPr lang="ko-KR" altLang="en-US" dirty="0"/>
          </a:p>
        </p:txBody>
      </p:sp>
      <p:sp>
        <p:nvSpPr>
          <p:cNvPr id="12" name="직사각형 11" descr="왼쪽 강조 블록">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rtlCol="0"/>
          <a:lstStyle/>
          <a:p>
            <a:pPr rtl="0"/>
            <a:r>
              <a:rPr lang="en-US" altLang="ko-KR" dirty="0"/>
              <a:t>English is the base for AI</a:t>
            </a:r>
            <a:endParaRPr lang="ko-KR" altLang="en-US" dirty="0"/>
          </a:p>
        </p:txBody>
      </p:sp>
      <p:sp>
        <p:nvSpPr>
          <p:cNvPr id="5" name="내용 개체 틀 4">
            <a:extLst>
              <a:ext uri="{FF2B5EF4-FFF2-40B4-BE49-F238E27FC236}">
                <a16:creationId xmlns:a16="http://schemas.microsoft.com/office/drawing/2014/main" id="{CEEB3BAE-C0B2-447C-B8BE-96C6BD84D658}"/>
              </a:ext>
            </a:extLst>
          </p:cNvPr>
          <p:cNvSpPr>
            <a:spLocks noGrp="1"/>
          </p:cNvSpPr>
          <p:nvPr>
            <p:ph sz="half" idx="2"/>
          </p:nvPr>
        </p:nvSpPr>
        <p:spPr>
          <a:xfrm>
            <a:off x="432000" y="3235931"/>
            <a:ext cx="5472000" cy="2194694"/>
          </a:xfrm>
        </p:spPr>
        <p:txBody>
          <a:bodyPr rtlCol="0"/>
          <a:lstStyle/>
          <a:p>
            <a:pPr rtl="0"/>
            <a:r>
              <a:rPr lang="en-US" altLang="ko-KR" dirty="0"/>
              <a:t>AI tools like ChatGPT use English as their main language. When you ask questions in English, you get faster and better answers. To use new technology well, understanding English is a must.</a:t>
            </a:r>
            <a:endParaRPr lang="ko-KR" altLang="en-US" dirty="0"/>
          </a:p>
        </p:txBody>
      </p:sp>
      <p:sp>
        <p:nvSpPr>
          <p:cNvPr id="8" name="슬라이드 번호 개체 틀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en-ZA" altLang="ko-KR" smtClean="0"/>
              <a:pPr rtl="0"/>
              <a:t>6</a:t>
            </a:fld>
            <a:endParaRPr lang="ko-KR" altLang="en-US" dirty="0"/>
          </a:p>
        </p:txBody>
      </p:sp>
      <p:sp>
        <p:nvSpPr>
          <p:cNvPr id="9" name="텍스트 개체 틀 8">
            <a:extLst>
              <a:ext uri="{FF2B5EF4-FFF2-40B4-BE49-F238E27FC236}">
                <a16:creationId xmlns:a16="http://schemas.microsoft.com/office/drawing/2014/main" id="{D997951B-8D59-8CC3-B788-919B7D4A76C5}"/>
              </a:ext>
            </a:extLst>
          </p:cNvPr>
          <p:cNvSpPr>
            <a:spLocks noGrp="1"/>
          </p:cNvSpPr>
          <p:nvPr>
            <p:ph type="body" sz="quarter" idx="13"/>
          </p:nvPr>
        </p:nvSpPr>
        <p:spPr/>
        <p:txBody>
          <a:bodyPr/>
          <a:lstStyle/>
          <a:p>
            <a:endParaRPr lang="ko-KR" altLang="en-US"/>
          </a:p>
        </p:txBody>
      </p:sp>
      <p:sp>
        <p:nvSpPr>
          <p:cNvPr id="14" name="텍스트 개체 틀 13">
            <a:extLst>
              <a:ext uri="{FF2B5EF4-FFF2-40B4-BE49-F238E27FC236}">
                <a16:creationId xmlns:a16="http://schemas.microsoft.com/office/drawing/2014/main" id="{E7D10901-DE7B-1775-D311-BB419E18B5D5}"/>
              </a:ext>
            </a:extLst>
          </p:cNvPr>
          <p:cNvSpPr>
            <a:spLocks noGrp="1"/>
          </p:cNvSpPr>
          <p:nvPr>
            <p:ph type="body" sz="quarter" idx="12"/>
          </p:nvPr>
        </p:nvSpPr>
        <p:spPr/>
        <p:txBody>
          <a:bodyPr/>
          <a:lstStyle/>
          <a:p>
            <a:endParaRPr lang="ko-KR" altLang="en-US"/>
          </a:p>
        </p:txBody>
      </p:sp>
      <p:sp>
        <p:nvSpPr>
          <p:cNvPr id="15" name="직사각형 14">
            <a:extLst>
              <a:ext uri="{FF2B5EF4-FFF2-40B4-BE49-F238E27FC236}">
                <a16:creationId xmlns:a16="http://schemas.microsoft.com/office/drawing/2014/main" id="{63644F49-44A9-9B5F-3F71-E68B9B6D4F1B}"/>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775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개체 틀 11" descr="회의실">
            <a:extLst>
              <a:ext uri="{FF2B5EF4-FFF2-40B4-BE49-F238E27FC236}">
                <a16:creationId xmlns:a16="http://schemas.microsoft.com/office/drawing/2014/main" id="{7F27B6E7-E322-7E8F-B2A8-F6A8C57FC850}"/>
              </a:ext>
            </a:extLst>
          </p:cNvPr>
          <p:cNvPicPr>
            <a:picLocks noChangeAspect="1"/>
          </p:cNvPicPr>
          <p:nvPr/>
        </p:nvPicPr>
        <p:blipFill>
          <a:blip r:embed="rId3" cstate="screen">
            <a:extLst>
              <a:ext uri="{28A0092B-C50C-407E-A947-70E740481C1C}">
                <a14:useLocalDpi xmlns:a14="http://schemas.microsoft.com/office/drawing/2010/main"/>
              </a:ext>
            </a:extLst>
          </a:blip>
          <a:srcRect t="45" b="45"/>
          <a:stretch>
            <a:fillRect/>
          </a:stretch>
        </p:blipFill>
        <p:spPr>
          <a:xfrm>
            <a:off x="120650" y="178716"/>
            <a:ext cx="11518900" cy="6013205"/>
          </a:xfrm>
          <a:prstGeom prst="rect">
            <a:avLst/>
          </a:prstGeom>
          <a:noFill/>
        </p:spPr>
      </p:pic>
      <p:sp>
        <p:nvSpPr>
          <p:cNvPr id="9" name="슬라이드 번호 개체 틀 8" hidden="1">
            <a:extLst>
              <a:ext uri="{FF2B5EF4-FFF2-40B4-BE49-F238E27FC236}">
                <a16:creationId xmlns:a16="http://schemas.microsoft.com/office/drawing/2014/main" id="{56E98F7F-3967-BD8E-98DB-C5E5CD65B3B0}"/>
              </a:ext>
            </a:extLst>
          </p:cNvPr>
          <p:cNvSpPr>
            <a:spLocks noGrp="1"/>
          </p:cNvSpPr>
          <p:nvPr>
            <p:ph type="sldNum" sz="quarter" idx="33"/>
          </p:nvPr>
        </p:nvSpPr>
        <p:spPr/>
        <p:txBody>
          <a:bodyPr/>
          <a:lstStyle/>
          <a:p>
            <a:pPr rtl="0">
              <a:spcAft>
                <a:spcPts val="600"/>
              </a:spcAft>
            </a:pPr>
            <a:fld id="{19B51A1E-902D-48AF-9020-955120F399B6}" type="slidenum">
              <a:rPr lang="en-ZA" altLang="ko-KR" noProof="0" smtClean="0"/>
              <a:pPr rtl="0">
                <a:spcAft>
                  <a:spcPts val="600"/>
                </a:spcAft>
              </a:pPr>
              <a:t>7</a:t>
            </a:fld>
            <a:endParaRPr lang="ko-KR" altLang="en-US" noProof="0"/>
          </a:p>
        </p:txBody>
      </p:sp>
      <p:sp>
        <p:nvSpPr>
          <p:cNvPr id="11" name="직사각형 10">
            <a:extLst>
              <a:ext uri="{FF2B5EF4-FFF2-40B4-BE49-F238E27FC236}">
                <a16:creationId xmlns:a16="http://schemas.microsoft.com/office/drawing/2014/main" id="{48D60216-B713-5EF4-66BF-EEC043871E93}"/>
              </a:ext>
            </a:extLst>
          </p:cNvPr>
          <p:cNvSpPr/>
          <p:nvPr/>
        </p:nvSpPr>
        <p:spPr>
          <a:xfrm>
            <a:off x="10241216" y="6371351"/>
            <a:ext cx="1292198"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제목 13">
            <a:extLst>
              <a:ext uri="{FF2B5EF4-FFF2-40B4-BE49-F238E27FC236}">
                <a16:creationId xmlns:a16="http://schemas.microsoft.com/office/drawing/2014/main" id="{BF2CF928-D090-A49F-6DF5-ACE091B81732}"/>
              </a:ext>
            </a:extLst>
          </p:cNvPr>
          <p:cNvSpPr txBox="1">
            <a:spLocks/>
          </p:cNvSpPr>
          <p:nvPr/>
        </p:nvSpPr>
        <p:spPr>
          <a:xfrm>
            <a:off x="1760765" y="2608202"/>
            <a:ext cx="8670470" cy="1641595"/>
          </a:xfrm>
          <a:prstGeom prst="rect">
            <a:avLst/>
          </a:prstGeom>
          <a:solidFill>
            <a:schemeClr val="bg1"/>
          </a:solidFill>
        </p:spPr>
        <p:txBody>
          <a:bodyPr vert="horz" lIns="0" tIns="0" rIns="0" bIns="0" rtlCol="0" anchor="ctr">
            <a:noAutofit/>
          </a:bodyPr>
          <a:lstStyle>
            <a:lvl1pPr algn="l" defTabSz="914400" rtl="0" eaLnBrk="1" latinLnBrk="1" hangingPunct="1">
              <a:lnSpc>
                <a:spcPct val="90000"/>
              </a:lnSpc>
              <a:spcBef>
                <a:spcPct val="0"/>
              </a:spcBef>
              <a:buNone/>
              <a:defRPr sz="3200" b="1" kern="1200" spc="-150">
                <a:solidFill>
                  <a:schemeClr val="tx1">
                    <a:lumMod val="75000"/>
                    <a:lumOff val="25000"/>
                  </a:schemeClr>
                </a:solidFill>
                <a:latin typeface="맑은 고딕" panose="020B0503020000020004" pitchFamily="50" charset="-127"/>
                <a:ea typeface="맑은 고딕" panose="020B0503020000020004" pitchFamily="50" charset="-127"/>
                <a:cs typeface="+mj-cs"/>
              </a:defRPr>
            </a:lvl1pPr>
          </a:lstStyle>
          <a:p>
            <a:pPr algn="ctr"/>
            <a:r>
              <a:rPr lang="en-US" altLang="ko-KR" sz="5200" dirty="0"/>
              <a:t>[Conclusion]</a:t>
            </a:r>
            <a:endParaRPr lang="ko-KR" altLang="en-ZA" sz="5200" dirty="0"/>
          </a:p>
        </p:txBody>
      </p:sp>
    </p:spTree>
    <p:extLst>
      <p:ext uri="{BB962C8B-B14F-4D97-AF65-F5344CB8AC3E}">
        <p14:creationId xmlns:p14="http://schemas.microsoft.com/office/powerpoint/2010/main" val="7022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그림 개체 틀 31" descr="박수치기">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674"/>
            <a:ext cx="12192000" cy="6804025"/>
          </a:xfrm>
        </p:spPr>
      </p:pic>
      <p:sp>
        <p:nvSpPr>
          <p:cNvPr id="14" name="제목 13">
            <a:extLst>
              <a:ext uri="{FF2B5EF4-FFF2-40B4-BE49-F238E27FC236}">
                <a16:creationId xmlns:a16="http://schemas.microsoft.com/office/drawing/2014/main" id="{6C38D7A9-9299-4108-BB08-026F4B9CAE7B}"/>
              </a:ext>
            </a:extLst>
          </p:cNvPr>
          <p:cNvSpPr>
            <a:spLocks noGrp="1"/>
          </p:cNvSpPr>
          <p:nvPr>
            <p:ph type="ctrTitle"/>
          </p:nvPr>
        </p:nvSpPr>
        <p:spPr>
          <a:xfrm>
            <a:off x="1760765" y="2608202"/>
            <a:ext cx="8670470" cy="1641595"/>
          </a:xfrm>
        </p:spPr>
        <p:txBody>
          <a:bodyPr rtlCol="0"/>
          <a:lstStyle/>
          <a:p>
            <a:pPr algn="ctr" rtl="0">
              <a:lnSpc>
                <a:spcPct val="90000"/>
              </a:lnSpc>
            </a:pPr>
            <a:r>
              <a:rPr lang="en-US" altLang="ko-KR" sz="5200" dirty="0"/>
              <a:t>Thanks for listening</a:t>
            </a:r>
            <a:endParaRPr lang="ko-KR" altLang="en-ZA" sz="5200" dirty="0"/>
          </a:p>
        </p:txBody>
      </p:sp>
      <p:sp>
        <p:nvSpPr>
          <p:cNvPr id="12" name="슬라이드 번호 개체 틀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en-ZA" altLang="ko-KR" smtClean="0"/>
              <a:pPr rtl="0"/>
              <a:t>8</a:t>
            </a:fld>
            <a:endParaRPr lang="ko-KR" altLang="en-ZA"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테마">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222_TF16411250" id="{51E6D7ED-458D-4FF1-9877-0FB2CC5BC2C1}" vid="{A80F045F-203B-4137-A8C6-BD116D958C6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3EA13E14-93A6-4341-AB87-A59B2D9E00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{51BED895-E76D-477A-8478-39FFC48DE0C4}tf16411250_win32</Template>
  <TotalTime>4068</TotalTime>
  <Words>808</Words>
  <Application>Microsoft Office PowerPoint</Application>
  <PresentationFormat>와이드스크린</PresentationFormat>
  <Paragraphs>54</Paragraphs>
  <Slides>8</Slides>
  <Notes>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Arial</vt:lpstr>
      <vt:lpstr>Times New Roman</vt:lpstr>
      <vt:lpstr>Office 테마</vt:lpstr>
      <vt:lpstr>The importance of English for software engineers</vt:lpstr>
      <vt:lpstr>Team member</vt:lpstr>
      <vt:lpstr>1. Access to Information and Research</vt:lpstr>
      <vt:lpstr>2. Global Communication and Collaboration</vt:lpstr>
      <vt:lpstr>3. Programming Languages and Software Development</vt:lpstr>
      <vt:lpstr>4. The Growth of AI</vt:lpstr>
      <vt:lpstr>PowerPoint 프레젠테이션</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김동건</dc:creator>
  <cp:lastModifiedBy>김동건</cp:lastModifiedBy>
  <cp:revision>6</cp:revision>
  <dcterms:created xsi:type="dcterms:W3CDTF">2024-09-20T09:25:03Z</dcterms:created>
  <dcterms:modified xsi:type="dcterms:W3CDTF">2024-09-24T04:58:55Z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2018-06-05T01:06:04.7732720Z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