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1" r:id="rId8"/>
    <p:sldId id="260" r:id="rId9"/>
    <p:sldId id="265" r:id="rId10"/>
    <p:sldId id="263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1" autoAdjust="0"/>
  </p:normalViewPr>
  <p:slideViewPr>
    <p:cSldViewPr>
      <p:cViewPr varScale="1">
        <p:scale>
          <a:sx n="115" d="100"/>
          <a:sy n="115" d="100"/>
        </p:scale>
        <p:origin x="73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WebRPG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2023-02-17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기획팀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김동근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홍보이미지 롤링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주요 제품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Icon</a:t>
            </a:r>
            <a:br>
              <a:rPr lang="en-US" altLang="ko-KR" dirty="0" smtClean="0"/>
            </a:b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제품소개로 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link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8" name="직사각형 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갈매기형 수장 10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8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22" name="타원 21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7"/>
              <a:endCxn id="2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25" name="타원 2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28" name="타원 2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7"/>
              <a:endCxn id="2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31" name="타원 3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7"/>
              <a:endCxn id="3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34" name="타원 3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7"/>
              <a:endCxn id="3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1004" y="1851670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5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4397117"/>
            <a:ext cx="2448272" cy="504056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3768" y="4502591"/>
            <a:ext cx="110507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공지사항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3 line)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99323"/>
              </p:ext>
            </p:extLst>
          </p:nvPr>
        </p:nvGraphicFramePr>
        <p:xfrm>
          <a:off x="217612" y="622201"/>
          <a:ext cx="8631436" cy="40960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2023.02.17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1179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62559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0576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972813" y="3651870"/>
            <a:ext cx="993574" cy="31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70515" y="2949882"/>
            <a:ext cx="993574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연혁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조직도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4" idx="0"/>
          </p:cNvCxnSpPr>
          <p:nvPr/>
        </p:nvCxnSpPr>
        <p:spPr>
          <a:xfrm>
            <a:off x="2981016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사업소개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사업영역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53152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3152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121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제품소개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6987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구매예약내역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376173" y="30032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구매문의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꺾인 연결선 187"/>
          <p:cNvCxnSpPr>
            <a:stCxn id="157" idx="2"/>
            <a:endCxn id="58" idx="1"/>
          </p:cNvCxnSpPr>
          <p:nvPr/>
        </p:nvCxnSpPr>
        <p:spPr>
          <a:xfrm rot="16200000" flipH="1">
            <a:off x="4248141" y="2983188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 bwMode="auto">
          <a:xfrm>
            <a:off x="4376173" y="332198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57" idx="2"/>
            <a:endCxn id="61" idx="1"/>
          </p:cNvCxnSpPr>
          <p:nvPr/>
        </p:nvCxnSpPr>
        <p:spPr>
          <a:xfrm rot="16200000" flipH="1">
            <a:off x="4088751" y="3142578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85037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65932" y="1164758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0192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57027" y="1385438"/>
            <a:ext cx="1512168" cy="2664296"/>
            <a:chOff x="467544" y="1385438"/>
            <a:chExt cx="1512168" cy="2664296"/>
          </a:xfrm>
        </p:grpSpPr>
        <p:sp>
          <p:nvSpPr>
            <p:cNvPr id="69" name="직사각형 6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1" name="직사각형 70"/>
          <p:cNvSpPr/>
          <p:nvPr/>
        </p:nvSpPr>
        <p:spPr>
          <a:xfrm>
            <a:off x="15617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36" y="1515446"/>
            <a:ext cx="108000" cy="1080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020727" y="1467252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451384" y="1164758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27" y="1385438"/>
            <a:ext cx="1512168" cy="2664296"/>
            <a:chOff x="467544" y="1385438"/>
            <a:chExt cx="1512168" cy="2664296"/>
          </a:xfrm>
        </p:grpSpPr>
        <p:sp>
          <p:nvSpPr>
            <p:cNvPr id="75" name="직사각형 7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7" name="직사각형 76"/>
          <p:cNvSpPr/>
          <p:nvPr/>
        </p:nvSpPr>
        <p:spPr>
          <a:xfrm>
            <a:off x="31619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536" y="1515446"/>
            <a:ext cx="108000" cy="108000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359576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780287" y="1385438"/>
            <a:ext cx="1512168" cy="2664296"/>
            <a:chOff x="467544" y="1385438"/>
            <a:chExt cx="1512168" cy="2664296"/>
          </a:xfrm>
        </p:grpSpPr>
        <p:sp>
          <p:nvSpPr>
            <p:cNvPr id="81" name="직사각형 80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478505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21882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380487" y="1385438"/>
            <a:ext cx="1512168" cy="2664296"/>
            <a:chOff x="467544" y="1385438"/>
            <a:chExt cx="1512168" cy="2664296"/>
          </a:xfrm>
        </p:grpSpPr>
        <p:sp>
          <p:nvSpPr>
            <p:cNvPr id="87" name="직사각형 8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5705" y="1479642"/>
            <a:ext cx="179814" cy="179814"/>
          </a:xfrm>
          <a:prstGeom prst="rect">
            <a:avLst/>
          </a:prstGeom>
          <a:noFill/>
        </p:spPr>
      </p:pic>
      <p:pic>
        <p:nvPicPr>
          <p:cNvPr id="92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430" y="1479642"/>
            <a:ext cx="179814" cy="179814"/>
          </a:xfrm>
          <a:prstGeom prst="rect">
            <a:avLst/>
          </a:prstGeom>
          <a:noFill/>
        </p:spPr>
      </p:pic>
      <p:cxnSp>
        <p:nvCxnSpPr>
          <p:cNvPr id="93" name="직선 화살표 연결선 92"/>
          <p:cNvCxnSpPr/>
          <p:nvPr/>
        </p:nvCxnSpPr>
        <p:spPr>
          <a:xfrm>
            <a:off x="1373368" y="1652022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84864" y="1652022"/>
            <a:ext cx="226423" cy="2377185"/>
            <a:chOff x="81651" y="2484880"/>
            <a:chExt cx="313332" cy="303652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모서리가 둥근 직사각형 96"/>
          <p:cNvSpPr/>
          <p:nvPr/>
        </p:nvSpPr>
        <p:spPr>
          <a:xfrm>
            <a:off x="1156370" y="2748577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5052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9" name="꺾인 연결선 140"/>
          <p:cNvCxnSpPr>
            <a:stCxn id="98" idx="2"/>
            <a:endCxn id="100" idx="1"/>
          </p:cNvCxnSpPr>
          <p:nvPr/>
        </p:nvCxnSpPr>
        <p:spPr>
          <a:xfrm rot="16200000" flipH="1">
            <a:off x="1464706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846388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64814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3" name="꺾인 연결선 140"/>
          <p:cNvCxnSpPr>
            <a:stCxn id="102" idx="2"/>
            <a:endCxn id="104" idx="1"/>
          </p:cNvCxnSpPr>
          <p:nvPr/>
        </p:nvCxnSpPr>
        <p:spPr>
          <a:xfrm rot="16200000" flipH="1">
            <a:off x="4694468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76150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case A</a:t>
            </a:r>
          </a:p>
          <a:p>
            <a:r>
              <a:rPr lang="en-US" altLang="ko-KR" dirty="0" smtClean="0"/>
              <a:t>3.2 case B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342</Words>
  <Application>Microsoft Office PowerPoint</Application>
  <PresentationFormat>화면 슬라이드 쇼(16:9)</PresentationFormat>
  <Paragraphs>149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맑은 고딕</vt:lpstr>
      <vt:lpstr>Arial</vt:lpstr>
      <vt:lpstr>Tahoma</vt:lpstr>
      <vt:lpstr>표지</vt:lpstr>
      <vt:lpstr>간지등</vt:lpstr>
      <vt:lpstr>1_디자인 사용자 지정</vt:lpstr>
      <vt:lpstr>WebRPG 게임</vt:lpstr>
      <vt:lpstr>Document History</vt:lpstr>
      <vt:lpstr>Index</vt:lpstr>
      <vt:lpstr>1. Information Architecture</vt:lpstr>
      <vt:lpstr>Information Architecture</vt:lpstr>
      <vt:lpstr>2. General Rule</vt:lpstr>
      <vt:lpstr>화면 type</vt:lpstr>
      <vt:lpstr>Home 화면구조</vt:lpstr>
      <vt:lpstr>3. Main</vt:lpstr>
      <vt:lpstr>Case A</vt:lpstr>
      <vt:lpstr>Case A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java1</cp:lastModifiedBy>
  <cp:revision>79</cp:revision>
  <dcterms:created xsi:type="dcterms:W3CDTF">2006-10-05T04:04:58Z</dcterms:created>
  <dcterms:modified xsi:type="dcterms:W3CDTF">2023-02-17T02:32:54Z</dcterms:modified>
</cp:coreProperties>
</file>