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3"/>
  </p:notesMasterIdLst>
  <p:sldIdLst>
    <p:sldId id="256" r:id="rId4"/>
    <p:sldId id="257" r:id="rId5"/>
    <p:sldId id="269" r:id="rId6"/>
    <p:sldId id="258" r:id="rId7"/>
    <p:sldId id="261" r:id="rId8"/>
    <p:sldId id="260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44" d="100"/>
          <a:sy n="144" d="100"/>
        </p:scale>
        <p:origin x="61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WebRPG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2023-02-17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개인 프로젝트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김동근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99323"/>
              </p:ext>
            </p:extLst>
          </p:nvPr>
        </p:nvGraphicFramePr>
        <p:xfrm>
          <a:off x="217612" y="622201"/>
          <a:ext cx="8631436" cy="4096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2023.02.17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117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6255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0576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프로젝트 개요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</a:b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프로젝트 정보 구조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(IA)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요구사항 정의서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프로토타입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와이어 프레임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)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Index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</a:t>
            </a:r>
            <a:r>
              <a:rPr lang="ko-KR" altLang="en-US" sz="1050" dirty="0" smtClean="0">
                <a:latin typeface="+mn-ea"/>
              </a:rPr>
              <a:t>정보수정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77185"/>
              </p:ext>
            </p:extLst>
          </p:nvPr>
        </p:nvGraphicFramePr>
        <p:xfrm>
          <a:off x="128329" y="555526"/>
          <a:ext cx="8836159" cy="44366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9335">
                  <a:extLst>
                    <a:ext uri="{9D8B030D-6E8A-4147-A177-3AD203B41FA5}">
                      <a16:colId xmlns:a16="http://schemas.microsoft.com/office/drawing/2014/main" val="27431358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180865405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10186"/>
                  </a:ext>
                </a:extLst>
              </a:tr>
              <a:tr h="471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기획 서비스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웹 게임 서비스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52893"/>
                  </a:ext>
                </a:extLst>
              </a:tr>
              <a:tr h="519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기획 배경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웹 게임 개발에 필요한 정보 수집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직관적이고 효율적인</a:t>
                      </a:r>
                      <a:r>
                        <a:rPr lang="ko-KR" altLang="en-US" sz="1050" baseline="0" dirty="0" smtClean="0"/>
                        <a:t> </a:t>
                      </a:r>
                      <a:r>
                        <a:rPr lang="en-US" altLang="ko-KR" sz="1050" baseline="0" dirty="0" smtClean="0"/>
                        <a:t>UI </a:t>
                      </a:r>
                      <a:r>
                        <a:rPr lang="ko-KR" altLang="en-US" sz="1050" baseline="0" dirty="0" smtClean="0"/>
                        <a:t>물색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46514"/>
                  </a:ext>
                </a:extLst>
              </a:tr>
              <a:tr h="519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기획 목적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사용자 경험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en-US" altLang="ko-KR" sz="1050" kern="1200" dirty="0" smtClean="0">
                          <a:effectLst/>
                        </a:rPr>
                        <a:t>User Experience</a:t>
                      </a:r>
                      <a:r>
                        <a:rPr lang="en-US" altLang="ko-KR" sz="1050" baseline="0" dirty="0" smtClean="0"/>
                        <a:t>)</a:t>
                      </a:r>
                      <a:r>
                        <a:rPr lang="ko-KR" altLang="en-US" sz="1050" baseline="0" dirty="0" smtClean="0"/>
                        <a:t> 정보 수집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BM(Business Model)</a:t>
                      </a:r>
                      <a:r>
                        <a:rPr lang="ko-KR" altLang="en-US" sz="1050" baseline="0" dirty="0" smtClean="0"/>
                        <a:t>에 대한 이해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ko-KR" altLang="en-US" sz="1050" baseline="0" dirty="0" smtClean="0"/>
                        <a:t>편리한 프로젝트 관리</a:t>
                      </a:r>
                      <a:endParaRPr lang="en-US" altLang="ko-KR" sz="1050" baseline="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963"/>
                  </a:ext>
                </a:extLst>
              </a:tr>
              <a:tr h="519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기대 효과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보다 나은 </a:t>
                      </a:r>
                      <a:r>
                        <a:rPr lang="en-US" altLang="ko-KR" sz="1050" dirty="0" smtClean="0"/>
                        <a:t>UI&amp;UX </a:t>
                      </a:r>
                      <a:r>
                        <a:rPr lang="ko-KR" altLang="en-US" sz="1050" dirty="0" smtClean="0"/>
                        <a:t>제공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콘텐츠 개발 능력 향상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효과적이고 효율적인 프로젝트 관리 및 개발 진행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37277"/>
                  </a:ext>
                </a:extLst>
              </a:tr>
              <a:tr h="519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주요 기능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효과적인 </a:t>
                      </a:r>
                      <a:r>
                        <a:rPr lang="en-US" altLang="ko-KR" sz="1050" dirty="0" smtClean="0"/>
                        <a:t>UX </a:t>
                      </a:r>
                      <a:r>
                        <a:rPr lang="ko-KR" altLang="en-US" sz="1050" dirty="0" smtClean="0"/>
                        <a:t>정보 제공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획기적이고 참신한 콘텐츠 </a:t>
                      </a:r>
                      <a:r>
                        <a:rPr lang="ko-KR" altLang="en-US" sz="1050" dirty="0" smtClean="0"/>
                        <a:t>제공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62759"/>
                  </a:ext>
                </a:extLst>
              </a:tr>
              <a:tr h="471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주요 고객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많은 콘텐츠가 필요한 프로젝트를 진행중인 클라이언트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축적된 정보가 적은 </a:t>
                      </a:r>
                      <a:r>
                        <a:rPr lang="ko-KR" altLang="en-US" sz="1050" dirty="0" err="1" smtClean="0"/>
                        <a:t>스타트업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소규모벤쳐기업 등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61897"/>
                  </a:ext>
                </a:extLst>
              </a:tr>
              <a:tr h="471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서비스 채널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PC/</a:t>
                      </a:r>
                      <a:r>
                        <a:rPr lang="ko-KR" altLang="en-US" sz="1050" dirty="0" smtClean="0"/>
                        <a:t>모바일 웹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26577"/>
                  </a:ext>
                </a:extLst>
              </a:tr>
              <a:tr h="471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개발 기간 및 인원</a:t>
                      </a:r>
                      <a:endParaRPr lang="ko-KR" altLang="en-US" sz="105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주</a:t>
                      </a:r>
                      <a:r>
                        <a:rPr lang="en-US" altLang="ko-KR" sz="1050" dirty="0" smtClean="0"/>
                        <a:t>(28</a:t>
                      </a:r>
                      <a:r>
                        <a:rPr lang="ko-KR" altLang="en-US" sz="1050" dirty="0" smtClean="0"/>
                        <a:t>일</a:t>
                      </a:r>
                      <a:r>
                        <a:rPr lang="en-US" altLang="ko-KR" sz="1050" dirty="0" smtClean="0"/>
                        <a:t>) / 1</a:t>
                      </a:r>
                      <a:r>
                        <a:rPr lang="ko-KR" altLang="en-US" sz="1050" dirty="0" smtClean="0"/>
                        <a:t>명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506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862228" y="2158630"/>
            <a:ext cx="1317890" cy="1824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286381" y="2158631"/>
            <a:ext cx="1224135" cy="1224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256200" y="3660022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541775" y="3288136"/>
            <a:ext cx="1056021" cy="291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740553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Index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03523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err="1" smtClean="0">
                <a:solidFill>
                  <a:schemeClr val="bg1"/>
                </a:solidFill>
                <a:latin typeface="+mn-ea"/>
              </a:rPr>
              <a:t>인게임</a:t>
            </a: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 메뉴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5317534" y="1143247"/>
            <a:ext cx="1546180" cy="136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5317534" y="1279834"/>
            <a:ext cx="1546180" cy="14916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32098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지도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게임진행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캐릭터 설정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마을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캐쉬 상점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사이드 메뉴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광고 배너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실시간 채팅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Contact Us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2884719" y="1141475"/>
            <a:ext cx="1166532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6216731" y="2494511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627204" y="2221337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767239" y="26876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767239" y="30305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767239" y="339253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500158" y="2484884"/>
            <a:ext cx="8346" cy="12984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910631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커뮤니티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4050666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유저 게시판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4050666" y="378333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외부 링크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164639" y="421395"/>
            <a:ext cx="1166532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44290" y="1355842"/>
            <a:ext cx="1166532" cy="54520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97763" y="502368"/>
            <a:ext cx="1176159" cy="22617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6270246" y="37076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6144113" y="3689526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342264" y="-342132"/>
            <a:ext cx="1168009" cy="39426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897582" y="2486361"/>
            <a:ext cx="8346" cy="6196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7308055" y="2213187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448090" y="267953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448090" y="310596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프리셋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설정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767239" y="4020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가이드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547434" y="3003208"/>
            <a:ext cx="1023552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글 보기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419402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547434" y="3321989"/>
            <a:ext cx="1021188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글 쓰기 수정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260012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22267" y="523067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13773" y="49790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138480" y="1143247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로그인 메뉴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직선 연결선 30"/>
          <p:cNvCxnSpPr>
            <a:endCxn id="214" idx="1"/>
          </p:cNvCxnSpPr>
          <p:nvPr/>
        </p:nvCxnSpPr>
        <p:spPr>
          <a:xfrm>
            <a:off x="3954953" y="1279834"/>
            <a:ext cx="18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/>
          <p:cNvSpPr txBox="1">
            <a:spLocks/>
          </p:cNvSpPr>
          <p:nvPr/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정보구조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(IA)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/>
                </a:solidFill>
              </a:rPr>
              <a:t>요구사항 정의서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4725"/>
              </p:ext>
            </p:extLst>
          </p:nvPr>
        </p:nvGraphicFramePr>
        <p:xfrm>
          <a:off x="217612" y="622201"/>
          <a:ext cx="8826898" cy="4096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4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759">
                  <a:extLst>
                    <a:ext uri="{9D8B030D-6E8A-4147-A177-3AD203B41FA5}">
                      <a16:colId xmlns:a16="http://schemas.microsoft.com/office/drawing/2014/main" val="380083067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사이드 배너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인게임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구현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다크모드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9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화면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9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약관동의 화면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1179"/>
                  </a:ext>
                </a:extLst>
              </a:tr>
              <a:tr h="258299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필수 정보 입력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62559"/>
                  </a:ext>
                </a:extLst>
              </a:tr>
              <a:tr h="258299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상태 정보 및 비밀번호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05766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인게임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설정에 관한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목록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GUIDE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가이드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가이드 목록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목록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쓰기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게시판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게시판 목록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게시판 쓰기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게시판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게시판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외부링크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외부링크 구현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SNS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등의 외부 링크 목록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4.1 Index</a:t>
            </a:r>
          </a:p>
          <a:p>
            <a:r>
              <a:rPr lang="en-US" altLang="ko-KR" dirty="0" smtClean="0"/>
              <a:t>4.2 </a:t>
            </a:r>
            <a:r>
              <a:rPr lang="ko-KR" altLang="en-US" dirty="0" smtClean="0"/>
              <a:t>정보수정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7504" y="319935"/>
            <a:ext cx="6696744" cy="469812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99751" y="898787"/>
            <a:ext cx="5260707" cy="3214237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화면 메뉴 선택에 따라 갱신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err="1" smtClean="0"/>
              <a:t>광고배너</a:t>
            </a:r>
            <a:r>
              <a:rPr lang="ko-KR" altLang="en-US" dirty="0" smtClean="0"/>
              <a:t> 및 실시간 채팅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위치 고정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브라우저 버전 정보 등 게시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다크모드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기능 추가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Index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1782" y="96975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07504" y="4155927"/>
            <a:ext cx="7525851" cy="843140"/>
            <a:chOff x="107504" y="4155927"/>
            <a:chExt cx="7525851" cy="843140"/>
          </a:xfrm>
        </p:grpSpPr>
        <p:sp>
          <p:nvSpPr>
            <p:cNvPr id="112" name="직사각형 111"/>
            <p:cNvSpPr/>
            <p:nvPr/>
          </p:nvSpPr>
          <p:spPr>
            <a:xfrm>
              <a:off x="107504" y="4155927"/>
              <a:ext cx="6696744" cy="2125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99794" y="4159689"/>
              <a:ext cx="709387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+mn-ea"/>
                </a:rPr>
                <a:t>최신 정보</a:t>
              </a:r>
              <a:endParaRPr lang="en-US" altLang="ko-KR" sz="9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60298" y="4534420"/>
              <a:ext cx="3853443" cy="464647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주요 공지사항입니다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   2023-02-17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주요 공지사항입니다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   2023-02-17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주요 공지사항입니다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   2023-02-17</a:t>
              </a:r>
            </a:p>
            <a:p>
              <a:pPr>
                <a:lnSpc>
                  <a:spcPct val="150000"/>
                </a:lnSpc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Chrome 101.0.52</a:t>
              </a: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52286" y="4171271"/>
              <a:ext cx="216024" cy="2160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50" b="1" dirty="0" smtClean="0"/>
                <a:t>3</a:t>
              </a:r>
              <a:endParaRPr lang="ko-KR" altLang="en-US" sz="1050" b="1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779912" y="4483366"/>
              <a:ext cx="3853443" cy="464647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광장에서 말소리가 들려온다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Xxx :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Xxx : 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!</a:t>
              </a:r>
            </a:p>
            <a:p>
              <a:pPr>
                <a:lnSpc>
                  <a:spcPct val="150000"/>
                </a:lnSpc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426212" y="911400"/>
            <a:ext cx="1371781" cy="3214237"/>
            <a:chOff x="99752" y="915566"/>
            <a:chExt cx="6708373" cy="2021043"/>
          </a:xfrm>
        </p:grpSpPr>
        <p:sp>
          <p:nvSpPr>
            <p:cNvPr id="48" name="직사각형 4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모서리가 둥근 직사각형 122"/>
          <p:cNvSpPr/>
          <p:nvPr/>
        </p:nvSpPr>
        <p:spPr>
          <a:xfrm>
            <a:off x="5523842" y="97031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99752" y="306307"/>
            <a:ext cx="6708373" cy="589692"/>
            <a:chOff x="99752" y="306307"/>
            <a:chExt cx="6708373" cy="589692"/>
          </a:xfrm>
        </p:grpSpPr>
        <p:sp>
          <p:nvSpPr>
            <p:cNvPr id="74" name="직사각형 73"/>
            <p:cNvSpPr/>
            <p:nvPr/>
          </p:nvSpPr>
          <p:spPr>
            <a:xfrm>
              <a:off x="99752" y="319935"/>
              <a:ext cx="6708373" cy="5760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9752" y="319935"/>
              <a:ext cx="6708373" cy="5760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55676" y="623915"/>
              <a:ext cx="3416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지도 스킬 마을 상점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|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커뮤니티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|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고객센터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|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내 정보</a:t>
              </a:r>
              <a:endParaRPr lang="ko-KR" altLang="en-US" sz="105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8144" y="30630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Login | </a:t>
              </a:r>
              <a:r>
                <a:rPr lang="en-US" altLang="ko-KR" sz="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Register</a:t>
              </a:r>
            </a:p>
            <a:p>
              <a:endParaRPr lang="en-US" altLang="ko-KR" sz="600" dirty="0">
                <a:latin typeface="+mn-ea"/>
              </a:endParaRPr>
            </a:p>
            <a:p>
              <a:r>
                <a:rPr lang="ko-KR" altLang="en-US" sz="600" b="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다크모드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179512" y="391943"/>
              <a:ext cx="720080" cy="432049"/>
              <a:chOff x="179512" y="411510"/>
              <a:chExt cx="1296144" cy="43204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85633" y="463951"/>
              <a:ext cx="679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5715830" y="4803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환경설정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프리셋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자동설정</a:t>
            </a:r>
            <a:r>
              <a:rPr lang="ko-KR" altLang="en-US" dirty="0" smtClean="0"/>
              <a:t> 저장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정보수정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9752" y="306307"/>
            <a:ext cx="6708373" cy="589692"/>
            <a:chOff x="99752" y="306307"/>
            <a:chExt cx="6708373" cy="589692"/>
          </a:xfrm>
        </p:grpSpPr>
        <p:sp>
          <p:nvSpPr>
            <p:cNvPr id="49" name="직사각형 48"/>
            <p:cNvSpPr/>
            <p:nvPr/>
          </p:nvSpPr>
          <p:spPr>
            <a:xfrm>
              <a:off x="99752" y="319935"/>
              <a:ext cx="6708373" cy="5760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9752" y="319935"/>
              <a:ext cx="6708373" cy="5760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55676" y="623915"/>
              <a:ext cx="3416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지도 스킬 마을 상점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|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커뮤니티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|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고객센터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|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+mn-ea"/>
                  <a:ea typeface="+mn-ea"/>
                </a:rPr>
                <a:t>내 정보</a:t>
              </a:r>
              <a:endParaRPr lang="ko-KR" altLang="en-US" sz="105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68144" y="30630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Login | </a:t>
              </a:r>
              <a:r>
                <a:rPr lang="en-US" altLang="ko-KR" sz="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Register</a:t>
              </a:r>
            </a:p>
            <a:p>
              <a:endParaRPr lang="en-US" altLang="ko-KR" sz="600" dirty="0">
                <a:latin typeface="+mn-ea"/>
              </a:endParaRPr>
            </a:p>
            <a:p>
              <a:r>
                <a:rPr lang="ko-KR" altLang="en-US" sz="600" b="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다크모드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79512" y="391943"/>
              <a:ext cx="720080" cy="432049"/>
              <a:chOff x="179512" y="411510"/>
              <a:chExt cx="1296144" cy="432049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85633" y="463951"/>
              <a:ext cx="679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07504" y="4155927"/>
            <a:ext cx="7525851" cy="830041"/>
            <a:chOff x="107504" y="4155927"/>
            <a:chExt cx="7525851" cy="830041"/>
          </a:xfrm>
        </p:grpSpPr>
        <p:sp>
          <p:nvSpPr>
            <p:cNvPr id="58" name="직사각형 57"/>
            <p:cNvSpPr/>
            <p:nvPr/>
          </p:nvSpPr>
          <p:spPr>
            <a:xfrm>
              <a:off x="107504" y="4155927"/>
              <a:ext cx="6696744" cy="2125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99794" y="4159689"/>
              <a:ext cx="709387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+mn-ea"/>
                </a:rPr>
                <a:t>최신 정보</a:t>
              </a:r>
              <a:endParaRPr lang="en-US" altLang="ko-KR" sz="9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74642" y="4521321"/>
              <a:ext cx="3853443" cy="464647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주요 공지사항입니다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  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2023-02-17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주요 공지사항입니다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  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2023-02-17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주요 공지사항입니다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  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2023-02-17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Chrome 101.0.52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779912" y="4483366"/>
              <a:ext cx="3853443" cy="464647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광장에서 말소리가 들려온다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Xxx :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Xxx : 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!</a:t>
              </a:r>
            </a:p>
            <a:p>
              <a:pPr>
                <a:lnSpc>
                  <a:spcPct val="150000"/>
                </a:lnSpc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426212" y="911400"/>
            <a:ext cx="1371781" cy="3214237"/>
            <a:chOff x="99752" y="915566"/>
            <a:chExt cx="6708373" cy="2021043"/>
          </a:xfrm>
        </p:grpSpPr>
        <p:sp>
          <p:nvSpPr>
            <p:cNvPr id="64" name="직사각형 63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69" y="1019652"/>
            <a:ext cx="2777927" cy="2975468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1372776" y="10196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427</Words>
  <Application>Microsoft Office PowerPoint</Application>
  <PresentationFormat>화면 슬라이드 쇼(16:9)</PresentationFormat>
  <Paragraphs>203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Tahoma</vt:lpstr>
      <vt:lpstr>표지</vt:lpstr>
      <vt:lpstr>간지등</vt:lpstr>
      <vt:lpstr>1_디자인 사용자 지정</vt:lpstr>
      <vt:lpstr>WebRPG 게임</vt:lpstr>
      <vt:lpstr>Document History</vt:lpstr>
      <vt:lpstr>목차</vt:lpstr>
      <vt:lpstr>프로젝트 개요</vt:lpstr>
      <vt:lpstr>PowerPoint 프레젠테이션</vt:lpstr>
      <vt:lpstr>PowerPoint 프레젠테이션</vt:lpstr>
      <vt:lpstr>4. 프로토타입</vt:lpstr>
      <vt:lpstr>4.1 Index</vt:lpstr>
      <vt:lpstr>4.2 정보수정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java1</cp:lastModifiedBy>
  <cp:revision>103</cp:revision>
  <dcterms:created xsi:type="dcterms:W3CDTF">2006-10-05T04:04:58Z</dcterms:created>
  <dcterms:modified xsi:type="dcterms:W3CDTF">2023-02-17T04:30:27Z</dcterms:modified>
</cp:coreProperties>
</file>