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58" r:id="rId4"/>
    <p:sldId id="289" r:id="rId5"/>
    <p:sldId id="284" r:id="rId6"/>
    <p:sldId id="288" r:id="rId7"/>
    <p:sldId id="290" r:id="rId8"/>
    <p:sldId id="291" r:id="rId9"/>
    <p:sldId id="292" r:id="rId10"/>
    <p:sldId id="293" r:id="rId11"/>
    <p:sldId id="27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KLaA63WADqDsYhnMZfjVPdvtN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B8B"/>
    <a:srgbClr val="F1F1EF"/>
    <a:srgbClr val="F0F0F0"/>
    <a:srgbClr val="DCC08E"/>
    <a:srgbClr val="A6A6A6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5C93CF-BBFA-446A-9CBA-1A680248483E}">
  <a:tblStyle styleId="{475C93CF-BBFA-446A-9CBA-1A680248483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38234B8-E5D3-4EF5-A781-4B7307F5562E}" styleName="Table_1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4192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782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30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7644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6905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3131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8981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825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0607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 txBox="1"/>
          <p:nvPr/>
        </p:nvSpPr>
        <p:spPr>
          <a:xfrm>
            <a:off x="1330036" y="1733817"/>
            <a:ext cx="6808124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0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</a:t>
            </a:r>
            <a:r>
              <a:rPr lang="ko-KR" altLang="en-US" sz="40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sz="4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2725942" y="2789885"/>
            <a:ext cx="3763500" cy="2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 </a:t>
            </a:r>
            <a:r>
              <a:rPr lang="en-US" altLang="ko-KR" b="1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1400" b="1" i="0" u="none" strike="noStrike" cap="none" dirty="0">
              <a:solidFill>
                <a:srgbClr val="0F243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7487816" y="4866789"/>
            <a:ext cx="1828462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r>
              <a:rPr lang="en-US" altLang="ko-KR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23.03.24 </a:t>
            </a:r>
            <a:r>
              <a:rPr lang="ko-KR" altLang="en-US" sz="12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김동근</a:t>
            </a:r>
            <a:endParaRPr sz="12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37066" y="1620980"/>
            <a:ext cx="5541252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 </a:t>
            </a:r>
            <a:r>
              <a:rPr lang="ko-KR" altLang="en-US" sz="1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 코드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16398" y="4731437"/>
            <a:ext cx="1111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6A7B8B"/>
                </a:solidFill>
              </a:rPr>
              <a:t>Cart SQL</a:t>
            </a:r>
            <a:r>
              <a:rPr lang="ko-KR" altLang="en-US" dirty="0" smtClean="0">
                <a:solidFill>
                  <a:srgbClr val="6A7B8B"/>
                </a:solidFill>
              </a:rPr>
              <a:t>문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04" y="796632"/>
            <a:ext cx="3685168" cy="39401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773" y="796632"/>
            <a:ext cx="3408052" cy="24785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065" y="3275215"/>
            <a:ext cx="1641589" cy="10487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654" y="3271284"/>
            <a:ext cx="1640487" cy="105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30;p1"/>
          <p:cNvSpPr txBox="1"/>
          <p:nvPr/>
        </p:nvSpPr>
        <p:spPr>
          <a:xfrm>
            <a:off x="4572000" y="388676"/>
            <a:ext cx="4488238" cy="461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2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</a:t>
            </a:r>
            <a:endParaRPr lang="en-US" altLang="ko-KR" sz="28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. UI </a:t>
            </a:r>
            <a:r>
              <a:rPr lang="ko-KR" alt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Beauty</a:t>
            </a: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16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6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Kim Dong </a:t>
            </a:r>
            <a:r>
              <a:rPr lang="en-US" altLang="ko-KR" sz="16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Geun</a:t>
            </a:r>
            <a:endParaRPr lang="en-US" altLang="ko-KR" sz="12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altLang="ko-KR" sz="11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GreenAcademy</a:t>
            </a:r>
            <a:endParaRPr lang="en-US" altLang="ko-KR" sz="11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r">
              <a:buSzPts val="4400"/>
            </a:pPr>
            <a:r>
              <a:rPr lang="en-US" altLang="ko-KR" sz="11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2023.03.24</a:t>
            </a:r>
            <a:endParaRPr lang="en-US" altLang="ko-KR" sz="11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20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you!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502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315692" y="0"/>
            <a:ext cx="4828308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748122" y="308976"/>
            <a:ext cx="1850974" cy="863657"/>
            <a:chOff x="4648529" y="589974"/>
            <a:chExt cx="1850974" cy="863657"/>
          </a:xfrm>
        </p:grpSpPr>
        <p:sp>
          <p:nvSpPr>
            <p:cNvPr id="9" name="TextBox 8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8458" y="776523"/>
              <a:ext cx="124104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6A7B8B"/>
                  </a:solidFill>
                </a:rPr>
                <a:t>UI </a:t>
              </a:r>
              <a:r>
                <a:rPr lang="ko-KR" altLang="en-US" sz="2400" dirty="0" smtClean="0">
                  <a:solidFill>
                    <a:srgbClr val="6A7B8B"/>
                  </a:solidFill>
                </a:rPr>
                <a:t>설계</a:t>
              </a:r>
              <a:endParaRPr lang="en-US" altLang="ko-KR" sz="8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스토리보드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791510" y="1811834"/>
            <a:ext cx="2503396" cy="863657"/>
            <a:chOff x="4648529" y="589974"/>
            <a:chExt cx="2503396" cy="863657"/>
          </a:xfrm>
        </p:grpSpPr>
        <p:sp>
          <p:nvSpPr>
            <p:cNvPr id="21" name="TextBox 20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A7B8B"/>
                  </a:solidFill>
                </a:rPr>
                <a:t>2</a:t>
              </a:r>
              <a:endParaRPr lang="en-US" altLang="ko-KR" sz="4800" b="1" dirty="0" smtClean="0">
                <a:solidFill>
                  <a:srgbClr val="6A7B8B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58458" y="776523"/>
              <a:ext cx="189346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6A7B8B"/>
                  </a:solidFill>
                </a:rPr>
                <a:t>UI </a:t>
              </a:r>
              <a:r>
                <a:rPr lang="ko-KR" altLang="en-US" sz="2400" dirty="0" smtClean="0">
                  <a:solidFill>
                    <a:srgbClr val="6A7B8B"/>
                  </a:solidFill>
                </a:rPr>
                <a:t>구현 화면</a:t>
              </a:r>
              <a:endParaRPr lang="en-US" altLang="ko-KR" sz="24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</a:t>
              </a:r>
              <a:r>
                <a:rPr lang="ko-KR" altLang="en-US" dirty="0">
                  <a:solidFill>
                    <a:srgbClr val="6A7B8B"/>
                  </a:solidFill>
                </a:rPr>
                <a:t>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구현 화면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791510" y="3314692"/>
            <a:ext cx="2110661" cy="863657"/>
            <a:chOff x="4648529" y="589974"/>
            <a:chExt cx="2110661" cy="863657"/>
          </a:xfrm>
        </p:grpSpPr>
        <p:sp>
          <p:nvSpPr>
            <p:cNvPr id="16" name="TextBox 15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58458" y="776523"/>
              <a:ext cx="1500732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구현 코드</a:t>
              </a:r>
              <a:endParaRPr lang="en-US" altLang="ko-KR" sz="24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코드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3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4064648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</a:t>
            </a: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844415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스토리 보드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02128" y="4674048"/>
            <a:ext cx="1958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장바구니 레이아웃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00" y="813055"/>
            <a:ext cx="8191500" cy="3829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4064648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</a:t>
            </a: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844415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스토리 보드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02128" y="4674048"/>
            <a:ext cx="1958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위시리스트 레이아웃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22" y="782134"/>
            <a:ext cx="7802014" cy="389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6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385261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</a:t>
            </a: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 화면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897424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 화면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88448" y="4484257"/>
            <a:ext cx="2767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장바구니</a:t>
            </a:r>
            <a:r>
              <a:rPr lang="en-US" altLang="ko-KR" dirty="0" smtClean="0">
                <a:solidFill>
                  <a:srgbClr val="6A7B8B"/>
                </a:solidFill>
              </a:rPr>
              <a:t>, </a:t>
            </a:r>
            <a:r>
              <a:rPr lang="ko-KR" altLang="en-US" dirty="0" smtClean="0">
                <a:solidFill>
                  <a:srgbClr val="6A7B8B"/>
                </a:solidFill>
              </a:rPr>
              <a:t>위시리스트 구현 화면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11" y="814794"/>
            <a:ext cx="4142307" cy="34839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618" y="814794"/>
            <a:ext cx="4561756" cy="282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 </a:t>
            </a:r>
            <a:r>
              <a:rPr lang="ko-KR" altLang="en-US" sz="1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 코드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9" y="796632"/>
            <a:ext cx="4819129" cy="36910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67085" y="458789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Wishlist.html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698" y="1996960"/>
            <a:ext cx="4091130" cy="24907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18403" y="4480169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6A7B8B"/>
                </a:solidFill>
              </a:rPr>
              <a:t>Wishlist.js</a:t>
            </a:r>
          </a:p>
          <a:p>
            <a:pPr algn="ctr"/>
            <a:r>
              <a:rPr lang="ko-KR" altLang="en-US" dirty="0" smtClean="0">
                <a:solidFill>
                  <a:srgbClr val="6A7B8B"/>
                </a:solidFill>
              </a:rPr>
              <a:t>동적 삭제 구현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698" y="796632"/>
            <a:ext cx="4091130" cy="103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 </a:t>
            </a:r>
            <a:r>
              <a:rPr lang="ko-KR" altLang="en-US" sz="1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 코드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84469" y="4480337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6A7B8B"/>
                </a:solidFill>
              </a:rPr>
              <a:t>Cart.html</a:t>
            </a:r>
          </a:p>
          <a:p>
            <a:pPr algn="ctr"/>
            <a:r>
              <a:rPr lang="ko-KR" altLang="en-US" dirty="0" smtClean="0">
                <a:solidFill>
                  <a:srgbClr val="6A7B8B"/>
                </a:solidFill>
              </a:rPr>
              <a:t>아이템 부분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22676" y="4450969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6A7B8B"/>
                </a:solidFill>
              </a:rPr>
              <a:t>Cart.html</a:t>
            </a:r>
          </a:p>
          <a:p>
            <a:pPr algn="ctr"/>
            <a:r>
              <a:rPr lang="ko-KR" altLang="en-US" dirty="0" smtClean="0">
                <a:solidFill>
                  <a:srgbClr val="6A7B8B"/>
                </a:solidFill>
              </a:rPr>
              <a:t>버튼 및 가격 테이블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22" y="764895"/>
            <a:ext cx="4554301" cy="35798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038" y="224713"/>
            <a:ext cx="2639134" cy="417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 </a:t>
            </a:r>
            <a:r>
              <a:rPr lang="ko-KR" altLang="en-US" sz="1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 코드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7278" y="4519959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6A7B8B"/>
                </a:solidFill>
              </a:rPr>
              <a:t>Cart.js</a:t>
            </a:r>
          </a:p>
          <a:p>
            <a:pPr algn="ctr"/>
            <a:r>
              <a:rPr lang="ko-KR" altLang="en-US" dirty="0" smtClean="0">
                <a:solidFill>
                  <a:srgbClr val="6A7B8B"/>
                </a:solidFill>
              </a:rPr>
              <a:t>체크박스</a:t>
            </a:r>
            <a:r>
              <a:rPr lang="en-US" altLang="ko-KR" dirty="0" smtClean="0">
                <a:solidFill>
                  <a:srgbClr val="6A7B8B"/>
                </a:solidFill>
              </a:rPr>
              <a:t>, </a:t>
            </a:r>
            <a:r>
              <a:rPr lang="ko-KR" altLang="en-US" dirty="0" smtClean="0">
                <a:solidFill>
                  <a:srgbClr val="6A7B8B"/>
                </a:solidFill>
              </a:rPr>
              <a:t>수량 증감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99444" y="4511596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6A7B8B"/>
                </a:solidFill>
              </a:rPr>
              <a:t>Cart.js</a:t>
            </a:r>
          </a:p>
          <a:p>
            <a:pPr algn="ctr"/>
            <a:r>
              <a:rPr lang="ko-KR" altLang="en-US" dirty="0" smtClean="0">
                <a:solidFill>
                  <a:srgbClr val="6A7B8B"/>
                </a:solidFill>
              </a:rPr>
              <a:t>카트 삭제 동적 구현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64" y="764895"/>
            <a:ext cx="3715676" cy="37550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178" y="764895"/>
            <a:ext cx="3509568" cy="37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9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 </a:t>
            </a:r>
            <a:r>
              <a:rPr lang="ko-KR" altLang="en-US" sz="1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 코드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6744" y="451159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6A7B8B"/>
                </a:solidFill>
              </a:rPr>
              <a:t>Cart.js</a:t>
            </a:r>
          </a:p>
          <a:p>
            <a:pPr algn="ctr"/>
            <a:r>
              <a:rPr lang="ko-KR" altLang="en-US" dirty="0" smtClean="0">
                <a:solidFill>
                  <a:srgbClr val="6A7B8B"/>
                </a:solidFill>
              </a:rPr>
              <a:t>개별 주문</a:t>
            </a:r>
            <a:r>
              <a:rPr lang="en-US" altLang="ko-KR" dirty="0" smtClean="0">
                <a:solidFill>
                  <a:srgbClr val="6A7B8B"/>
                </a:solidFill>
              </a:rPr>
              <a:t>, </a:t>
            </a:r>
            <a:r>
              <a:rPr lang="ko-KR" altLang="en-US" dirty="0" smtClean="0">
                <a:solidFill>
                  <a:srgbClr val="6A7B8B"/>
                </a:solidFill>
              </a:rPr>
              <a:t>삭제 </a:t>
            </a:r>
            <a:r>
              <a:rPr lang="en-US" altLang="ko-KR" dirty="0" smtClean="0">
                <a:solidFill>
                  <a:srgbClr val="6A7B8B"/>
                </a:solidFill>
              </a:rPr>
              <a:t>(</a:t>
            </a:r>
            <a:r>
              <a:rPr lang="ko-KR" altLang="en-US" dirty="0" smtClean="0">
                <a:solidFill>
                  <a:srgbClr val="6A7B8B"/>
                </a:solidFill>
              </a:rPr>
              <a:t>동적</a:t>
            </a:r>
            <a:r>
              <a:rPr lang="en-US" altLang="ko-KR" dirty="0" smtClean="0">
                <a:solidFill>
                  <a:srgbClr val="6A7B8B"/>
                </a:solidFill>
              </a:rPr>
              <a:t>)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32123" y="4511596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6A7B8B"/>
                </a:solidFill>
              </a:rPr>
              <a:t>Cart.js</a:t>
            </a:r>
          </a:p>
          <a:p>
            <a:pPr algn="ctr"/>
            <a:r>
              <a:rPr lang="ko-KR" altLang="en-US" dirty="0" smtClean="0">
                <a:solidFill>
                  <a:srgbClr val="6A7B8B"/>
                </a:solidFill>
              </a:rPr>
              <a:t>함수들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35" y="912098"/>
            <a:ext cx="4593936" cy="35075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571" y="261629"/>
            <a:ext cx="3828381" cy="415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2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152</Words>
  <Application>Microsoft Office PowerPoint</Application>
  <PresentationFormat>화면 슬라이드 쇼(16:9)</PresentationFormat>
  <Paragraphs>84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243</cp:revision>
  <dcterms:modified xsi:type="dcterms:W3CDTF">2023-03-24T00:45:26Z</dcterms:modified>
</cp:coreProperties>
</file>