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8" r:id="rId4"/>
    <p:sldId id="279" r:id="rId5"/>
    <p:sldId id="27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0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884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460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7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576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253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03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11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43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01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dg99.link:8104/Beaut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7;p3"/>
          <p:cNvSpPr/>
          <p:nvPr/>
        </p:nvSpPr>
        <p:spPr>
          <a:xfrm>
            <a:off x="1" y="6626"/>
            <a:ext cx="9143999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스마트문화앱 </a:t>
            </a:r>
            <a:r>
              <a:rPr lang="ko-KR" altLang="en-US" sz="3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32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3.05.10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6193" y="4571365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상품 상세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리뷰 및 문의 페이지 탭 동적 변경 기능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2" y="939304"/>
            <a:ext cx="7911931" cy="34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0657" y="4517996"/>
            <a:ext cx="437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6A7B8B"/>
                </a:solidFill>
              </a:rPr>
              <a:t>옵션변경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가격에 따른 </a:t>
            </a:r>
            <a:r>
              <a:rPr lang="ko-KR" altLang="en-US" dirty="0" err="1" smtClean="0">
                <a:solidFill>
                  <a:srgbClr val="6A7B8B"/>
                </a:solidFill>
              </a:rPr>
              <a:t>배송비</a:t>
            </a:r>
            <a:r>
              <a:rPr lang="en-US" altLang="ko-KR" dirty="0" smtClean="0">
                <a:solidFill>
                  <a:srgbClr val="6A7B8B"/>
                </a:solidFill>
              </a:rPr>
              <a:t>, popover </a:t>
            </a:r>
            <a:r>
              <a:rPr lang="ko-KR" altLang="en-US" dirty="0" smtClean="0">
                <a:solidFill>
                  <a:srgbClr val="6A7B8B"/>
                </a:solidFill>
              </a:rPr>
              <a:t>설명 기능 등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311" y="912626"/>
            <a:ext cx="7944419" cy="35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2849" y="4554615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주소 검색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적립금</a:t>
            </a:r>
            <a:r>
              <a:rPr lang="en-US" altLang="ko-KR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사용 기능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2" y="902035"/>
            <a:ext cx="8050178" cy="35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6797" y="4569593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관리자 상품관리 기능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2" y="828962"/>
            <a:ext cx="8024981" cy="35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8680" y="4579518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기간별 주문 내역 및 배송조회 기능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4" y="912626"/>
            <a:ext cx="8274952" cy="36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16.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스마트문화앱 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2023.05.10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8407" y="477330"/>
            <a:ext cx="2726214" cy="1294545"/>
            <a:chOff x="4648529" y="589974"/>
            <a:chExt cx="2726214" cy="1294545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개요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소개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배포 주소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8407" y="2872037"/>
            <a:ext cx="2718198" cy="986768"/>
            <a:chOff x="4648529" y="589974"/>
            <a:chExt cx="2718198" cy="986768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10826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주요 기능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주요기능 화면 및 설명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520605" y="1043485"/>
            <a:ext cx="8020421" cy="598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Beauty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쇼핑몰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520604" y="2477051"/>
            <a:ext cx="3500741" cy="22042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Beauty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제작기간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2023.02.27 ~ 2023.03.31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박진휘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강중현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김동근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김보성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윤사랑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4132360" y="2471755"/>
            <a:ext cx="646316" cy="711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 smtClean="0"/>
              <a:t>1</a:t>
            </a:r>
            <a:endParaRPr lang="ko-KR" altLang="en-US" sz="2000" spc="-1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4838551" y="2471756"/>
            <a:ext cx="3702475" cy="711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pc="-150">
                <a:solidFill>
                  <a:schemeClr val="bg1"/>
                </a:solidFill>
                <a:latin typeface="+mj-ea"/>
              </a:rPr>
              <a:t>많이 사용하는 웹 쇼핑의 필요성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4132359" y="3220845"/>
            <a:ext cx="646316" cy="7119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 smtClean="0"/>
              <a:t>2</a:t>
            </a:r>
            <a:endParaRPr lang="ko-KR" altLang="en-US" sz="2000" spc="-1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4838549" y="3219830"/>
            <a:ext cx="3702475" cy="711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pc="-150">
                <a:solidFill>
                  <a:schemeClr val="bg1"/>
                </a:solidFill>
                <a:latin typeface="+mj-ea"/>
              </a:rPr>
              <a:t>쇼핑몰을 많이 사용하는 여성을 타겟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4132360" y="3969338"/>
            <a:ext cx="646316" cy="711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 smtClean="0"/>
              <a:t>3</a:t>
            </a:r>
            <a:endParaRPr lang="ko-KR" altLang="en-US" sz="2000" spc="-1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4838549" y="3969129"/>
            <a:ext cx="3702475" cy="7119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프로젝트로 개발자 역량 상향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520604" y="1763109"/>
            <a:ext cx="3500741" cy="587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4139089" y="1763109"/>
            <a:ext cx="4401935" cy="587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기획 배경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주소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4" y="764895"/>
            <a:ext cx="7828266" cy="4001669"/>
          </a:xfrm>
          <a:prstGeom prst="rect">
            <a:avLst/>
          </a:prstGeom>
        </p:spPr>
      </p:pic>
      <p:sp>
        <p:nvSpPr>
          <p:cNvPr id="11" name="Google Shape;130;p1"/>
          <p:cNvSpPr txBox="1"/>
          <p:nvPr/>
        </p:nvSpPr>
        <p:spPr>
          <a:xfrm>
            <a:off x="3675654" y="4830451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sz="1100" dirty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http://kdg99.link:8104/Beauty/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53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5995" y="4708620"/>
            <a:ext cx="453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메뉴</a:t>
            </a:r>
            <a:r>
              <a:rPr lang="en-US" altLang="ko-KR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및 </a:t>
            </a:r>
            <a:r>
              <a:rPr lang="ko-KR" altLang="en-US" dirty="0" smtClean="0">
                <a:solidFill>
                  <a:srgbClr val="6A7B8B"/>
                </a:solidFill>
              </a:rPr>
              <a:t>슬라이더를 이용한 배너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err="1" smtClean="0">
                <a:solidFill>
                  <a:srgbClr val="6A7B8B"/>
                </a:solidFill>
              </a:rPr>
              <a:t>카테고리별</a:t>
            </a:r>
            <a:r>
              <a:rPr lang="ko-KR" altLang="en-US" dirty="0" smtClean="0">
                <a:solidFill>
                  <a:srgbClr val="6A7B8B"/>
                </a:solidFill>
              </a:rPr>
              <a:t> 인기 품목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31" y="796632"/>
            <a:ext cx="7397138" cy="37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001" y="4696922"/>
            <a:ext cx="3046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동적 탭 변경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비밀번호 보이기 기능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4" y="912626"/>
            <a:ext cx="8172822" cy="36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5224" y="4687551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이메일 인증 및 </a:t>
            </a:r>
            <a:r>
              <a:rPr lang="ko-KR" altLang="en-US" dirty="0" err="1" smtClean="0">
                <a:solidFill>
                  <a:srgbClr val="6A7B8B"/>
                </a:solidFill>
              </a:rPr>
              <a:t>주소찾기</a:t>
            </a:r>
            <a:r>
              <a:rPr lang="ko-KR" altLang="en-US" dirty="0" smtClean="0">
                <a:solidFill>
                  <a:srgbClr val="6A7B8B"/>
                </a:solidFill>
              </a:rPr>
              <a:t> 기능을 포함한 회원가입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4" y="912626"/>
            <a:ext cx="8163321" cy="36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4488" y="4683670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상품 목록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상세 </a:t>
            </a:r>
            <a:r>
              <a:rPr lang="ko-KR" altLang="en-US" dirty="0" err="1" smtClean="0">
                <a:solidFill>
                  <a:srgbClr val="6A7B8B"/>
                </a:solidFill>
              </a:rPr>
              <a:t>카테고리별</a:t>
            </a:r>
            <a:r>
              <a:rPr lang="ko-KR" altLang="en-US" dirty="0" smtClean="0">
                <a:solidFill>
                  <a:srgbClr val="6A7B8B"/>
                </a:solidFill>
              </a:rPr>
              <a:t> 품목 보기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3" y="814794"/>
            <a:ext cx="8144783" cy="36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화면 및 설명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678" y="4614915"/>
            <a:ext cx="445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색상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사이즈 선택 및 구매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장바구니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위시리스트 추가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1" y="828963"/>
            <a:ext cx="8402940" cy="37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310</Words>
  <Application>Microsoft Office PowerPoint</Application>
  <PresentationFormat>화면 슬라이드 쇼(16:9)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54</cp:revision>
  <dcterms:modified xsi:type="dcterms:W3CDTF">2023-05-10T01:15:53Z</dcterms:modified>
</cp:coreProperties>
</file>