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58" r:id="rId4"/>
    <p:sldId id="270" r:id="rId5"/>
    <p:sldId id="289" r:id="rId6"/>
    <p:sldId id="290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86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46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7;p3"/>
          <p:cNvSpPr/>
          <p:nvPr/>
        </p:nvSpPr>
        <p:spPr>
          <a:xfrm>
            <a:off x="1" y="6626"/>
            <a:ext cx="9143999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</a:t>
            </a:r>
            <a:r>
              <a:rPr lang="ko-KR" altLang="en-US" sz="3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sz="32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3.05.26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863657"/>
            <a:chOff x="4648529" y="589974"/>
            <a:chExt cx="2726214" cy="863657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서버 </a:t>
              </a:r>
              <a:r>
                <a:rPr lang="ko-KR" altLang="en-US" sz="2400" dirty="0" err="1" smtClean="0">
                  <a:solidFill>
                    <a:srgbClr val="6A7B8B"/>
                  </a:solidFill>
                </a:rPr>
                <a:t>배포환경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서버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배포환경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785657"/>
            <a:ext cx="3077271" cy="986768"/>
            <a:chOff x="4648529" y="589974"/>
            <a:chExt cx="3077271" cy="986768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46734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서버 배포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웹 애플리케이션 배포 과정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68407" y="3247873"/>
            <a:ext cx="3256807" cy="986768"/>
            <a:chOff x="4648529" y="589974"/>
            <a:chExt cx="3256807" cy="986768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3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26468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서버 화면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웹 애플리케이션 배포 테스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트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</a:t>
            </a:r>
            <a:r>
              <a:rPr lang="ko-KR" altLang="en-US" sz="18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배포환경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</a:t>
            </a:r>
            <a:r>
              <a:rPr lang="ko-KR" altLang="en-US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배포환경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표 37">
            <a:extLst>
              <a:ext uri="{FF2B5EF4-FFF2-40B4-BE49-F238E27FC236}">
                <a16:creationId xmlns:a16="http://schemas.microsoft.com/office/drawing/2014/main" id="{9698B069-581A-2FF5-BDDA-E282750F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71410"/>
              </p:ext>
            </p:extLst>
          </p:nvPr>
        </p:nvGraphicFramePr>
        <p:xfrm>
          <a:off x="982933" y="878862"/>
          <a:ext cx="648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43">
                  <a:extLst>
                    <a:ext uri="{9D8B030D-6E8A-4147-A177-3AD203B41FA5}">
                      <a16:colId xmlns:a16="http://schemas.microsoft.com/office/drawing/2014/main" val="355004969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0442332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153321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705935"/>
                    </a:ext>
                  </a:extLst>
                </a:gridCol>
                <a:gridCol w="2186241">
                  <a:extLst>
                    <a:ext uri="{9D8B030D-6E8A-4147-A177-3AD203B41FA5}">
                      <a16:colId xmlns:a16="http://schemas.microsoft.com/office/drawing/2014/main" val="4280471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서비스환경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7582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Windows10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EC2 Kernel 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422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Chrome 108.0.5359.125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494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 (Spring boot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36099"/>
                  </a:ext>
                </a:extLst>
              </a:tr>
              <a:tr h="1924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Language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 17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SpringBoot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환경과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7843"/>
                  </a:ext>
                </a:extLst>
              </a:tr>
              <a:tr h="25818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HTML5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CSS3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JavaScript(ES6)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JQuery 3.5.1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868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8.0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MariaDB 5.5.68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409552"/>
                  </a:ext>
                </a:extLst>
              </a:tr>
              <a:tr h="31555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Tool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STS4 (4.17.2.RELEASE)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Workbench 8.0.30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HeidiSQL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12.1.0.6537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2.37.2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80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애플리케이션 배포 과정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6421" y="471184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Vue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프로젝트 </a:t>
            </a:r>
            <a:r>
              <a:rPr lang="en-US" altLang="ko-KR" dirty="0" smtClean="0">
                <a:solidFill>
                  <a:srgbClr val="6A7B8B"/>
                </a:solidFill>
              </a:rPr>
              <a:t>Build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58" y="848558"/>
            <a:ext cx="6221671" cy="37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애플리케이션 배포 과정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6421" y="471184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Vue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프로젝트 </a:t>
            </a:r>
            <a:r>
              <a:rPr lang="en-US" altLang="ko-KR" dirty="0" smtClean="0">
                <a:solidFill>
                  <a:srgbClr val="6A7B8B"/>
                </a:solidFill>
              </a:rPr>
              <a:t>Build</a:t>
            </a:r>
            <a:endParaRPr lang="ko-KR" altLang="en-US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800"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https://drive.google.com/drive/folders/1aktw8nn2ydaEX9DKQpfVqxWHiE46m769?usp=sharing_eil_se_dm&amp;ts=62faffaf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애플리케이션 배포 과정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9099" y="4625889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서버의 </a:t>
            </a:r>
            <a:r>
              <a:rPr lang="en-US" altLang="ko-KR" dirty="0" smtClean="0">
                <a:solidFill>
                  <a:srgbClr val="6A7B8B"/>
                </a:solidFill>
              </a:rPr>
              <a:t>Tomcat </a:t>
            </a:r>
            <a:r>
              <a:rPr lang="ko-KR" altLang="en-US" dirty="0" smtClean="0">
                <a:solidFill>
                  <a:srgbClr val="6A7B8B"/>
                </a:solidFill>
              </a:rPr>
              <a:t>기본 경로에 프로젝트 배포</a:t>
            </a:r>
            <a:endParaRPr lang="ko-KR" altLang="en-US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912626"/>
            <a:ext cx="7899477" cy="35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17.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스마트문화앱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2023.05.26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168</Words>
  <Application>Microsoft Office PowerPoint</Application>
  <PresentationFormat>화면 슬라이드 쇼(16:9)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60</cp:revision>
  <dcterms:modified xsi:type="dcterms:W3CDTF">2023-05-26T01:53:26Z</dcterms:modified>
</cp:coreProperties>
</file>