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9" r:id="rId3"/>
    <p:sldId id="258" r:id="rId4"/>
    <p:sldId id="284" r:id="rId5"/>
    <p:sldId id="288" r:id="rId6"/>
    <p:sldId id="289" r:id="rId7"/>
    <p:sldId id="278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KLaA63WADqDsYhnMZfjVPdvtN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B8B"/>
    <a:srgbClr val="F1F1EF"/>
    <a:srgbClr val="F0F0F0"/>
    <a:srgbClr val="DCC08E"/>
    <a:srgbClr val="A6A6A6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5C93CF-BBFA-446A-9CBA-1A680248483E}">
  <a:tblStyle styleId="{475C93CF-BBFA-446A-9CBA-1A680248483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38234B8-E5D3-4EF5-A781-4B7307F5562E}" styleName="Table_1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5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1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5308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6905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3131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2104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7821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"/>
          <p:cNvSpPr txBox="1"/>
          <p:nvPr/>
        </p:nvSpPr>
        <p:spPr>
          <a:xfrm>
            <a:off x="1330036" y="1733817"/>
            <a:ext cx="6808124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40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모던 웹 애플리케이션 </a:t>
            </a:r>
            <a:r>
              <a:rPr lang="ko-KR" altLang="en-US" sz="40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</a:t>
            </a:r>
            <a:r>
              <a:rPr lang="en-US" altLang="ko-KR" sz="40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4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2725942" y="2789885"/>
            <a:ext cx="3763500" cy="28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1" i="0" u="none" strike="noStrike" cap="none" dirty="0" smtClean="0">
                <a:solidFill>
                  <a:srgbClr val="0F243E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정기 수행 평가 </a:t>
            </a:r>
            <a:r>
              <a:rPr lang="en-US" altLang="ko-KR" sz="1400" b="1" i="0" u="none" strike="noStrike" cap="none" dirty="0" smtClean="0">
                <a:solidFill>
                  <a:srgbClr val="0F243E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1400" b="1" i="0" u="none" strike="noStrike" cap="none" dirty="0">
              <a:solidFill>
                <a:srgbClr val="0F243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7487816" y="4866789"/>
            <a:ext cx="1828462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" sz="12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</a:t>
            </a:r>
            <a:r>
              <a:rPr lang="en-US" altLang="ko-KR" sz="12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23.02.06 </a:t>
            </a:r>
            <a:r>
              <a:rPr lang="ko-KR" altLang="en-US" sz="12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김동근</a:t>
            </a:r>
            <a:endParaRPr sz="12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2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837066" y="1620980"/>
            <a:ext cx="5541252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4315693" cy="51435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315692" y="0"/>
            <a:ext cx="4828308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748122" y="308976"/>
            <a:ext cx="4212197" cy="863657"/>
            <a:chOff x="4648529" y="589974"/>
            <a:chExt cx="4212197" cy="863657"/>
          </a:xfrm>
        </p:grpSpPr>
        <p:sp>
          <p:nvSpPr>
            <p:cNvPr id="9" name="TextBox 8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A7B8B"/>
                  </a:solidFill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8458" y="776523"/>
              <a:ext cx="3602268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A7B8B"/>
                  </a:solidFill>
                </a:rPr>
                <a:t>공공 데이터 신청 및 확인</a:t>
              </a:r>
              <a:endParaRPr lang="en-US" altLang="ko-KR" sz="800" dirty="0" smtClean="0">
                <a:solidFill>
                  <a:srgbClr val="6A7B8B"/>
                </a:solidFill>
              </a:endParaRP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-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POSTMAN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을 이용한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API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테스트</a:t>
              </a:r>
              <a:endParaRPr lang="en-US" altLang="ko-KR" dirty="0" smtClean="0">
                <a:solidFill>
                  <a:srgbClr val="6A7B8B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0" y="0"/>
            <a:ext cx="4315692" cy="5143500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026575" y="2816708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26575" y="2126671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30;p1"/>
          <p:cNvSpPr txBox="1"/>
          <p:nvPr/>
        </p:nvSpPr>
        <p:spPr>
          <a:xfrm>
            <a:off x="991939" y="2183089"/>
            <a:ext cx="2215389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8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2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791510" y="1811834"/>
            <a:ext cx="4300363" cy="863657"/>
            <a:chOff x="4648529" y="589974"/>
            <a:chExt cx="4300363" cy="863657"/>
          </a:xfrm>
        </p:grpSpPr>
        <p:sp>
          <p:nvSpPr>
            <p:cNvPr id="21" name="TextBox 20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A7B8B"/>
                  </a:solidFill>
                </a:rPr>
                <a:t>2</a:t>
              </a:r>
              <a:endParaRPr lang="en-US" altLang="ko-KR" sz="4800" b="1" dirty="0" smtClean="0">
                <a:solidFill>
                  <a:srgbClr val="6A7B8B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58458" y="776523"/>
              <a:ext cx="3690434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 smtClean="0">
                  <a:solidFill>
                    <a:srgbClr val="6A7B8B"/>
                  </a:solidFill>
                </a:rPr>
                <a:t>Kakao</a:t>
              </a:r>
              <a:r>
                <a:rPr lang="en-US" altLang="ko-KR" sz="2400" dirty="0" smtClean="0">
                  <a:solidFill>
                    <a:srgbClr val="6A7B8B"/>
                  </a:solidFill>
                </a:rPr>
                <a:t> Maps </a:t>
              </a:r>
              <a:r>
                <a:rPr lang="ko-KR" altLang="en-US" sz="2400" dirty="0" smtClean="0">
                  <a:solidFill>
                    <a:srgbClr val="6A7B8B"/>
                  </a:solidFill>
                </a:rPr>
                <a:t>신청 및 확인</a:t>
              </a:r>
              <a:endParaRPr lang="en-US" altLang="ko-KR" sz="2400" dirty="0" smtClean="0">
                <a:solidFill>
                  <a:srgbClr val="6A7B8B"/>
                </a:solidFill>
              </a:endParaRP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- API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신청 및 지도 등록</a:t>
              </a:r>
              <a:endParaRPr lang="en-US" altLang="ko-KR" dirty="0" smtClean="0">
                <a:solidFill>
                  <a:srgbClr val="6A7B8B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791510" y="3314692"/>
            <a:ext cx="2129897" cy="1079101"/>
            <a:chOff x="4648529" y="589974"/>
            <a:chExt cx="2129897" cy="1079101"/>
          </a:xfrm>
        </p:grpSpPr>
        <p:sp>
          <p:nvSpPr>
            <p:cNvPr id="16" name="TextBox 15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A7B8B"/>
                  </a:solidFill>
                </a:rPr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58458" y="776523"/>
              <a:ext cx="1519968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A7B8B"/>
                  </a:solidFill>
                </a:rPr>
                <a:t>구현 화면</a:t>
              </a:r>
              <a:endParaRPr lang="en-US" altLang="ko-KR" sz="2400" dirty="0" smtClean="0">
                <a:solidFill>
                  <a:srgbClr val="6A7B8B"/>
                </a:solidFill>
              </a:endParaRP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- </a:t>
              </a:r>
              <a:r>
                <a:rPr lang="ko-KR" altLang="en-US" dirty="0" err="1" smtClean="0">
                  <a:solidFill>
                    <a:srgbClr val="6A7B8B"/>
                  </a:solidFill>
                </a:rPr>
                <a:t>마커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 생성 화면</a:t>
              </a:r>
              <a:endParaRPr lang="en-US" altLang="ko-KR" dirty="0" smtClean="0">
                <a:solidFill>
                  <a:srgbClr val="6A7B8B"/>
                </a:solidFill>
              </a:endParaRP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클래스</a:t>
              </a:r>
              <a:endParaRPr lang="en-US" altLang="ko-KR" dirty="0" smtClean="0">
                <a:solidFill>
                  <a:srgbClr val="6A7B8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33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4064648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공공 데이터 신청 및 확인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844415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en-US" altLang="ko-KR" sz="1100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POSTMAN</a:t>
            </a:r>
            <a:r>
              <a:rPr lang="ko-KR" altLang="en-US" sz="1100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이용한 </a:t>
            </a:r>
            <a:r>
              <a:rPr lang="en-US" altLang="ko-KR" sz="1100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 </a:t>
            </a:r>
            <a:r>
              <a:rPr lang="ko-KR" altLang="en-US" sz="1100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2719" y="2966344"/>
            <a:ext cx="434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6A7B8B"/>
                </a:solidFill>
              </a:rPr>
              <a:t>POSTMAN</a:t>
            </a:r>
            <a:r>
              <a:rPr lang="ko-KR" altLang="en-US" dirty="0" smtClean="0">
                <a:solidFill>
                  <a:srgbClr val="6A7B8B"/>
                </a:solidFill>
              </a:rPr>
              <a:t>을 이용한</a:t>
            </a:r>
            <a:endParaRPr lang="en-US" altLang="ko-KR" dirty="0" smtClean="0">
              <a:solidFill>
                <a:srgbClr val="6A7B8B"/>
              </a:solidFill>
            </a:endParaRPr>
          </a:p>
          <a:p>
            <a:r>
              <a:rPr lang="ko-KR" altLang="en-US" dirty="0" smtClean="0">
                <a:solidFill>
                  <a:srgbClr val="6A7B8B"/>
                </a:solidFill>
              </a:rPr>
              <a:t>부산광역시</a:t>
            </a:r>
            <a:r>
              <a:rPr lang="en-US" altLang="ko-KR" dirty="0" smtClean="0">
                <a:solidFill>
                  <a:srgbClr val="6A7B8B"/>
                </a:solidFill>
              </a:rPr>
              <a:t>_</a:t>
            </a:r>
            <a:r>
              <a:rPr lang="ko-KR" altLang="en-US" dirty="0" smtClean="0">
                <a:solidFill>
                  <a:srgbClr val="6A7B8B"/>
                </a:solidFill>
              </a:rPr>
              <a:t>동물병원 현황</a:t>
            </a:r>
            <a:r>
              <a:rPr lang="en-US" altLang="ko-KR" dirty="0">
                <a:solidFill>
                  <a:srgbClr val="6A7B8B"/>
                </a:solidFill>
              </a:rPr>
              <a:t> </a:t>
            </a:r>
            <a:r>
              <a:rPr lang="en-US" altLang="ko-KR" dirty="0" smtClean="0">
                <a:solidFill>
                  <a:srgbClr val="6A7B8B"/>
                </a:solidFill>
              </a:rPr>
              <a:t>API</a:t>
            </a:r>
            <a:r>
              <a:rPr lang="ko-KR" altLang="en-US" dirty="0" smtClean="0">
                <a:solidFill>
                  <a:srgbClr val="6A7B8B"/>
                </a:solidFill>
              </a:rPr>
              <a:t> 테스트 결과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72" y="912626"/>
            <a:ext cx="4568506" cy="18540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278" y="912626"/>
            <a:ext cx="3950922" cy="3950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385261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800" b="1" i="0" u="none" strike="noStrike" cap="none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Kakao</a:t>
            </a:r>
            <a:r>
              <a:rPr lang="en-US" altLang="ko-KR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Maps </a:t>
            </a: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신청 및 확인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897424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신청 및 지도 등록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06831" y="4401295"/>
            <a:ext cx="210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6A7B8B"/>
                </a:solidFill>
              </a:rPr>
              <a:t>API </a:t>
            </a:r>
            <a:r>
              <a:rPr lang="ko-KR" altLang="en-US" dirty="0" smtClean="0">
                <a:solidFill>
                  <a:srgbClr val="6A7B8B"/>
                </a:solidFill>
              </a:rPr>
              <a:t>신청 및 지도 띄우기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60" y="967118"/>
            <a:ext cx="4537005" cy="13381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60" y="2737463"/>
            <a:ext cx="4537005" cy="13855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897" y="974396"/>
            <a:ext cx="4164091" cy="315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0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 화면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마커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생성 화면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3629" y="3508885"/>
            <a:ext cx="240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rgbClr val="6A7B8B"/>
                </a:solidFill>
              </a:rPr>
              <a:t>마커</a:t>
            </a:r>
            <a:r>
              <a:rPr lang="ko-KR" altLang="en-US" dirty="0" smtClean="0">
                <a:solidFill>
                  <a:srgbClr val="6A7B8B"/>
                </a:solidFill>
              </a:rPr>
              <a:t> 생성 코드 및 구현 화면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254" y="861111"/>
            <a:ext cx="4859484" cy="366683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0" y="848558"/>
            <a:ext cx="3924234" cy="243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3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 화면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45665" y="4641946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6A7B8B"/>
                </a:solidFill>
              </a:rPr>
              <a:t>구현 클래스들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5" y="764029"/>
            <a:ext cx="3877917" cy="38779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1792" y="777737"/>
            <a:ext cx="3037046" cy="38642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8838" y="777737"/>
            <a:ext cx="2012640" cy="115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3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30;p1"/>
          <p:cNvSpPr txBox="1"/>
          <p:nvPr/>
        </p:nvSpPr>
        <p:spPr>
          <a:xfrm>
            <a:off x="4572000" y="388676"/>
            <a:ext cx="4488238" cy="461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28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정기 수행 평가</a:t>
            </a:r>
            <a:endParaRPr lang="en-US" altLang="ko-KR" sz="28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r>
              <a:rPr 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모던 웹 애플리케이션 </a:t>
            </a:r>
            <a:r>
              <a:rPr lang="ko-KR" alt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</a:t>
            </a:r>
            <a:r>
              <a:rPr lang="en-US" altLang="ko-KR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lang="en-US" altLang="ko-KR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en-US" sz="2000" b="1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AnimalHospital</a:t>
            </a:r>
            <a:endParaRPr lang="en-US" altLang="ko-KR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16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6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Kim Dong </a:t>
            </a:r>
            <a:r>
              <a:rPr lang="en-US" altLang="ko-KR" sz="1600" b="1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Geun</a:t>
            </a:r>
            <a:endParaRPr lang="en-US" altLang="ko-KR" sz="12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lang="en-US" altLang="ko-KR" sz="1100" b="1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GreenAcademy</a:t>
            </a:r>
            <a:endParaRPr lang="en-US" altLang="ko-KR" sz="11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r">
              <a:buSzPts val="4400"/>
            </a:pPr>
            <a:r>
              <a:rPr lang="en-US" altLang="ko-KR" sz="11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2023.02.06</a:t>
            </a:r>
            <a:endParaRPr lang="en-US" altLang="ko-KR" sz="11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20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4315693" cy="514350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0" y="0"/>
            <a:ext cx="4315692" cy="5143500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1026575" y="2816708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26575" y="2126671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30;p1"/>
          <p:cNvSpPr txBox="1"/>
          <p:nvPr/>
        </p:nvSpPr>
        <p:spPr>
          <a:xfrm>
            <a:off x="991939" y="2183089"/>
            <a:ext cx="2215389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 you!</a:t>
            </a:r>
            <a:endParaRPr sz="2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502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136</Words>
  <Application>Microsoft Office PowerPoint</Application>
  <PresentationFormat>화면 슬라이드 쇼(16:9)</PresentationFormat>
  <Paragraphs>55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java1</dc:creator>
  <cp:lastModifiedBy>java1</cp:lastModifiedBy>
  <cp:revision>233</cp:revision>
  <dcterms:modified xsi:type="dcterms:W3CDTF">2023-02-06T01:58:57Z</dcterms:modified>
</cp:coreProperties>
</file>