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58" r:id="rId4"/>
    <p:sldId id="275" r:id="rId5"/>
    <p:sldId id="281" r:id="rId6"/>
    <p:sldId id="284" r:id="rId7"/>
    <p:sldId id="286" r:id="rId8"/>
    <p:sldId id="285" r:id="rId9"/>
    <p:sldId id="282" r:id="rId10"/>
    <p:sldId id="283" r:id="rId11"/>
    <p:sldId id="280" r:id="rId12"/>
    <p:sldId id="265" r:id="rId13"/>
    <p:sldId id="267" r:id="rId14"/>
    <p:sldId id="270" r:id="rId15"/>
    <p:sldId id="273" r:id="rId16"/>
    <p:sldId id="274" r:id="rId17"/>
    <p:sldId id="268" r:id="rId18"/>
    <p:sldId id="271" r:id="rId19"/>
    <p:sldId id="276" r:id="rId20"/>
    <p:sldId id="277" r:id="rId21"/>
    <p:sldId id="269" r:id="rId22"/>
    <p:sldId id="278" r:id="rId23"/>
    <p:sldId id="272" r:id="rId24"/>
  </p:sldIdLst>
  <p:sldSz cx="12192000" cy="6858000"/>
  <p:notesSz cx="6858000" cy="9144000"/>
  <p:embeddedFontLst>
    <p:embeddedFont>
      <p:font typeface="맑은 고딕" panose="020B0503020000020004" pitchFamily="34" charset="-127"/>
      <p:regular r:id="rId26"/>
      <p:bold r:id="rId27"/>
    </p:embeddedFont>
    <p:embeddedFont>
      <p:font typeface="에스코어 드림 4 Regular" panose="020B0503030302020204" pitchFamily="34" charset="-127"/>
      <p:regular r:id="rId28"/>
    </p:embeddedFont>
    <p:embeddedFont>
      <p:font typeface="에스코어 드림 8 Heavy" panose="020B0503030302020204" pitchFamily="34" charset="-127"/>
      <p:bold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B7"/>
    <a:srgbClr val="93A201"/>
    <a:srgbClr val="FFF357"/>
    <a:srgbClr val="F07167"/>
    <a:srgbClr val="0081A7"/>
    <a:srgbClr val="DFCF00"/>
    <a:srgbClr val="00AFB9"/>
    <a:srgbClr val="FDFCDC"/>
    <a:srgbClr val="758101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50624-143F-4945-83AE-BEFB7CDC8626}" type="datetimeFigureOut">
              <a:rPr kumimoji="1" lang="ko-KR" altLang="en-US" smtClean="0"/>
              <a:t>2024. 6. 18.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4993-33F9-314B-B4A0-65E01EFB7A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48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34993-33F9-314B-B4A0-65E01EFB7AC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85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0553D-88A0-4260-9E6B-097CEBA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E3BF3-98BF-449E-ADCF-7977AC83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23EB-0D66-484B-A754-3983F54E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72C4-D726-4244-B34B-460C6BF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414D-B338-4578-A80F-9284D9C0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311B-A13C-4F88-8CB2-16C6F989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25EB8-8D68-42A9-AB17-DA550493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0108-C868-4078-8BB9-82B29F25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EFAF-D68A-43A0-A424-F868CF5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5645-AB13-4E8F-993E-E3FB586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B6AE3-2A4D-4F7B-8929-FC425B9A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144E8-2F37-4216-AF5A-260A2EF4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B5B3-4EFE-4ED0-8811-9F1390F6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2D93D-6CC5-44E4-9142-BB2AFB2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A8BAF-7FA9-4AEE-B155-EACEB0A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A636-8193-4956-A006-F3AB0DE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62A3-9A33-49E8-A42E-7029B713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1FC66-B019-456E-B997-C9F3EAB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8DF73-7AB2-444F-9892-ABF1408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34DF5-4B00-4D45-8935-D47B0992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F3D2-6A2F-4093-913F-682E17B1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F51BC-37E0-4AB6-87C0-A66A71FC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AF4D-9732-413C-B1D5-576DCDD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2D48A-C2D1-446F-99B4-0A53C531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991E-FED4-48B8-A538-1A07210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3CA7-D85A-435A-B591-594E9FD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F3927-5C65-4171-9501-2755A2C0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6E724-15C1-4779-AE6E-5D1C8370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C5308-7C49-48D3-A131-ED30CCE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9B6DB-3B45-4D41-879E-9BD55AF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E2E58-0BF0-4422-8BCC-94CB70C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8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B010-C411-4382-8BF0-0CD4DCB6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38119-16B0-49BB-84C0-8D17ACF7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383DB-6AAA-45BD-8E88-E3893E53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CD71-F06D-4B98-B26E-C8D940FC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61579-F889-42A9-AEC9-6EE25B08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0B9DB-B61E-4470-84C5-C9D85B0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88943-EA53-4CED-BFED-6422EE40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BD451-90A0-4528-9092-AD2F1C0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506E-9D34-43B5-9555-1748E54E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04C4D-3D5B-4257-BCD7-CCB3D64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87A24-BE84-4157-94C1-9A7A79D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1FFAF-AEA7-452C-A4D1-30DB6A2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8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4024C-82C6-4423-B6FE-9BA4FAA0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9293E-421C-4271-B305-C1DCD9C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17AE5-D386-44E1-A33E-AF0CB98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912-60E5-4D3D-871C-FF5DA7CB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9E88-74F3-422C-9E59-510E80C6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D063-B3A4-4C3C-8069-84656AB7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32F1B-2CCC-4D15-A803-12968F8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54016-EFB9-428B-81C1-FED128C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0FA2-5102-4C8C-96F7-2B817D3A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1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1D4F-EBDD-443A-A896-AF6E7BD0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F57C0-F860-4BEC-809A-CA3A136A9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343B-537F-4B30-B217-CAD8D30C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E8029-4A06-46F6-8D25-4B017CF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FA6CE-3D65-41B0-9261-33E1BC6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F452B-13C5-4C0B-841E-5F75AA1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0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A71E5-0996-4C33-9FB0-6B7DA87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7D56C-E45E-4468-92BA-7EFD330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1BF50-8679-45DD-AF2E-48DE0F8E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D5F8-769D-42A4-8431-1999C6ACF644}" type="datetimeFigureOut">
              <a:rPr lang="ko-KR" altLang="en-US" smtClean="0"/>
              <a:t>2024. 6. 18.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FF8A-3476-41E0-8703-153F2F2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616DB-7397-4BC5-AD2D-F85F7AAB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A354A6-DD9A-4A20-A3EF-0A2D22B7DF65}"/>
              </a:ext>
            </a:extLst>
          </p:cNvPr>
          <p:cNvGrpSpPr/>
          <p:nvPr/>
        </p:nvGrpSpPr>
        <p:grpSpPr>
          <a:xfrm>
            <a:off x="1101725" y="2381250"/>
            <a:ext cx="9988550" cy="1847850"/>
            <a:chOff x="82550" y="2381250"/>
            <a:chExt cx="9988550" cy="1847850"/>
          </a:xfrm>
        </p:grpSpPr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57796F6A-1B4C-4640-A94B-81D80CE4C4F1}"/>
                </a:ext>
              </a:extLst>
            </p:cNvPr>
            <p:cNvSpPr/>
            <p:nvPr/>
          </p:nvSpPr>
          <p:spPr>
            <a:xfrm>
              <a:off x="2120900" y="2381250"/>
              <a:ext cx="1835150" cy="1847850"/>
            </a:xfrm>
            <a:prstGeom prst="teardrop">
              <a:avLst/>
            </a:prstGeom>
            <a:solidFill>
              <a:srgbClr val="00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58101"/>
                </a:solidFill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3C4DB572-8124-46E2-A99C-FC834C343EC2}"/>
                </a:ext>
              </a:extLst>
            </p:cNvPr>
            <p:cNvSpPr/>
            <p:nvPr/>
          </p:nvSpPr>
          <p:spPr>
            <a:xfrm>
              <a:off x="4159250" y="2381250"/>
              <a:ext cx="1835150" cy="1847850"/>
            </a:xfrm>
            <a:prstGeom prst="teardrop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1F9F7368-370C-4C87-A14B-5D730B66D643}"/>
                </a:ext>
              </a:extLst>
            </p:cNvPr>
            <p:cNvSpPr/>
            <p:nvPr/>
          </p:nvSpPr>
          <p:spPr>
            <a:xfrm>
              <a:off x="6197600" y="2381250"/>
              <a:ext cx="1835150" cy="1847850"/>
            </a:xfrm>
            <a:prstGeom prst="teardrop">
              <a:avLst/>
            </a:prstGeom>
            <a:solidFill>
              <a:srgbClr val="FED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AC33BC-FF84-4E69-AC86-53D378EB310C}"/>
                </a:ext>
              </a:extLst>
            </p:cNvPr>
            <p:cNvSpPr txBox="1"/>
            <p:nvPr/>
          </p:nvSpPr>
          <p:spPr>
            <a:xfrm>
              <a:off x="2492375" y="3064470"/>
              <a:ext cx="11747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#00AFB9</a:t>
              </a:r>
              <a:endParaRPr lang="ko-KR" altLang="en-US" dirty="0">
                <a:solidFill>
                  <a:schemeClr val="bg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B8DC76-A7D6-4A8B-AAE4-4A04311FF205}"/>
                </a:ext>
              </a:extLst>
            </p:cNvPr>
            <p:cNvSpPr txBox="1"/>
            <p:nvPr/>
          </p:nvSpPr>
          <p:spPr>
            <a:xfrm>
              <a:off x="4525433" y="3064470"/>
              <a:ext cx="1290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ysClr val="windowText" lastClr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#FDFCDC</a:t>
              </a:r>
              <a:endParaRPr lang="ko-KR" altLang="en-US" dirty="0">
                <a:solidFill>
                  <a:sysClr val="windowText" lastClr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80C6B-3BD4-441B-80A6-B3750956FEA8}"/>
                </a:ext>
              </a:extLst>
            </p:cNvPr>
            <p:cNvSpPr txBox="1"/>
            <p:nvPr/>
          </p:nvSpPr>
          <p:spPr>
            <a:xfrm>
              <a:off x="6583891" y="3064470"/>
              <a:ext cx="1267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#FED9B7</a:t>
              </a:r>
              <a:endParaRPr lang="ko-KR" altLang="en-US" dirty="0">
                <a:solidFill>
                  <a:schemeClr val="bg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DF0042BB-98D4-0752-8266-35C83459C827}"/>
                </a:ext>
              </a:extLst>
            </p:cNvPr>
            <p:cNvSpPr/>
            <p:nvPr/>
          </p:nvSpPr>
          <p:spPr>
            <a:xfrm>
              <a:off x="82550" y="2381250"/>
              <a:ext cx="1835150" cy="1847850"/>
            </a:xfrm>
            <a:prstGeom prst="teardrop">
              <a:avLst/>
            </a:prstGeom>
            <a:solidFill>
              <a:srgbClr val="008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5810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F5BF8A-B665-979B-F823-70216345792E}"/>
                </a:ext>
              </a:extLst>
            </p:cNvPr>
            <p:cNvSpPr txBox="1"/>
            <p:nvPr/>
          </p:nvSpPr>
          <p:spPr>
            <a:xfrm>
              <a:off x="412750" y="3064470"/>
              <a:ext cx="11747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#0081A7</a:t>
              </a:r>
              <a:endParaRPr lang="ko-KR" altLang="en-US" dirty="0">
                <a:solidFill>
                  <a:schemeClr val="bg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94077149-7E19-3942-48C5-EF44F1A15FD3}"/>
                </a:ext>
              </a:extLst>
            </p:cNvPr>
            <p:cNvSpPr/>
            <p:nvPr/>
          </p:nvSpPr>
          <p:spPr>
            <a:xfrm>
              <a:off x="8235950" y="2381250"/>
              <a:ext cx="1835150" cy="1847850"/>
            </a:xfrm>
            <a:prstGeom prst="teardrop">
              <a:avLst/>
            </a:prstGeom>
            <a:solidFill>
              <a:srgbClr val="F07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947D8A-5E82-4E26-2CC6-A64AD5C7BB0B}"/>
                </a:ext>
              </a:extLst>
            </p:cNvPr>
            <p:cNvSpPr txBox="1"/>
            <p:nvPr/>
          </p:nvSpPr>
          <p:spPr>
            <a:xfrm>
              <a:off x="8620125" y="3059668"/>
              <a:ext cx="1066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#F07167</a:t>
              </a:r>
              <a:endParaRPr lang="ko-KR" altLang="en-US" dirty="0">
                <a:solidFill>
                  <a:schemeClr val="bg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5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2" y="312473"/>
            <a:ext cx="312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First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948F-B87F-2EBF-05BB-8CDE3F902684}"/>
              </a:ext>
            </a:extLst>
          </p:cNvPr>
          <p:cNvSpPr txBox="1"/>
          <p:nvPr/>
        </p:nvSpPr>
        <p:spPr>
          <a:xfrm>
            <a:off x="623455" y="1339735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Video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C3A4C-3430-04B6-32E1-41B27CD68829}"/>
              </a:ext>
            </a:extLst>
          </p:cNvPr>
          <p:cNvSpPr txBox="1"/>
          <p:nvPr/>
        </p:nvSpPr>
        <p:spPr>
          <a:xfrm>
            <a:off x="623452" y="3359539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Audio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C9D-EA9E-9AB2-3728-50C0718A190E}"/>
              </a:ext>
            </a:extLst>
          </p:cNvPr>
          <p:cNvSpPr txBox="1"/>
          <p:nvPr/>
        </p:nvSpPr>
        <p:spPr>
          <a:xfrm>
            <a:off x="623453" y="5379344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Text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7" name="수동 작업 6">
            <a:extLst>
              <a:ext uri="{FF2B5EF4-FFF2-40B4-BE49-F238E27FC236}">
                <a16:creationId xmlns:a16="http://schemas.microsoft.com/office/drawing/2014/main" id="{E0FA231E-A104-CE20-20F1-0F7C0F9DEB4B}"/>
              </a:ext>
            </a:extLst>
          </p:cNvPr>
          <p:cNvSpPr/>
          <p:nvPr/>
        </p:nvSpPr>
        <p:spPr>
          <a:xfrm rot="16200000">
            <a:off x="1915686" y="833716"/>
            <a:ext cx="848813" cy="1381368"/>
          </a:xfrm>
          <a:prstGeom prst="flowChartManualOperation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1DA875DC-DFBC-5B80-1A8E-DA921100B8FD}"/>
              </a:ext>
            </a:extLst>
          </p:cNvPr>
          <p:cNvSpPr/>
          <p:nvPr/>
        </p:nvSpPr>
        <p:spPr>
          <a:xfrm rot="16200000">
            <a:off x="1915686" y="2853520"/>
            <a:ext cx="848813" cy="1381368"/>
          </a:xfrm>
          <a:prstGeom prst="flowChartManualOperation">
            <a:avLst/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수동 작업 8">
            <a:extLst>
              <a:ext uri="{FF2B5EF4-FFF2-40B4-BE49-F238E27FC236}">
                <a16:creationId xmlns:a16="http://schemas.microsoft.com/office/drawing/2014/main" id="{0B0E7FE4-4E7F-4B2F-68EB-8A389552283A}"/>
              </a:ext>
            </a:extLst>
          </p:cNvPr>
          <p:cNvSpPr/>
          <p:nvPr/>
        </p:nvSpPr>
        <p:spPr>
          <a:xfrm rot="16200000">
            <a:off x="1915686" y="4873324"/>
            <a:ext cx="848813" cy="1381368"/>
          </a:xfrm>
          <a:prstGeom prst="flowChartManualOperation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45F1-09BF-CCDC-2168-3126710560DC}"/>
              </a:ext>
            </a:extLst>
          </p:cNvPr>
          <p:cNvSpPr txBox="1"/>
          <p:nvPr/>
        </p:nvSpPr>
        <p:spPr>
          <a:xfrm>
            <a:off x="1740039" y="73066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swin3D/B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98C64-1C80-5160-6328-EEA374F85FCF}"/>
              </a:ext>
            </a:extLst>
          </p:cNvPr>
          <p:cNvSpPr txBox="1"/>
          <p:nvPr/>
        </p:nvSpPr>
        <p:spPr>
          <a:xfrm>
            <a:off x="1740039" y="275046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AST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8E21F-8C93-657F-7BED-9748C349554D}"/>
              </a:ext>
            </a:extLst>
          </p:cNvPr>
          <p:cNvSpPr txBox="1"/>
          <p:nvPr/>
        </p:nvSpPr>
        <p:spPr>
          <a:xfrm>
            <a:off x="1740039" y="481791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DeBERTa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35B790-288F-B2C7-6DAD-76ACD2ADD7BE}"/>
              </a:ext>
            </a:extLst>
          </p:cNvPr>
          <p:cNvSpPr/>
          <p:nvPr/>
        </p:nvSpPr>
        <p:spPr>
          <a:xfrm>
            <a:off x="4056730" y="907873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BA5249-EFE4-DE72-6C1D-B5132416BC78}"/>
              </a:ext>
            </a:extLst>
          </p:cNvPr>
          <p:cNvSpPr/>
          <p:nvPr/>
        </p:nvSpPr>
        <p:spPr>
          <a:xfrm>
            <a:off x="4056730" y="2927677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D0D26-1BE5-B181-035A-70CB1E022176}"/>
              </a:ext>
            </a:extLst>
          </p:cNvPr>
          <p:cNvSpPr/>
          <p:nvPr/>
        </p:nvSpPr>
        <p:spPr>
          <a:xfrm>
            <a:off x="4056730" y="4950941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95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2209747" y="1153670"/>
            <a:ext cx="7772505" cy="5103325"/>
            <a:chOff x="2862787" y="1918320"/>
            <a:chExt cx="7772505" cy="51033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6108959" y="1918320"/>
              <a:ext cx="128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네이버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?</a:t>
              </a:r>
              <a:endParaRPr lang="ko-KR" altLang="en-US" sz="2800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476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  <a:tabLst>
                  <a:tab pos="1527175" algn="l"/>
                </a:tabLst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07167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07167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endParaRPr lang="en-US" altLang="ko-KR" sz="6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온라인 게임업체 한게임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설립자 김범수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검색전문회사 서치솔루션 등을 인수합병하고 회사 이름을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엔에이치엔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(NHN: Next Human Network)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으로 변경했다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이후 네이버는 인터넷과 게임사업 각각의 영역에 집중하고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사업 속도를 높이기 위해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8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네이버와 한게임의 사업을 분할했다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만에 다시 이름을 찾은 네이버는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글로벌 사업에 더욱 주력하고 있다</a:t>
              </a:r>
            </a:p>
            <a:p>
              <a:pPr>
                <a:lnSpc>
                  <a:spcPct val="150000"/>
                </a:lnSpc>
              </a:pPr>
              <a:br>
                <a:rPr lang="ko-KR" altLang="en-US" sz="1600" dirty="0"/>
              </a:br>
              <a:endParaRPr lang="ko-KR" altLang="en-US" sz="16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837" y="2384179"/>
              <a:ext cx="4460404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02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290A2D-8494-4655-8EC6-DD57EF4600C9}"/>
              </a:ext>
            </a:extLst>
          </p:cNvPr>
          <p:cNvGrpSpPr/>
          <p:nvPr/>
        </p:nvGrpSpPr>
        <p:grpSpPr>
          <a:xfrm>
            <a:off x="5193182" y="1602849"/>
            <a:ext cx="1805636" cy="3652301"/>
            <a:chOff x="5032246" y="1833086"/>
            <a:chExt cx="1805636" cy="365230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66D8F34-100E-4759-8B1E-1517EC3BE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419" y="2194560"/>
              <a:ext cx="0" cy="28748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40090E0-9A60-4C98-8755-6BEC4A8DF5CB}"/>
                </a:ext>
              </a:extLst>
            </p:cNvPr>
            <p:cNvSpPr/>
            <p:nvPr/>
          </p:nvSpPr>
          <p:spPr>
            <a:xfrm>
              <a:off x="5089550" y="2702406"/>
              <a:ext cx="1583740" cy="1583740"/>
            </a:xfrm>
            <a:prstGeom prst="ellipse">
              <a:avLst/>
            </a:prstGeom>
            <a:solidFill>
              <a:srgbClr val="FED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F403B4-172E-4A9D-86AB-BCC1912129E3}"/>
                </a:ext>
              </a:extLst>
            </p:cNvPr>
            <p:cNvSpPr txBox="1"/>
            <p:nvPr/>
          </p:nvSpPr>
          <p:spPr>
            <a:xfrm>
              <a:off x="5089550" y="1833086"/>
              <a:ext cx="1748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내용을 적어주세요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1BEB32-29F8-4A29-A634-B3ACEA1434B7}"/>
                </a:ext>
              </a:extLst>
            </p:cNvPr>
            <p:cNvSpPr txBox="1"/>
            <p:nvPr/>
          </p:nvSpPr>
          <p:spPr>
            <a:xfrm>
              <a:off x="5089550" y="5146833"/>
              <a:ext cx="1748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내용을 적어주세요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45B79B-F5F7-4834-AC4A-45D154B4D19A}"/>
                </a:ext>
              </a:extLst>
            </p:cNvPr>
            <p:cNvSpPr txBox="1"/>
            <p:nvPr/>
          </p:nvSpPr>
          <p:spPr>
            <a:xfrm>
              <a:off x="5032246" y="3296109"/>
              <a:ext cx="16983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55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956CF42-EBEA-460E-B1DE-0F690EA15AB0}"/>
              </a:ext>
            </a:extLst>
          </p:cNvPr>
          <p:cNvSpPr/>
          <p:nvPr/>
        </p:nvSpPr>
        <p:spPr>
          <a:xfrm>
            <a:off x="21590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2133A2-79B6-4F8C-8168-0AF5139F1C6A}"/>
              </a:ext>
            </a:extLst>
          </p:cNvPr>
          <p:cNvSpPr/>
          <p:nvPr/>
        </p:nvSpPr>
        <p:spPr>
          <a:xfrm>
            <a:off x="37338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AA3816-ECA2-475B-8D4A-D9B85E953102}"/>
              </a:ext>
            </a:extLst>
          </p:cNvPr>
          <p:cNvSpPr/>
          <p:nvPr/>
        </p:nvSpPr>
        <p:spPr>
          <a:xfrm>
            <a:off x="53086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A68801-44B3-46C2-902A-1E9EF5E44D9F}"/>
              </a:ext>
            </a:extLst>
          </p:cNvPr>
          <p:cNvSpPr/>
          <p:nvPr/>
        </p:nvSpPr>
        <p:spPr>
          <a:xfrm>
            <a:off x="68834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39B553-D9CB-4B1C-9BBD-5D0905984BCA}"/>
              </a:ext>
            </a:extLst>
          </p:cNvPr>
          <p:cNvSpPr/>
          <p:nvPr/>
        </p:nvSpPr>
        <p:spPr>
          <a:xfrm>
            <a:off x="84582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0D904AD-1BCC-4B3A-9342-7DF147680F57}"/>
              </a:ext>
            </a:extLst>
          </p:cNvPr>
          <p:cNvGrpSpPr/>
          <p:nvPr/>
        </p:nvGrpSpPr>
        <p:grpSpPr>
          <a:xfrm>
            <a:off x="2477311" y="2180081"/>
            <a:ext cx="1244601" cy="830997"/>
            <a:chOff x="2374900" y="2180081"/>
            <a:chExt cx="1244601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E686F-1353-49FE-BAEF-0A8A954D7A0B}"/>
                </a:ext>
              </a:extLst>
            </p:cNvPr>
            <p:cNvSpPr txBox="1"/>
            <p:nvPr/>
          </p:nvSpPr>
          <p:spPr>
            <a:xfrm>
              <a:off x="23749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N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A68850-A0EC-4A91-B204-EBAB20E16755}"/>
                </a:ext>
              </a:extLst>
            </p:cNvPr>
            <p:cNvSpPr txBox="1"/>
            <p:nvPr/>
          </p:nvSpPr>
          <p:spPr>
            <a:xfrm>
              <a:off x="2794000" y="2536311"/>
              <a:ext cx="8255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ever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46BD801-ECC5-4077-ACD3-4D38D20C1768}"/>
              </a:ext>
            </a:extLst>
          </p:cNvPr>
          <p:cNvGrpSpPr/>
          <p:nvPr/>
        </p:nvGrpSpPr>
        <p:grpSpPr>
          <a:xfrm>
            <a:off x="4071720" y="2187396"/>
            <a:ext cx="1304926" cy="830997"/>
            <a:chOff x="4013200" y="2180081"/>
            <a:chExt cx="1304926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7D4E1-015C-4B3E-B290-8CEFEC42E93C}"/>
                </a:ext>
              </a:extLst>
            </p:cNvPr>
            <p:cNvSpPr txBox="1"/>
            <p:nvPr/>
          </p:nvSpPr>
          <p:spPr>
            <a:xfrm>
              <a:off x="40132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A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5C72F-2399-4027-B2B1-442F67765DBC}"/>
                </a:ext>
              </a:extLst>
            </p:cNvPr>
            <p:cNvSpPr txBox="1"/>
            <p:nvPr/>
          </p:nvSpPr>
          <p:spPr>
            <a:xfrm>
              <a:off x="4456642" y="2536311"/>
              <a:ext cx="861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pple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DC4691-D3BA-496D-95A1-8EA814C37FE1}"/>
              </a:ext>
            </a:extLst>
          </p:cNvPr>
          <p:cNvGrpSpPr/>
          <p:nvPr/>
        </p:nvGrpSpPr>
        <p:grpSpPr>
          <a:xfrm>
            <a:off x="5689007" y="2194711"/>
            <a:ext cx="1233490" cy="830997"/>
            <a:chOff x="5601227" y="2180081"/>
            <a:chExt cx="1233490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7B2CBF-8AFF-4CCA-8943-BA02AA8A5D83}"/>
                </a:ext>
              </a:extLst>
            </p:cNvPr>
            <p:cNvSpPr txBox="1"/>
            <p:nvPr/>
          </p:nvSpPr>
          <p:spPr>
            <a:xfrm>
              <a:off x="5601227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V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0E053-E3AE-4313-B288-4AB88F2BE26F}"/>
                </a:ext>
              </a:extLst>
            </p:cNvPr>
            <p:cNvSpPr txBox="1"/>
            <p:nvPr/>
          </p:nvSpPr>
          <p:spPr>
            <a:xfrm>
              <a:off x="5973233" y="2536311"/>
              <a:ext cx="861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ery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9E7A82-C7EA-47A1-84FD-999773C61568}"/>
              </a:ext>
            </a:extLst>
          </p:cNvPr>
          <p:cNvGrpSpPr/>
          <p:nvPr/>
        </p:nvGrpSpPr>
        <p:grpSpPr>
          <a:xfrm>
            <a:off x="7119315" y="2202026"/>
            <a:ext cx="1589615" cy="830997"/>
            <a:chOff x="7112000" y="2180081"/>
            <a:chExt cx="1589615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4332E4-3F4C-4674-AD5B-CE7F611565C8}"/>
                </a:ext>
              </a:extLst>
            </p:cNvPr>
            <p:cNvSpPr txBox="1"/>
            <p:nvPr/>
          </p:nvSpPr>
          <p:spPr>
            <a:xfrm>
              <a:off x="71120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E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4FB02-402A-44F6-B814-F4BBC198E75E}"/>
                </a:ext>
              </a:extLst>
            </p:cNvPr>
            <p:cNvSpPr txBox="1"/>
            <p:nvPr/>
          </p:nvSpPr>
          <p:spPr>
            <a:xfrm>
              <a:off x="7480298" y="2536311"/>
              <a:ext cx="1221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xercise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4805BB-E602-405F-A6D0-F60A85253AB9}"/>
              </a:ext>
            </a:extLst>
          </p:cNvPr>
          <p:cNvGrpSpPr/>
          <p:nvPr/>
        </p:nvGrpSpPr>
        <p:grpSpPr>
          <a:xfrm>
            <a:off x="8816542" y="2209341"/>
            <a:ext cx="1257297" cy="830997"/>
            <a:chOff x="8699500" y="2180081"/>
            <a:chExt cx="1257297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0BFDF3-C62D-403E-A956-DF2200D3FB5F}"/>
                </a:ext>
              </a:extLst>
            </p:cNvPr>
            <p:cNvSpPr txBox="1"/>
            <p:nvPr/>
          </p:nvSpPr>
          <p:spPr>
            <a:xfrm>
              <a:off x="86995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R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B60687-9029-4A2F-8C1F-0C1B061FE918}"/>
                </a:ext>
              </a:extLst>
            </p:cNvPr>
            <p:cNvSpPr txBox="1"/>
            <p:nvPr/>
          </p:nvSpPr>
          <p:spPr>
            <a:xfrm>
              <a:off x="9122830" y="2536311"/>
              <a:ext cx="833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ose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9D30F7-BD87-4533-963B-F0F5AD460855}"/>
              </a:ext>
            </a:extLst>
          </p:cNvPr>
          <p:cNvGrpSpPr/>
          <p:nvPr/>
        </p:nvGrpSpPr>
        <p:grpSpPr>
          <a:xfrm>
            <a:off x="2294655" y="4029678"/>
            <a:ext cx="7324343" cy="1762795"/>
            <a:chOff x="2269517" y="3751700"/>
            <a:chExt cx="7324343" cy="17627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74CD2-C621-4708-AC1E-BCECEA9926FD}"/>
                </a:ext>
              </a:extLst>
            </p:cNvPr>
            <p:cNvSpPr txBox="1"/>
            <p:nvPr/>
          </p:nvSpPr>
          <p:spPr>
            <a:xfrm>
              <a:off x="2269517" y="3751700"/>
              <a:ext cx="60972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2000" i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44EDCE-A791-4A3E-96E4-94892EA2AAD0}"/>
                </a:ext>
              </a:extLst>
            </p:cNvPr>
            <p:cNvSpPr txBox="1"/>
            <p:nvPr/>
          </p:nvSpPr>
          <p:spPr>
            <a:xfrm>
              <a:off x="2269517" y="4165471"/>
              <a:ext cx="7324343" cy="134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B7D7BD1-35E0-43CF-973A-29326CD73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815" y="4138147"/>
              <a:ext cx="4460404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70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CB4E6F-F710-44DC-9008-96706C7012BB}"/>
              </a:ext>
            </a:extLst>
          </p:cNvPr>
          <p:cNvGrpSpPr/>
          <p:nvPr/>
        </p:nvGrpSpPr>
        <p:grpSpPr>
          <a:xfrm>
            <a:off x="3021309" y="1773292"/>
            <a:ext cx="6027441" cy="3311415"/>
            <a:chOff x="3021309" y="1898259"/>
            <a:chExt cx="6027441" cy="33114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6A0BEE-1F0B-4501-8B9E-E38A5D730642}"/>
                </a:ext>
              </a:extLst>
            </p:cNvPr>
            <p:cNvSpPr txBox="1"/>
            <p:nvPr/>
          </p:nvSpPr>
          <p:spPr>
            <a:xfrm>
              <a:off x="3021309" y="1901993"/>
              <a:ext cx="12668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소제목을 써주세요</a:t>
              </a:r>
              <a:r>
                <a:rPr lang="en-US" altLang="ko-KR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015040-C0C7-498C-A285-37557A9647ED}"/>
                </a:ext>
              </a:extLst>
            </p:cNvPr>
            <p:cNvSpPr/>
            <p:nvPr/>
          </p:nvSpPr>
          <p:spPr>
            <a:xfrm>
              <a:off x="3143251" y="2142624"/>
              <a:ext cx="2717800" cy="306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228087D-C69B-4013-8FA1-1B8F81C2772F}"/>
                </a:ext>
              </a:extLst>
            </p:cNvPr>
            <p:cNvSpPr/>
            <p:nvPr/>
          </p:nvSpPr>
          <p:spPr>
            <a:xfrm>
              <a:off x="6330950" y="2142624"/>
              <a:ext cx="2717800" cy="306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6D84AB-E1E9-4DE6-8C60-E57209721B4D}"/>
                </a:ext>
              </a:extLst>
            </p:cNvPr>
            <p:cNvSpPr txBox="1"/>
            <p:nvPr/>
          </p:nvSpPr>
          <p:spPr>
            <a:xfrm>
              <a:off x="3262868" y="3043929"/>
              <a:ext cx="2500312" cy="1722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시간관리를 위해서는 비효율적인 시간 사용의 원인 확인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목표와 우선순위 정하기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현실적인 계획 세우기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일상생활 조직하기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당장 실행하기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자투리 시간 줄이기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위임이나 부탁하기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반복적인 잡무의 효율적인 실행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과잉 </a:t>
              </a:r>
              <a:endParaRPr lang="ko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6686FF-60EB-4800-B318-C8DC4EEB101B}"/>
                </a:ext>
              </a:extLst>
            </p:cNvPr>
            <p:cNvSpPr txBox="1"/>
            <p:nvPr/>
          </p:nvSpPr>
          <p:spPr>
            <a:xfrm>
              <a:off x="3654732" y="2491145"/>
              <a:ext cx="16948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계획 세우기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163D75-C672-4D97-A3ED-38EF24FFAB5F}"/>
                </a:ext>
              </a:extLst>
            </p:cNvPr>
            <p:cNvSpPr txBox="1"/>
            <p:nvPr/>
          </p:nvSpPr>
          <p:spPr>
            <a:xfrm>
              <a:off x="6439694" y="3043929"/>
              <a:ext cx="2500312" cy="1722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시간관리를 위해서는 비효율적인 시간 사용의 원인 확인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목표와 우선순위 정하기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현실적인 계획 세우기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일상생활 조직하기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당장 실행하기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자투리 시간 줄이기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위임이나 부탁하기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반복적인 잡무의 효율적인 실행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과잉 </a:t>
              </a:r>
              <a:endParaRPr lang="ko-KR" alt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77A5F1-E50F-4115-BAE2-015B52381C26}"/>
                </a:ext>
              </a:extLst>
            </p:cNvPr>
            <p:cNvSpPr txBox="1"/>
            <p:nvPr/>
          </p:nvSpPr>
          <p:spPr>
            <a:xfrm>
              <a:off x="6722423" y="2491145"/>
              <a:ext cx="19348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당장 실행하기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42BE5C-EB00-4CED-B8A6-DE82F3B4285A}"/>
                </a:ext>
              </a:extLst>
            </p:cNvPr>
            <p:cNvSpPr txBox="1"/>
            <p:nvPr/>
          </p:nvSpPr>
          <p:spPr>
            <a:xfrm>
              <a:off x="6234409" y="1898259"/>
              <a:ext cx="12395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소제목을 써주세요</a:t>
              </a:r>
              <a:r>
                <a:rPr lang="en-US" altLang="ko-KR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7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2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79749837-395A-4A57-8F8C-4D88A11AD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1" r="143"/>
          <a:stretch/>
        </p:blipFill>
        <p:spPr bwMode="auto">
          <a:xfrm>
            <a:off x="2514328" y="1187812"/>
            <a:ext cx="7010672" cy="29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2BB5C8-CFDF-4B7A-B3B1-DC2B76DB7AA2}"/>
              </a:ext>
            </a:extLst>
          </p:cNvPr>
          <p:cNvGrpSpPr/>
          <p:nvPr/>
        </p:nvGrpSpPr>
        <p:grpSpPr>
          <a:xfrm>
            <a:off x="2395795" y="4390305"/>
            <a:ext cx="7324343" cy="1762795"/>
            <a:chOff x="2269517" y="3751700"/>
            <a:chExt cx="7324343" cy="17627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47666-C390-429D-A957-AC820044C8C1}"/>
                </a:ext>
              </a:extLst>
            </p:cNvPr>
            <p:cNvSpPr txBox="1"/>
            <p:nvPr/>
          </p:nvSpPr>
          <p:spPr>
            <a:xfrm>
              <a:off x="2269517" y="3751700"/>
              <a:ext cx="60972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2000" i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A124CF-4101-421A-A66C-6F737E9CB4A5}"/>
                </a:ext>
              </a:extLst>
            </p:cNvPr>
            <p:cNvSpPr txBox="1"/>
            <p:nvPr/>
          </p:nvSpPr>
          <p:spPr>
            <a:xfrm>
              <a:off x="2269517" y="4165471"/>
              <a:ext cx="7324343" cy="134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73BF5A2-8FAE-4F23-B855-907DB556E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815" y="4138147"/>
              <a:ext cx="4460404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02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9D68CB-927F-43D5-AACB-48A2C8C9F713}"/>
              </a:ext>
            </a:extLst>
          </p:cNvPr>
          <p:cNvGrpSpPr/>
          <p:nvPr/>
        </p:nvGrpSpPr>
        <p:grpSpPr>
          <a:xfrm>
            <a:off x="3369524" y="1392878"/>
            <a:ext cx="5452952" cy="4456891"/>
            <a:chOff x="3340100" y="1291278"/>
            <a:chExt cx="5452952" cy="44568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23DAA10-90E1-4FB3-970D-1DAA986D6D92}"/>
                </a:ext>
              </a:extLst>
            </p:cNvPr>
            <p:cNvGrpSpPr/>
            <p:nvPr/>
          </p:nvGrpSpPr>
          <p:grpSpPr>
            <a:xfrm>
              <a:off x="3585958" y="1291278"/>
              <a:ext cx="4966108" cy="2547295"/>
              <a:chOff x="3630408" y="1181876"/>
              <a:chExt cx="4966108" cy="254729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2B27323-FCBC-4A2D-8AAC-FC6E7A0FB15F}"/>
                  </a:ext>
                </a:extLst>
              </p:cNvPr>
              <p:cNvSpPr/>
              <p:nvPr/>
            </p:nvSpPr>
            <p:spPr>
              <a:xfrm>
                <a:off x="6003925" y="1182821"/>
                <a:ext cx="2592591" cy="25463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ED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40082E0-A9A3-4B31-851C-CB2A4748EBFC}"/>
                  </a:ext>
                </a:extLst>
              </p:cNvPr>
              <p:cNvSpPr/>
              <p:nvPr/>
            </p:nvSpPr>
            <p:spPr>
              <a:xfrm>
                <a:off x="3630408" y="1181876"/>
                <a:ext cx="2592591" cy="25463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ED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C9E1E7-9B81-4451-BE33-B1883E503BEB}"/>
                  </a:ext>
                </a:extLst>
              </p:cNvPr>
              <p:cNvSpPr txBox="1"/>
              <p:nvPr/>
            </p:nvSpPr>
            <p:spPr>
              <a:xfrm>
                <a:off x="4440233" y="2257001"/>
                <a:ext cx="1099083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2">
                        <a:lumMod val="1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키워드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ED7F6B-42E6-40B9-B4FA-70C0738D3210}"/>
                  </a:ext>
                </a:extLst>
              </p:cNvPr>
              <p:cNvSpPr txBox="1"/>
              <p:nvPr/>
            </p:nvSpPr>
            <p:spPr>
              <a:xfrm>
                <a:off x="6823074" y="2270167"/>
                <a:ext cx="1006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2">
                        <a:lumMod val="1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키워드</a:t>
                </a:r>
                <a:endPara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C954E3-3CFD-47B4-A021-E45A373B77C6}"/>
                </a:ext>
              </a:extLst>
            </p:cNvPr>
            <p:cNvSpPr txBox="1"/>
            <p:nvPr/>
          </p:nvSpPr>
          <p:spPr>
            <a:xfrm>
              <a:off x="3485556" y="3927587"/>
              <a:ext cx="25925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F270A-F645-4A75-A6E4-40AEECAB62D6}"/>
                </a:ext>
              </a:extLst>
            </p:cNvPr>
            <p:cNvSpPr txBox="1"/>
            <p:nvPr/>
          </p:nvSpPr>
          <p:spPr>
            <a:xfrm>
              <a:off x="5770284" y="3927586"/>
              <a:ext cx="30227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83A5887-F71E-426A-8DFE-63DC11594487}"/>
                </a:ext>
              </a:extLst>
            </p:cNvPr>
            <p:cNvCxnSpPr>
              <a:cxnSpLocks/>
            </p:cNvCxnSpPr>
            <p:nvPr/>
          </p:nvCxnSpPr>
          <p:spPr>
            <a:xfrm>
              <a:off x="6036790" y="4235363"/>
              <a:ext cx="0" cy="929977"/>
            </a:xfrm>
            <a:prstGeom prst="straightConnector1">
              <a:avLst/>
            </a:prstGeom>
            <a:ln w="9525">
              <a:solidFill>
                <a:srgbClr val="FED9B7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3B44A67-4A94-4BC7-B2C6-8BD171A5ACA6}"/>
                </a:ext>
              </a:extLst>
            </p:cNvPr>
            <p:cNvCxnSpPr/>
            <p:nvPr/>
          </p:nvCxnSpPr>
          <p:spPr>
            <a:xfrm>
              <a:off x="3340100" y="4267354"/>
              <a:ext cx="5238750" cy="0"/>
            </a:xfrm>
            <a:prstGeom prst="line">
              <a:avLst/>
            </a:prstGeom>
            <a:ln w="9525">
              <a:solidFill>
                <a:srgbClr val="FED9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7920B2-D6E9-488D-9DF6-34E08E38E016}"/>
                </a:ext>
              </a:extLst>
            </p:cNvPr>
            <p:cNvSpPr txBox="1"/>
            <p:nvPr/>
          </p:nvSpPr>
          <p:spPr>
            <a:xfrm>
              <a:off x="4525406" y="5224949"/>
              <a:ext cx="30227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rgbClr val="0081A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“NAVER”</a:t>
              </a:r>
              <a:endParaRPr lang="ko-KR" altLang="en-US" sz="2800" spc="-150" dirty="0">
                <a:solidFill>
                  <a:srgbClr val="0081A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2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5431A205-BDAF-469C-8F8C-39AA74DC9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0" r="28160"/>
          <a:stretch/>
        </p:blipFill>
        <p:spPr bwMode="auto">
          <a:xfrm>
            <a:off x="0" y="0"/>
            <a:ext cx="5599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84CEC6-34B8-49CC-B2B4-7FE083564C23}"/>
              </a:ext>
            </a:extLst>
          </p:cNvPr>
          <p:cNvGrpSpPr/>
          <p:nvPr/>
        </p:nvGrpSpPr>
        <p:grpSpPr>
          <a:xfrm>
            <a:off x="6262783" y="1563199"/>
            <a:ext cx="5266385" cy="4456931"/>
            <a:chOff x="6452564" y="1016168"/>
            <a:chExt cx="5266385" cy="44569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96FBDC-4D01-4FE6-8FC2-484F073483BA}"/>
                </a:ext>
              </a:extLst>
            </p:cNvPr>
            <p:cNvSpPr txBox="1"/>
            <p:nvPr/>
          </p:nvSpPr>
          <p:spPr>
            <a:xfrm>
              <a:off x="6463040" y="1016168"/>
              <a:ext cx="1488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네이버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0B094E-FD4D-4994-99AA-B85135BEA73B}"/>
                </a:ext>
              </a:extLst>
            </p:cNvPr>
            <p:cNvSpPr txBox="1"/>
            <p:nvPr/>
          </p:nvSpPr>
          <p:spPr>
            <a:xfrm>
              <a:off x="6452564" y="1642755"/>
              <a:ext cx="5266385" cy="38303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’</a:t>
              </a:r>
            </a:p>
            <a:p>
              <a:pPr algn="l">
                <a:lnSpc>
                  <a:spcPct val="150000"/>
                </a:lnSpc>
              </a:pPr>
              <a:endParaRPr lang="en-US" altLang="ko-KR" sz="6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온라인 게임업체 한게임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설립자 김범수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검색전문회사 서치솔루션 등을 인수합병하고 회사 이름을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엔에이치엔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(NHN: Next Human Network)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으로 변경했다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이후 네이버는 인터넷과 게임사업 각각의 영역에 집중하고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사업 속도를 높이기 위해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8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네이버와 한게임의 사업을 분할했다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만에 다시 이름을 찾은 네이버는 글로벌 사업에 더욱 주력하고 있다</a:t>
              </a:r>
            </a:p>
            <a:p>
              <a:pPr>
                <a:lnSpc>
                  <a:spcPct val="150000"/>
                </a:lnSpc>
              </a:pPr>
              <a:br>
                <a:rPr lang="ko-KR" altLang="en-US" sz="1600" dirty="0"/>
              </a:br>
              <a:endParaRPr lang="ko-KR" altLang="en-US" sz="16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59826D7-7A13-4764-8DF5-A716532CD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489" y="1482027"/>
              <a:ext cx="2938259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6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E3B42EA-76DA-4238-8B0B-46959E82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3474"/>
              </p:ext>
            </p:extLst>
          </p:nvPr>
        </p:nvGraphicFramePr>
        <p:xfrm>
          <a:off x="1768145" y="1631290"/>
          <a:ext cx="8391856" cy="312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82">
                  <a:extLst>
                    <a:ext uri="{9D8B030D-6E8A-4147-A177-3AD203B41FA5}">
                      <a16:colId xmlns:a16="http://schemas.microsoft.com/office/drawing/2014/main" val="187597717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891889971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66261549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07057887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1048645554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389645848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211884057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1096046323"/>
                    </a:ext>
                  </a:extLst>
                </a:gridCol>
              </a:tblGrid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43475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58846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90123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55543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4678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26686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28964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2133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04351B-5CA8-4E2A-9329-C23F36821927}"/>
              </a:ext>
            </a:extLst>
          </p:cNvPr>
          <p:cNvSpPr txBox="1"/>
          <p:nvPr/>
        </p:nvSpPr>
        <p:spPr>
          <a:xfrm>
            <a:off x="1753515" y="1099598"/>
            <a:ext cx="1026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표제목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5F3BE-9E07-4945-9F83-9E1DFA4964C9}"/>
              </a:ext>
            </a:extLst>
          </p:cNvPr>
          <p:cNvSpPr txBox="1"/>
          <p:nvPr/>
        </p:nvSpPr>
        <p:spPr>
          <a:xfrm>
            <a:off x="1636218" y="5099019"/>
            <a:ext cx="865570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네이버는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1999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이해진 글로벌투자책임자를 비롯한 창립 멤버들이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년여간 준비한 끝에 정식 서비스를 시작했다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당시 회사명은 네이버컴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이었다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‘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네이버’라는 어원은 ‘항해하다’라는 영어표현 ‘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navigate’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‘사람’을 뜻하는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-er’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붙여 ‘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NAVER’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만들어졌다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en-US" altLang="ko-KR" sz="1200" spc="-150" dirty="0">
                <a:solidFill>
                  <a:schemeClr val="bg1"/>
                </a:solidFill>
                <a:highlight>
                  <a:srgbClr val="F07167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200" spc="-150" dirty="0">
                <a:solidFill>
                  <a:schemeClr val="bg1"/>
                </a:solidFill>
                <a:highlight>
                  <a:srgbClr val="F07167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인터넷을 항해하는 사람들’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이라는 의미다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37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0CA7AF1-13CC-4FCC-B579-D0212C89E1F2}"/>
              </a:ext>
            </a:extLst>
          </p:cNvPr>
          <p:cNvGrpSpPr/>
          <p:nvPr/>
        </p:nvGrpSpPr>
        <p:grpSpPr>
          <a:xfrm>
            <a:off x="1956114" y="1630005"/>
            <a:ext cx="9805431" cy="3574980"/>
            <a:chOff x="1943100" y="1620412"/>
            <a:chExt cx="9805431" cy="357498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C213A59-6B4B-4213-89D9-2195F8EDC597}"/>
                </a:ext>
              </a:extLst>
            </p:cNvPr>
            <p:cNvGrpSpPr/>
            <p:nvPr/>
          </p:nvGrpSpPr>
          <p:grpSpPr>
            <a:xfrm>
              <a:off x="1943100" y="1620412"/>
              <a:ext cx="8201697" cy="3574980"/>
              <a:chOff x="1943100" y="1620412"/>
              <a:chExt cx="8201697" cy="357498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7EFCC3-3B53-47DD-8E17-ABF3651A649B}"/>
                  </a:ext>
                </a:extLst>
              </p:cNvPr>
              <p:cNvSpPr txBox="1"/>
              <p:nvPr/>
            </p:nvSpPr>
            <p:spPr>
              <a:xfrm>
                <a:off x="1943100" y="1620412"/>
                <a:ext cx="1947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30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150</a:t>
                </a:r>
                <a:r>
                  <a:rPr lang="ko-KR" altLang="en-US" sz="2400" spc="-30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D91C6E-6C93-4E15-9652-C5119AB8555B}"/>
                  </a:ext>
                </a:extLst>
              </p:cNvPr>
              <p:cNvSpPr txBox="1"/>
              <p:nvPr/>
            </p:nvSpPr>
            <p:spPr>
              <a:xfrm>
                <a:off x="3700144" y="2001248"/>
                <a:ext cx="28447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spc="-300" dirty="0">
                    <a:solidFill>
                      <a:srgbClr val="0081A7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95</a:t>
                </a:r>
                <a:r>
                  <a:rPr lang="ko-KR" altLang="en-US" sz="8000" spc="-300" dirty="0">
                    <a:solidFill>
                      <a:srgbClr val="0081A7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80874FE-B8AD-43E3-8E49-AC94DB41196D}"/>
                  </a:ext>
                </a:extLst>
              </p:cNvPr>
              <p:cNvGrpSpPr/>
              <p:nvPr/>
            </p:nvGrpSpPr>
            <p:grpSpPr>
              <a:xfrm>
                <a:off x="1989667" y="2054284"/>
                <a:ext cx="1092200" cy="2721637"/>
                <a:chOff x="2726267" y="2331970"/>
                <a:chExt cx="1092200" cy="2721637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5D0113F6-41CC-47BF-9A55-FBDF3FAC2CA4}"/>
                    </a:ext>
                  </a:extLst>
                </p:cNvPr>
                <p:cNvSpPr/>
                <p:nvPr/>
              </p:nvSpPr>
              <p:spPr>
                <a:xfrm>
                  <a:off x="2726267" y="4757274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0560D3E9-9E9B-4A13-AFC0-0398BB98424A}"/>
                    </a:ext>
                  </a:extLst>
                </p:cNvPr>
                <p:cNvSpPr/>
                <p:nvPr/>
              </p:nvSpPr>
              <p:spPr>
                <a:xfrm>
                  <a:off x="2726267" y="4410802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8868A3F-D087-4FBF-B01A-E9E7E0F7E023}"/>
                    </a:ext>
                  </a:extLst>
                </p:cNvPr>
                <p:cNvSpPr/>
                <p:nvPr/>
              </p:nvSpPr>
              <p:spPr>
                <a:xfrm>
                  <a:off x="2726267" y="4064330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7E0ADA96-27B2-4825-BE82-E0D33D46A4CB}"/>
                    </a:ext>
                  </a:extLst>
                </p:cNvPr>
                <p:cNvSpPr/>
                <p:nvPr/>
              </p:nvSpPr>
              <p:spPr>
                <a:xfrm>
                  <a:off x="2726267" y="3717858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22EF5A22-2236-4762-BAA5-3F43DA6E0C2F}"/>
                    </a:ext>
                  </a:extLst>
                </p:cNvPr>
                <p:cNvSpPr/>
                <p:nvPr/>
              </p:nvSpPr>
              <p:spPr>
                <a:xfrm>
                  <a:off x="2726267" y="3371386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9006C58D-24FE-4E77-AA09-35963B7F0534}"/>
                    </a:ext>
                  </a:extLst>
                </p:cNvPr>
                <p:cNvSpPr/>
                <p:nvPr/>
              </p:nvSpPr>
              <p:spPr>
                <a:xfrm>
                  <a:off x="2726267" y="3024914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1BADF6DD-F7C3-4D2E-B94E-8875523A21A2}"/>
                    </a:ext>
                  </a:extLst>
                </p:cNvPr>
                <p:cNvSpPr/>
                <p:nvPr/>
              </p:nvSpPr>
              <p:spPr>
                <a:xfrm>
                  <a:off x="2726267" y="2678442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C56DE1A5-67DD-41C5-A25F-FC09CEFC93DA}"/>
                    </a:ext>
                  </a:extLst>
                </p:cNvPr>
                <p:cNvSpPr/>
                <p:nvPr/>
              </p:nvSpPr>
              <p:spPr>
                <a:xfrm>
                  <a:off x="2726267" y="2331970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B4AA92A5-2305-411C-B9DE-AB1339C1E950}"/>
                  </a:ext>
                </a:extLst>
              </p:cNvPr>
              <p:cNvSpPr/>
              <p:nvPr/>
            </p:nvSpPr>
            <p:spPr>
              <a:xfrm>
                <a:off x="3344333" y="4479588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066A520A-4AA6-403E-8339-09458DB20F81}"/>
                  </a:ext>
                </a:extLst>
              </p:cNvPr>
              <p:cNvSpPr/>
              <p:nvPr/>
            </p:nvSpPr>
            <p:spPr>
              <a:xfrm>
                <a:off x="3344333" y="4157689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F81254F7-62E3-4930-8C83-E89DF4D5A6D6}"/>
                  </a:ext>
                </a:extLst>
              </p:cNvPr>
              <p:cNvSpPr/>
              <p:nvPr/>
            </p:nvSpPr>
            <p:spPr>
              <a:xfrm>
                <a:off x="3344333" y="3835790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23004E5-44BD-48F8-8A00-5167C739F750}"/>
                  </a:ext>
                </a:extLst>
              </p:cNvPr>
              <p:cNvSpPr/>
              <p:nvPr/>
            </p:nvSpPr>
            <p:spPr>
              <a:xfrm>
                <a:off x="3344333" y="3513891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CDC3FF3-F197-4042-BBD1-9793713388F7}"/>
                  </a:ext>
                </a:extLst>
              </p:cNvPr>
              <p:cNvSpPr/>
              <p:nvPr/>
            </p:nvSpPr>
            <p:spPr>
              <a:xfrm>
                <a:off x="3344333" y="3191992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4B521A-F245-4E74-8F0A-B81B8EC0A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333" y="3191992"/>
                <a:ext cx="253181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58512CB-5764-4501-BD79-9E7DD2E18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667" y="2050810"/>
                <a:ext cx="3886477" cy="0"/>
              </a:xfrm>
              <a:prstGeom prst="line">
                <a:avLst/>
              </a:prstGeom>
              <a:ln w="12700">
                <a:solidFill>
                  <a:srgbClr val="00AFB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866D7D-18EE-4156-877A-525B90731DD4}"/>
                  </a:ext>
                </a:extLst>
              </p:cNvPr>
              <p:cNvSpPr txBox="1"/>
              <p:nvPr/>
            </p:nvSpPr>
            <p:spPr>
              <a:xfrm>
                <a:off x="4436533" y="3189172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5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45</a:t>
                </a:r>
                <a:r>
                  <a:rPr lang="ko-KR" altLang="en-US" sz="1600" spc="-15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633F7A-BAA0-4775-8BAC-08E080D74DA8}"/>
                  </a:ext>
                </a:extLst>
              </p:cNvPr>
              <p:cNvSpPr txBox="1"/>
              <p:nvPr/>
            </p:nvSpPr>
            <p:spPr>
              <a:xfrm>
                <a:off x="2264622" y="4826060"/>
                <a:ext cx="65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000</a:t>
                </a: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4B1B309-168D-4A1B-B57B-8D0F6FF5006F}"/>
                  </a:ext>
                </a:extLst>
              </p:cNvPr>
              <p:cNvSpPr txBox="1"/>
              <p:nvPr/>
            </p:nvSpPr>
            <p:spPr>
              <a:xfrm>
                <a:off x="3504671" y="4818314"/>
                <a:ext cx="1672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000</a:t>
                </a: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F402BD-A09E-4507-81E2-5E0DD8C89F2B}"/>
                  </a:ext>
                </a:extLst>
              </p:cNvPr>
              <p:cNvSpPr txBox="1"/>
              <p:nvPr/>
            </p:nvSpPr>
            <p:spPr>
              <a:xfrm>
                <a:off x="7472863" y="2737056"/>
                <a:ext cx="2671934" cy="17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네이버는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1999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년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6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월 이해진 글로벌투자책임자를 비롯한 창립 멤버들이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5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년여간 준비한 끝에 정식 서비스를 시작했다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 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당시 회사명은 네이버컴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주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이었다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 ‘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네이버’라는 어원은 ‘항해하다’라는 영어표현 ‘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navigate’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에 ‘사람’을 뜻하는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-er’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을 붙여 ‘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NAVER’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가 만들어졌다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</a:t>
                </a:r>
                <a:endParaRPr lang="en-US" altLang="ko-KR" sz="5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183EF5E3-7A12-437A-A612-9BA974AA9E6B}"/>
                  </a:ext>
                </a:extLst>
              </p:cNvPr>
              <p:cNvGrpSpPr/>
              <p:nvPr/>
            </p:nvGrpSpPr>
            <p:grpSpPr>
              <a:xfrm>
                <a:off x="5946793" y="2512424"/>
                <a:ext cx="1526070" cy="72996"/>
                <a:chOff x="6036733" y="2377514"/>
                <a:chExt cx="1526070" cy="72996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AB1A97EE-AF6A-440A-BEB7-0DCEC12E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733" y="2400756"/>
                  <a:ext cx="1453074" cy="13256"/>
                </a:xfrm>
                <a:prstGeom prst="line">
                  <a:avLst/>
                </a:prstGeom>
                <a:ln w="25400">
                  <a:solidFill>
                    <a:srgbClr val="00AF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75E0BE96-0E28-4E05-932A-6D2172177DE1}"/>
                    </a:ext>
                  </a:extLst>
                </p:cNvPr>
                <p:cNvSpPr/>
                <p:nvPr/>
              </p:nvSpPr>
              <p:spPr>
                <a:xfrm>
                  <a:off x="7489807" y="2377514"/>
                  <a:ext cx="72996" cy="72996"/>
                </a:xfrm>
                <a:prstGeom prst="ellipse">
                  <a:avLst/>
                </a:prstGeom>
                <a:solidFill>
                  <a:srgbClr val="DFCF00"/>
                </a:solidFill>
                <a:ln>
                  <a:solidFill>
                    <a:srgbClr val="00AF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0FD85D-3B61-4550-BA5E-2953CE69E0CC}"/>
                </a:ext>
              </a:extLst>
            </p:cNvPr>
            <p:cNvSpPr txBox="1"/>
            <p:nvPr/>
          </p:nvSpPr>
          <p:spPr>
            <a:xfrm>
              <a:off x="7472863" y="2358246"/>
              <a:ext cx="4275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강조 포인트</a:t>
              </a:r>
              <a:endParaRPr lang="en-US" altLang="ko-KR" sz="2000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55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F905D7-98AB-C4BF-6B26-B31CED4B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868" y="91489"/>
            <a:ext cx="487539" cy="48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깔끔한 디자인을 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solidFill>
                  <a:srgbClr val="0081A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좋아하는</a:t>
            </a:r>
            <a:endParaRPr lang="en-US" altLang="ko-KR" sz="2800" spc="-150" dirty="0">
              <a:solidFill>
                <a:srgbClr val="0081A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사람들을 위한 템플릿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심플하게 가지만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강조할 포인트는 다 챙길 꺼야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360765" y="6381750"/>
            <a:ext cx="174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Name</a:t>
            </a:r>
            <a:endParaRPr lang="ko-KR" altLang="en-US" sz="1400" spc="-15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0081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0081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6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A280CB38-7268-45B3-8E91-AB4722C5C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0"/>
          <a:stretch/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751D1C-7BF6-4021-837D-13B3B4948955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gradFill flip="none" rotWithShape="1">
            <a:gsLst>
              <a:gs pos="0">
                <a:srgbClr val="0081A7">
                  <a:alpha val="24000"/>
                </a:srgbClr>
              </a:gs>
              <a:gs pos="100000">
                <a:schemeClr val="tx1">
                  <a:lumMod val="95000"/>
                  <a:lumOff val="5000"/>
                  <a:alpha val="8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8B557E-E172-4B79-A9BF-27E9D2C2BBCB}"/>
              </a:ext>
            </a:extLst>
          </p:cNvPr>
          <p:cNvGrpSpPr/>
          <p:nvPr/>
        </p:nvGrpSpPr>
        <p:grpSpPr>
          <a:xfrm>
            <a:off x="2169681" y="2311466"/>
            <a:ext cx="7852638" cy="2806392"/>
            <a:chOff x="1913382" y="3545315"/>
            <a:chExt cx="7852638" cy="28063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30B36-7338-4321-8C78-D76F014B316A}"/>
                </a:ext>
              </a:extLst>
            </p:cNvPr>
            <p:cNvSpPr txBox="1"/>
            <p:nvPr/>
          </p:nvSpPr>
          <p:spPr>
            <a:xfrm>
              <a:off x="2030095" y="4412778"/>
              <a:ext cx="7619210" cy="1938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6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붙여‘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49F76D8-4892-4E34-A5D0-6422EA20C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185" y="4194161"/>
              <a:ext cx="7632835" cy="0"/>
            </a:xfrm>
            <a:prstGeom prst="line">
              <a:avLst/>
            </a:prstGeom>
            <a:ln w="1587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1C5A41-0406-4D39-96E6-CC9002AA8D13}"/>
                </a:ext>
              </a:extLst>
            </p:cNvPr>
            <p:cNvSpPr txBox="1"/>
            <p:nvPr/>
          </p:nvSpPr>
          <p:spPr>
            <a:xfrm>
              <a:off x="1913382" y="3545315"/>
              <a:ext cx="78526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i="1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4000" i="1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7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061C09-1C10-4E49-A69D-9874F6DA99CF}"/>
              </a:ext>
            </a:extLst>
          </p:cNvPr>
          <p:cNvGrpSpPr/>
          <p:nvPr/>
        </p:nvGrpSpPr>
        <p:grpSpPr>
          <a:xfrm>
            <a:off x="908354" y="1317562"/>
            <a:ext cx="10613357" cy="4259966"/>
            <a:chOff x="1541169" y="1317562"/>
            <a:chExt cx="10613357" cy="425996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FC6E94F-76DD-47E0-B139-0DB89850FE95}"/>
                </a:ext>
              </a:extLst>
            </p:cNvPr>
            <p:cNvSpPr/>
            <p:nvPr/>
          </p:nvSpPr>
          <p:spPr>
            <a:xfrm>
              <a:off x="4461933" y="1337734"/>
              <a:ext cx="2421467" cy="2421467"/>
            </a:xfrm>
            <a:prstGeom prst="ellipse">
              <a:avLst/>
            </a:prstGeom>
            <a:solidFill>
              <a:srgbClr val="008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88D5F75-2ECB-4EBB-B1A4-B3D95A9F0D77}"/>
                </a:ext>
              </a:extLst>
            </p:cNvPr>
            <p:cNvSpPr/>
            <p:nvPr/>
          </p:nvSpPr>
          <p:spPr>
            <a:xfrm>
              <a:off x="5943600" y="2633133"/>
              <a:ext cx="1879599" cy="1879599"/>
            </a:xfrm>
            <a:prstGeom prst="ellipse">
              <a:avLst/>
            </a:prstGeom>
            <a:solidFill>
              <a:srgbClr val="00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42882B8-5CD8-43AF-B406-77FE6242AFAA}"/>
                </a:ext>
              </a:extLst>
            </p:cNvPr>
            <p:cNvSpPr/>
            <p:nvPr/>
          </p:nvSpPr>
          <p:spPr>
            <a:xfrm>
              <a:off x="5706533" y="4081014"/>
              <a:ext cx="973586" cy="973586"/>
            </a:xfrm>
            <a:prstGeom prst="ellipse">
              <a:avLst/>
            </a:prstGeom>
            <a:solidFill>
              <a:srgbClr val="F07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27F623-2DE2-46A7-92A4-3906ABE06523}"/>
                </a:ext>
              </a:extLst>
            </p:cNvPr>
            <p:cNvSpPr txBox="1"/>
            <p:nvPr/>
          </p:nvSpPr>
          <p:spPr>
            <a:xfrm>
              <a:off x="6059627" y="3409893"/>
              <a:ext cx="16983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F7C7B3-0793-46D3-AD15-82E98E576ECB}"/>
                </a:ext>
              </a:extLst>
            </p:cNvPr>
            <p:cNvSpPr txBox="1"/>
            <p:nvPr/>
          </p:nvSpPr>
          <p:spPr>
            <a:xfrm>
              <a:off x="4805782" y="2286857"/>
              <a:ext cx="16983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445AA-4A78-48B8-951E-F32569F8AE1C}"/>
                </a:ext>
              </a:extLst>
            </p:cNvPr>
            <p:cNvSpPr txBox="1"/>
            <p:nvPr/>
          </p:nvSpPr>
          <p:spPr>
            <a:xfrm>
              <a:off x="5344153" y="4436645"/>
              <a:ext cx="16983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4B0448-943F-434F-8450-277D577FABE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119" y="1854200"/>
              <a:ext cx="678972" cy="0"/>
            </a:xfrm>
            <a:prstGeom prst="line">
              <a:avLst/>
            </a:prstGeom>
            <a:ln w="9525">
              <a:solidFill>
                <a:srgbClr val="0081A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A56410-7A3D-45C3-B590-1A6AFACFEDA1}"/>
                </a:ext>
              </a:extLst>
            </p:cNvPr>
            <p:cNvCxnSpPr>
              <a:cxnSpLocks/>
            </p:cNvCxnSpPr>
            <p:nvPr/>
          </p:nvCxnSpPr>
          <p:spPr>
            <a:xfrm>
              <a:off x="2999232" y="3915868"/>
              <a:ext cx="2991002" cy="0"/>
            </a:xfrm>
            <a:prstGeom prst="line">
              <a:avLst/>
            </a:prstGeom>
            <a:ln w="9525">
              <a:solidFill>
                <a:srgbClr val="00AFB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817777-128E-4C7A-BAA3-1D8598A12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283" y="4816527"/>
              <a:ext cx="1680411" cy="10895"/>
            </a:xfrm>
            <a:prstGeom prst="line">
              <a:avLst/>
            </a:prstGeom>
            <a:ln w="9525">
              <a:solidFill>
                <a:srgbClr val="F0716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0738B-9351-4A1C-9DDC-CF3AC4642610}"/>
                </a:ext>
              </a:extLst>
            </p:cNvPr>
            <p:cNvSpPr txBox="1"/>
            <p:nvPr/>
          </p:nvSpPr>
          <p:spPr>
            <a:xfrm>
              <a:off x="7300570" y="1317562"/>
              <a:ext cx="2092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300" dirty="0">
                  <a:solidFill>
                    <a:srgbClr val="0081A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67%</a:t>
              </a:r>
              <a:endParaRPr lang="ko-KR" altLang="en-US" sz="6000" spc="-300" dirty="0">
                <a:solidFill>
                  <a:srgbClr val="0081A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D77B39-FDF9-4995-B56E-536FBF2A0691}"/>
                </a:ext>
              </a:extLst>
            </p:cNvPr>
            <p:cNvSpPr txBox="1"/>
            <p:nvPr/>
          </p:nvSpPr>
          <p:spPr>
            <a:xfrm>
              <a:off x="8953805" y="1385057"/>
              <a:ext cx="2962656" cy="787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539D73-BA6A-4529-A5B6-D4C13B20B082}"/>
                </a:ext>
              </a:extLst>
            </p:cNvPr>
            <p:cNvSpPr txBox="1"/>
            <p:nvPr/>
          </p:nvSpPr>
          <p:spPr>
            <a:xfrm>
              <a:off x="1541169" y="3405595"/>
              <a:ext cx="15652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00AFB9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52%</a:t>
              </a:r>
              <a:endParaRPr lang="ko-KR" altLang="en-US" sz="4800" spc="-300" dirty="0">
                <a:solidFill>
                  <a:srgbClr val="00AFB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29155D-494D-422C-B959-AB4FEA03C1AB}"/>
                </a:ext>
              </a:extLst>
            </p:cNvPr>
            <p:cNvSpPr txBox="1"/>
            <p:nvPr/>
          </p:nvSpPr>
          <p:spPr>
            <a:xfrm>
              <a:off x="8294694" y="4938827"/>
              <a:ext cx="3859832" cy="638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1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1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1E7A98-3A46-4F3B-B095-60D3EB00448D}"/>
                </a:ext>
              </a:extLst>
            </p:cNvPr>
            <p:cNvSpPr txBox="1"/>
            <p:nvPr/>
          </p:nvSpPr>
          <p:spPr>
            <a:xfrm>
              <a:off x="8187558" y="4555612"/>
              <a:ext cx="1205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rgbClr val="F0716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1</a:t>
              </a:r>
              <a:r>
                <a:rPr lang="en-US" altLang="ko-KR" sz="2800" spc="-150" dirty="0">
                  <a:solidFill>
                    <a:srgbClr val="F0716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2%</a:t>
              </a:r>
              <a:endParaRPr lang="ko-KR" altLang="en-US" sz="2800" spc="-150" dirty="0">
                <a:solidFill>
                  <a:srgbClr val="F0716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E94C3E-43C2-47CA-99AF-78F6C304EB99}"/>
                </a:ext>
              </a:extLst>
            </p:cNvPr>
            <p:cNvSpPr txBox="1"/>
            <p:nvPr/>
          </p:nvSpPr>
          <p:spPr>
            <a:xfrm>
              <a:off x="1541169" y="4043191"/>
              <a:ext cx="2657923" cy="688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24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54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DF5FFC-D945-42D8-81EB-4D2785C264E4}"/>
              </a:ext>
            </a:extLst>
          </p:cNvPr>
          <p:cNvGrpSpPr/>
          <p:nvPr/>
        </p:nvGrpSpPr>
        <p:grpSpPr>
          <a:xfrm>
            <a:off x="1469367" y="1580858"/>
            <a:ext cx="9253267" cy="3279899"/>
            <a:chOff x="1855001" y="1580858"/>
            <a:chExt cx="9253267" cy="327989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F6F3F16-3811-462B-8CD0-04332C70F842}"/>
                </a:ext>
              </a:extLst>
            </p:cNvPr>
            <p:cNvGrpSpPr/>
            <p:nvPr/>
          </p:nvGrpSpPr>
          <p:grpSpPr>
            <a:xfrm>
              <a:off x="1855001" y="1580858"/>
              <a:ext cx="2615399" cy="3279899"/>
              <a:chOff x="1855001" y="1580858"/>
              <a:chExt cx="2615399" cy="3279899"/>
            </a:xfrm>
          </p:grpSpPr>
          <p:sp>
            <p:nvSpPr>
              <p:cNvPr id="4" name="직각 삼각형 3">
                <a:extLst>
                  <a:ext uri="{FF2B5EF4-FFF2-40B4-BE49-F238E27FC236}">
                    <a16:creationId xmlns:a16="http://schemas.microsoft.com/office/drawing/2014/main" id="{DB4C37E6-DA9C-4D12-9E96-E9F6A0504446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F07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잘린 한쪽 모서리 4">
                <a:extLst>
                  <a:ext uri="{FF2B5EF4-FFF2-40B4-BE49-F238E27FC236}">
                    <a16:creationId xmlns:a16="http://schemas.microsoft.com/office/drawing/2014/main" id="{8E4E1F5E-E822-4F86-8314-7E66F57613E2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0081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5AE75-66AC-42C3-9936-C5E2256E9590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1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C98B210-FE94-42C0-B51E-48AE6E901128}"/>
                </a:ext>
              </a:extLst>
            </p:cNvPr>
            <p:cNvGrpSpPr/>
            <p:nvPr/>
          </p:nvGrpSpPr>
          <p:grpSpPr>
            <a:xfrm>
              <a:off x="5173935" y="1580858"/>
              <a:ext cx="2615399" cy="3279899"/>
              <a:chOff x="1855001" y="1580858"/>
              <a:chExt cx="2615399" cy="3279899"/>
            </a:xfrm>
          </p:grpSpPr>
          <p:sp>
            <p:nvSpPr>
              <p:cNvPr id="16" name="직각 삼각형 15">
                <a:extLst>
                  <a:ext uri="{FF2B5EF4-FFF2-40B4-BE49-F238E27FC236}">
                    <a16:creationId xmlns:a16="http://schemas.microsoft.com/office/drawing/2014/main" id="{FFD5724B-2511-44C5-8FD0-EE1D8D7F1452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F07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잘린 한쪽 모서리 17">
                <a:extLst>
                  <a:ext uri="{FF2B5EF4-FFF2-40B4-BE49-F238E27FC236}">
                    <a16:creationId xmlns:a16="http://schemas.microsoft.com/office/drawing/2014/main" id="{B80CC6C9-B286-4AD3-8550-731C33CA6EAF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0081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483309-0A88-4D8D-8E61-0907D2F2B0FF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2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AE43CE6-D0AD-4CA9-BF1C-7884EBD28993}"/>
                </a:ext>
              </a:extLst>
            </p:cNvPr>
            <p:cNvGrpSpPr/>
            <p:nvPr/>
          </p:nvGrpSpPr>
          <p:grpSpPr>
            <a:xfrm>
              <a:off x="8492869" y="1580858"/>
              <a:ext cx="2615399" cy="3279899"/>
              <a:chOff x="1855001" y="1580858"/>
              <a:chExt cx="2615399" cy="3279899"/>
            </a:xfrm>
          </p:grpSpPr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id="{2C44FC5A-BCE6-48B8-A3FC-3C076F585104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F07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잘린 한쪽 모서리 22">
                <a:extLst>
                  <a:ext uri="{FF2B5EF4-FFF2-40B4-BE49-F238E27FC236}">
                    <a16:creationId xmlns:a16="http://schemas.microsoft.com/office/drawing/2014/main" id="{27D0D442-D6F3-40E4-BE0F-E225BBD8B093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0081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EA5C0E-EC38-4269-825A-253FE230D886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3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3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FF1AA5F-7605-4E01-85ED-525E56CDA876}"/>
              </a:ext>
            </a:extLst>
          </p:cNvPr>
          <p:cNvSpPr txBox="1"/>
          <p:nvPr/>
        </p:nvSpPr>
        <p:spPr>
          <a:xfrm>
            <a:off x="1346616" y="3008118"/>
            <a:ext cx="7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AFB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Thank You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B34681-609C-4395-A88E-5A2B05F632FA}"/>
              </a:ext>
            </a:extLst>
          </p:cNvPr>
          <p:cNvCxnSpPr>
            <a:cxnSpLocks/>
          </p:cNvCxnSpPr>
          <p:nvPr/>
        </p:nvCxnSpPr>
        <p:spPr>
          <a:xfrm>
            <a:off x="3243714" y="3269728"/>
            <a:ext cx="8948286" cy="261"/>
          </a:xfrm>
          <a:prstGeom prst="line">
            <a:avLst/>
          </a:prstGeom>
          <a:ln w="9525">
            <a:solidFill>
              <a:srgbClr val="00A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44373-6AA4-461E-8848-11F7B1B2AFF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-67377" y="3269728"/>
            <a:ext cx="1413993" cy="0"/>
          </a:xfrm>
          <a:prstGeom prst="line">
            <a:avLst/>
          </a:prstGeom>
          <a:ln w="9525">
            <a:solidFill>
              <a:srgbClr val="00A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3BC0167-C19F-B59D-D873-49EB9E71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868" y="91489"/>
            <a:ext cx="487539" cy="48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0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532895" y="497140"/>
            <a:ext cx="74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2295473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83277-8EB9-46F2-9F30-FFC89C40B5E0}"/>
              </a:ext>
            </a:extLst>
          </p:cNvPr>
          <p:cNvSpPr txBox="1"/>
          <p:nvPr/>
        </p:nvSpPr>
        <p:spPr>
          <a:xfrm>
            <a:off x="4246395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B0178-7365-45FE-B10D-9BC1E7230D87}"/>
              </a:ext>
            </a:extLst>
          </p:cNvPr>
          <p:cNvSpPr txBox="1"/>
          <p:nvPr/>
        </p:nvSpPr>
        <p:spPr>
          <a:xfrm>
            <a:off x="6197317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B671B-04F4-4944-ADC2-AEBED7BBA067}"/>
              </a:ext>
            </a:extLst>
          </p:cNvPr>
          <p:cNvSpPr txBox="1"/>
          <p:nvPr/>
        </p:nvSpPr>
        <p:spPr>
          <a:xfrm>
            <a:off x="8148239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5B08B3-B55E-4E8B-B1E8-8F4BF4741CE5}"/>
              </a:ext>
            </a:extLst>
          </p:cNvPr>
          <p:cNvCxnSpPr>
            <a:cxnSpLocks/>
          </p:cNvCxnSpPr>
          <p:nvPr/>
        </p:nvCxnSpPr>
        <p:spPr>
          <a:xfrm>
            <a:off x="140289" y="289788"/>
            <a:ext cx="11952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2B6171-D85F-4A63-B14E-8D0168063CC1}"/>
              </a:ext>
            </a:extLst>
          </p:cNvPr>
          <p:cNvCxnSpPr>
            <a:cxnSpLocks/>
          </p:cNvCxnSpPr>
          <p:nvPr/>
        </p:nvCxnSpPr>
        <p:spPr>
          <a:xfrm>
            <a:off x="110011" y="6553885"/>
            <a:ext cx="1198308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61CD7A-D3A0-479A-A338-D320542FB5C8}"/>
              </a:ext>
            </a:extLst>
          </p:cNvPr>
          <p:cNvCxnSpPr>
            <a:cxnSpLocks/>
          </p:cNvCxnSpPr>
          <p:nvPr/>
        </p:nvCxnSpPr>
        <p:spPr>
          <a:xfrm>
            <a:off x="230114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452640-5BD4-476E-9E7B-14BE7364E6E2}"/>
              </a:ext>
            </a:extLst>
          </p:cNvPr>
          <p:cNvCxnSpPr>
            <a:cxnSpLocks/>
          </p:cNvCxnSpPr>
          <p:nvPr/>
        </p:nvCxnSpPr>
        <p:spPr>
          <a:xfrm>
            <a:off x="11948765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32895" y="58833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532895" y="497140"/>
            <a:ext cx="74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목차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5B08B3-B55E-4E8B-B1E8-8F4BF4741CE5}"/>
              </a:ext>
            </a:extLst>
          </p:cNvPr>
          <p:cNvCxnSpPr>
            <a:cxnSpLocks/>
          </p:cNvCxnSpPr>
          <p:nvPr/>
        </p:nvCxnSpPr>
        <p:spPr>
          <a:xfrm>
            <a:off x="140289" y="289788"/>
            <a:ext cx="11952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2B6171-D85F-4A63-B14E-8D0168063CC1}"/>
              </a:ext>
            </a:extLst>
          </p:cNvPr>
          <p:cNvCxnSpPr>
            <a:cxnSpLocks/>
          </p:cNvCxnSpPr>
          <p:nvPr/>
        </p:nvCxnSpPr>
        <p:spPr>
          <a:xfrm>
            <a:off x="110011" y="6553885"/>
            <a:ext cx="1198308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61CD7A-D3A0-479A-A338-D320542FB5C8}"/>
              </a:ext>
            </a:extLst>
          </p:cNvPr>
          <p:cNvCxnSpPr>
            <a:cxnSpLocks/>
          </p:cNvCxnSpPr>
          <p:nvPr/>
        </p:nvCxnSpPr>
        <p:spPr>
          <a:xfrm>
            <a:off x="230114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452640-5BD4-476E-9E7B-14BE7364E6E2}"/>
              </a:ext>
            </a:extLst>
          </p:cNvPr>
          <p:cNvCxnSpPr>
            <a:cxnSpLocks/>
          </p:cNvCxnSpPr>
          <p:nvPr/>
        </p:nvCxnSpPr>
        <p:spPr>
          <a:xfrm>
            <a:off x="11948765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32895" y="58833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2E33D-F438-4C12-9A3C-5E1F4FE7CE13}"/>
              </a:ext>
            </a:extLst>
          </p:cNvPr>
          <p:cNvSpPr txBox="1"/>
          <p:nvPr/>
        </p:nvSpPr>
        <p:spPr>
          <a:xfrm>
            <a:off x="3068690" y="30484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“</a:t>
            </a:r>
            <a:r>
              <a:rPr lang="ko-KR" altLang="en-US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강조 할 말을 적어주세요</a:t>
            </a:r>
            <a:r>
              <a:rPr lang="en-US" altLang="ko-KR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”</a:t>
            </a:r>
            <a:endParaRPr lang="ko-KR" altLang="en-US" sz="4000" spc="-15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2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2" y="312473"/>
            <a:ext cx="312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First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948F-B87F-2EBF-05BB-8CDE3F902684}"/>
              </a:ext>
            </a:extLst>
          </p:cNvPr>
          <p:cNvSpPr txBox="1"/>
          <p:nvPr/>
        </p:nvSpPr>
        <p:spPr>
          <a:xfrm>
            <a:off x="623455" y="1339735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Video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C3A4C-3430-04B6-32E1-41B27CD68829}"/>
              </a:ext>
            </a:extLst>
          </p:cNvPr>
          <p:cNvSpPr txBox="1"/>
          <p:nvPr/>
        </p:nvSpPr>
        <p:spPr>
          <a:xfrm>
            <a:off x="623452" y="3359539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Audio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C9D-EA9E-9AB2-3728-50C0718A190E}"/>
              </a:ext>
            </a:extLst>
          </p:cNvPr>
          <p:cNvSpPr txBox="1"/>
          <p:nvPr/>
        </p:nvSpPr>
        <p:spPr>
          <a:xfrm>
            <a:off x="623453" y="5379344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Text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7" name="수동 작업 6">
            <a:extLst>
              <a:ext uri="{FF2B5EF4-FFF2-40B4-BE49-F238E27FC236}">
                <a16:creationId xmlns:a16="http://schemas.microsoft.com/office/drawing/2014/main" id="{E0FA231E-A104-CE20-20F1-0F7C0F9DEB4B}"/>
              </a:ext>
            </a:extLst>
          </p:cNvPr>
          <p:cNvSpPr/>
          <p:nvPr/>
        </p:nvSpPr>
        <p:spPr>
          <a:xfrm rot="16200000">
            <a:off x="1915686" y="833716"/>
            <a:ext cx="848813" cy="1381368"/>
          </a:xfrm>
          <a:prstGeom prst="flowChartManualOperation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1DA875DC-DFBC-5B80-1A8E-DA921100B8FD}"/>
              </a:ext>
            </a:extLst>
          </p:cNvPr>
          <p:cNvSpPr/>
          <p:nvPr/>
        </p:nvSpPr>
        <p:spPr>
          <a:xfrm rot="16200000">
            <a:off x="1915686" y="2853520"/>
            <a:ext cx="848813" cy="1381368"/>
          </a:xfrm>
          <a:prstGeom prst="flowChartManualOperation">
            <a:avLst/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수동 작업 8">
            <a:extLst>
              <a:ext uri="{FF2B5EF4-FFF2-40B4-BE49-F238E27FC236}">
                <a16:creationId xmlns:a16="http://schemas.microsoft.com/office/drawing/2014/main" id="{0B0E7FE4-4E7F-4B2F-68EB-8A389552283A}"/>
              </a:ext>
            </a:extLst>
          </p:cNvPr>
          <p:cNvSpPr/>
          <p:nvPr/>
        </p:nvSpPr>
        <p:spPr>
          <a:xfrm rot="16200000">
            <a:off x="1915686" y="4873324"/>
            <a:ext cx="848813" cy="1381368"/>
          </a:xfrm>
          <a:prstGeom prst="flowChartManualOperation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45F1-09BF-CCDC-2168-3126710560DC}"/>
              </a:ext>
            </a:extLst>
          </p:cNvPr>
          <p:cNvSpPr txBox="1"/>
          <p:nvPr/>
        </p:nvSpPr>
        <p:spPr>
          <a:xfrm>
            <a:off x="1740039" y="73066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swin3D/B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98C64-1C80-5160-6328-EEA374F85FCF}"/>
              </a:ext>
            </a:extLst>
          </p:cNvPr>
          <p:cNvSpPr txBox="1"/>
          <p:nvPr/>
        </p:nvSpPr>
        <p:spPr>
          <a:xfrm>
            <a:off x="1740039" y="275046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AST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8E21F-8C93-657F-7BED-9748C349554D}"/>
              </a:ext>
            </a:extLst>
          </p:cNvPr>
          <p:cNvSpPr txBox="1"/>
          <p:nvPr/>
        </p:nvSpPr>
        <p:spPr>
          <a:xfrm>
            <a:off x="1740039" y="481791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DeBERTa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35B790-288F-B2C7-6DAD-76ACD2ADD7BE}"/>
              </a:ext>
            </a:extLst>
          </p:cNvPr>
          <p:cNvSpPr/>
          <p:nvPr/>
        </p:nvSpPr>
        <p:spPr>
          <a:xfrm>
            <a:off x="4056730" y="907873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BA5249-EFE4-DE72-6C1D-B5132416BC78}"/>
              </a:ext>
            </a:extLst>
          </p:cNvPr>
          <p:cNvSpPr/>
          <p:nvPr/>
        </p:nvSpPr>
        <p:spPr>
          <a:xfrm>
            <a:off x="4056730" y="2927677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D0D26-1BE5-B181-035A-70CB1E022176}"/>
              </a:ext>
            </a:extLst>
          </p:cNvPr>
          <p:cNvSpPr/>
          <p:nvPr/>
        </p:nvSpPr>
        <p:spPr>
          <a:xfrm>
            <a:off x="4056730" y="4950941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/>
              <p:nvPr/>
            </p:nvSpPr>
            <p:spPr>
              <a:xfrm>
                <a:off x="4361530" y="1339735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30" y="1339735"/>
                <a:ext cx="279179" cy="276999"/>
              </a:xfrm>
              <a:prstGeom prst="rect">
                <a:avLst/>
              </a:prstGeom>
              <a:blipFill>
                <a:blip r:embed="rId2"/>
                <a:stretch>
                  <a:fillRect l="-8696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/>
              <p:nvPr/>
            </p:nvSpPr>
            <p:spPr>
              <a:xfrm>
                <a:off x="4361529" y="3407821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29" y="3407821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8696" r="-4348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/>
              <p:nvPr/>
            </p:nvSpPr>
            <p:spPr>
              <a:xfrm>
                <a:off x="4361528" y="5475907"/>
                <a:ext cx="244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28" y="5475907"/>
                <a:ext cx="244362" cy="276999"/>
              </a:xfrm>
              <a:prstGeom prst="rect">
                <a:avLst/>
              </a:prstGeom>
              <a:blipFill>
                <a:blip r:embed="rId4"/>
                <a:stretch>
                  <a:fillRect l="-1500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A9788C-965B-B9FA-AB0B-3FEA83B1ED97}"/>
              </a:ext>
            </a:extLst>
          </p:cNvPr>
          <p:cNvSpPr/>
          <p:nvPr/>
        </p:nvSpPr>
        <p:spPr>
          <a:xfrm>
            <a:off x="6709569" y="2927677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FA1181-F3B6-96E6-7A42-260A1AEB64E3}"/>
                  </a:ext>
                </a:extLst>
              </p:cNvPr>
              <p:cNvSpPr txBox="1"/>
              <p:nvPr/>
            </p:nvSpPr>
            <p:spPr>
              <a:xfrm>
                <a:off x="5947349" y="2390458"/>
                <a:ext cx="2460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FA1181-F3B6-96E6-7A42-260A1AEB6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49" y="2390458"/>
                <a:ext cx="2460417" cy="276999"/>
              </a:xfrm>
              <a:prstGeom prst="rect">
                <a:avLst/>
              </a:prstGeom>
              <a:blipFill>
                <a:blip r:embed="rId5"/>
                <a:stretch>
                  <a:fillRect l="-257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3B33194-8FA5-8080-77BD-FB090423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90083"/>
              </p:ext>
            </p:extLst>
          </p:nvPr>
        </p:nvGraphicFramePr>
        <p:xfrm>
          <a:off x="8925379" y="2264044"/>
          <a:ext cx="304801" cy="256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4801">
                  <a:extLst>
                    <a:ext uri="{9D8B030D-6E8A-4147-A177-3AD203B41FA5}">
                      <a16:colId xmlns:a16="http://schemas.microsoft.com/office/drawing/2014/main" val="3928207190"/>
                    </a:ext>
                  </a:extLst>
                </a:gridCol>
              </a:tblGrid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5339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86595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03448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95132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8933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92429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84863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8517719-F6C0-4A53-696F-D1670A960A11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4646158" y="3544204"/>
            <a:ext cx="2063411" cy="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3A5DF9-3902-9583-3858-3B09D1870749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4640709" y="1478235"/>
            <a:ext cx="2068860" cy="20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ED71F9-7162-3107-3392-DCB92CE7CC3C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4605890" y="3544204"/>
            <a:ext cx="2103679" cy="207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055B48-5798-9436-E269-CAB6F30D6C57}"/>
              </a:ext>
            </a:extLst>
          </p:cNvPr>
          <p:cNvSpPr txBox="1"/>
          <p:nvPr/>
        </p:nvSpPr>
        <p:spPr>
          <a:xfrm>
            <a:off x="7434310" y="3174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Classify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DCAB1A-05E8-5CEB-B0F0-6D4D9A998462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7014369" y="3544204"/>
            <a:ext cx="1911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3BB7F9-0137-3F2B-02ED-1C75DB369847}"/>
              </a:ext>
            </a:extLst>
          </p:cNvPr>
          <p:cNvSpPr txBox="1"/>
          <p:nvPr/>
        </p:nvSpPr>
        <p:spPr>
          <a:xfrm>
            <a:off x="6909967" y="16750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Learnable</a:t>
            </a:r>
            <a:endParaRPr kumimoji="1" lang="ko-KR" altLang="en-US" sz="14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4F7C6B-6968-E4B6-6BBD-B7D06638EA63}"/>
              </a:ext>
            </a:extLst>
          </p:cNvPr>
          <p:cNvCxnSpPr>
            <a:stCxn id="39" idx="2"/>
          </p:cNvCxnSpPr>
          <p:nvPr/>
        </p:nvCxnSpPr>
        <p:spPr>
          <a:xfrm flipH="1">
            <a:off x="6630296" y="1982862"/>
            <a:ext cx="804014" cy="46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7331DF2-22AA-71F1-0050-F8ABD9AAB4F7}"/>
              </a:ext>
            </a:extLst>
          </p:cNvPr>
          <p:cNvCxnSpPr>
            <a:stCxn id="39" idx="2"/>
          </p:cNvCxnSpPr>
          <p:nvPr/>
        </p:nvCxnSpPr>
        <p:spPr>
          <a:xfrm flipH="1">
            <a:off x="7307108" y="1982862"/>
            <a:ext cx="127202" cy="45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4784EEC-A6D4-A297-615A-2BF7374BD0C5}"/>
              </a:ext>
            </a:extLst>
          </p:cNvPr>
          <p:cNvCxnSpPr>
            <a:stCxn id="39" idx="2"/>
          </p:cNvCxnSpPr>
          <p:nvPr/>
        </p:nvCxnSpPr>
        <p:spPr>
          <a:xfrm>
            <a:off x="7434310" y="1982862"/>
            <a:ext cx="535563" cy="46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7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2" y="312473"/>
            <a:ext cx="312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Second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948F-B87F-2EBF-05BB-8CDE3F902684}"/>
              </a:ext>
            </a:extLst>
          </p:cNvPr>
          <p:cNvSpPr txBox="1"/>
          <p:nvPr/>
        </p:nvSpPr>
        <p:spPr>
          <a:xfrm>
            <a:off x="623455" y="1339735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Video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C3A4C-3430-04B6-32E1-41B27CD68829}"/>
              </a:ext>
            </a:extLst>
          </p:cNvPr>
          <p:cNvSpPr txBox="1"/>
          <p:nvPr/>
        </p:nvSpPr>
        <p:spPr>
          <a:xfrm>
            <a:off x="623452" y="3359539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Audio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C9D-EA9E-9AB2-3728-50C0718A190E}"/>
              </a:ext>
            </a:extLst>
          </p:cNvPr>
          <p:cNvSpPr txBox="1"/>
          <p:nvPr/>
        </p:nvSpPr>
        <p:spPr>
          <a:xfrm>
            <a:off x="623453" y="5379344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Text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7" name="수동 작업 6">
            <a:extLst>
              <a:ext uri="{FF2B5EF4-FFF2-40B4-BE49-F238E27FC236}">
                <a16:creationId xmlns:a16="http://schemas.microsoft.com/office/drawing/2014/main" id="{E0FA231E-A104-CE20-20F1-0F7C0F9DEB4B}"/>
              </a:ext>
            </a:extLst>
          </p:cNvPr>
          <p:cNvSpPr/>
          <p:nvPr/>
        </p:nvSpPr>
        <p:spPr>
          <a:xfrm rot="16200000">
            <a:off x="1915686" y="833716"/>
            <a:ext cx="848813" cy="1381368"/>
          </a:xfrm>
          <a:prstGeom prst="flowChartManualOperation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1DA875DC-DFBC-5B80-1A8E-DA921100B8FD}"/>
              </a:ext>
            </a:extLst>
          </p:cNvPr>
          <p:cNvSpPr/>
          <p:nvPr/>
        </p:nvSpPr>
        <p:spPr>
          <a:xfrm rot="16200000">
            <a:off x="1915686" y="2853520"/>
            <a:ext cx="848813" cy="1381368"/>
          </a:xfrm>
          <a:prstGeom prst="flowChartManualOperation">
            <a:avLst/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수동 작업 8">
            <a:extLst>
              <a:ext uri="{FF2B5EF4-FFF2-40B4-BE49-F238E27FC236}">
                <a16:creationId xmlns:a16="http://schemas.microsoft.com/office/drawing/2014/main" id="{0B0E7FE4-4E7F-4B2F-68EB-8A389552283A}"/>
              </a:ext>
            </a:extLst>
          </p:cNvPr>
          <p:cNvSpPr/>
          <p:nvPr/>
        </p:nvSpPr>
        <p:spPr>
          <a:xfrm rot="16200000">
            <a:off x="1915686" y="4873324"/>
            <a:ext cx="848813" cy="1381368"/>
          </a:xfrm>
          <a:prstGeom prst="flowChartManualOperation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45F1-09BF-CCDC-2168-3126710560DC}"/>
              </a:ext>
            </a:extLst>
          </p:cNvPr>
          <p:cNvSpPr txBox="1"/>
          <p:nvPr/>
        </p:nvSpPr>
        <p:spPr>
          <a:xfrm>
            <a:off x="1740039" y="73066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swin3D/B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98C64-1C80-5160-6328-EEA374F85FCF}"/>
              </a:ext>
            </a:extLst>
          </p:cNvPr>
          <p:cNvSpPr txBox="1"/>
          <p:nvPr/>
        </p:nvSpPr>
        <p:spPr>
          <a:xfrm>
            <a:off x="1740039" y="275046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AST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8E21F-8C93-657F-7BED-9748C349554D}"/>
              </a:ext>
            </a:extLst>
          </p:cNvPr>
          <p:cNvSpPr txBox="1"/>
          <p:nvPr/>
        </p:nvSpPr>
        <p:spPr>
          <a:xfrm>
            <a:off x="1740039" y="481791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DeBERTa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35B790-288F-B2C7-6DAD-76ACD2ADD7BE}"/>
              </a:ext>
            </a:extLst>
          </p:cNvPr>
          <p:cNvSpPr/>
          <p:nvPr/>
        </p:nvSpPr>
        <p:spPr>
          <a:xfrm>
            <a:off x="3279898" y="907873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BA5249-EFE4-DE72-6C1D-B5132416BC78}"/>
              </a:ext>
            </a:extLst>
          </p:cNvPr>
          <p:cNvSpPr/>
          <p:nvPr/>
        </p:nvSpPr>
        <p:spPr>
          <a:xfrm>
            <a:off x="3279898" y="2927677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D0D26-1BE5-B181-035A-70CB1E022176}"/>
              </a:ext>
            </a:extLst>
          </p:cNvPr>
          <p:cNvSpPr/>
          <p:nvPr/>
        </p:nvSpPr>
        <p:spPr>
          <a:xfrm>
            <a:off x="3279898" y="4950941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/>
              <p:nvPr/>
            </p:nvSpPr>
            <p:spPr>
              <a:xfrm>
                <a:off x="3584698" y="1339735"/>
                <a:ext cx="320344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8" y="1339735"/>
                <a:ext cx="320344" cy="278025"/>
              </a:xfrm>
              <a:prstGeom prst="rect">
                <a:avLst/>
              </a:prstGeom>
              <a:blipFill>
                <a:blip r:embed="rId2"/>
                <a:stretch>
                  <a:fillRect l="-769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/>
              <p:nvPr/>
            </p:nvSpPr>
            <p:spPr>
              <a:xfrm>
                <a:off x="3584697" y="3407821"/>
                <a:ext cx="315727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7" y="3407821"/>
                <a:ext cx="315727" cy="278025"/>
              </a:xfrm>
              <a:prstGeom prst="rect">
                <a:avLst/>
              </a:prstGeom>
              <a:blipFill>
                <a:blip r:embed="rId3"/>
                <a:stretch>
                  <a:fillRect l="-769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/>
              <p:nvPr/>
            </p:nvSpPr>
            <p:spPr>
              <a:xfrm>
                <a:off x="3584696" y="5475907"/>
                <a:ext cx="28616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6" y="5475907"/>
                <a:ext cx="286169" cy="278025"/>
              </a:xfrm>
              <a:prstGeom prst="rect">
                <a:avLst/>
              </a:prstGeom>
              <a:blipFill>
                <a:blip r:embed="rId4"/>
                <a:stretch>
                  <a:fillRect l="-130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3B33194-8FA5-8080-77BD-FB090423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83134"/>
              </p:ext>
            </p:extLst>
          </p:nvPr>
        </p:nvGraphicFramePr>
        <p:xfrm>
          <a:off x="10737083" y="2270124"/>
          <a:ext cx="208280" cy="256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28207190"/>
                    </a:ext>
                  </a:extLst>
                </a:gridCol>
              </a:tblGrid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5339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86595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03448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95132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8933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92429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848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761629-75F3-AF07-3C30-AA18BAAC9095}"/>
              </a:ext>
            </a:extLst>
          </p:cNvPr>
          <p:cNvSpPr/>
          <p:nvPr/>
        </p:nvSpPr>
        <p:spPr>
          <a:xfrm>
            <a:off x="4187853" y="911068"/>
            <a:ext cx="304800" cy="524193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C1E1FA-E7A2-E2F2-9BE5-29F7D716E864}"/>
              </a:ext>
            </a:extLst>
          </p:cNvPr>
          <p:cNvSpPr/>
          <p:nvPr/>
        </p:nvSpPr>
        <p:spPr>
          <a:xfrm>
            <a:off x="4187853" y="1615586"/>
            <a:ext cx="304800" cy="524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9F2C7D-0625-CAC1-4B6D-C3D783D3029F}"/>
              </a:ext>
            </a:extLst>
          </p:cNvPr>
          <p:cNvSpPr/>
          <p:nvPr/>
        </p:nvSpPr>
        <p:spPr>
          <a:xfrm>
            <a:off x="4187853" y="2931391"/>
            <a:ext cx="304800" cy="524193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B4770-3712-AAF3-55BC-77FDC89CB64B}"/>
              </a:ext>
            </a:extLst>
          </p:cNvPr>
          <p:cNvSpPr/>
          <p:nvPr/>
        </p:nvSpPr>
        <p:spPr>
          <a:xfrm>
            <a:off x="4187853" y="3635909"/>
            <a:ext cx="304800" cy="524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26B01B-E9EE-E34B-8DB2-1BCA6DDF3F44}"/>
              </a:ext>
            </a:extLst>
          </p:cNvPr>
          <p:cNvSpPr/>
          <p:nvPr/>
        </p:nvSpPr>
        <p:spPr>
          <a:xfrm>
            <a:off x="4187853" y="4951714"/>
            <a:ext cx="304800" cy="524193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B671D2-0906-4294-A755-A29C8993A23C}"/>
              </a:ext>
            </a:extLst>
          </p:cNvPr>
          <p:cNvSpPr/>
          <p:nvPr/>
        </p:nvSpPr>
        <p:spPr>
          <a:xfrm>
            <a:off x="4187853" y="5656232"/>
            <a:ext cx="304800" cy="524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CABA1-E462-0866-D9C7-29F115EBD9EE}"/>
                  </a:ext>
                </a:extLst>
              </p:cNvPr>
              <p:cNvSpPr txBox="1"/>
              <p:nvPr/>
            </p:nvSpPr>
            <p:spPr>
              <a:xfrm>
                <a:off x="4492653" y="1028849"/>
                <a:ext cx="341697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CABA1-E462-0866-D9C7-29F115EB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3" y="1028849"/>
                <a:ext cx="341697" cy="278025"/>
              </a:xfrm>
              <a:prstGeom prst="rect">
                <a:avLst/>
              </a:prstGeom>
              <a:blipFill>
                <a:blip r:embed="rId5"/>
                <a:stretch>
                  <a:fillRect l="-3571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EBF46C-F2D1-66C2-9B55-28404788AD14}"/>
                  </a:ext>
                </a:extLst>
              </p:cNvPr>
              <p:cNvSpPr txBox="1"/>
              <p:nvPr/>
            </p:nvSpPr>
            <p:spPr>
              <a:xfrm>
                <a:off x="4492652" y="3060178"/>
                <a:ext cx="3370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EBF46C-F2D1-66C2-9B55-28404788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2" y="3060178"/>
                <a:ext cx="337079" cy="278025"/>
              </a:xfrm>
              <a:prstGeom prst="rect">
                <a:avLst/>
              </a:prstGeom>
              <a:blipFill>
                <a:blip r:embed="rId6"/>
                <a:stretch>
                  <a:fillRect l="-357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3DD3D0-7DA8-844D-1511-5CF267D8161E}"/>
                  </a:ext>
                </a:extLst>
              </p:cNvPr>
              <p:cNvSpPr txBox="1"/>
              <p:nvPr/>
            </p:nvSpPr>
            <p:spPr>
              <a:xfrm>
                <a:off x="4492651" y="5091507"/>
                <a:ext cx="307520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3DD3D0-7DA8-844D-1511-5CF267D8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1" y="5091507"/>
                <a:ext cx="307520" cy="278025"/>
              </a:xfrm>
              <a:prstGeom prst="rect">
                <a:avLst/>
              </a:prstGeom>
              <a:blipFill>
                <a:blip r:embed="rId7"/>
                <a:stretch>
                  <a:fillRect l="-800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AA4E67-82E9-4047-DFA6-7E88960EAD86}"/>
                  </a:ext>
                </a:extLst>
              </p:cNvPr>
              <p:cNvSpPr txBox="1"/>
              <p:nvPr/>
            </p:nvSpPr>
            <p:spPr>
              <a:xfrm>
                <a:off x="4492651" y="1742035"/>
                <a:ext cx="389786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AA4E67-82E9-4047-DFA6-7E88960E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1" y="1742035"/>
                <a:ext cx="389786" cy="278025"/>
              </a:xfrm>
              <a:prstGeom prst="rect">
                <a:avLst/>
              </a:prstGeom>
              <a:blipFill>
                <a:blip r:embed="rId8"/>
                <a:stretch>
                  <a:fillRect l="-312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727A3D-EF26-91CF-1995-215D08CD34E4}"/>
                  </a:ext>
                </a:extLst>
              </p:cNvPr>
              <p:cNvSpPr txBox="1"/>
              <p:nvPr/>
            </p:nvSpPr>
            <p:spPr>
              <a:xfrm>
                <a:off x="4485105" y="3762447"/>
                <a:ext cx="38516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727A3D-EF26-91CF-1995-215D08CD3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05" y="3762447"/>
                <a:ext cx="385169" cy="278025"/>
              </a:xfrm>
              <a:prstGeom prst="rect">
                <a:avLst/>
              </a:prstGeom>
              <a:blipFill>
                <a:blip r:embed="rId9"/>
                <a:stretch>
                  <a:fillRect l="-645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C5EFF7-EBF8-8253-4462-F727163E8D2D}"/>
                  </a:ext>
                </a:extLst>
              </p:cNvPr>
              <p:cNvSpPr txBox="1"/>
              <p:nvPr/>
            </p:nvSpPr>
            <p:spPr>
              <a:xfrm>
                <a:off x="4477559" y="5782859"/>
                <a:ext cx="355610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C5EFF7-EBF8-8253-4462-F727163E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59" y="5782859"/>
                <a:ext cx="355610" cy="278025"/>
              </a:xfrm>
              <a:prstGeom prst="rect">
                <a:avLst/>
              </a:prstGeom>
              <a:blipFill>
                <a:blip r:embed="rId10"/>
                <a:stretch>
                  <a:fillRect l="-1034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0AD187-5DF1-54E8-4D55-EFEE9A19765E}"/>
              </a:ext>
            </a:extLst>
          </p:cNvPr>
          <p:cNvSpPr/>
          <p:nvPr/>
        </p:nvSpPr>
        <p:spPr>
          <a:xfrm>
            <a:off x="5550384" y="2123892"/>
            <a:ext cx="304800" cy="123305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0CC4F6-1EC5-3309-5A74-337170DFCD0F}"/>
              </a:ext>
            </a:extLst>
          </p:cNvPr>
          <p:cNvSpPr/>
          <p:nvPr/>
        </p:nvSpPr>
        <p:spPr>
          <a:xfrm>
            <a:off x="5550252" y="3688711"/>
            <a:ext cx="304800" cy="1233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B8A1A2-BBB4-8434-D6EE-14D3BE042AE2}"/>
                  </a:ext>
                </a:extLst>
              </p:cNvPr>
              <p:cNvSpPr txBox="1"/>
              <p:nvPr/>
            </p:nvSpPr>
            <p:spPr>
              <a:xfrm>
                <a:off x="5851420" y="2673064"/>
                <a:ext cx="1963358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B8A1A2-BBB4-8434-D6EE-14D3BE04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0" y="2673064"/>
                <a:ext cx="1963358" cy="278025"/>
              </a:xfrm>
              <a:prstGeom prst="rect">
                <a:avLst/>
              </a:prstGeom>
              <a:blipFill>
                <a:blip r:embed="rId11"/>
                <a:stretch>
                  <a:fillRect l="-2564" t="-8696" r="-3205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794532-5180-BB16-920C-7AF63989B9A9}"/>
                  </a:ext>
                </a:extLst>
              </p:cNvPr>
              <p:cNvSpPr txBox="1"/>
              <p:nvPr/>
            </p:nvSpPr>
            <p:spPr>
              <a:xfrm>
                <a:off x="8275989" y="2633548"/>
                <a:ext cx="1405193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794532-5180-BB16-920C-7AF63989B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989" y="2633548"/>
                <a:ext cx="1405193" cy="278025"/>
              </a:xfrm>
              <a:prstGeom prst="rect">
                <a:avLst/>
              </a:prstGeom>
              <a:blipFill>
                <a:blip r:embed="rId12"/>
                <a:stretch>
                  <a:fillRect l="-2679" t="-4348" r="-4464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065A37-E160-E7A3-31C4-99F2396D0BB9}"/>
              </a:ext>
            </a:extLst>
          </p:cNvPr>
          <p:cNvSpPr/>
          <p:nvPr/>
        </p:nvSpPr>
        <p:spPr>
          <a:xfrm>
            <a:off x="8420878" y="2927048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3C16B4-9D64-A6DE-AA9D-7B7FC7A779F8}"/>
              </a:ext>
            </a:extLst>
          </p:cNvPr>
          <p:cNvSpPr txBox="1"/>
          <p:nvPr/>
        </p:nvSpPr>
        <p:spPr>
          <a:xfrm>
            <a:off x="9145619" y="317424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Classify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2FA38B-7216-6598-D283-0746A55A9E5A}"/>
              </a:ext>
            </a:extLst>
          </p:cNvPr>
          <p:cNvCxnSpPr>
            <a:stCxn id="54" idx="3"/>
          </p:cNvCxnSpPr>
          <p:nvPr/>
        </p:nvCxnSpPr>
        <p:spPr>
          <a:xfrm>
            <a:off x="8725678" y="3543575"/>
            <a:ext cx="1911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88F2132-28E1-E7C3-AEA9-40C342E648BA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7814778" y="2812077"/>
            <a:ext cx="606100" cy="73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9AF150-2F5C-0DFD-71AE-D644FA483A5A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 flipV="1">
            <a:off x="7821259" y="3543575"/>
            <a:ext cx="599619" cy="69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94A1A-1861-47F3-FCCB-2F3B5F09095D}"/>
                  </a:ext>
                </a:extLst>
              </p:cNvPr>
              <p:cNvSpPr txBox="1"/>
              <p:nvPr/>
            </p:nvSpPr>
            <p:spPr>
              <a:xfrm>
                <a:off x="5857902" y="4100303"/>
                <a:ext cx="1963357" cy="278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94A1A-1861-47F3-FCCB-2F3B5F09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902" y="4100303"/>
                <a:ext cx="1963357" cy="278025"/>
              </a:xfrm>
              <a:prstGeom prst="rect">
                <a:avLst/>
              </a:prstGeom>
              <a:blipFill>
                <a:blip r:embed="rId13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EB3ABC-2B93-F8CA-0EC4-3A96B21E8D6A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>
            <a:off x="4834350" y="1167862"/>
            <a:ext cx="716034" cy="1572557"/>
          </a:xfrm>
          <a:prstGeom prst="straightConnector1">
            <a:avLst/>
          </a:prstGeom>
          <a:ln w="28575">
            <a:solidFill>
              <a:srgbClr val="93A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FE497D5-3825-F454-909A-841A9346BD7D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 flipV="1">
            <a:off x="4829731" y="2740419"/>
            <a:ext cx="720653" cy="458772"/>
          </a:xfrm>
          <a:prstGeom prst="straightConnector1">
            <a:avLst/>
          </a:prstGeom>
          <a:ln w="28575">
            <a:solidFill>
              <a:srgbClr val="93A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AE75544-C868-E800-9677-3F59275B5388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 flipV="1">
            <a:off x="4800171" y="2740419"/>
            <a:ext cx="750213" cy="2490101"/>
          </a:xfrm>
          <a:prstGeom prst="straightConnector1">
            <a:avLst/>
          </a:prstGeom>
          <a:ln w="28575">
            <a:solidFill>
              <a:srgbClr val="93A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E1B8A79-3794-05FF-7CBC-A2FB0E9CDA2A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4882437" y="1881048"/>
            <a:ext cx="667815" cy="24241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DB2A63-45FA-32AE-EE94-402EA87AE95D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>
            <a:off x="4870274" y="3901460"/>
            <a:ext cx="679978" cy="40377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23680BA-4F36-C400-4F65-687BB838B242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 flipV="1">
            <a:off x="4833169" y="4305238"/>
            <a:ext cx="717083" cy="16166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2" y="312473"/>
            <a:ext cx="312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Second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948F-B87F-2EBF-05BB-8CDE3F902684}"/>
              </a:ext>
            </a:extLst>
          </p:cNvPr>
          <p:cNvSpPr txBox="1"/>
          <p:nvPr/>
        </p:nvSpPr>
        <p:spPr>
          <a:xfrm>
            <a:off x="623455" y="1339735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Video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C3A4C-3430-04B6-32E1-41B27CD68829}"/>
              </a:ext>
            </a:extLst>
          </p:cNvPr>
          <p:cNvSpPr txBox="1"/>
          <p:nvPr/>
        </p:nvSpPr>
        <p:spPr>
          <a:xfrm>
            <a:off x="623452" y="3359539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Audio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C9D-EA9E-9AB2-3728-50C0718A190E}"/>
              </a:ext>
            </a:extLst>
          </p:cNvPr>
          <p:cNvSpPr txBox="1"/>
          <p:nvPr/>
        </p:nvSpPr>
        <p:spPr>
          <a:xfrm>
            <a:off x="623453" y="5379344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Text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7" name="수동 작업 6">
            <a:extLst>
              <a:ext uri="{FF2B5EF4-FFF2-40B4-BE49-F238E27FC236}">
                <a16:creationId xmlns:a16="http://schemas.microsoft.com/office/drawing/2014/main" id="{E0FA231E-A104-CE20-20F1-0F7C0F9DEB4B}"/>
              </a:ext>
            </a:extLst>
          </p:cNvPr>
          <p:cNvSpPr/>
          <p:nvPr/>
        </p:nvSpPr>
        <p:spPr>
          <a:xfrm rot="16200000">
            <a:off x="1915686" y="833716"/>
            <a:ext cx="848813" cy="1381368"/>
          </a:xfrm>
          <a:prstGeom prst="flowChartManualOperation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1DA875DC-DFBC-5B80-1A8E-DA921100B8FD}"/>
              </a:ext>
            </a:extLst>
          </p:cNvPr>
          <p:cNvSpPr/>
          <p:nvPr/>
        </p:nvSpPr>
        <p:spPr>
          <a:xfrm rot="16200000">
            <a:off x="1915686" y="2853520"/>
            <a:ext cx="848813" cy="1381368"/>
          </a:xfrm>
          <a:prstGeom prst="flowChartManualOperation">
            <a:avLst/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수동 작업 8">
            <a:extLst>
              <a:ext uri="{FF2B5EF4-FFF2-40B4-BE49-F238E27FC236}">
                <a16:creationId xmlns:a16="http://schemas.microsoft.com/office/drawing/2014/main" id="{0B0E7FE4-4E7F-4B2F-68EB-8A389552283A}"/>
              </a:ext>
            </a:extLst>
          </p:cNvPr>
          <p:cNvSpPr/>
          <p:nvPr/>
        </p:nvSpPr>
        <p:spPr>
          <a:xfrm rot="16200000">
            <a:off x="1915686" y="4873324"/>
            <a:ext cx="848813" cy="1381368"/>
          </a:xfrm>
          <a:prstGeom prst="flowChartManualOperation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45F1-09BF-CCDC-2168-3126710560DC}"/>
              </a:ext>
            </a:extLst>
          </p:cNvPr>
          <p:cNvSpPr txBox="1"/>
          <p:nvPr/>
        </p:nvSpPr>
        <p:spPr>
          <a:xfrm>
            <a:off x="1740039" y="73066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swin3D/B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98C64-1C80-5160-6328-EEA374F85FCF}"/>
              </a:ext>
            </a:extLst>
          </p:cNvPr>
          <p:cNvSpPr txBox="1"/>
          <p:nvPr/>
        </p:nvSpPr>
        <p:spPr>
          <a:xfrm>
            <a:off x="1740039" y="275046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AST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8E21F-8C93-657F-7BED-9748C349554D}"/>
              </a:ext>
            </a:extLst>
          </p:cNvPr>
          <p:cNvSpPr txBox="1"/>
          <p:nvPr/>
        </p:nvSpPr>
        <p:spPr>
          <a:xfrm>
            <a:off x="1740039" y="481791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DeBERTa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35B790-288F-B2C7-6DAD-76ACD2ADD7BE}"/>
              </a:ext>
            </a:extLst>
          </p:cNvPr>
          <p:cNvSpPr/>
          <p:nvPr/>
        </p:nvSpPr>
        <p:spPr>
          <a:xfrm>
            <a:off x="3279898" y="907873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BA5249-EFE4-DE72-6C1D-B5132416BC78}"/>
              </a:ext>
            </a:extLst>
          </p:cNvPr>
          <p:cNvSpPr/>
          <p:nvPr/>
        </p:nvSpPr>
        <p:spPr>
          <a:xfrm>
            <a:off x="3279898" y="2927677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D0D26-1BE5-B181-035A-70CB1E022176}"/>
              </a:ext>
            </a:extLst>
          </p:cNvPr>
          <p:cNvSpPr/>
          <p:nvPr/>
        </p:nvSpPr>
        <p:spPr>
          <a:xfrm>
            <a:off x="3279898" y="4950941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/>
              <p:nvPr/>
            </p:nvSpPr>
            <p:spPr>
              <a:xfrm>
                <a:off x="3584698" y="1339735"/>
                <a:ext cx="320344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8" y="1339735"/>
                <a:ext cx="320344" cy="278025"/>
              </a:xfrm>
              <a:prstGeom prst="rect">
                <a:avLst/>
              </a:prstGeom>
              <a:blipFill>
                <a:blip r:embed="rId2"/>
                <a:stretch>
                  <a:fillRect l="-769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/>
              <p:nvPr/>
            </p:nvSpPr>
            <p:spPr>
              <a:xfrm>
                <a:off x="3584697" y="3407821"/>
                <a:ext cx="315727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7" y="3407821"/>
                <a:ext cx="315727" cy="278025"/>
              </a:xfrm>
              <a:prstGeom prst="rect">
                <a:avLst/>
              </a:prstGeom>
              <a:blipFill>
                <a:blip r:embed="rId3"/>
                <a:stretch>
                  <a:fillRect l="-769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/>
              <p:nvPr/>
            </p:nvSpPr>
            <p:spPr>
              <a:xfrm>
                <a:off x="3584696" y="5475907"/>
                <a:ext cx="28616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6" y="5475907"/>
                <a:ext cx="286169" cy="278025"/>
              </a:xfrm>
              <a:prstGeom prst="rect">
                <a:avLst/>
              </a:prstGeom>
              <a:blipFill>
                <a:blip r:embed="rId4"/>
                <a:stretch>
                  <a:fillRect l="-130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3B33194-8FA5-8080-77BD-FB09042302B4}"/>
              </a:ext>
            </a:extLst>
          </p:cNvPr>
          <p:cNvGraphicFramePr>
            <a:graphicFrameLocks noGrp="1"/>
          </p:cNvGraphicFramePr>
          <p:nvPr/>
        </p:nvGraphicFramePr>
        <p:xfrm>
          <a:off x="10737083" y="2270124"/>
          <a:ext cx="208280" cy="256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28207190"/>
                    </a:ext>
                  </a:extLst>
                </a:gridCol>
              </a:tblGrid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5339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86595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03448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95132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8933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92429"/>
                  </a:ext>
                </a:extLst>
              </a:tr>
              <a:tr h="2545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848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761629-75F3-AF07-3C30-AA18BAAC9095}"/>
              </a:ext>
            </a:extLst>
          </p:cNvPr>
          <p:cNvSpPr/>
          <p:nvPr/>
        </p:nvSpPr>
        <p:spPr>
          <a:xfrm>
            <a:off x="4187853" y="911068"/>
            <a:ext cx="304800" cy="524193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C1E1FA-E7A2-E2F2-9BE5-29F7D716E864}"/>
              </a:ext>
            </a:extLst>
          </p:cNvPr>
          <p:cNvSpPr/>
          <p:nvPr/>
        </p:nvSpPr>
        <p:spPr>
          <a:xfrm>
            <a:off x="4187853" y="1615586"/>
            <a:ext cx="304800" cy="524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9F2C7D-0625-CAC1-4B6D-C3D783D3029F}"/>
              </a:ext>
            </a:extLst>
          </p:cNvPr>
          <p:cNvSpPr/>
          <p:nvPr/>
        </p:nvSpPr>
        <p:spPr>
          <a:xfrm>
            <a:off x="4187853" y="2931391"/>
            <a:ext cx="304800" cy="524193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B4770-3712-AAF3-55BC-77FDC89CB64B}"/>
              </a:ext>
            </a:extLst>
          </p:cNvPr>
          <p:cNvSpPr/>
          <p:nvPr/>
        </p:nvSpPr>
        <p:spPr>
          <a:xfrm>
            <a:off x="4187853" y="3635909"/>
            <a:ext cx="304800" cy="524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26B01B-E9EE-E34B-8DB2-1BCA6DDF3F44}"/>
              </a:ext>
            </a:extLst>
          </p:cNvPr>
          <p:cNvSpPr/>
          <p:nvPr/>
        </p:nvSpPr>
        <p:spPr>
          <a:xfrm>
            <a:off x="4187853" y="4951714"/>
            <a:ext cx="304800" cy="524193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B671D2-0906-4294-A755-A29C8993A23C}"/>
              </a:ext>
            </a:extLst>
          </p:cNvPr>
          <p:cNvSpPr/>
          <p:nvPr/>
        </p:nvSpPr>
        <p:spPr>
          <a:xfrm>
            <a:off x="4187853" y="5656232"/>
            <a:ext cx="304800" cy="524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CABA1-E462-0866-D9C7-29F115EBD9EE}"/>
                  </a:ext>
                </a:extLst>
              </p:cNvPr>
              <p:cNvSpPr txBox="1"/>
              <p:nvPr/>
            </p:nvSpPr>
            <p:spPr>
              <a:xfrm>
                <a:off x="4492653" y="1028849"/>
                <a:ext cx="341697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CABA1-E462-0866-D9C7-29F115EB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3" y="1028849"/>
                <a:ext cx="341697" cy="278025"/>
              </a:xfrm>
              <a:prstGeom prst="rect">
                <a:avLst/>
              </a:prstGeom>
              <a:blipFill>
                <a:blip r:embed="rId5"/>
                <a:stretch>
                  <a:fillRect l="-3571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EBF46C-F2D1-66C2-9B55-28404788AD14}"/>
                  </a:ext>
                </a:extLst>
              </p:cNvPr>
              <p:cNvSpPr txBox="1"/>
              <p:nvPr/>
            </p:nvSpPr>
            <p:spPr>
              <a:xfrm>
                <a:off x="4492652" y="3060178"/>
                <a:ext cx="3370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EBF46C-F2D1-66C2-9B55-28404788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2" y="3060178"/>
                <a:ext cx="337079" cy="278025"/>
              </a:xfrm>
              <a:prstGeom prst="rect">
                <a:avLst/>
              </a:prstGeom>
              <a:blipFill>
                <a:blip r:embed="rId6"/>
                <a:stretch>
                  <a:fillRect l="-357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3DD3D0-7DA8-844D-1511-5CF267D8161E}"/>
                  </a:ext>
                </a:extLst>
              </p:cNvPr>
              <p:cNvSpPr txBox="1"/>
              <p:nvPr/>
            </p:nvSpPr>
            <p:spPr>
              <a:xfrm>
                <a:off x="4492651" y="5091507"/>
                <a:ext cx="307520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3DD3D0-7DA8-844D-1511-5CF267D8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1" y="5091507"/>
                <a:ext cx="307520" cy="278025"/>
              </a:xfrm>
              <a:prstGeom prst="rect">
                <a:avLst/>
              </a:prstGeom>
              <a:blipFill>
                <a:blip r:embed="rId7"/>
                <a:stretch>
                  <a:fillRect l="-800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AA4E67-82E9-4047-DFA6-7E88960EAD86}"/>
                  </a:ext>
                </a:extLst>
              </p:cNvPr>
              <p:cNvSpPr txBox="1"/>
              <p:nvPr/>
            </p:nvSpPr>
            <p:spPr>
              <a:xfrm>
                <a:off x="4492651" y="1742035"/>
                <a:ext cx="389786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AA4E67-82E9-4047-DFA6-7E88960E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51" y="1742035"/>
                <a:ext cx="389786" cy="278025"/>
              </a:xfrm>
              <a:prstGeom prst="rect">
                <a:avLst/>
              </a:prstGeom>
              <a:blipFill>
                <a:blip r:embed="rId8"/>
                <a:stretch>
                  <a:fillRect l="-312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727A3D-EF26-91CF-1995-215D08CD34E4}"/>
                  </a:ext>
                </a:extLst>
              </p:cNvPr>
              <p:cNvSpPr txBox="1"/>
              <p:nvPr/>
            </p:nvSpPr>
            <p:spPr>
              <a:xfrm>
                <a:off x="4485105" y="3762447"/>
                <a:ext cx="38516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727A3D-EF26-91CF-1995-215D08CD3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05" y="3762447"/>
                <a:ext cx="385169" cy="278025"/>
              </a:xfrm>
              <a:prstGeom prst="rect">
                <a:avLst/>
              </a:prstGeom>
              <a:blipFill>
                <a:blip r:embed="rId9"/>
                <a:stretch>
                  <a:fillRect l="-645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C5EFF7-EBF8-8253-4462-F727163E8D2D}"/>
                  </a:ext>
                </a:extLst>
              </p:cNvPr>
              <p:cNvSpPr txBox="1"/>
              <p:nvPr/>
            </p:nvSpPr>
            <p:spPr>
              <a:xfrm>
                <a:off x="4477559" y="5782859"/>
                <a:ext cx="355610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C5EFF7-EBF8-8253-4462-F727163E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59" y="5782859"/>
                <a:ext cx="355610" cy="278025"/>
              </a:xfrm>
              <a:prstGeom prst="rect">
                <a:avLst/>
              </a:prstGeom>
              <a:blipFill>
                <a:blip r:embed="rId10"/>
                <a:stretch>
                  <a:fillRect l="-1034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0AD187-5DF1-54E8-4D55-EFEE9A19765E}"/>
              </a:ext>
            </a:extLst>
          </p:cNvPr>
          <p:cNvSpPr/>
          <p:nvPr/>
        </p:nvSpPr>
        <p:spPr>
          <a:xfrm>
            <a:off x="5550384" y="2123892"/>
            <a:ext cx="304800" cy="123305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0CC4F6-1EC5-3309-5A74-337170DFCD0F}"/>
              </a:ext>
            </a:extLst>
          </p:cNvPr>
          <p:cNvSpPr/>
          <p:nvPr/>
        </p:nvSpPr>
        <p:spPr>
          <a:xfrm>
            <a:off x="5550252" y="3688711"/>
            <a:ext cx="304800" cy="1233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B8A1A2-BBB4-8434-D6EE-14D3BE042AE2}"/>
                  </a:ext>
                </a:extLst>
              </p:cNvPr>
              <p:cNvSpPr txBox="1"/>
              <p:nvPr/>
            </p:nvSpPr>
            <p:spPr>
              <a:xfrm>
                <a:off x="5851420" y="2673064"/>
                <a:ext cx="1963358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B8A1A2-BBB4-8434-D6EE-14D3BE04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0" y="2673064"/>
                <a:ext cx="1963358" cy="278025"/>
              </a:xfrm>
              <a:prstGeom prst="rect">
                <a:avLst/>
              </a:prstGeom>
              <a:blipFill>
                <a:blip r:embed="rId11"/>
                <a:stretch>
                  <a:fillRect l="-2564" t="-8696" r="-3205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794532-5180-BB16-920C-7AF63989B9A9}"/>
                  </a:ext>
                </a:extLst>
              </p:cNvPr>
              <p:cNvSpPr txBox="1"/>
              <p:nvPr/>
            </p:nvSpPr>
            <p:spPr>
              <a:xfrm>
                <a:off x="8275989" y="2633548"/>
                <a:ext cx="1405193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794532-5180-BB16-920C-7AF63989B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989" y="2633548"/>
                <a:ext cx="1405193" cy="278025"/>
              </a:xfrm>
              <a:prstGeom prst="rect">
                <a:avLst/>
              </a:prstGeom>
              <a:blipFill>
                <a:blip r:embed="rId12"/>
                <a:stretch>
                  <a:fillRect l="-2679" t="-4348" r="-4464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065A37-E160-E7A3-31C4-99F2396D0BB9}"/>
              </a:ext>
            </a:extLst>
          </p:cNvPr>
          <p:cNvSpPr/>
          <p:nvPr/>
        </p:nvSpPr>
        <p:spPr>
          <a:xfrm>
            <a:off x="8420878" y="2927048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3C16B4-9D64-A6DE-AA9D-7B7FC7A779F8}"/>
              </a:ext>
            </a:extLst>
          </p:cNvPr>
          <p:cNvSpPr txBox="1"/>
          <p:nvPr/>
        </p:nvSpPr>
        <p:spPr>
          <a:xfrm>
            <a:off x="9145619" y="317424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Classify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2FA38B-7216-6598-D283-0746A55A9E5A}"/>
              </a:ext>
            </a:extLst>
          </p:cNvPr>
          <p:cNvCxnSpPr>
            <a:stCxn id="54" idx="3"/>
          </p:cNvCxnSpPr>
          <p:nvPr/>
        </p:nvCxnSpPr>
        <p:spPr>
          <a:xfrm>
            <a:off x="8725678" y="3543575"/>
            <a:ext cx="1911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88F2132-28E1-E7C3-AEA9-40C342E648BA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7814778" y="2812077"/>
            <a:ext cx="606100" cy="731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9AF150-2F5C-0DFD-71AE-D644FA483A5A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 flipV="1">
            <a:off x="7821259" y="3543575"/>
            <a:ext cx="599619" cy="695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94A1A-1861-47F3-FCCB-2F3B5F09095D}"/>
                  </a:ext>
                </a:extLst>
              </p:cNvPr>
              <p:cNvSpPr txBox="1"/>
              <p:nvPr/>
            </p:nvSpPr>
            <p:spPr>
              <a:xfrm>
                <a:off x="5857902" y="4100303"/>
                <a:ext cx="1963357" cy="278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94A1A-1861-47F3-FCCB-2F3B5F09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902" y="4100303"/>
                <a:ext cx="1963357" cy="278025"/>
              </a:xfrm>
              <a:prstGeom prst="rect">
                <a:avLst/>
              </a:prstGeom>
              <a:blipFill>
                <a:blip r:embed="rId13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EB3ABC-2B93-F8CA-0EC4-3A96B21E8D6A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>
            <a:off x="4834350" y="1167862"/>
            <a:ext cx="716034" cy="1572557"/>
          </a:xfrm>
          <a:prstGeom prst="straightConnector1">
            <a:avLst/>
          </a:prstGeom>
          <a:ln w="28575">
            <a:solidFill>
              <a:srgbClr val="93A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FE497D5-3825-F454-909A-841A9346BD7D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 flipV="1">
            <a:off x="4829731" y="2740419"/>
            <a:ext cx="720653" cy="458772"/>
          </a:xfrm>
          <a:prstGeom prst="straightConnector1">
            <a:avLst/>
          </a:prstGeom>
          <a:ln w="28575">
            <a:solidFill>
              <a:srgbClr val="93A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AE75544-C868-E800-9677-3F59275B5388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 flipV="1">
            <a:off x="4800171" y="2740419"/>
            <a:ext cx="750213" cy="2490101"/>
          </a:xfrm>
          <a:prstGeom prst="straightConnector1">
            <a:avLst/>
          </a:prstGeom>
          <a:ln w="28575">
            <a:solidFill>
              <a:srgbClr val="93A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E1B8A79-3794-05FF-7CBC-A2FB0E9CDA2A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4882437" y="1881048"/>
            <a:ext cx="667815" cy="24241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DB2A63-45FA-32AE-EE94-402EA87AE95D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>
            <a:off x="4870274" y="3901460"/>
            <a:ext cx="679978" cy="40377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23680BA-4F36-C400-4F65-687BB838B242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 flipV="1">
            <a:off x="4833169" y="4305238"/>
            <a:ext cx="717083" cy="16166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2" y="312473"/>
            <a:ext cx="312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Third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948F-B87F-2EBF-05BB-8CDE3F902684}"/>
              </a:ext>
            </a:extLst>
          </p:cNvPr>
          <p:cNvSpPr txBox="1"/>
          <p:nvPr/>
        </p:nvSpPr>
        <p:spPr>
          <a:xfrm>
            <a:off x="623455" y="1339735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Video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C3A4C-3430-04B6-32E1-41B27CD68829}"/>
              </a:ext>
            </a:extLst>
          </p:cNvPr>
          <p:cNvSpPr txBox="1"/>
          <p:nvPr/>
        </p:nvSpPr>
        <p:spPr>
          <a:xfrm>
            <a:off x="623452" y="3359539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Audio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C9D-EA9E-9AB2-3728-50C0718A190E}"/>
              </a:ext>
            </a:extLst>
          </p:cNvPr>
          <p:cNvSpPr txBox="1"/>
          <p:nvPr/>
        </p:nvSpPr>
        <p:spPr>
          <a:xfrm>
            <a:off x="623453" y="5379344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Text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7" name="수동 작업 6">
            <a:extLst>
              <a:ext uri="{FF2B5EF4-FFF2-40B4-BE49-F238E27FC236}">
                <a16:creationId xmlns:a16="http://schemas.microsoft.com/office/drawing/2014/main" id="{E0FA231E-A104-CE20-20F1-0F7C0F9DEB4B}"/>
              </a:ext>
            </a:extLst>
          </p:cNvPr>
          <p:cNvSpPr/>
          <p:nvPr/>
        </p:nvSpPr>
        <p:spPr>
          <a:xfrm rot="16200000">
            <a:off x="1915686" y="833716"/>
            <a:ext cx="848813" cy="1381368"/>
          </a:xfrm>
          <a:prstGeom prst="flowChartManualOperation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1DA875DC-DFBC-5B80-1A8E-DA921100B8FD}"/>
              </a:ext>
            </a:extLst>
          </p:cNvPr>
          <p:cNvSpPr/>
          <p:nvPr/>
        </p:nvSpPr>
        <p:spPr>
          <a:xfrm rot="16200000">
            <a:off x="1915686" y="2853520"/>
            <a:ext cx="848813" cy="1381368"/>
          </a:xfrm>
          <a:prstGeom prst="flowChartManualOperation">
            <a:avLst/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수동 작업 8">
            <a:extLst>
              <a:ext uri="{FF2B5EF4-FFF2-40B4-BE49-F238E27FC236}">
                <a16:creationId xmlns:a16="http://schemas.microsoft.com/office/drawing/2014/main" id="{0B0E7FE4-4E7F-4B2F-68EB-8A389552283A}"/>
              </a:ext>
            </a:extLst>
          </p:cNvPr>
          <p:cNvSpPr/>
          <p:nvPr/>
        </p:nvSpPr>
        <p:spPr>
          <a:xfrm rot="16200000">
            <a:off x="1915686" y="4873324"/>
            <a:ext cx="848813" cy="1381368"/>
          </a:xfrm>
          <a:prstGeom prst="flowChartManualOperation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45F1-09BF-CCDC-2168-3126710560DC}"/>
              </a:ext>
            </a:extLst>
          </p:cNvPr>
          <p:cNvSpPr txBox="1"/>
          <p:nvPr/>
        </p:nvSpPr>
        <p:spPr>
          <a:xfrm>
            <a:off x="1740039" y="73066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swin3D/B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98C64-1C80-5160-6328-EEA374F85FCF}"/>
              </a:ext>
            </a:extLst>
          </p:cNvPr>
          <p:cNvSpPr txBox="1"/>
          <p:nvPr/>
        </p:nvSpPr>
        <p:spPr>
          <a:xfrm>
            <a:off x="1740039" y="275046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AST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8E21F-8C93-657F-7BED-9748C349554D}"/>
              </a:ext>
            </a:extLst>
          </p:cNvPr>
          <p:cNvSpPr txBox="1"/>
          <p:nvPr/>
        </p:nvSpPr>
        <p:spPr>
          <a:xfrm>
            <a:off x="1740039" y="481791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DeBERTa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35B790-288F-B2C7-6DAD-76ACD2ADD7BE}"/>
              </a:ext>
            </a:extLst>
          </p:cNvPr>
          <p:cNvSpPr/>
          <p:nvPr/>
        </p:nvSpPr>
        <p:spPr>
          <a:xfrm>
            <a:off x="3279898" y="907873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BA5249-EFE4-DE72-6C1D-B5132416BC78}"/>
              </a:ext>
            </a:extLst>
          </p:cNvPr>
          <p:cNvSpPr/>
          <p:nvPr/>
        </p:nvSpPr>
        <p:spPr>
          <a:xfrm>
            <a:off x="3279898" y="2927677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D0D26-1BE5-B181-035A-70CB1E022176}"/>
              </a:ext>
            </a:extLst>
          </p:cNvPr>
          <p:cNvSpPr/>
          <p:nvPr/>
        </p:nvSpPr>
        <p:spPr>
          <a:xfrm>
            <a:off x="3279898" y="4950941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/>
              <p:nvPr/>
            </p:nvSpPr>
            <p:spPr>
              <a:xfrm>
                <a:off x="3584698" y="1339735"/>
                <a:ext cx="320344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1C13D-0A7D-D371-ABF5-6B4F55E56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8" y="1339735"/>
                <a:ext cx="320344" cy="278025"/>
              </a:xfrm>
              <a:prstGeom prst="rect">
                <a:avLst/>
              </a:prstGeom>
              <a:blipFill>
                <a:blip r:embed="rId2"/>
                <a:stretch>
                  <a:fillRect l="-769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/>
              <p:nvPr/>
            </p:nvSpPr>
            <p:spPr>
              <a:xfrm>
                <a:off x="3584697" y="3407821"/>
                <a:ext cx="315727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C69C5-54AE-270F-0227-E17C67D58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7" y="3407821"/>
                <a:ext cx="315727" cy="278025"/>
              </a:xfrm>
              <a:prstGeom prst="rect">
                <a:avLst/>
              </a:prstGeom>
              <a:blipFill>
                <a:blip r:embed="rId3"/>
                <a:stretch>
                  <a:fillRect l="-769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/>
              <p:nvPr/>
            </p:nvSpPr>
            <p:spPr>
              <a:xfrm>
                <a:off x="3584696" y="5475907"/>
                <a:ext cx="28616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48694-CF7F-948A-C8D1-21387E1E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96" y="5475907"/>
                <a:ext cx="286169" cy="278025"/>
              </a:xfrm>
              <a:prstGeom prst="rect">
                <a:avLst/>
              </a:prstGeom>
              <a:blipFill>
                <a:blip r:embed="rId4"/>
                <a:stretch>
                  <a:fillRect l="-1304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24C217-0F31-0C2E-9F6B-E11744110F8B}"/>
              </a:ext>
            </a:extLst>
          </p:cNvPr>
          <p:cNvSpPr/>
          <p:nvPr/>
        </p:nvSpPr>
        <p:spPr>
          <a:xfrm>
            <a:off x="4205224" y="900073"/>
            <a:ext cx="1157161" cy="52761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C0C180-F51D-34D5-0377-1036CBA615DF}"/>
              </a:ext>
            </a:extLst>
          </p:cNvPr>
          <p:cNvSpPr/>
          <p:nvPr/>
        </p:nvSpPr>
        <p:spPr>
          <a:xfrm>
            <a:off x="6175534" y="4267873"/>
            <a:ext cx="433433" cy="919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D2A1D3-7CBE-684D-96B0-2C872DADA075}"/>
              </a:ext>
            </a:extLst>
          </p:cNvPr>
          <p:cNvCxnSpPr>
            <a:stCxn id="4" idx="3"/>
          </p:cNvCxnSpPr>
          <p:nvPr/>
        </p:nvCxnSpPr>
        <p:spPr>
          <a:xfrm flipV="1">
            <a:off x="3905042" y="1478747"/>
            <a:ext cx="300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512681-AA8B-06F6-D6A0-CED801E43E3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3900424" y="3538134"/>
            <a:ext cx="304800" cy="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56D1DD-96CC-E370-3C86-B5087FA89955}"/>
              </a:ext>
            </a:extLst>
          </p:cNvPr>
          <p:cNvCxnSpPr>
            <a:stCxn id="13" idx="3"/>
          </p:cNvCxnSpPr>
          <p:nvPr/>
        </p:nvCxnSpPr>
        <p:spPr>
          <a:xfrm flipV="1">
            <a:off x="3870865" y="5614919"/>
            <a:ext cx="33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598D72-7DC7-F158-8798-675F91A8ABDF}"/>
              </a:ext>
            </a:extLst>
          </p:cNvPr>
          <p:cNvSpPr txBox="1"/>
          <p:nvPr/>
        </p:nvSpPr>
        <p:spPr>
          <a:xfrm>
            <a:off x="4038044" y="611075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Some architecture</a:t>
            </a:r>
            <a:endParaRPr kumimoji="1" lang="ko-KR" altLang="en-US" sz="14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D105792-65E5-DD56-61A6-2AA99C08AFD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62385" y="4717073"/>
            <a:ext cx="813149" cy="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다리꼴[T] 60">
            <a:extLst>
              <a:ext uri="{FF2B5EF4-FFF2-40B4-BE49-F238E27FC236}">
                <a16:creationId xmlns:a16="http://schemas.microsoft.com/office/drawing/2014/main" id="{75506E61-7B94-1EB0-7525-280F67771657}"/>
              </a:ext>
            </a:extLst>
          </p:cNvPr>
          <p:cNvSpPr/>
          <p:nvPr/>
        </p:nvSpPr>
        <p:spPr>
          <a:xfrm rot="10800000">
            <a:off x="6933465" y="3737840"/>
            <a:ext cx="2168665" cy="461542"/>
          </a:xfrm>
          <a:prstGeom prst="trapezoid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A033C6-4F76-BE1A-836A-8ACB0B7FFFAC}"/>
              </a:ext>
            </a:extLst>
          </p:cNvPr>
          <p:cNvSpPr txBox="1"/>
          <p:nvPr/>
        </p:nvSpPr>
        <p:spPr>
          <a:xfrm>
            <a:off x="6824258" y="3513670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Pretrained CLIP Text Encoder</a:t>
            </a:r>
            <a:endParaRPr kumimoji="1" lang="ko-KR" altLang="en-US" sz="12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E753CD-5B1B-06B5-346A-D51E335DAC96}"/>
              </a:ext>
            </a:extLst>
          </p:cNvPr>
          <p:cNvSpPr txBox="1"/>
          <p:nvPr/>
        </p:nvSpPr>
        <p:spPr>
          <a:xfrm>
            <a:off x="6310438" y="1625819"/>
            <a:ext cx="3414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 situation of {emotion}</a:t>
            </a:r>
          </a:p>
          <a:p>
            <a:r>
              <a:rPr kumimoji="1" lang="en-US" altLang="ko-KR" sz="14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 dialogue of representing {emotion}</a:t>
            </a:r>
          </a:p>
          <a:p>
            <a:r>
              <a:rPr kumimoji="1" lang="en-US" altLang="ko-KR" sz="14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…</a:t>
            </a:r>
            <a:endParaRPr kumimoji="1" lang="ko-KR" altLang="en-US" sz="14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4BCCEC8-46F2-FD51-4CE0-B13D59B19D3A}"/>
              </a:ext>
            </a:extLst>
          </p:cNvPr>
          <p:cNvCxnSpPr>
            <a:stCxn id="64" idx="2"/>
            <a:endCxn id="63" idx="0"/>
          </p:cNvCxnSpPr>
          <p:nvPr/>
        </p:nvCxnSpPr>
        <p:spPr>
          <a:xfrm>
            <a:off x="8017797" y="2364483"/>
            <a:ext cx="3263" cy="114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B725B0-DEE8-9440-651A-ED57F6E66FF9}"/>
              </a:ext>
            </a:extLst>
          </p:cNvPr>
          <p:cNvSpPr/>
          <p:nvPr/>
        </p:nvSpPr>
        <p:spPr>
          <a:xfrm>
            <a:off x="7023887" y="4267873"/>
            <a:ext cx="1974456" cy="871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Score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DBBCABFC-0F5B-C4C8-A26E-5230BF2DDBF8}"/>
              </a:ext>
            </a:extLst>
          </p:cNvPr>
          <p:cNvCxnSpPr>
            <a:stCxn id="67" idx="2"/>
          </p:cNvCxnSpPr>
          <p:nvPr/>
        </p:nvCxnSpPr>
        <p:spPr>
          <a:xfrm rot="16200000" flipH="1">
            <a:off x="8167824" y="4982892"/>
            <a:ext cx="609075" cy="922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4A82CF-FF2A-EFA5-32D8-315C91D054D6}"/>
              </a:ext>
            </a:extLst>
          </p:cNvPr>
          <p:cNvSpPr txBox="1"/>
          <p:nvPr/>
        </p:nvSpPr>
        <p:spPr>
          <a:xfrm>
            <a:off x="8998343" y="55808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Classify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80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2" y="312473"/>
            <a:ext cx="312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First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948F-B87F-2EBF-05BB-8CDE3F902684}"/>
              </a:ext>
            </a:extLst>
          </p:cNvPr>
          <p:cNvSpPr txBox="1"/>
          <p:nvPr/>
        </p:nvSpPr>
        <p:spPr>
          <a:xfrm>
            <a:off x="623455" y="1339735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Video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C3A4C-3430-04B6-32E1-41B27CD68829}"/>
              </a:ext>
            </a:extLst>
          </p:cNvPr>
          <p:cNvSpPr txBox="1"/>
          <p:nvPr/>
        </p:nvSpPr>
        <p:spPr>
          <a:xfrm>
            <a:off x="623452" y="3359539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Audio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C9D-EA9E-9AB2-3728-50C0718A190E}"/>
              </a:ext>
            </a:extLst>
          </p:cNvPr>
          <p:cNvSpPr txBox="1"/>
          <p:nvPr/>
        </p:nvSpPr>
        <p:spPr>
          <a:xfrm>
            <a:off x="623453" y="5379344"/>
            <a:ext cx="10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Text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7" name="수동 작업 6">
            <a:extLst>
              <a:ext uri="{FF2B5EF4-FFF2-40B4-BE49-F238E27FC236}">
                <a16:creationId xmlns:a16="http://schemas.microsoft.com/office/drawing/2014/main" id="{E0FA231E-A104-CE20-20F1-0F7C0F9DEB4B}"/>
              </a:ext>
            </a:extLst>
          </p:cNvPr>
          <p:cNvSpPr/>
          <p:nvPr/>
        </p:nvSpPr>
        <p:spPr>
          <a:xfrm rot="16200000">
            <a:off x="1915686" y="833716"/>
            <a:ext cx="848813" cy="1381368"/>
          </a:xfrm>
          <a:prstGeom prst="flowChartManualOperation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1DA875DC-DFBC-5B80-1A8E-DA921100B8FD}"/>
              </a:ext>
            </a:extLst>
          </p:cNvPr>
          <p:cNvSpPr/>
          <p:nvPr/>
        </p:nvSpPr>
        <p:spPr>
          <a:xfrm rot="16200000">
            <a:off x="1915686" y="2853520"/>
            <a:ext cx="848813" cy="1381368"/>
          </a:xfrm>
          <a:prstGeom prst="flowChartManualOperation">
            <a:avLst/>
          </a:prstGeom>
          <a:solidFill>
            <a:srgbClr val="F071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수동 작업 8">
            <a:extLst>
              <a:ext uri="{FF2B5EF4-FFF2-40B4-BE49-F238E27FC236}">
                <a16:creationId xmlns:a16="http://schemas.microsoft.com/office/drawing/2014/main" id="{0B0E7FE4-4E7F-4B2F-68EB-8A389552283A}"/>
              </a:ext>
            </a:extLst>
          </p:cNvPr>
          <p:cNvSpPr/>
          <p:nvPr/>
        </p:nvSpPr>
        <p:spPr>
          <a:xfrm rot="16200000">
            <a:off x="1915686" y="4873324"/>
            <a:ext cx="848813" cy="1381368"/>
          </a:xfrm>
          <a:prstGeom prst="flowChartManualOperation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45F1-09BF-CCDC-2168-3126710560DC}"/>
              </a:ext>
            </a:extLst>
          </p:cNvPr>
          <p:cNvSpPr txBox="1"/>
          <p:nvPr/>
        </p:nvSpPr>
        <p:spPr>
          <a:xfrm>
            <a:off x="1740039" y="73066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swin3D/B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98C64-1C80-5160-6328-EEA374F85FCF}"/>
              </a:ext>
            </a:extLst>
          </p:cNvPr>
          <p:cNvSpPr txBox="1"/>
          <p:nvPr/>
        </p:nvSpPr>
        <p:spPr>
          <a:xfrm>
            <a:off x="1740039" y="275046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AST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8E21F-8C93-657F-7BED-9748C349554D}"/>
              </a:ext>
            </a:extLst>
          </p:cNvPr>
          <p:cNvSpPr txBox="1"/>
          <p:nvPr/>
        </p:nvSpPr>
        <p:spPr>
          <a:xfrm>
            <a:off x="1740039" y="481791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DeBERTa</a:t>
            </a:r>
            <a:endParaRPr kumimoji="1"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35B790-288F-B2C7-6DAD-76ACD2ADD7BE}"/>
              </a:ext>
            </a:extLst>
          </p:cNvPr>
          <p:cNvSpPr/>
          <p:nvPr/>
        </p:nvSpPr>
        <p:spPr>
          <a:xfrm>
            <a:off x="4056730" y="907873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BA5249-EFE4-DE72-6C1D-B5132416BC78}"/>
              </a:ext>
            </a:extLst>
          </p:cNvPr>
          <p:cNvSpPr/>
          <p:nvPr/>
        </p:nvSpPr>
        <p:spPr>
          <a:xfrm>
            <a:off x="4056730" y="2927677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D0D26-1BE5-B181-035A-70CB1E022176}"/>
              </a:ext>
            </a:extLst>
          </p:cNvPr>
          <p:cNvSpPr/>
          <p:nvPr/>
        </p:nvSpPr>
        <p:spPr>
          <a:xfrm>
            <a:off x="4056730" y="4950941"/>
            <a:ext cx="304800" cy="1233054"/>
          </a:xfrm>
          <a:prstGeom prst="rect">
            <a:avLst/>
          </a:prstGeom>
          <a:solidFill>
            <a:srgbClr val="008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02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1044</Words>
  <Application>Microsoft Macintosh PowerPoint</Application>
  <PresentationFormat>와이드스크린</PresentationFormat>
  <Paragraphs>208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에스코어 드림 4 Regular</vt:lpstr>
      <vt:lpstr>S-Core Dream 4 Regular</vt:lpstr>
      <vt:lpstr>Cambria Math</vt:lpstr>
      <vt:lpstr>맑은 고딕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김도훈</cp:lastModifiedBy>
  <cp:revision>32</cp:revision>
  <dcterms:created xsi:type="dcterms:W3CDTF">2020-12-04T18:32:48Z</dcterms:created>
  <dcterms:modified xsi:type="dcterms:W3CDTF">2024-06-20T05:07:09Z</dcterms:modified>
</cp:coreProperties>
</file>