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31f48bfbf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31f48bfbf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31f48bfbf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31f48bfbf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08bc7c46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08bc7c46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2c4bc94df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2c4bc94df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2c4bc94df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2c4bc94df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e6f1ad15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e6f1ad1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e6f1ad15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e6f1ad15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31f48bfb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31f48bfb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e6f1ad15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e6f1ad15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31f48bfb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31f48bfb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31f48bfb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31f48bfb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369"/>
            <a:ext cx="9144000" cy="5074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1673" y="2"/>
            <a:ext cx="9796076" cy="50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384550" y="644150"/>
            <a:ext cx="47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Feature Importances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1673" y="2"/>
            <a:ext cx="9796076" cy="50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384550" y="644150"/>
            <a:ext cx="47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Expected Life Time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" y="66675"/>
            <a:ext cx="9124950" cy="50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" y="52388"/>
            <a:ext cx="9010650" cy="5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" y="80963"/>
            <a:ext cx="9067800" cy="49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493450" cy="51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3717600" y="1454900"/>
            <a:ext cx="384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EDA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1673" y="2"/>
            <a:ext cx="9796076" cy="50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0" y="298050"/>
            <a:ext cx="47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Classification Step</a:t>
            </a:r>
            <a:endParaRPr b="1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55225"/>
            <a:ext cx="1288275" cy="128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6538" y="0"/>
            <a:ext cx="2279650" cy="228800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/>
          <p:nvPr/>
        </p:nvSpPr>
        <p:spPr>
          <a:xfrm>
            <a:off x="3331463" y="1152475"/>
            <a:ext cx="2329800" cy="45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Lung Cancer?</a:t>
            </a:r>
            <a:endParaRPr sz="2500"/>
          </a:p>
        </p:txBody>
      </p:sp>
      <p:sp>
        <p:nvSpPr>
          <p:cNvPr id="97" name="Google Shape;97;p18"/>
          <p:cNvSpPr/>
          <p:nvPr/>
        </p:nvSpPr>
        <p:spPr>
          <a:xfrm>
            <a:off x="1493800" y="2985500"/>
            <a:ext cx="2005800" cy="80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Small or Non-Small?</a:t>
            </a:r>
            <a:endParaRPr sz="2500"/>
          </a:p>
        </p:txBody>
      </p:sp>
      <p:cxnSp>
        <p:nvCxnSpPr>
          <p:cNvPr id="98" name="Google Shape;98;p18"/>
          <p:cNvCxnSpPr>
            <a:stCxn id="95" idx="2"/>
            <a:endCxn id="97" idx="0"/>
          </p:cNvCxnSpPr>
          <p:nvPr/>
        </p:nvCxnSpPr>
        <p:spPr>
          <a:xfrm flipH="1">
            <a:off x="2496563" y="2288002"/>
            <a:ext cx="1999800" cy="6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8"/>
          <p:cNvCxnSpPr>
            <a:stCxn id="97" idx="2"/>
            <a:endCxn id="94" idx="3"/>
          </p:cNvCxnSpPr>
          <p:nvPr/>
        </p:nvCxnSpPr>
        <p:spPr>
          <a:xfrm flipH="1">
            <a:off x="1288300" y="3786200"/>
            <a:ext cx="1208400" cy="7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8"/>
          <p:cNvCxnSpPr>
            <a:stCxn id="97" idx="2"/>
            <a:endCxn id="101" idx="1"/>
          </p:cNvCxnSpPr>
          <p:nvPr/>
        </p:nvCxnSpPr>
        <p:spPr>
          <a:xfrm>
            <a:off x="2496700" y="3786200"/>
            <a:ext cx="1002900" cy="9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8"/>
          <p:cNvCxnSpPr>
            <a:stCxn id="95" idx="2"/>
            <a:endCxn id="103" idx="0"/>
          </p:cNvCxnSpPr>
          <p:nvPr/>
        </p:nvCxnSpPr>
        <p:spPr>
          <a:xfrm>
            <a:off x="4496363" y="2288002"/>
            <a:ext cx="2450700" cy="6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8"/>
          <p:cNvSpPr txBox="1"/>
          <p:nvPr/>
        </p:nvSpPr>
        <p:spPr>
          <a:xfrm>
            <a:off x="2541250" y="2260050"/>
            <a:ext cx="6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Yes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5933575" y="2260050"/>
            <a:ext cx="6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6145100" y="2985600"/>
            <a:ext cx="1603800" cy="40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Normal</a:t>
            </a:r>
            <a:endParaRPr sz="2500"/>
          </a:p>
        </p:txBody>
      </p:sp>
      <p:sp>
        <p:nvSpPr>
          <p:cNvPr id="106" name="Google Shape;106;p18"/>
          <p:cNvSpPr txBox="1"/>
          <p:nvPr/>
        </p:nvSpPr>
        <p:spPr>
          <a:xfrm>
            <a:off x="1133100" y="3709300"/>
            <a:ext cx="114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Non-small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2583100" y="3902575"/>
            <a:ext cx="114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Small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9600" y="4342800"/>
            <a:ext cx="800699" cy="80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1673" y="2"/>
            <a:ext cx="9796076" cy="50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0" y="298050"/>
            <a:ext cx="47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Preprocessing; SMOTE</a:t>
            </a:r>
            <a:endParaRPr b="1"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700" y="1163388"/>
            <a:ext cx="3432200" cy="28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9048" y="981548"/>
            <a:ext cx="3180425" cy="31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1673" y="2"/>
            <a:ext cx="9796076" cy="50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0" y="445025"/>
            <a:ext cx="47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Classification: whether cancer or not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1673" y="2"/>
            <a:ext cx="9796076" cy="50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384550" y="644150"/>
            <a:ext cx="47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Prediction: Whether small cell cancer, or not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