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60"/>
  </p:normalViewPr>
  <p:slideViewPr>
    <p:cSldViewPr>
      <p:cViewPr varScale="1">
        <p:scale>
          <a:sx n="82" d="100"/>
          <a:sy n="82" d="100"/>
        </p:scale>
        <p:origin x="-148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6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6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AB18-CFC6-432C-B089-98BDA773DF3A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F06E-C5E1-4BBA-AD7C-B541E8D66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곽동훈\Desktop\최단경로 진행 프로젝트\최단경로 그래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32062"/>
            <a:ext cx="11183794" cy="610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곽동훈\Desktop\최단경로 진행 프로젝트\그래프 순서\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곽동훈\Desktop\최단경로 진행 프로젝트\4\4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329934" cy="5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곽동훈\Desktop\최단경로 진행 프로젝트\그래프 순서\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곽동훈\Desktop\최단경로 진행 프로젝트\5\5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467094" cy="5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5" y="2276872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5" y="3645024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93097" y="5013176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곽동훈\Desktop\최단경로 진행 프로젝트\그래프 순서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곽동훈\Desktop\최단경로 진행 프로젝트\5\5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467094" cy="5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곽동훈\Desktop\최단경로 진행 프로젝트\그래프 순서\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곽동훈\Desktop\최단경로 진행 프로젝트\6\6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53567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87824" y="2348880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7823" y="3645024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50051" y="4941168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곽동훈\Desktop\최단경로 진행 프로젝트\그래프 순서\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곽동훈\Desktop\최단경로 진행 프로젝트\6\6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53567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곽동훈\Desktop\최단경로 진행 프로젝트\그래프 순서\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곽동훈\Desktop\최단경로 진행 프로젝트\7\7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74" y="2132856"/>
            <a:ext cx="6336704" cy="238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곽동훈\Desktop\최단경로 진행 프로젝트\그래프 순서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00" y="730800"/>
            <a:ext cx="11164824" cy="608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곽동훈\Desktop\최단경로 진행 프로젝트\그래프 순서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곽동훈\Desktop\최단경로 진행 프로젝트\1\1.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1267200"/>
            <a:ext cx="6741414" cy="45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98793" y="2778610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83986" y="4473081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곽동훈\Desktop\최단경로 진행 프로젝트\그래프 순서\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곽동훈\Desktop\최단경로 진행 프로젝트\1\1.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1267200"/>
            <a:ext cx="6741414" cy="45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곽동훈\Desktop\최단경로 진행 프로젝트\그래프 순서\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7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곽동훈\Desktop\최단경로 진행 프로젝트\2\2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89" y="692696"/>
            <a:ext cx="6329934" cy="55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6" y="2420888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3717032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5816" y="5013176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곽동훈\Desktop\최단경로 진행 프로젝트\그래프 순서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곽동훈\Desktop\최단경로 진행 프로젝트\2\2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329934" cy="55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곽동훈\Desktop\최단경로 진행 프로젝트\그래프 순서\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곽동훈\Desktop\최단경로 진행 프로젝트\3\3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295644" cy="55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6" y="2420888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0542" y="3717032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91881" y="5153476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곽동훈\Desktop\최단경로 진행 프로젝트\그래프 순서\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곽동훈\Desktop\최단경로 진행 프로젝트\3\3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295644" cy="554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곽동훈\Desktop\최단경로 진행 프로젝트\그래프 순서\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200"/>
            <a:ext cx="6638544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곽동훈\Desktop\최단경로 진행 프로젝트\4\4.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00" y="691200"/>
            <a:ext cx="6329934" cy="5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3807" y="2348880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43807" y="3645024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7" y="4941168"/>
            <a:ext cx="6409347" cy="146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화면 슬라이드 쇼(4:3)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동훈곽</dc:creator>
  <cp:lastModifiedBy>동훈곽</cp:lastModifiedBy>
  <cp:revision>4</cp:revision>
  <dcterms:created xsi:type="dcterms:W3CDTF">2017-11-24T04:49:43Z</dcterms:created>
  <dcterms:modified xsi:type="dcterms:W3CDTF">2017-11-24T05:27:55Z</dcterms:modified>
</cp:coreProperties>
</file>