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6" autoAdjust="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5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6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6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5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09347-2318-4830-820F-F799501B0DF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458" y="523783"/>
            <a:ext cx="512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세팅</a:t>
            </a:r>
            <a:r>
              <a:rPr lang="en-US" altLang="ko-KR" dirty="0" smtClean="0"/>
              <a:t>: Hidden layer 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</a:t>
            </a:r>
            <a:r>
              <a:rPr lang="en-US" altLang="ko-KR" dirty="0"/>
              <a:t> </a:t>
            </a:r>
            <a:r>
              <a:rPr lang="ko-KR" altLang="en-US" dirty="0" smtClean="0"/>
              <a:t>층에 </a:t>
            </a:r>
            <a:r>
              <a:rPr lang="en-US" altLang="ko-KR" dirty="0" smtClean="0"/>
              <a:t>neuron 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Input: q, </a:t>
            </a:r>
            <a:r>
              <a:rPr lang="en-US" altLang="ko-KR" dirty="0" err="1" smtClean="0"/>
              <a:t>qdot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qddot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torque_command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457" y="1688237"/>
            <a:ext cx="80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20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2534 training set, 1000 epoch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458" y="2327487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" y="2696819"/>
            <a:ext cx="4844248" cy="3633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09317" y="2344360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</a:t>
            </a:r>
            <a:r>
              <a:rPr lang="ko-KR" altLang="en-US" dirty="0"/>
              <a:t>할 때 초기 위치들 중 하나로 </a:t>
            </a:r>
            <a:r>
              <a:rPr lang="en-US" altLang="ko-KR" dirty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6252" y="641989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39" y="2786705"/>
            <a:ext cx="4604551" cy="34534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68213" y="6330005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47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관절 토크 추정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1453" y="72163"/>
            <a:ext cx="27842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개 관절 </a:t>
            </a:r>
            <a:r>
              <a:rPr lang="en-US" altLang="ko-KR" sz="1400" dirty="0" smtClean="0"/>
              <a:t>input 1</a:t>
            </a:r>
            <a:r>
              <a:rPr lang="ko-KR" altLang="en-US" sz="1400" dirty="0" smtClean="0"/>
              <a:t>개 관절 </a:t>
            </a:r>
            <a:r>
              <a:rPr lang="en-US" altLang="ko-KR" sz="1400" dirty="0" smtClean="0"/>
              <a:t>output</a:t>
            </a:r>
          </a:p>
          <a:p>
            <a:r>
              <a:rPr lang="en-US" altLang="ko-KR" sz="1400" dirty="0" smtClean="0"/>
              <a:t>Hidden layer 3</a:t>
            </a:r>
            <a:r>
              <a:rPr lang="ko-KR" altLang="en-US" sz="1400" dirty="0" smtClean="0"/>
              <a:t>개</a:t>
            </a:r>
            <a:endParaRPr lang="en-US" altLang="ko-KR" sz="1400" dirty="0"/>
          </a:p>
          <a:p>
            <a:r>
              <a:rPr lang="en-US" altLang="ko-KR" sz="1400" dirty="0" smtClean="0"/>
              <a:t>Learning rate 0.005</a:t>
            </a:r>
          </a:p>
          <a:p>
            <a:r>
              <a:rPr lang="en-US" altLang="ko-KR" sz="1400" dirty="0" smtClean="0"/>
              <a:t>Epoch 500</a:t>
            </a:r>
          </a:p>
          <a:p>
            <a:r>
              <a:rPr lang="ko-KR" altLang="en-US" sz="1400" dirty="0" smtClean="0"/>
              <a:t>각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축 당 </a:t>
            </a:r>
            <a:r>
              <a:rPr lang="en-US" altLang="ko-KR" sz="1400" dirty="0" smtClean="0"/>
              <a:t>330</a:t>
            </a:r>
            <a:r>
              <a:rPr lang="ko-KR" altLang="en-US" sz="1400" dirty="0" smtClean="0"/>
              <a:t>초 가량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8" y="1622396"/>
            <a:ext cx="2550572" cy="1895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40" y="1622396"/>
            <a:ext cx="2553865" cy="1897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12" y="1622396"/>
            <a:ext cx="2553865" cy="18977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03" y="3517664"/>
            <a:ext cx="2553865" cy="19153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168" y="3517664"/>
            <a:ext cx="2550572" cy="19129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740" y="3517664"/>
            <a:ext cx="2550572" cy="19129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303" y="1622396"/>
            <a:ext cx="2527024" cy="18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20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2534 training set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044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1332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3287" y="600111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-70 -20 0 -40 0 40 0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8113" y="5997093"/>
            <a:ext cx="267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20 -50 0 -100 0 50 0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47" y="1997475"/>
            <a:ext cx="4992209" cy="37441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90" y="2093106"/>
            <a:ext cx="4864701" cy="36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50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10126 training set</a:t>
            </a:r>
          </a:p>
          <a:p>
            <a:r>
              <a:rPr lang="ko-KR" altLang="en-US" dirty="0" smtClean="0"/>
              <a:t>학습시간 </a:t>
            </a:r>
            <a:r>
              <a:rPr lang="en-US" altLang="ko-KR" dirty="0" smtClean="0"/>
              <a:t>: 369 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4" y="1908440"/>
            <a:ext cx="4107747" cy="3080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904" y="1723774"/>
            <a:ext cx="4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2" y="2093106"/>
            <a:ext cx="3864745" cy="2898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9417" y="1723774"/>
            <a:ext cx="530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489" y="555742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21731" y="555742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50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10126 training set</a:t>
            </a:r>
          </a:p>
          <a:p>
            <a:r>
              <a:rPr lang="ko-KR" altLang="en-US" dirty="0" smtClean="0"/>
              <a:t>학습시간 </a:t>
            </a:r>
            <a:r>
              <a:rPr lang="en-US" altLang="ko-KR" dirty="0" smtClean="0"/>
              <a:t>: 369 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044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09190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32" y="2337470"/>
            <a:ext cx="4553678" cy="34152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93287" y="600111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-70 -20 0 -40 0 40 0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8113" y="5997093"/>
            <a:ext cx="267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20 -50 0 -100 0 50 0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2093106"/>
            <a:ext cx="4831672" cy="36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5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80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18369 training set</a:t>
            </a:r>
          </a:p>
          <a:p>
            <a:r>
              <a:rPr lang="ko-KR" altLang="en-US" dirty="0" smtClean="0"/>
              <a:t>학습시간 </a:t>
            </a:r>
            <a:r>
              <a:rPr lang="en-US" altLang="ko-KR" dirty="0" smtClean="0"/>
              <a:t>: 654 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904" y="1723774"/>
            <a:ext cx="4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9417" y="1723774"/>
            <a:ext cx="530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489" y="555742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21731" y="555742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0" y="2093106"/>
            <a:ext cx="4542408" cy="3406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82" y="2093107"/>
            <a:ext cx="4659296" cy="34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80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18369 training set</a:t>
            </a:r>
          </a:p>
          <a:p>
            <a:r>
              <a:rPr lang="ko-KR" altLang="en-US" dirty="0" smtClean="0"/>
              <a:t>학습시간 </a:t>
            </a:r>
            <a:r>
              <a:rPr lang="en-US" altLang="ko-KR" dirty="0" smtClean="0"/>
              <a:t>: 654 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044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09190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3287" y="600111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-70 -20 0 -40 0 40 0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8113" y="5997093"/>
            <a:ext cx="267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20 -50 0 -100 0 50 0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56" y="2226436"/>
            <a:ext cx="4450192" cy="33376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76" y="2226436"/>
            <a:ext cx="4213934" cy="31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8" y="1045344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1418" y="1731146"/>
            <a:ext cx="435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…training </a:t>
            </a:r>
            <a:r>
              <a:rPr lang="ko-KR" altLang="en-US" dirty="0" smtClean="0"/>
              <a:t>데이터의 상황을 풍부하게 만들지 못했음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04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관절 토크 추정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97" y="1587201"/>
            <a:ext cx="8998932" cy="4645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04629" y="72163"/>
            <a:ext cx="1781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Hidden layer 3</a:t>
            </a:r>
            <a:r>
              <a:rPr lang="ko-KR" altLang="en-US" sz="1400" dirty="0" smtClean="0"/>
              <a:t>개</a:t>
            </a:r>
            <a:endParaRPr lang="en-US" altLang="ko-KR" sz="1400" dirty="0"/>
          </a:p>
          <a:p>
            <a:r>
              <a:rPr lang="en-US" altLang="ko-KR" sz="1400" dirty="0" smtClean="0"/>
              <a:t>Learning rate 0.005</a:t>
            </a:r>
          </a:p>
          <a:p>
            <a:r>
              <a:rPr lang="en-US" altLang="ko-KR" sz="1400" dirty="0" smtClean="0"/>
              <a:t>Epoch 1000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861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관절 토크 추정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04629" y="72163"/>
            <a:ext cx="1781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Hidden layer 4</a:t>
            </a:r>
            <a:r>
              <a:rPr lang="ko-KR" altLang="en-US" sz="1400" dirty="0" smtClean="0"/>
              <a:t>개</a:t>
            </a:r>
            <a:endParaRPr lang="en-US" altLang="ko-KR" sz="1400" dirty="0"/>
          </a:p>
          <a:p>
            <a:r>
              <a:rPr lang="en-US" altLang="ko-KR" sz="1400" dirty="0" smtClean="0"/>
              <a:t>Learning rate 0.005</a:t>
            </a:r>
          </a:p>
          <a:p>
            <a:r>
              <a:rPr lang="en-US" altLang="ko-KR" sz="1400" dirty="0" smtClean="0"/>
              <a:t>Epoch 1000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51" y="1462912"/>
            <a:ext cx="9392378" cy="48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0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383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관절 토크 추정</vt:lpstr>
      <vt:lpstr>관절 토크 추정</vt:lpstr>
      <vt:lpstr>관절 토크 추정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73</cp:revision>
  <dcterms:created xsi:type="dcterms:W3CDTF">2019-01-09T02:23:47Z</dcterms:created>
  <dcterms:modified xsi:type="dcterms:W3CDTF">2019-01-29T08:28:00Z</dcterms:modified>
</cp:coreProperties>
</file>