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96" autoAdjust="0"/>
  </p:normalViewPr>
  <p:slideViewPr>
    <p:cSldViewPr snapToGrid="0">
      <p:cViewPr varScale="1">
        <p:scale>
          <a:sx n="108" d="100"/>
          <a:sy n="108" d="100"/>
        </p:scale>
        <p:origin x="22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9347-2318-4830-820F-F799501B0DF2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F3A9-7E2F-4BD1-8AEC-3B055B2A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9347-2318-4830-820F-F799501B0DF2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F3A9-7E2F-4BD1-8AEC-3B055B2A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69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9347-2318-4830-820F-F799501B0DF2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F3A9-7E2F-4BD1-8AEC-3B055B2A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85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9347-2318-4830-820F-F799501B0DF2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F3A9-7E2F-4BD1-8AEC-3B055B2A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36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9347-2318-4830-820F-F799501B0DF2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F3A9-7E2F-4BD1-8AEC-3B055B2A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06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9347-2318-4830-820F-F799501B0DF2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F3A9-7E2F-4BD1-8AEC-3B055B2A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24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9347-2318-4830-820F-F799501B0DF2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F3A9-7E2F-4BD1-8AEC-3B055B2A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65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9347-2318-4830-820F-F799501B0DF2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F3A9-7E2F-4BD1-8AEC-3B055B2A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96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9347-2318-4830-820F-F799501B0DF2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F3A9-7E2F-4BD1-8AEC-3B055B2A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67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9347-2318-4830-820F-F799501B0DF2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F3A9-7E2F-4BD1-8AEC-3B055B2A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5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9347-2318-4830-820F-F799501B0DF2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F3A9-7E2F-4BD1-8AEC-3B055B2A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4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09347-2318-4830-820F-F799501B0DF2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8F3A9-7E2F-4BD1-8AEC-3B055B2A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58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20" y="826158"/>
            <a:ext cx="6096851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79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93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MISO ,17310 tick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24" y="1406602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28694" y="6236055"/>
            <a:ext cx="160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1000 epoch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775" y="1406602"/>
            <a:ext cx="596215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8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574" y="1142681"/>
            <a:ext cx="6096851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3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38655"/>
            <a:ext cx="6096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3723" y="404446"/>
            <a:ext cx="443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Dataset 1,2 </a:t>
            </a:r>
            <a:r>
              <a:rPr lang="ko-KR" altLang="en-US" dirty="0" smtClean="0"/>
              <a:t>합치고 </a:t>
            </a:r>
            <a:r>
              <a:rPr lang="en-US" altLang="ko-KR" dirty="0" smtClean="0"/>
              <a:t>training </a:t>
            </a:r>
            <a:r>
              <a:rPr lang="ko-KR" altLang="en-US" dirty="0" smtClean="0"/>
              <a:t>후 검증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39" y="1459523"/>
            <a:ext cx="6096000" cy="457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51639" y="5996354"/>
            <a:ext cx="132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Dataset 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18685" y="6031523"/>
            <a:ext cx="132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Dataset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66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New data(</a:t>
            </a:r>
            <a:r>
              <a:rPr lang="ko-KR" altLang="en-US" dirty="0" smtClean="0"/>
              <a:t>입력 토크 사용하여 학습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813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81000" y="8377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5790 tick </a:t>
            </a:r>
            <a:r>
              <a:rPr lang="ko-KR" altLang="en-US" dirty="0" smtClean="0"/>
              <a:t>학습 후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140069" y="1488464"/>
            <a:ext cx="10228385" cy="3470398"/>
            <a:chOff x="-1409700" y="1409334"/>
            <a:chExt cx="14167339" cy="372134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409700" y="1409334"/>
              <a:ext cx="4961792" cy="37213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3315" y="1409335"/>
              <a:ext cx="4961792" cy="372134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85992" y="1409334"/>
              <a:ext cx="4671647" cy="3721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478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81000" y="8377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10955 tick </a:t>
            </a:r>
            <a:r>
              <a:rPr lang="ko-KR" altLang="en-US" dirty="0" smtClean="0"/>
              <a:t>학습 후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28954" y="1863969"/>
            <a:ext cx="11670323" cy="2892669"/>
            <a:chOff x="128954" y="1863969"/>
            <a:chExt cx="12218378" cy="316083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954" y="1863969"/>
              <a:ext cx="4208585" cy="3156439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5492" y="1863969"/>
              <a:ext cx="4214446" cy="316083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38746" y="1863969"/>
              <a:ext cx="4208586" cy="31564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057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81000" y="8377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17310 tick </a:t>
            </a:r>
            <a:r>
              <a:rPr lang="ko-KR" altLang="en-US" dirty="0" smtClean="0"/>
              <a:t>학습 후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466947" y="1925633"/>
            <a:ext cx="11322597" cy="3179027"/>
            <a:chOff x="365593" y="3807698"/>
            <a:chExt cx="10225466" cy="258118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593" y="3811582"/>
              <a:ext cx="3436398" cy="257729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1991" y="3811582"/>
              <a:ext cx="3436399" cy="2577299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9482" y="3807698"/>
              <a:ext cx="3441577" cy="25811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666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81000" y="8377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17310 tick </a:t>
            </a:r>
            <a:r>
              <a:rPr lang="ko-KR" altLang="en-US" dirty="0" smtClean="0"/>
              <a:t>학습 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424" y="1409334"/>
            <a:ext cx="5590752" cy="288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7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qddot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758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42</Words>
  <Application>Microsoft Office PowerPoint</Application>
  <PresentationFormat>와이드스크린</PresentationFormat>
  <Paragraphs>11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New data(입력 토크 사용하여 학습)</vt:lpstr>
      <vt:lpstr>5790 tick 학습 후</vt:lpstr>
      <vt:lpstr>10955 tick 학습 후</vt:lpstr>
      <vt:lpstr>17310 tick 학습 후</vt:lpstr>
      <vt:lpstr>17310 tick 학습 후</vt:lpstr>
      <vt:lpstr>qddot 수정</vt:lpstr>
      <vt:lpstr>PowerPoint 프레젠테이션</vt:lpstr>
      <vt:lpstr>MISO ,17310 tick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김동현</dc:creator>
  <cp:lastModifiedBy>김동현</cp:lastModifiedBy>
  <cp:revision>28</cp:revision>
  <dcterms:created xsi:type="dcterms:W3CDTF">2019-01-09T02:23:47Z</dcterms:created>
  <dcterms:modified xsi:type="dcterms:W3CDTF">2019-01-16T21:51:39Z</dcterms:modified>
</cp:coreProperties>
</file>