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96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9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85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6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6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65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6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7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5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4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09347-2318-4830-820F-F799501B0DF2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8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2458" y="523783"/>
            <a:ext cx="512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세팅</a:t>
            </a:r>
            <a:r>
              <a:rPr lang="en-US" altLang="ko-KR" dirty="0" smtClean="0"/>
              <a:t>: Hidden layer 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</a:t>
            </a:r>
            <a:r>
              <a:rPr lang="en-US" altLang="ko-KR" dirty="0"/>
              <a:t> </a:t>
            </a:r>
            <a:r>
              <a:rPr lang="ko-KR" altLang="en-US" dirty="0" smtClean="0"/>
              <a:t>층에 </a:t>
            </a:r>
            <a:r>
              <a:rPr lang="en-US" altLang="ko-KR" dirty="0" smtClean="0"/>
              <a:t>neuron 10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Input: q, </a:t>
            </a:r>
            <a:r>
              <a:rPr lang="en-US" altLang="ko-KR" dirty="0" err="1" smtClean="0"/>
              <a:t>qdot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qddot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torque_command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457" y="1688237"/>
            <a:ext cx="804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motion 20</a:t>
            </a:r>
            <a:r>
              <a:rPr lang="ko-KR" altLang="en-US" dirty="0" smtClean="0"/>
              <a:t>개 에피소드 만들었을 때</a:t>
            </a:r>
            <a:r>
              <a:rPr lang="en-US" altLang="ko-KR" dirty="0" smtClean="0"/>
              <a:t>: 2534 training set, 1000 epoch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2458" y="2327487"/>
            <a:ext cx="512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할 때 초기 위치들 중 하나로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7" y="2696819"/>
            <a:ext cx="4844248" cy="3633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09317" y="2344360"/>
            <a:ext cx="512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</a:t>
            </a:r>
            <a:r>
              <a:rPr lang="ko-KR" altLang="en-US" dirty="0"/>
              <a:t>할 때 초기 위치들 중 하나로 </a:t>
            </a:r>
            <a:r>
              <a:rPr lang="en-US" altLang="ko-KR" dirty="0"/>
              <a:t>test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86252" y="6419892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0 -30 0 -60 0 30 0 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39" y="2786705"/>
            <a:ext cx="4604551" cy="34534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68213" y="6330005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0 -30 0 -60 0 30 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47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904" y="622917"/>
            <a:ext cx="690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motion 20</a:t>
            </a:r>
            <a:r>
              <a:rPr lang="ko-KR" altLang="en-US" dirty="0" smtClean="0"/>
              <a:t>개 에피소드 만들었을 때</a:t>
            </a:r>
            <a:r>
              <a:rPr lang="en-US" altLang="ko-KR" dirty="0" smtClean="0"/>
              <a:t>: 2534 training set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8044" y="1723774"/>
            <a:ext cx="512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할 때와 다른 초기 위치로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61332" y="1723774"/>
            <a:ext cx="512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할 때와 다른 초기 위치로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3287" y="6001110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-70 -20 0 -40 0 40 0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38113" y="5997093"/>
            <a:ext cx="267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20 -50 0 -100 0 50 0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47" y="1997475"/>
            <a:ext cx="4992209" cy="37441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190" y="2093106"/>
            <a:ext cx="4864701" cy="364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8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904" y="622917"/>
            <a:ext cx="690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motion 50</a:t>
            </a:r>
            <a:r>
              <a:rPr lang="ko-KR" altLang="en-US" dirty="0" smtClean="0"/>
              <a:t>개 에피소드 만들었을 때</a:t>
            </a:r>
            <a:r>
              <a:rPr lang="en-US" altLang="ko-KR" dirty="0" smtClean="0"/>
              <a:t>: 10126 training set</a:t>
            </a:r>
          </a:p>
          <a:p>
            <a:r>
              <a:rPr lang="ko-KR" altLang="en-US" dirty="0" smtClean="0"/>
              <a:t>학습시간 </a:t>
            </a:r>
            <a:r>
              <a:rPr lang="en-US" altLang="ko-KR" dirty="0" smtClean="0"/>
              <a:t>: 369 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04" y="1908440"/>
            <a:ext cx="4107747" cy="30808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904" y="1723774"/>
            <a:ext cx="495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할 때 초기 위치들 중 하나로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332" y="2093106"/>
            <a:ext cx="3864745" cy="28985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29417" y="1723774"/>
            <a:ext cx="530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할 때 초기 위치들 중 하나로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3489" y="5557422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0 -30 0 -60 0 30 0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21731" y="5557422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0 -30 0 -60 0 30 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3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904" y="622917"/>
            <a:ext cx="690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motion 50</a:t>
            </a:r>
            <a:r>
              <a:rPr lang="ko-KR" altLang="en-US" dirty="0" smtClean="0"/>
              <a:t>개 에피소드 만들었을 때</a:t>
            </a:r>
            <a:r>
              <a:rPr lang="en-US" altLang="ko-KR" dirty="0" smtClean="0"/>
              <a:t>: 10126 training set</a:t>
            </a:r>
          </a:p>
          <a:p>
            <a:r>
              <a:rPr lang="ko-KR" altLang="en-US" dirty="0" smtClean="0"/>
              <a:t>학습시간 </a:t>
            </a:r>
            <a:r>
              <a:rPr lang="en-US" altLang="ko-KR" dirty="0" smtClean="0"/>
              <a:t>: 369 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8044" y="1723774"/>
            <a:ext cx="512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할 때와 다른 초기 위치로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09190" y="1723774"/>
            <a:ext cx="512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할 때와 다른 초기 위치로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332" y="2337470"/>
            <a:ext cx="4553678" cy="34152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93287" y="6001110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-70 -20 0 -40 0 40 0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38113" y="5997093"/>
            <a:ext cx="267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20 -50 0 -100 0 50 0 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88" y="2093106"/>
            <a:ext cx="4831672" cy="36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5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904" y="622917"/>
            <a:ext cx="690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motion 80</a:t>
            </a:r>
            <a:r>
              <a:rPr lang="ko-KR" altLang="en-US" dirty="0" smtClean="0"/>
              <a:t>개 에피소드 만들었을 때</a:t>
            </a:r>
            <a:r>
              <a:rPr lang="en-US" altLang="ko-KR" dirty="0" smtClean="0"/>
              <a:t>: 18369 training set</a:t>
            </a:r>
          </a:p>
          <a:p>
            <a:r>
              <a:rPr lang="ko-KR" altLang="en-US" dirty="0" smtClean="0"/>
              <a:t>학습시간 </a:t>
            </a:r>
            <a:r>
              <a:rPr lang="en-US" altLang="ko-KR" dirty="0" smtClean="0"/>
              <a:t>: 654 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4904" y="1723774"/>
            <a:ext cx="495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할 때 초기 위치들 중 하나로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29417" y="1723774"/>
            <a:ext cx="530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할 때 초기 위치들 중 하나로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3489" y="5557422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0 -30 0 -60 0 30 0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21731" y="5557422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0 -30 0 -60 0 30 0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70" y="2093106"/>
            <a:ext cx="4542408" cy="34068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82" y="2093107"/>
            <a:ext cx="4659296" cy="34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904" y="622917"/>
            <a:ext cx="690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motion 80</a:t>
            </a:r>
            <a:r>
              <a:rPr lang="ko-KR" altLang="en-US" dirty="0" smtClean="0"/>
              <a:t>개 에피소드 만들었을 때</a:t>
            </a:r>
            <a:r>
              <a:rPr lang="en-US" altLang="ko-KR" dirty="0" smtClean="0"/>
              <a:t>: 18369 training set</a:t>
            </a:r>
          </a:p>
          <a:p>
            <a:r>
              <a:rPr lang="ko-KR" altLang="en-US" dirty="0" smtClean="0"/>
              <a:t>학습시간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654 </a:t>
            </a:r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8044" y="1723774"/>
            <a:ext cx="512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할 때와 다른 초기 위치로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09190" y="1723774"/>
            <a:ext cx="512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할 때와 다른 초기 위치로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3287" y="6001110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-70 -20 0 -40 0 40 0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38113" y="5997093"/>
            <a:ext cx="267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20 -50 0 -100 0 50 0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56" y="2226436"/>
            <a:ext cx="4450192" cy="33376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376" y="2226436"/>
            <a:ext cx="4213934" cy="31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18" y="1045344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1418" y="1731146"/>
            <a:ext cx="435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…training </a:t>
            </a:r>
            <a:r>
              <a:rPr lang="ko-KR" altLang="en-US" dirty="0" smtClean="0"/>
              <a:t>데이터의 상황을 풍부하게 만들지 못했음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04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333</Words>
  <Application>Microsoft Office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김동현</dc:creator>
  <cp:lastModifiedBy>김동현</cp:lastModifiedBy>
  <cp:revision>58</cp:revision>
  <dcterms:created xsi:type="dcterms:W3CDTF">2019-01-09T02:23:47Z</dcterms:created>
  <dcterms:modified xsi:type="dcterms:W3CDTF">2019-01-28T02:55:50Z</dcterms:modified>
</cp:coreProperties>
</file>