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303" r:id="rId2"/>
    <p:sldId id="258" r:id="rId3"/>
    <p:sldId id="317" r:id="rId4"/>
    <p:sldId id="259" r:id="rId5"/>
    <p:sldId id="316" r:id="rId6"/>
    <p:sldId id="260" r:id="rId7"/>
    <p:sldId id="345" r:id="rId8"/>
    <p:sldId id="347" r:id="rId9"/>
    <p:sldId id="346" r:id="rId10"/>
    <p:sldId id="344" r:id="rId11"/>
    <p:sldId id="350" r:id="rId12"/>
    <p:sldId id="348" r:id="rId13"/>
    <p:sldId id="351" r:id="rId14"/>
    <p:sldId id="353" r:id="rId15"/>
    <p:sldId id="267" r:id="rId16"/>
    <p:sldId id="308" r:id="rId17"/>
    <p:sldId id="310" r:id="rId18"/>
    <p:sldId id="311" r:id="rId19"/>
    <p:sldId id="332" r:id="rId20"/>
    <p:sldId id="334" r:id="rId21"/>
    <p:sldId id="356" r:id="rId22"/>
    <p:sldId id="358" r:id="rId23"/>
    <p:sldId id="314" r:id="rId24"/>
    <p:sldId id="261" r:id="rId25"/>
    <p:sldId id="315" r:id="rId26"/>
    <p:sldId id="271" r:id="rId27"/>
    <p:sldId id="324" r:id="rId28"/>
  </p:sldIdLst>
  <p:sldSz cx="9144000" cy="5143500" type="screen16x9"/>
  <p:notesSz cx="6858000" cy="9144000"/>
  <p:embeddedFontLst>
    <p:embeddedFont>
      <p:font typeface="Limelight" panose="020B0600000101010101" charset="0"/>
      <p:regular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강원교육튼튼" panose="02020603020101020101" pitchFamily="18" charset="-127"/>
      <p:regular r:id="rId36"/>
    </p:embeddedFont>
    <p:embeddedFont>
      <p:font typeface="공체 Light" panose="00000300000000000000" pitchFamily="2" charset="-127"/>
      <p:regular r:id="rId37"/>
    </p:embeddedFont>
    <p:embeddedFont>
      <p:font typeface="김포평화고딕 Regular" panose="02000500000000000000" pitchFamily="2" charset="-127"/>
      <p:regular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B8B"/>
    <a:srgbClr val="EAD0B8"/>
    <a:srgbClr val="7DADCD"/>
    <a:srgbClr val="E8ECE5"/>
    <a:srgbClr val="33CCFF"/>
    <a:srgbClr val="107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555389-680E-49F3-8A62-136B8BFC80AA}">
  <a:tblStyle styleId="{FD555389-680E-49F3-8A62-136B8BFC80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5320" autoAdjust="0"/>
  </p:normalViewPr>
  <p:slideViewPr>
    <p:cSldViewPr snapToGrid="0">
      <p:cViewPr varScale="1">
        <p:scale>
          <a:sx n="108" d="100"/>
          <a:sy n="108" d="100"/>
        </p:scale>
        <p:origin x="55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D1CC14E-4C15-C879-51FF-0F80440961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3E0C53-69B2-EC15-8289-437A883271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1D50D-6177-4DCA-8F2E-545186B88BA0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348776-3977-0BB8-C9A5-79F732FC33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83A308-3476-8DA8-C71A-F4C3003056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E5D19-C85F-404C-8945-917F909DE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83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3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798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095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af10e2383c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af10e2383c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f02d89951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af02d89951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489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353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af02d89951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af02d89951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af02d89951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af02d89951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546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a58c70240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a58c70240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af10e2383c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af10e2383c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117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58c70240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a58c70240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af02d8995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af02d8995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389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f02d89951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af02d89951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af10e2383c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af10e2383c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218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af10e2383c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af10e2383c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716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af10e2383c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af10e2383c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66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" name="Google Shape;10;p2"/>
          <p:cNvGrpSpPr/>
          <p:nvPr/>
        </p:nvGrpSpPr>
        <p:grpSpPr>
          <a:xfrm>
            <a:off x="4510914" y="445349"/>
            <a:ext cx="1461080" cy="703057"/>
            <a:chOff x="-3051905" y="4109025"/>
            <a:chExt cx="1236422" cy="594954"/>
          </a:xfrm>
          <a:solidFill>
            <a:schemeClr val="bg2">
              <a:lumMod val="50000"/>
            </a:schemeClr>
          </a:solidFill>
        </p:grpSpPr>
        <p:sp>
          <p:nvSpPr>
            <p:cNvPr id="11" name="Google Shape;11;p2"/>
            <p:cNvSpPr/>
            <p:nvPr/>
          </p:nvSpPr>
          <p:spPr>
            <a:xfrm>
              <a:off x="-2508840" y="4158742"/>
              <a:ext cx="111321" cy="57573"/>
            </a:xfrm>
            <a:custGeom>
              <a:avLst/>
              <a:gdLst/>
              <a:ahLst/>
              <a:cxnLst/>
              <a:rect l="l" t="t" r="r" b="b"/>
              <a:pathLst>
                <a:path w="1077" h="557" extrusionOk="0">
                  <a:moveTo>
                    <a:pt x="779" y="1"/>
                  </a:moveTo>
                  <a:cubicBezTo>
                    <a:pt x="502" y="1"/>
                    <a:pt x="236" y="79"/>
                    <a:pt x="0" y="227"/>
                  </a:cubicBezTo>
                  <a:lnTo>
                    <a:pt x="747" y="556"/>
                  </a:lnTo>
                  <a:lnTo>
                    <a:pt x="1047" y="527"/>
                  </a:lnTo>
                  <a:cubicBezTo>
                    <a:pt x="1076" y="333"/>
                    <a:pt x="1008" y="140"/>
                    <a:pt x="873" y="4"/>
                  </a:cubicBezTo>
                  <a:cubicBezTo>
                    <a:pt x="841" y="2"/>
                    <a:pt x="810" y="1"/>
                    <a:pt x="7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484860" y="4180138"/>
              <a:ext cx="79279" cy="33179"/>
            </a:xfrm>
            <a:custGeom>
              <a:avLst/>
              <a:gdLst/>
              <a:ahLst/>
              <a:cxnLst/>
              <a:rect l="l" t="t" r="r" b="b"/>
              <a:pathLst>
                <a:path w="767" h="321" extrusionOk="0">
                  <a:moveTo>
                    <a:pt x="718" y="0"/>
                  </a:moveTo>
                  <a:cubicBezTo>
                    <a:pt x="466" y="20"/>
                    <a:pt x="233" y="78"/>
                    <a:pt x="1" y="156"/>
                  </a:cubicBezTo>
                  <a:lnTo>
                    <a:pt x="611" y="320"/>
                  </a:lnTo>
                  <a:lnTo>
                    <a:pt x="767" y="272"/>
                  </a:lnTo>
                  <a:cubicBezTo>
                    <a:pt x="767" y="175"/>
                    <a:pt x="747" y="78"/>
                    <a:pt x="7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383668" y="4210940"/>
              <a:ext cx="111321" cy="58503"/>
            </a:xfrm>
            <a:custGeom>
              <a:avLst/>
              <a:gdLst/>
              <a:ahLst/>
              <a:cxnLst/>
              <a:rect l="l" t="t" r="r" b="b"/>
              <a:pathLst>
                <a:path w="1077" h="566" extrusionOk="0">
                  <a:moveTo>
                    <a:pt x="773" y="0"/>
                  </a:moveTo>
                  <a:cubicBezTo>
                    <a:pt x="503" y="0"/>
                    <a:pt x="236" y="78"/>
                    <a:pt x="1" y="226"/>
                  </a:cubicBezTo>
                  <a:lnTo>
                    <a:pt x="747" y="565"/>
                  </a:lnTo>
                  <a:lnTo>
                    <a:pt x="1048" y="536"/>
                  </a:lnTo>
                  <a:cubicBezTo>
                    <a:pt x="1077" y="342"/>
                    <a:pt x="1009" y="139"/>
                    <a:pt x="864" y="3"/>
                  </a:cubicBezTo>
                  <a:cubicBezTo>
                    <a:pt x="833" y="1"/>
                    <a:pt x="803" y="0"/>
                    <a:pt x="7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360619" y="4232233"/>
              <a:ext cx="80313" cy="33179"/>
            </a:xfrm>
            <a:custGeom>
              <a:avLst/>
              <a:gdLst/>
              <a:ahLst/>
              <a:cxnLst/>
              <a:rect l="l" t="t" r="r" b="b"/>
              <a:pathLst>
                <a:path w="777" h="321" extrusionOk="0">
                  <a:moveTo>
                    <a:pt x="718" y="0"/>
                  </a:moveTo>
                  <a:cubicBezTo>
                    <a:pt x="476" y="30"/>
                    <a:pt x="233" y="78"/>
                    <a:pt x="1" y="156"/>
                  </a:cubicBezTo>
                  <a:lnTo>
                    <a:pt x="621" y="320"/>
                  </a:lnTo>
                  <a:lnTo>
                    <a:pt x="776" y="272"/>
                  </a:lnTo>
                  <a:cubicBezTo>
                    <a:pt x="776" y="175"/>
                    <a:pt x="757" y="88"/>
                    <a:pt x="7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402687" y="4499734"/>
              <a:ext cx="147395" cy="79486"/>
            </a:xfrm>
            <a:custGeom>
              <a:avLst/>
              <a:gdLst/>
              <a:ahLst/>
              <a:cxnLst/>
              <a:rect l="l" t="t" r="r" b="b"/>
              <a:pathLst>
                <a:path w="1426" h="769" extrusionOk="0">
                  <a:moveTo>
                    <a:pt x="1222" y="1"/>
                  </a:moveTo>
                  <a:cubicBezTo>
                    <a:pt x="1009" y="10"/>
                    <a:pt x="786" y="49"/>
                    <a:pt x="582" y="127"/>
                  </a:cubicBezTo>
                  <a:lnTo>
                    <a:pt x="1" y="698"/>
                  </a:lnTo>
                  <a:cubicBezTo>
                    <a:pt x="136" y="741"/>
                    <a:pt x="271" y="768"/>
                    <a:pt x="412" y="768"/>
                  </a:cubicBezTo>
                  <a:cubicBezTo>
                    <a:pt x="433" y="768"/>
                    <a:pt x="454" y="767"/>
                    <a:pt x="476" y="766"/>
                  </a:cubicBezTo>
                  <a:cubicBezTo>
                    <a:pt x="476" y="766"/>
                    <a:pt x="1067" y="708"/>
                    <a:pt x="1348" y="563"/>
                  </a:cubicBezTo>
                  <a:cubicBezTo>
                    <a:pt x="1348" y="563"/>
                    <a:pt x="1426" y="194"/>
                    <a:pt x="12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768382" y="4109025"/>
              <a:ext cx="465028" cy="213754"/>
            </a:xfrm>
            <a:custGeom>
              <a:avLst/>
              <a:gdLst/>
              <a:ahLst/>
              <a:cxnLst/>
              <a:rect l="l" t="t" r="r" b="b"/>
              <a:pathLst>
                <a:path w="4499" h="2068" extrusionOk="0">
                  <a:moveTo>
                    <a:pt x="563" y="0"/>
                  </a:moveTo>
                  <a:cubicBezTo>
                    <a:pt x="369" y="10"/>
                    <a:pt x="185" y="49"/>
                    <a:pt x="1" y="126"/>
                  </a:cubicBezTo>
                  <a:lnTo>
                    <a:pt x="2414" y="2045"/>
                  </a:lnTo>
                  <a:cubicBezTo>
                    <a:pt x="2503" y="2061"/>
                    <a:pt x="2592" y="2068"/>
                    <a:pt x="2683" y="2068"/>
                  </a:cubicBezTo>
                  <a:cubicBezTo>
                    <a:pt x="3565" y="2068"/>
                    <a:pt x="4498" y="1406"/>
                    <a:pt x="4498" y="1406"/>
                  </a:cubicBezTo>
                  <a:cubicBezTo>
                    <a:pt x="4227" y="1222"/>
                    <a:pt x="834" y="0"/>
                    <a:pt x="5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030819" y="4375286"/>
              <a:ext cx="176440" cy="97471"/>
            </a:xfrm>
            <a:custGeom>
              <a:avLst/>
              <a:gdLst/>
              <a:ahLst/>
              <a:cxnLst/>
              <a:rect l="l" t="t" r="r" b="b"/>
              <a:pathLst>
                <a:path w="1707" h="943" extrusionOk="0">
                  <a:moveTo>
                    <a:pt x="685" y="1"/>
                  </a:moveTo>
                  <a:cubicBezTo>
                    <a:pt x="450" y="1"/>
                    <a:pt x="221" y="32"/>
                    <a:pt x="0" y="100"/>
                  </a:cubicBezTo>
                  <a:lnTo>
                    <a:pt x="1154" y="943"/>
                  </a:lnTo>
                  <a:lnTo>
                    <a:pt x="1706" y="768"/>
                  </a:lnTo>
                  <a:lnTo>
                    <a:pt x="785" y="3"/>
                  </a:lnTo>
                  <a:cubicBezTo>
                    <a:pt x="752" y="1"/>
                    <a:pt x="719" y="1"/>
                    <a:pt x="6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949680" y="4172593"/>
              <a:ext cx="1134197" cy="331277"/>
            </a:xfrm>
            <a:custGeom>
              <a:avLst/>
              <a:gdLst/>
              <a:ahLst/>
              <a:cxnLst/>
              <a:rect l="l" t="t" r="r" b="b"/>
              <a:pathLst>
                <a:path w="10973" h="3205" extrusionOk="0">
                  <a:moveTo>
                    <a:pt x="9333" y="0"/>
                  </a:moveTo>
                  <a:cubicBezTo>
                    <a:pt x="8951" y="0"/>
                    <a:pt x="8441" y="74"/>
                    <a:pt x="7784" y="306"/>
                  </a:cubicBezTo>
                  <a:cubicBezTo>
                    <a:pt x="5971" y="936"/>
                    <a:pt x="1658" y="2070"/>
                    <a:pt x="20" y="2972"/>
                  </a:cubicBezTo>
                  <a:cubicBezTo>
                    <a:pt x="0" y="3059"/>
                    <a:pt x="29" y="3156"/>
                    <a:pt x="107" y="3204"/>
                  </a:cubicBezTo>
                  <a:cubicBezTo>
                    <a:pt x="107" y="3204"/>
                    <a:pt x="4149" y="3098"/>
                    <a:pt x="6223" y="2303"/>
                  </a:cubicBezTo>
                  <a:cubicBezTo>
                    <a:pt x="8394" y="1469"/>
                    <a:pt x="9509" y="1188"/>
                    <a:pt x="10352" y="733"/>
                  </a:cubicBezTo>
                  <a:cubicBezTo>
                    <a:pt x="10634" y="577"/>
                    <a:pt x="10973" y="267"/>
                    <a:pt x="10285" y="229"/>
                  </a:cubicBezTo>
                  <a:cubicBezTo>
                    <a:pt x="10285" y="229"/>
                    <a:pt x="10005" y="0"/>
                    <a:pt x="9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3051905" y="4267273"/>
              <a:ext cx="327762" cy="189463"/>
            </a:xfrm>
            <a:custGeom>
              <a:avLst/>
              <a:gdLst/>
              <a:ahLst/>
              <a:cxnLst/>
              <a:rect l="l" t="t" r="r" b="b"/>
              <a:pathLst>
                <a:path w="3171" h="1833" extrusionOk="0">
                  <a:moveTo>
                    <a:pt x="698" y="1"/>
                  </a:moveTo>
                  <a:cubicBezTo>
                    <a:pt x="456" y="1"/>
                    <a:pt x="224" y="49"/>
                    <a:pt x="1" y="166"/>
                  </a:cubicBezTo>
                  <a:lnTo>
                    <a:pt x="1600" y="1833"/>
                  </a:lnTo>
                  <a:cubicBezTo>
                    <a:pt x="2133" y="1658"/>
                    <a:pt x="2656" y="1455"/>
                    <a:pt x="3170" y="1222"/>
                  </a:cubicBezTo>
                  <a:cubicBezTo>
                    <a:pt x="2899" y="1106"/>
                    <a:pt x="1009" y="30"/>
                    <a:pt x="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941721" y="4198123"/>
              <a:ext cx="1089234" cy="300682"/>
            </a:xfrm>
            <a:custGeom>
              <a:avLst/>
              <a:gdLst/>
              <a:ahLst/>
              <a:cxnLst/>
              <a:rect l="l" t="t" r="r" b="b"/>
              <a:pathLst>
                <a:path w="10538" h="2909" extrusionOk="0">
                  <a:moveTo>
                    <a:pt x="9830" y="1"/>
                  </a:moveTo>
                  <a:lnTo>
                    <a:pt x="20" y="2783"/>
                  </a:lnTo>
                  <a:cubicBezTo>
                    <a:pt x="1" y="2831"/>
                    <a:pt x="20" y="2880"/>
                    <a:pt x="59" y="2909"/>
                  </a:cubicBezTo>
                  <a:cubicBezTo>
                    <a:pt x="5894" y="2385"/>
                    <a:pt x="5235" y="2085"/>
                    <a:pt x="6912" y="1581"/>
                  </a:cubicBezTo>
                  <a:cubicBezTo>
                    <a:pt x="8618" y="1057"/>
                    <a:pt x="10537" y="369"/>
                    <a:pt x="10469" y="214"/>
                  </a:cubicBezTo>
                  <a:cubicBezTo>
                    <a:pt x="10433" y="127"/>
                    <a:pt x="10277" y="116"/>
                    <a:pt x="10201" y="116"/>
                  </a:cubicBezTo>
                  <a:cubicBezTo>
                    <a:pt x="10175" y="116"/>
                    <a:pt x="10159" y="117"/>
                    <a:pt x="10159" y="117"/>
                  </a:cubicBezTo>
                  <a:cubicBezTo>
                    <a:pt x="10052" y="59"/>
                    <a:pt x="9946" y="20"/>
                    <a:pt x="9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2946682" y="4469656"/>
              <a:ext cx="174373" cy="116386"/>
            </a:xfrm>
            <a:custGeom>
              <a:avLst/>
              <a:gdLst/>
              <a:ahLst/>
              <a:cxnLst/>
              <a:rect l="l" t="t" r="r" b="b"/>
              <a:pathLst>
                <a:path w="1687" h="1126" extrusionOk="0">
                  <a:moveTo>
                    <a:pt x="1687" y="1"/>
                  </a:moveTo>
                  <a:lnTo>
                    <a:pt x="1687" y="1"/>
                  </a:lnTo>
                  <a:cubicBezTo>
                    <a:pt x="1251" y="59"/>
                    <a:pt x="834" y="146"/>
                    <a:pt x="417" y="262"/>
                  </a:cubicBezTo>
                  <a:cubicBezTo>
                    <a:pt x="359" y="388"/>
                    <a:pt x="0" y="1125"/>
                    <a:pt x="0" y="1125"/>
                  </a:cubicBezTo>
                  <a:cubicBezTo>
                    <a:pt x="0" y="1125"/>
                    <a:pt x="485" y="951"/>
                    <a:pt x="650" y="873"/>
                  </a:cubicBezTo>
                  <a:cubicBezTo>
                    <a:pt x="815" y="805"/>
                    <a:pt x="1687" y="1"/>
                    <a:pt x="16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2383668" y="4524748"/>
              <a:ext cx="116386" cy="48580"/>
            </a:xfrm>
            <a:custGeom>
              <a:avLst/>
              <a:gdLst/>
              <a:ahLst/>
              <a:cxnLst/>
              <a:rect l="l" t="t" r="r" b="b"/>
              <a:pathLst>
                <a:path w="1126" h="470" extrusionOk="0">
                  <a:moveTo>
                    <a:pt x="1077" y="1"/>
                  </a:moveTo>
                  <a:cubicBezTo>
                    <a:pt x="1077" y="1"/>
                    <a:pt x="369" y="107"/>
                    <a:pt x="107" y="127"/>
                  </a:cubicBezTo>
                  <a:lnTo>
                    <a:pt x="1" y="447"/>
                  </a:lnTo>
                  <a:cubicBezTo>
                    <a:pt x="72" y="461"/>
                    <a:pt x="148" y="470"/>
                    <a:pt x="222" y="470"/>
                  </a:cubicBezTo>
                  <a:cubicBezTo>
                    <a:pt x="249" y="470"/>
                    <a:pt x="275" y="469"/>
                    <a:pt x="301" y="466"/>
                  </a:cubicBezTo>
                  <a:cubicBezTo>
                    <a:pt x="573" y="427"/>
                    <a:pt x="844" y="369"/>
                    <a:pt x="1106" y="272"/>
                  </a:cubicBezTo>
                  <a:cubicBezTo>
                    <a:pt x="1125" y="175"/>
                    <a:pt x="1106" y="88"/>
                    <a:pt x="10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2319480" y="4384485"/>
              <a:ext cx="140366" cy="76282"/>
            </a:xfrm>
            <a:custGeom>
              <a:avLst/>
              <a:gdLst/>
              <a:ahLst/>
              <a:cxnLst/>
              <a:rect l="l" t="t" r="r" b="b"/>
              <a:pathLst>
                <a:path w="1358" h="738" extrusionOk="0">
                  <a:moveTo>
                    <a:pt x="1173" y="1"/>
                  </a:moveTo>
                  <a:cubicBezTo>
                    <a:pt x="960" y="11"/>
                    <a:pt x="756" y="49"/>
                    <a:pt x="553" y="107"/>
                  </a:cubicBezTo>
                  <a:lnTo>
                    <a:pt x="0" y="660"/>
                  </a:lnTo>
                  <a:cubicBezTo>
                    <a:pt x="146" y="708"/>
                    <a:pt x="301" y="737"/>
                    <a:pt x="456" y="737"/>
                  </a:cubicBezTo>
                  <a:cubicBezTo>
                    <a:pt x="456" y="737"/>
                    <a:pt x="1018" y="679"/>
                    <a:pt x="1289" y="534"/>
                  </a:cubicBezTo>
                  <a:cubicBezTo>
                    <a:pt x="1289" y="534"/>
                    <a:pt x="1357" y="185"/>
                    <a:pt x="11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62" y="4408569"/>
              <a:ext cx="110288" cy="46616"/>
            </a:xfrm>
            <a:custGeom>
              <a:avLst/>
              <a:gdLst/>
              <a:ahLst/>
              <a:cxnLst/>
              <a:rect l="l" t="t" r="r" b="b"/>
              <a:pathLst>
                <a:path w="1067" h="451" extrusionOk="0">
                  <a:moveTo>
                    <a:pt x="1018" y="0"/>
                  </a:moveTo>
                  <a:cubicBezTo>
                    <a:pt x="1018" y="0"/>
                    <a:pt x="340" y="97"/>
                    <a:pt x="88" y="117"/>
                  </a:cubicBezTo>
                  <a:lnTo>
                    <a:pt x="0" y="427"/>
                  </a:lnTo>
                  <a:cubicBezTo>
                    <a:pt x="64" y="441"/>
                    <a:pt x="133" y="450"/>
                    <a:pt x="204" y="450"/>
                  </a:cubicBezTo>
                  <a:cubicBezTo>
                    <a:pt x="229" y="450"/>
                    <a:pt x="255" y="449"/>
                    <a:pt x="281" y="446"/>
                  </a:cubicBezTo>
                  <a:cubicBezTo>
                    <a:pt x="543" y="408"/>
                    <a:pt x="805" y="349"/>
                    <a:pt x="1047" y="252"/>
                  </a:cubicBezTo>
                  <a:cubicBezTo>
                    <a:pt x="1067" y="165"/>
                    <a:pt x="1057" y="78"/>
                    <a:pt x="10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577989" y="4333424"/>
              <a:ext cx="444976" cy="370555"/>
            </a:xfrm>
            <a:custGeom>
              <a:avLst/>
              <a:gdLst/>
              <a:ahLst/>
              <a:cxnLst/>
              <a:rect l="l" t="t" r="r" b="b"/>
              <a:pathLst>
                <a:path w="4305" h="3585" extrusionOk="0">
                  <a:moveTo>
                    <a:pt x="4101" y="0"/>
                  </a:moveTo>
                  <a:cubicBezTo>
                    <a:pt x="3073" y="156"/>
                    <a:pt x="1803" y="863"/>
                    <a:pt x="1803" y="863"/>
                  </a:cubicBezTo>
                  <a:lnTo>
                    <a:pt x="0" y="3558"/>
                  </a:lnTo>
                  <a:cubicBezTo>
                    <a:pt x="0" y="3558"/>
                    <a:pt x="76" y="3585"/>
                    <a:pt x="198" y="3585"/>
                  </a:cubicBezTo>
                  <a:cubicBezTo>
                    <a:pt x="339" y="3585"/>
                    <a:pt x="543" y="3549"/>
                    <a:pt x="766" y="3393"/>
                  </a:cubicBezTo>
                  <a:cubicBezTo>
                    <a:pt x="1638" y="2753"/>
                    <a:pt x="4304" y="0"/>
                    <a:pt x="41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931769" y="4184169"/>
              <a:ext cx="40208" cy="32146"/>
            </a:xfrm>
            <a:custGeom>
              <a:avLst/>
              <a:gdLst/>
              <a:ahLst/>
              <a:cxnLst/>
              <a:rect l="l" t="t" r="r" b="b"/>
              <a:pathLst>
                <a:path w="389" h="311" extrusionOk="0">
                  <a:moveTo>
                    <a:pt x="252" y="0"/>
                  </a:moveTo>
                  <a:cubicBezTo>
                    <a:pt x="252" y="0"/>
                    <a:pt x="223" y="126"/>
                    <a:pt x="10" y="213"/>
                  </a:cubicBezTo>
                  <a:lnTo>
                    <a:pt x="0" y="310"/>
                  </a:lnTo>
                  <a:cubicBezTo>
                    <a:pt x="155" y="281"/>
                    <a:pt x="291" y="194"/>
                    <a:pt x="388" y="68"/>
                  </a:cubicBezTo>
                  <a:cubicBezTo>
                    <a:pt x="340" y="39"/>
                    <a:pt x="301" y="20"/>
                    <a:pt x="2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3373787" y="987312"/>
            <a:ext cx="854203" cy="322997"/>
          </a:xfrm>
          <a:custGeom>
            <a:avLst/>
            <a:gdLst/>
            <a:ahLst/>
            <a:cxnLst/>
            <a:rect l="l" t="t" r="r" b="b"/>
            <a:pathLst>
              <a:path w="3713" h="1404" extrusionOk="0">
                <a:moveTo>
                  <a:pt x="3479" y="1"/>
                </a:moveTo>
                <a:cubicBezTo>
                  <a:pt x="3100" y="1"/>
                  <a:pt x="2263" y="266"/>
                  <a:pt x="1852" y="467"/>
                </a:cubicBezTo>
                <a:cubicBezTo>
                  <a:pt x="1309" y="729"/>
                  <a:pt x="0" y="1204"/>
                  <a:pt x="59" y="1378"/>
                </a:cubicBezTo>
                <a:cubicBezTo>
                  <a:pt x="65" y="1395"/>
                  <a:pt x="92" y="1403"/>
                  <a:pt x="138" y="1403"/>
                </a:cubicBezTo>
                <a:cubicBezTo>
                  <a:pt x="461" y="1403"/>
                  <a:pt x="1675" y="1022"/>
                  <a:pt x="2472" y="768"/>
                </a:cubicBezTo>
                <a:cubicBezTo>
                  <a:pt x="3383" y="477"/>
                  <a:pt x="3713" y="322"/>
                  <a:pt x="3674" y="80"/>
                </a:cubicBezTo>
                <a:cubicBezTo>
                  <a:pt x="3665" y="24"/>
                  <a:pt x="3593" y="1"/>
                  <a:pt x="3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42450" y="1310300"/>
            <a:ext cx="4468477" cy="6702601"/>
          </a:xfrm>
          <a:custGeom>
            <a:avLst/>
            <a:gdLst/>
            <a:ahLst/>
            <a:cxnLst/>
            <a:rect l="l" t="t" r="r" b="b"/>
            <a:pathLst>
              <a:path w="138902" h="208398" extrusionOk="0">
                <a:moveTo>
                  <a:pt x="101452" y="0"/>
                </a:moveTo>
                <a:cubicBezTo>
                  <a:pt x="100874" y="0"/>
                  <a:pt x="100033" y="129"/>
                  <a:pt x="98964" y="397"/>
                </a:cubicBezTo>
                <a:cubicBezTo>
                  <a:pt x="94949" y="1383"/>
                  <a:pt x="78114" y="6877"/>
                  <a:pt x="65647" y="11948"/>
                </a:cubicBezTo>
                <a:cubicBezTo>
                  <a:pt x="41980" y="21739"/>
                  <a:pt x="19863" y="34981"/>
                  <a:pt x="0" y="51252"/>
                </a:cubicBezTo>
                <a:lnTo>
                  <a:pt x="0" y="208397"/>
                </a:lnTo>
                <a:lnTo>
                  <a:pt x="138901" y="208397"/>
                </a:lnTo>
                <a:lnTo>
                  <a:pt x="138901" y="134368"/>
                </a:lnTo>
                <a:lnTo>
                  <a:pt x="138831" y="134368"/>
                </a:lnTo>
                <a:cubicBezTo>
                  <a:pt x="131527" y="132474"/>
                  <a:pt x="127132" y="116284"/>
                  <a:pt x="118367" y="116284"/>
                </a:cubicBezTo>
                <a:cubicBezTo>
                  <a:pt x="115722" y="116284"/>
                  <a:pt x="112678" y="117759"/>
                  <a:pt x="109036" y="121548"/>
                </a:cubicBezTo>
                <a:cubicBezTo>
                  <a:pt x="108226" y="118026"/>
                  <a:pt x="105549" y="116371"/>
                  <a:pt x="102714" y="116371"/>
                </a:cubicBezTo>
                <a:cubicBezTo>
                  <a:pt x="99879" y="116371"/>
                  <a:pt x="96886" y="118026"/>
                  <a:pt x="95442" y="121126"/>
                </a:cubicBezTo>
                <a:cubicBezTo>
                  <a:pt x="92483" y="109997"/>
                  <a:pt x="96639" y="97177"/>
                  <a:pt x="81777" y="93444"/>
                </a:cubicBezTo>
                <a:cubicBezTo>
                  <a:pt x="79841" y="92943"/>
                  <a:pt x="77808" y="92713"/>
                  <a:pt x="75737" y="92713"/>
                </a:cubicBezTo>
                <a:cubicBezTo>
                  <a:pt x="69370" y="92713"/>
                  <a:pt x="62651" y="94886"/>
                  <a:pt x="57335" y="98022"/>
                </a:cubicBezTo>
                <a:cubicBezTo>
                  <a:pt x="54805" y="99549"/>
                  <a:pt x="53194" y="101400"/>
                  <a:pt x="51547" y="101400"/>
                </a:cubicBezTo>
                <a:cubicBezTo>
                  <a:pt x="50535" y="101400"/>
                  <a:pt x="49509" y="100701"/>
                  <a:pt x="48249" y="98797"/>
                </a:cubicBezTo>
                <a:cubicBezTo>
                  <a:pt x="45784" y="95064"/>
                  <a:pt x="50714" y="91401"/>
                  <a:pt x="44516" y="88936"/>
                </a:cubicBezTo>
                <a:cubicBezTo>
                  <a:pt x="43315" y="88504"/>
                  <a:pt x="42235" y="88356"/>
                  <a:pt x="41258" y="88356"/>
                </a:cubicBezTo>
                <a:cubicBezTo>
                  <a:pt x="39146" y="88356"/>
                  <a:pt x="37511" y="89045"/>
                  <a:pt x="36167" y="89045"/>
                </a:cubicBezTo>
                <a:cubicBezTo>
                  <a:pt x="34484" y="89045"/>
                  <a:pt x="33256" y="87963"/>
                  <a:pt x="32119" y="83090"/>
                </a:cubicBezTo>
                <a:cubicBezTo>
                  <a:pt x="30499" y="76046"/>
                  <a:pt x="21765" y="48223"/>
                  <a:pt x="100513" y="2158"/>
                </a:cubicBezTo>
                <a:cubicBezTo>
                  <a:pt x="102708" y="761"/>
                  <a:pt x="102854" y="0"/>
                  <a:pt x="1014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535864" y="2804375"/>
            <a:ext cx="3455163" cy="281867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3259213" y="1572900"/>
            <a:ext cx="40410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3280388" y="3009025"/>
            <a:ext cx="40410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_3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5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5688850" y="2511136"/>
            <a:ext cx="2374139" cy="2283391"/>
          </a:xfrm>
          <a:custGeom>
            <a:avLst/>
            <a:gdLst/>
            <a:ahLst/>
            <a:cxnLst/>
            <a:rect l="l" t="t" r="r" b="b"/>
            <a:pathLst>
              <a:path w="18331" h="17631" extrusionOk="0">
                <a:moveTo>
                  <a:pt x="9510" y="0"/>
                </a:moveTo>
                <a:cubicBezTo>
                  <a:pt x="5943" y="0"/>
                  <a:pt x="2734" y="2142"/>
                  <a:pt x="1368" y="5438"/>
                </a:cubicBezTo>
                <a:cubicBezTo>
                  <a:pt x="1" y="8733"/>
                  <a:pt x="757" y="12523"/>
                  <a:pt x="3277" y="15044"/>
                </a:cubicBezTo>
                <a:cubicBezTo>
                  <a:pt x="4963" y="16736"/>
                  <a:pt x="7218" y="17631"/>
                  <a:pt x="9513" y="17631"/>
                </a:cubicBezTo>
                <a:cubicBezTo>
                  <a:pt x="10648" y="17631"/>
                  <a:pt x="11792" y="17412"/>
                  <a:pt x="12883" y="16963"/>
                </a:cubicBezTo>
                <a:cubicBezTo>
                  <a:pt x="16179" y="15596"/>
                  <a:pt x="18330" y="12378"/>
                  <a:pt x="18330" y="8811"/>
                </a:cubicBezTo>
                <a:cubicBezTo>
                  <a:pt x="18330" y="3945"/>
                  <a:pt x="14376" y="0"/>
                  <a:pt x="9510" y="0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5688839" y="2243500"/>
            <a:ext cx="3455163" cy="281867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_2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6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7DAD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26"/>
          <p:cNvGrpSpPr/>
          <p:nvPr/>
        </p:nvGrpSpPr>
        <p:grpSpPr>
          <a:xfrm rot="-492451">
            <a:off x="1739482" y="1417521"/>
            <a:ext cx="917990" cy="384984"/>
            <a:chOff x="7036389" y="1157700"/>
            <a:chExt cx="635554" cy="266555"/>
          </a:xfrm>
        </p:grpSpPr>
        <p:sp>
          <p:nvSpPr>
            <p:cNvPr id="592" name="Google Shape;592;p26"/>
            <p:cNvSpPr/>
            <p:nvPr/>
          </p:nvSpPr>
          <p:spPr>
            <a:xfrm>
              <a:off x="7453656" y="1360674"/>
              <a:ext cx="193154" cy="3162"/>
            </a:xfrm>
            <a:custGeom>
              <a:avLst/>
              <a:gdLst/>
              <a:ahLst/>
              <a:cxnLst/>
              <a:rect l="l" t="t" r="r" b="b"/>
              <a:pathLst>
                <a:path w="2321" h="38" extrusionOk="0">
                  <a:moveTo>
                    <a:pt x="2321" y="0"/>
                  </a:moveTo>
                  <a:lnTo>
                    <a:pt x="1" y="18"/>
                  </a:lnTo>
                  <a:lnTo>
                    <a:pt x="2321" y="38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7639321" y="1187576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5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7639321" y="1308828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2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7137585" y="1296012"/>
              <a:ext cx="83" cy="33371"/>
            </a:xfrm>
            <a:custGeom>
              <a:avLst/>
              <a:gdLst/>
              <a:ahLst/>
              <a:cxnLst/>
              <a:rect l="l" t="t" r="r" b="b"/>
              <a:pathLst>
                <a:path w="1" h="401" fill="none" extrusionOk="0">
                  <a:moveTo>
                    <a:pt x="1" y="1"/>
                  </a:moveTo>
                  <a:lnTo>
                    <a:pt x="1" y="401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7637823" y="1291934"/>
              <a:ext cx="34120" cy="26381"/>
            </a:xfrm>
            <a:custGeom>
              <a:avLst/>
              <a:gdLst/>
              <a:ahLst/>
              <a:cxnLst/>
              <a:rect l="l" t="t" r="r" b="b"/>
              <a:pathLst>
                <a:path w="410" h="317" extrusionOk="0">
                  <a:moveTo>
                    <a:pt x="18" y="1"/>
                  </a:moveTo>
                  <a:lnTo>
                    <a:pt x="1" y="316"/>
                  </a:lnTo>
                  <a:lnTo>
                    <a:pt x="18" y="316"/>
                  </a:lnTo>
                  <a:cubicBezTo>
                    <a:pt x="209" y="316"/>
                    <a:pt x="409" y="247"/>
                    <a:pt x="409" y="160"/>
                  </a:cubicBezTo>
                  <a:cubicBezTo>
                    <a:pt x="409" y="73"/>
                    <a:pt x="209" y="1"/>
                    <a:pt x="18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7569582" y="1365002"/>
              <a:ext cx="83" cy="33621"/>
            </a:xfrm>
            <a:custGeom>
              <a:avLst/>
              <a:gdLst/>
              <a:ahLst/>
              <a:cxnLst/>
              <a:rect l="l" t="t" r="r" b="b"/>
              <a:pathLst>
                <a:path w="1" h="404" fill="none" extrusionOk="0">
                  <a:moveTo>
                    <a:pt x="1" y="0"/>
                  </a:moveTo>
                  <a:lnTo>
                    <a:pt x="1" y="403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7036389" y="1157700"/>
              <a:ext cx="607090" cy="213626"/>
            </a:xfrm>
            <a:custGeom>
              <a:avLst/>
              <a:gdLst/>
              <a:ahLst/>
              <a:cxnLst/>
              <a:rect l="l" t="t" r="r" b="b"/>
              <a:pathLst>
                <a:path w="7295" h="2567" extrusionOk="0">
                  <a:moveTo>
                    <a:pt x="0" y="0"/>
                  </a:moveTo>
                  <a:lnTo>
                    <a:pt x="426" y="1368"/>
                  </a:lnTo>
                  <a:cubicBezTo>
                    <a:pt x="478" y="1538"/>
                    <a:pt x="617" y="1666"/>
                    <a:pt x="788" y="1704"/>
                  </a:cubicBezTo>
                  <a:lnTo>
                    <a:pt x="4247" y="2483"/>
                  </a:lnTo>
                  <a:cubicBezTo>
                    <a:pt x="4499" y="2538"/>
                    <a:pt x="4754" y="2567"/>
                    <a:pt x="5009" y="2567"/>
                  </a:cubicBezTo>
                  <a:lnTo>
                    <a:pt x="6344" y="2567"/>
                  </a:lnTo>
                  <a:cubicBezTo>
                    <a:pt x="6868" y="2567"/>
                    <a:pt x="7291" y="2141"/>
                    <a:pt x="7294" y="1620"/>
                  </a:cubicBezTo>
                  <a:lnTo>
                    <a:pt x="6127" y="1425"/>
                  </a:lnTo>
                  <a:lnTo>
                    <a:pt x="5869" y="777"/>
                  </a:lnTo>
                  <a:lnTo>
                    <a:pt x="4412" y="695"/>
                  </a:lnTo>
                  <a:lnTo>
                    <a:pt x="3812" y="1249"/>
                  </a:lnTo>
                  <a:lnTo>
                    <a:pt x="1724" y="12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7339394" y="1352935"/>
              <a:ext cx="275625" cy="18392"/>
            </a:xfrm>
            <a:custGeom>
              <a:avLst/>
              <a:gdLst/>
              <a:ahLst/>
              <a:cxnLst/>
              <a:rect l="l" t="t" r="r" b="b"/>
              <a:pathLst>
                <a:path w="3312" h="221" extrusionOk="0">
                  <a:moveTo>
                    <a:pt x="1" y="1"/>
                  </a:moveTo>
                  <a:lnTo>
                    <a:pt x="606" y="137"/>
                  </a:lnTo>
                  <a:cubicBezTo>
                    <a:pt x="858" y="192"/>
                    <a:pt x="1113" y="221"/>
                    <a:pt x="1368" y="221"/>
                  </a:cubicBezTo>
                  <a:lnTo>
                    <a:pt x="2703" y="221"/>
                  </a:lnTo>
                  <a:cubicBezTo>
                    <a:pt x="2926" y="221"/>
                    <a:pt x="3141" y="143"/>
                    <a:pt x="3311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7086238" y="1291934"/>
              <a:ext cx="557241" cy="33621"/>
            </a:xfrm>
            <a:custGeom>
              <a:avLst/>
              <a:gdLst/>
              <a:ahLst/>
              <a:cxnLst/>
              <a:rect l="l" t="t" r="r" b="b"/>
              <a:pathLst>
                <a:path w="6696" h="404" extrusionOk="0">
                  <a:moveTo>
                    <a:pt x="1" y="1"/>
                  </a:moveTo>
                  <a:cubicBezTo>
                    <a:pt x="56" y="44"/>
                    <a:pt x="123" y="76"/>
                    <a:pt x="192" y="91"/>
                  </a:cubicBezTo>
                  <a:lnTo>
                    <a:pt x="1574" y="403"/>
                  </a:lnTo>
                  <a:lnTo>
                    <a:pt x="6640" y="319"/>
                  </a:lnTo>
                  <a:cubicBezTo>
                    <a:pt x="6675" y="218"/>
                    <a:pt x="6695" y="111"/>
                    <a:pt x="6695" y="7"/>
                  </a:cubicBezTo>
                  <a:lnTo>
                    <a:pt x="6666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7158390" y="1312240"/>
              <a:ext cx="482426" cy="13315"/>
            </a:xfrm>
            <a:custGeom>
              <a:avLst/>
              <a:gdLst/>
              <a:ahLst/>
              <a:cxnLst/>
              <a:rect l="l" t="t" r="r" b="b"/>
              <a:pathLst>
                <a:path w="5797" h="160" extrusionOk="0">
                  <a:moveTo>
                    <a:pt x="0" y="0"/>
                  </a:moveTo>
                  <a:lnTo>
                    <a:pt x="707" y="159"/>
                  </a:lnTo>
                  <a:lnTo>
                    <a:pt x="5773" y="75"/>
                  </a:lnTo>
                  <a:cubicBezTo>
                    <a:pt x="5782" y="49"/>
                    <a:pt x="5788" y="26"/>
                    <a:pt x="5796" y="0"/>
                  </a:cubicBezTo>
                  <a:close/>
                </a:path>
              </a:pathLst>
            </a:custGeom>
            <a:solidFill>
              <a:srgbClr val="000000">
                <a:alpha val="2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7067264" y="1157700"/>
              <a:ext cx="258981" cy="121085"/>
            </a:xfrm>
            <a:custGeom>
              <a:avLst/>
              <a:gdLst/>
              <a:ahLst/>
              <a:cxnLst/>
              <a:rect l="l" t="t" r="r" b="b"/>
              <a:pathLst>
                <a:path w="3112" h="1455" extrusionOk="0">
                  <a:moveTo>
                    <a:pt x="0" y="0"/>
                  </a:moveTo>
                  <a:lnTo>
                    <a:pt x="0" y="507"/>
                  </a:lnTo>
                  <a:lnTo>
                    <a:pt x="368" y="507"/>
                  </a:lnTo>
                  <a:lnTo>
                    <a:pt x="730" y="1454"/>
                  </a:lnTo>
                  <a:lnTo>
                    <a:pt x="3111" y="1454"/>
                  </a:lnTo>
                  <a:lnTo>
                    <a:pt x="3111" y="1362"/>
                  </a:lnTo>
                  <a:lnTo>
                    <a:pt x="794" y="1362"/>
                  </a:lnTo>
                  <a:lnTo>
                    <a:pt x="432" y="414"/>
                  </a:lnTo>
                  <a:lnTo>
                    <a:pt x="93" y="4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7305440" y="1325472"/>
              <a:ext cx="308580" cy="27546"/>
            </a:xfrm>
            <a:custGeom>
              <a:avLst/>
              <a:gdLst/>
              <a:ahLst/>
              <a:cxnLst/>
              <a:rect l="l" t="t" r="r" b="b"/>
              <a:pathLst>
                <a:path w="3708" h="331" extrusionOk="0">
                  <a:moveTo>
                    <a:pt x="3575" y="0"/>
                  </a:moveTo>
                  <a:lnTo>
                    <a:pt x="3325" y="238"/>
                  </a:lnTo>
                  <a:lnTo>
                    <a:pt x="0" y="238"/>
                  </a:lnTo>
                  <a:lnTo>
                    <a:pt x="96" y="258"/>
                  </a:lnTo>
                  <a:lnTo>
                    <a:pt x="414" y="331"/>
                  </a:lnTo>
                  <a:lnTo>
                    <a:pt x="3363" y="331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7112785" y="1317733"/>
              <a:ext cx="43524" cy="37283"/>
            </a:xfrm>
            <a:custGeom>
              <a:avLst/>
              <a:gdLst/>
              <a:ahLst/>
              <a:cxnLst/>
              <a:rect l="l" t="t" r="r" b="b"/>
              <a:pathLst>
                <a:path w="523" h="448" extrusionOk="0">
                  <a:moveTo>
                    <a:pt x="299" y="1"/>
                  </a:moveTo>
                  <a:cubicBezTo>
                    <a:pt x="99" y="1"/>
                    <a:pt x="1" y="241"/>
                    <a:pt x="140" y="383"/>
                  </a:cubicBezTo>
                  <a:cubicBezTo>
                    <a:pt x="185" y="428"/>
                    <a:pt x="241" y="448"/>
                    <a:pt x="296" y="448"/>
                  </a:cubicBezTo>
                  <a:cubicBezTo>
                    <a:pt x="412" y="448"/>
                    <a:pt x="522" y="359"/>
                    <a:pt x="522" y="224"/>
                  </a:cubicBezTo>
                  <a:cubicBezTo>
                    <a:pt x="522" y="102"/>
                    <a:pt x="421" y="1"/>
                    <a:pt x="29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7128930" y="1327636"/>
              <a:ext cx="17476" cy="17393"/>
            </a:xfrm>
            <a:custGeom>
              <a:avLst/>
              <a:gdLst/>
              <a:ahLst/>
              <a:cxnLst/>
              <a:rect l="l" t="t" r="r" b="b"/>
              <a:pathLst>
                <a:path w="210" h="209" extrusionOk="0">
                  <a:moveTo>
                    <a:pt x="105" y="0"/>
                  </a:moveTo>
                  <a:cubicBezTo>
                    <a:pt x="47" y="0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09" y="163"/>
                    <a:pt x="209" y="105"/>
                  </a:cubicBezTo>
                  <a:cubicBezTo>
                    <a:pt x="209" y="47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7544782" y="1386972"/>
              <a:ext cx="43441" cy="37283"/>
            </a:xfrm>
            <a:custGeom>
              <a:avLst/>
              <a:gdLst/>
              <a:ahLst/>
              <a:cxnLst/>
              <a:rect l="l" t="t" r="r" b="b"/>
              <a:pathLst>
                <a:path w="522" h="448" extrusionOk="0">
                  <a:moveTo>
                    <a:pt x="299" y="0"/>
                  </a:moveTo>
                  <a:cubicBezTo>
                    <a:pt x="99" y="0"/>
                    <a:pt x="0" y="240"/>
                    <a:pt x="142" y="382"/>
                  </a:cubicBezTo>
                  <a:cubicBezTo>
                    <a:pt x="187" y="427"/>
                    <a:pt x="243" y="447"/>
                    <a:pt x="297" y="447"/>
                  </a:cubicBezTo>
                  <a:cubicBezTo>
                    <a:pt x="412" y="447"/>
                    <a:pt x="522" y="358"/>
                    <a:pt x="522" y="223"/>
                  </a:cubicBezTo>
                  <a:cubicBezTo>
                    <a:pt x="522" y="98"/>
                    <a:pt x="423" y="0"/>
                    <a:pt x="299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7560927" y="1396792"/>
              <a:ext cx="17726" cy="17476"/>
            </a:xfrm>
            <a:custGeom>
              <a:avLst/>
              <a:gdLst/>
              <a:ahLst/>
              <a:cxnLst/>
              <a:rect l="l" t="t" r="r" b="b"/>
              <a:pathLst>
                <a:path w="213" h="210" extrusionOk="0">
                  <a:moveTo>
                    <a:pt x="105" y="1"/>
                  </a:moveTo>
                  <a:cubicBezTo>
                    <a:pt x="47" y="1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12" y="163"/>
                    <a:pt x="212" y="105"/>
                  </a:cubicBezTo>
                  <a:cubicBezTo>
                    <a:pt x="212" y="47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7380339" y="1229769"/>
              <a:ext cx="165941" cy="46603"/>
            </a:xfrm>
            <a:custGeom>
              <a:avLst/>
              <a:gdLst/>
              <a:ahLst/>
              <a:cxnLst/>
              <a:rect l="l" t="t" r="r" b="b"/>
              <a:pathLst>
                <a:path w="1994" h="560" extrusionOk="0">
                  <a:moveTo>
                    <a:pt x="383" y="0"/>
                  </a:moveTo>
                  <a:lnTo>
                    <a:pt x="1" y="389"/>
                  </a:lnTo>
                  <a:lnTo>
                    <a:pt x="1994" y="559"/>
                  </a:lnTo>
                  <a:lnTo>
                    <a:pt x="1780" y="21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7284469" y="1223943"/>
              <a:ext cx="136481" cy="15312"/>
            </a:xfrm>
            <a:custGeom>
              <a:avLst/>
              <a:gdLst/>
              <a:ahLst/>
              <a:cxnLst/>
              <a:rect l="l" t="t" r="r" b="b"/>
              <a:pathLst>
                <a:path w="1640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640" y="183"/>
                  </a:lnTo>
                  <a:lnTo>
                    <a:pt x="1640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7420867" y="1222279"/>
              <a:ext cx="110516" cy="16977"/>
            </a:xfrm>
            <a:custGeom>
              <a:avLst/>
              <a:gdLst/>
              <a:ahLst/>
              <a:cxnLst/>
              <a:rect l="l" t="t" r="r" b="b"/>
              <a:pathLst>
                <a:path w="1328" h="204" extrusionOk="0">
                  <a:moveTo>
                    <a:pt x="1249" y="1"/>
                  </a:moveTo>
                  <a:lnTo>
                    <a:pt x="1" y="21"/>
                  </a:lnTo>
                  <a:lnTo>
                    <a:pt x="1" y="203"/>
                  </a:lnTo>
                  <a:lnTo>
                    <a:pt x="1327" y="203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7284469" y="1215538"/>
              <a:ext cx="240423" cy="8488"/>
            </a:xfrm>
            <a:custGeom>
              <a:avLst/>
              <a:gdLst/>
              <a:ahLst/>
              <a:cxnLst/>
              <a:rect l="l" t="t" r="r" b="b"/>
              <a:pathLst>
                <a:path w="2889" h="102" extrusionOk="0">
                  <a:moveTo>
                    <a:pt x="1431" y="0"/>
                  </a:moveTo>
                  <a:lnTo>
                    <a:pt x="0" y="102"/>
                  </a:lnTo>
                  <a:lnTo>
                    <a:pt x="1640" y="102"/>
                  </a:lnTo>
                  <a:lnTo>
                    <a:pt x="2888" y="8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26"/>
          <p:cNvSpPr/>
          <p:nvPr/>
        </p:nvSpPr>
        <p:spPr>
          <a:xfrm flipH="1">
            <a:off x="-693651" y="2046377"/>
            <a:ext cx="4467841" cy="364480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7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7DAD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" name="Google Shape;34;p3"/>
          <p:cNvGrpSpPr/>
          <p:nvPr/>
        </p:nvGrpSpPr>
        <p:grpSpPr>
          <a:xfrm rot="-763864">
            <a:off x="6725645" y="534960"/>
            <a:ext cx="1281057" cy="537262"/>
            <a:chOff x="7036389" y="1157700"/>
            <a:chExt cx="635554" cy="266555"/>
          </a:xfrm>
        </p:grpSpPr>
        <p:sp>
          <p:nvSpPr>
            <p:cNvPr id="35" name="Google Shape;35;p3"/>
            <p:cNvSpPr/>
            <p:nvPr/>
          </p:nvSpPr>
          <p:spPr>
            <a:xfrm>
              <a:off x="7453656" y="1360674"/>
              <a:ext cx="193154" cy="3162"/>
            </a:xfrm>
            <a:custGeom>
              <a:avLst/>
              <a:gdLst/>
              <a:ahLst/>
              <a:cxnLst/>
              <a:rect l="l" t="t" r="r" b="b"/>
              <a:pathLst>
                <a:path w="2321" h="38" extrusionOk="0">
                  <a:moveTo>
                    <a:pt x="2321" y="0"/>
                  </a:moveTo>
                  <a:lnTo>
                    <a:pt x="1" y="18"/>
                  </a:lnTo>
                  <a:lnTo>
                    <a:pt x="2321" y="38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639321" y="1187576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5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639321" y="1308828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2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137585" y="1296012"/>
              <a:ext cx="83" cy="33371"/>
            </a:xfrm>
            <a:custGeom>
              <a:avLst/>
              <a:gdLst/>
              <a:ahLst/>
              <a:cxnLst/>
              <a:rect l="l" t="t" r="r" b="b"/>
              <a:pathLst>
                <a:path w="1" h="401" fill="none" extrusionOk="0">
                  <a:moveTo>
                    <a:pt x="1" y="1"/>
                  </a:moveTo>
                  <a:lnTo>
                    <a:pt x="1" y="401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37823" y="1291934"/>
              <a:ext cx="34120" cy="26381"/>
            </a:xfrm>
            <a:custGeom>
              <a:avLst/>
              <a:gdLst/>
              <a:ahLst/>
              <a:cxnLst/>
              <a:rect l="l" t="t" r="r" b="b"/>
              <a:pathLst>
                <a:path w="410" h="317" extrusionOk="0">
                  <a:moveTo>
                    <a:pt x="18" y="1"/>
                  </a:moveTo>
                  <a:lnTo>
                    <a:pt x="1" y="316"/>
                  </a:lnTo>
                  <a:lnTo>
                    <a:pt x="18" y="316"/>
                  </a:lnTo>
                  <a:cubicBezTo>
                    <a:pt x="209" y="316"/>
                    <a:pt x="409" y="247"/>
                    <a:pt x="409" y="160"/>
                  </a:cubicBezTo>
                  <a:cubicBezTo>
                    <a:pt x="409" y="73"/>
                    <a:pt x="209" y="1"/>
                    <a:pt x="18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569582" y="1365002"/>
              <a:ext cx="83" cy="33621"/>
            </a:xfrm>
            <a:custGeom>
              <a:avLst/>
              <a:gdLst/>
              <a:ahLst/>
              <a:cxnLst/>
              <a:rect l="l" t="t" r="r" b="b"/>
              <a:pathLst>
                <a:path w="1" h="404" fill="none" extrusionOk="0">
                  <a:moveTo>
                    <a:pt x="1" y="0"/>
                  </a:moveTo>
                  <a:lnTo>
                    <a:pt x="1" y="403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036389" y="1157700"/>
              <a:ext cx="607090" cy="213626"/>
            </a:xfrm>
            <a:custGeom>
              <a:avLst/>
              <a:gdLst/>
              <a:ahLst/>
              <a:cxnLst/>
              <a:rect l="l" t="t" r="r" b="b"/>
              <a:pathLst>
                <a:path w="7295" h="2567" extrusionOk="0">
                  <a:moveTo>
                    <a:pt x="0" y="0"/>
                  </a:moveTo>
                  <a:lnTo>
                    <a:pt x="426" y="1368"/>
                  </a:lnTo>
                  <a:cubicBezTo>
                    <a:pt x="478" y="1538"/>
                    <a:pt x="617" y="1666"/>
                    <a:pt x="788" y="1704"/>
                  </a:cubicBezTo>
                  <a:lnTo>
                    <a:pt x="4247" y="2483"/>
                  </a:lnTo>
                  <a:cubicBezTo>
                    <a:pt x="4499" y="2538"/>
                    <a:pt x="4754" y="2567"/>
                    <a:pt x="5009" y="2567"/>
                  </a:cubicBezTo>
                  <a:lnTo>
                    <a:pt x="6344" y="2567"/>
                  </a:lnTo>
                  <a:cubicBezTo>
                    <a:pt x="6868" y="2567"/>
                    <a:pt x="7291" y="2141"/>
                    <a:pt x="7294" y="1620"/>
                  </a:cubicBezTo>
                  <a:lnTo>
                    <a:pt x="6127" y="1425"/>
                  </a:lnTo>
                  <a:lnTo>
                    <a:pt x="5869" y="777"/>
                  </a:lnTo>
                  <a:lnTo>
                    <a:pt x="4412" y="695"/>
                  </a:lnTo>
                  <a:lnTo>
                    <a:pt x="3812" y="1249"/>
                  </a:lnTo>
                  <a:lnTo>
                    <a:pt x="1724" y="12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339394" y="1352935"/>
              <a:ext cx="275625" cy="18392"/>
            </a:xfrm>
            <a:custGeom>
              <a:avLst/>
              <a:gdLst/>
              <a:ahLst/>
              <a:cxnLst/>
              <a:rect l="l" t="t" r="r" b="b"/>
              <a:pathLst>
                <a:path w="3312" h="221" extrusionOk="0">
                  <a:moveTo>
                    <a:pt x="1" y="1"/>
                  </a:moveTo>
                  <a:lnTo>
                    <a:pt x="606" y="137"/>
                  </a:lnTo>
                  <a:cubicBezTo>
                    <a:pt x="858" y="192"/>
                    <a:pt x="1113" y="221"/>
                    <a:pt x="1368" y="221"/>
                  </a:cubicBezTo>
                  <a:lnTo>
                    <a:pt x="2703" y="221"/>
                  </a:lnTo>
                  <a:cubicBezTo>
                    <a:pt x="2926" y="221"/>
                    <a:pt x="3141" y="143"/>
                    <a:pt x="3311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7086238" y="1291934"/>
              <a:ext cx="557241" cy="33621"/>
            </a:xfrm>
            <a:custGeom>
              <a:avLst/>
              <a:gdLst/>
              <a:ahLst/>
              <a:cxnLst/>
              <a:rect l="l" t="t" r="r" b="b"/>
              <a:pathLst>
                <a:path w="6696" h="404" extrusionOk="0">
                  <a:moveTo>
                    <a:pt x="1" y="1"/>
                  </a:moveTo>
                  <a:cubicBezTo>
                    <a:pt x="56" y="44"/>
                    <a:pt x="123" y="76"/>
                    <a:pt x="192" y="91"/>
                  </a:cubicBezTo>
                  <a:lnTo>
                    <a:pt x="1574" y="403"/>
                  </a:lnTo>
                  <a:lnTo>
                    <a:pt x="6640" y="319"/>
                  </a:lnTo>
                  <a:cubicBezTo>
                    <a:pt x="6675" y="218"/>
                    <a:pt x="6695" y="111"/>
                    <a:pt x="6695" y="7"/>
                  </a:cubicBezTo>
                  <a:lnTo>
                    <a:pt x="6666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158390" y="1312240"/>
              <a:ext cx="482426" cy="13315"/>
            </a:xfrm>
            <a:custGeom>
              <a:avLst/>
              <a:gdLst/>
              <a:ahLst/>
              <a:cxnLst/>
              <a:rect l="l" t="t" r="r" b="b"/>
              <a:pathLst>
                <a:path w="5797" h="160" extrusionOk="0">
                  <a:moveTo>
                    <a:pt x="0" y="0"/>
                  </a:moveTo>
                  <a:lnTo>
                    <a:pt x="707" y="159"/>
                  </a:lnTo>
                  <a:lnTo>
                    <a:pt x="5773" y="75"/>
                  </a:lnTo>
                  <a:cubicBezTo>
                    <a:pt x="5782" y="49"/>
                    <a:pt x="5788" y="26"/>
                    <a:pt x="5796" y="0"/>
                  </a:cubicBezTo>
                  <a:close/>
                </a:path>
              </a:pathLst>
            </a:custGeom>
            <a:solidFill>
              <a:srgbClr val="000000">
                <a:alpha val="2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067264" y="1157700"/>
              <a:ext cx="258981" cy="121085"/>
            </a:xfrm>
            <a:custGeom>
              <a:avLst/>
              <a:gdLst/>
              <a:ahLst/>
              <a:cxnLst/>
              <a:rect l="l" t="t" r="r" b="b"/>
              <a:pathLst>
                <a:path w="3112" h="1455" extrusionOk="0">
                  <a:moveTo>
                    <a:pt x="0" y="0"/>
                  </a:moveTo>
                  <a:lnTo>
                    <a:pt x="0" y="507"/>
                  </a:lnTo>
                  <a:lnTo>
                    <a:pt x="368" y="507"/>
                  </a:lnTo>
                  <a:lnTo>
                    <a:pt x="730" y="1454"/>
                  </a:lnTo>
                  <a:lnTo>
                    <a:pt x="3111" y="1454"/>
                  </a:lnTo>
                  <a:lnTo>
                    <a:pt x="3111" y="1362"/>
                  </a:lnTo>
                  <a:lnTo>
                    <a:pt x="794" y="1362"/>
                  </a:lnTo>
                  <a:lnTo>
                    <a:pt x="432" y="414"/>
                  </a:lnTo>
                  <a:lnTo>
                    <a:pt x="93" y="4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305440" y="1325472"/>
              <a:ext cx="308580" cy="27546"/>
            </a:xfrm>
            <a:custGeom>
              <a:avLst/>
              <a:gdLst/>
              <a:ahLst/>
              <a:cxnLst/>
              <a:rect l="l" t="t" r="r" b="b"/>
              <a:pathLst>
                <a:path w="3708" h="331" extrusionOk="0">
                  <a:moveTo>
                    <a:pt x="3575" y="0"/>
                  </a:moveTo>
                  <a:lnTo>
                    <a:pt x="3325" y="238"/>
                  </a:lnTo>
                  <a:lnTo>
                    <a:pt x="0" y="238"/>
                  </a:lnTo>
                  <a:lnTo>
                    <a:pt x="96" y="258"/>
                  </a:lnTo>
                  <a:lnTo>
                    <a:pt x="414" y="331"/>
                  </a:lnTo>
                  <a:lnTo>
                    <a:pt x="3363" y="331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112785" y="1317733"/>
              <a:ext cx="43524" cy="37283"/>
            </a:xfrm>
            <a:custGeom>
              <a:avLst/>
              <a:gdLst/>
              <a:ahLst/>
              <a:cxnLst/>
              <a:rect l="l" t="t" r="r" b="b"/>
              <a:pathLst>
                <a:path w="523" h="448" extrusionOk="0">
                  <a:moveTo>
                    <a:pt x="299" y="1"/>
                  </a:moveTo>
                  <a:cubicBezTo>
                    <a:pt x="99" y="1"/>
                    <a:pt x="1" y="241"/>
                    <a:pt x="140" y="383"/>
                  </a:cubicBezTo>
                  <a:cubicBezTo>
                    <a:pt x="185" y="428"/>
                    <a:pt x="241" y="448"/>
                    <a:pt x="296" y="448"/>
                  </a:cubicBezTo>
                  <a:cubicBezTo>
                    <a:pt x="412" y="448"/>
                    <a:pt x="522" y="359"/>
                    <a:pt x="522" y="224"/>
                  </a:cubicBezTo>
                  <a:cubicBezTo>
                    <a:pt x="522" y="102"/>
                    <a:pt x="421" y="1"/>
                    <a:pt x="29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7128930" y="1327636"/>
              <a:ext cx="17476" cy="17393"/>
            </a:xfrm>
            <a:custGeom>
              <a:avLst/>
              <a:gdLst/>
              <a:ahLst/>
              <a:cxnLst/>
              <a:rect l="l" t="t" r="r" b="b"/>
              <a:pathLst>
                <a:path w="210" h="209" extrusionOk="0">
                  <a:moveTo>
                    <a:pt x="105" y="0"/>
                  </a:moveTo>
                  <a:cubicBezTo>
                    <a:pt x="47" y="0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09" y="163"/>
                    <a:pt x="209" y="105"/>
                  </a:cubicBezTo>
                  <a:cubicBezTo>
                    <a:pt x="209" y="47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544782" y="1386972"/>
              <a:ext cx="43441" cy="37283"/>
            </a:xfrm>
            <a:custGeom>
              <a:avLst/>
              <a:gdLst/>
              <a:ahLst/>
              <a:cxnLst/>
              <a:rect l="l" t="t" r="r" b="b"/>
              <a:pathLst>
                <a:path w="522" h="448" extrusionOk="0">
                  <a:moveTo>
                    <a:pt x="299" y="0"/>
                  </a:moveTo>
                  <a:cubicBezTo>
                    <a:pt x="99" y="0"/>
                    <a:pt x="0" y="240"/>
                    <a:pt x="142" y="382"/>
                  </a:cubicBezTo>
                  <a:cubicBezTo>
                    <a:pt x="187" y="427"/>
                    <a:pt x="243" y="447"/>
                    <a:pt x="297" y="447"/>
                  </a:cubicBezTo>
                  <a:cubicBezTo>
                    <a:pt x="412" y="447"/>
                    <a:pt x="522" y="358"/>
                    <a:pt x="522" y="223"/>
                  </a:cubicBezTo>
                  <a:cubicBezTo>
                    <a:pt x="522" y="98"/>
                    <a:pt x="423" y="0"/>
                    <a:pt x="299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560927" y="1396792"/>
              <a:ext cx="17726" cy="17476"/>
            </a:xfrm>
            <a:custGeom>
              <a:avLst/>
              <a:gdLst/>
              <a:ahLst/>
              <a:cxnLst/>
              <a:rect l="l" t="t" r="r" b="b"/>
              <a:pathLst>
                <a:path w="213" h="210" extrusionOk="0">
                  <a:moveTo>
                    <a:pt x="105" y="1"/>
                  </a:moveTo>
                  <a:cubicBezTo>
                    <a:pt x="47" y="1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12" y="163"/>
                    <a:pt x="212" y="105"/>
                  </a:cubicBezTo>
                  <a:cubicBezTo>
                    <a:pt x="212" y="47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7380339" y="1229769"/>
              <a:ext cx="165941" cy="46603"/>
            </a:xfrm>
            <a:custGeom>
              <a:avLst/>
              <a:gdLst/>
              <a:ahLst/>
              <a:cxnLst/>
              <a:rect l="l" t="t" r="r" b="b"/>
              <a:pathLst>
                <a:path w="1994" h="560" extrusionOk="0">
                  <a:moveTo>
                    <a:pt x="383" y="0"/>
                  </a:moveTo>
                  <a:lnTo>
                    <a:pt x="1" y="389"/>
                  </a:lnTo>
                  <a:lnTo>
                    <a:pt x="1994" y="559"/>
                  </a:lnTo>
                  <a:lnTo>
                    <a:pt x="1780" y="21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284469" y="1223943"/>
              <a:ext cx="136481" cy="15312"/>
            </a:xfrm>
            <a:custGeom>
              <a:avLst/>
              <a:gdLst/>
              <a:ahLst/>
              <a:cxnLst/>
              <a:rect l="l" t="t" r="r" b="b"/>
              <a:pathLst>
                <a:path w="1640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640" y="183"/>
                  </a:lnTo>
                  <a:lnTo>
                    <a:pt x="1640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420867" y="1222279"/>
              <a:ext cx="110516" cy="16977"/>
            </a:xfrm>
            <a:custGeom>
              <a:avLst/>
              <a:gdLst/>
              <a:ahLst/>
              <a:cxnLst/>
              <a:rect l="l" t="t" r="r" b="b"/>
              <a:pathLst>
                <a:path w="1328" h="204" extrusionOk="0">
                  <a:moveTo>
                    <a:pt x="1249" y="1"/>
                  </a:moveTo>
                  <a:lnTo>
                    <a:pt x="1" y="21"/>
                  </a:lnTo>
                  <a:lnTo>
                    <a:pt x="1" y="203"/>
                  </a:lnTo>
                  <a:lnTo>
                    <a:pt x="1327" y="203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284469" y="1215538"/>
              <a:ext cx="240423" cy="8488"/>
            </a:xfrm>
            <a:custGeom>
              <a:avLst/>
              <a:gdLst/>
              <a:ahLst/>
              <a:cxnLst/>
              <a:rect l="l" t="t" r="r" b="b"/>
              <a:pathLst>
                <a:path w="2889" h="102" extrusionOk="0">
                  <a:moveTo>
                    <a:pt x="1431" y="0"/>
                  </a:moveTo>
                  <a:lnTo>
                    <a:pt x="0" y="102"/>
                  </a:lnTo>
                  <a:lnTo>
                    <a:pt x="1640" y="102"/>
                  </a:lnTo>
                  <a:lnTo>
                    <a:pt x="2888" y="8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3"/>
          <p:cNvSpPr/>
          <p:nvPr/>
        </p:nvSpPr>
        <p:spPr>
          <a:xfrm rot="514300">
            <a:off x="4153994" y="1129326"/>
            <a:ext cx="5471199" cy="4652800"/>
          </a:xfrm>
          <a:custGeom>
            <a:avLst/>
            <a:gdLst/>
            <a:ahLst/>
            <a:cxnLst/>
            <a:rect l="l" t="t" r="r" b="b"/>
            <a:pathLst>
              <a:path w="37037" h="28679" extrusionOk="0">
                <a:moveTo>
                  <a:pt x="13959" y="0"/>
                </a:moveTo>
                <a:cubicBezTo>
                  <a:pt x="13881" y="0"/>
                  <a:pt x="13766" y="18"/>
                  <a:pt x="13619" y="55"/>
                </a:cubicBezTo>
                <a:cubicBezTo>
                  <a:pt x="13066" y="200"/>
                  <a:pt x="10740" y="947"/>
                  <a:pt x="9034" y="1654"/>
                </a:cubicBezTo>
                <a:cubicBezTo>
                  <a:pt x="5767" y="3002"/>
                  <a:pt x="2733" y="4814"/>
                  <a:pt x="0" y="7053"/>
                </a:cubicBezTo>
                <a:lnTo>
                  <a:pt x="0" y="28678"/>
                </a:lnTo>
                <a:lnTo>
                  <a:pt x="37037" y="28678"/>
                </a:lnTo>
                <a:lnTo>
                  <a:pt x="37037" y="9380"/>
                </a:lnTo>
                <a:cubicBezTo>
                  <a:pt x="36030" y="8865"/>
                  <a:pt x="34813" y="8556"/>
                  <a:pt x="33599" y="8556"/>
                </a:cubicBezTo>
                <a:cubicBezTo>
                  <a:pt x="32277" y="8556"/>
                  <a:pt x="30958" y="8922"/>
                  <a:pt x="29922" y="9787"/>
                </a:cubicBezTo>
                <a:cubicBezTo>
                  <a:pt x="28623" y="10853"/>
                  <a:pt x="27741" y="12346"/>
                  <a:pt x="27412" y="13993"/>
                </a:cubicBezTo>
                <a:cubicBezTo>
                  <a:pt x="27102" y="15729"/>
                  <a:pt x="28013" y="17580"/>
                  <a:pt x="28982" y="18065"/>
                </a:cubicBezTo>
                <a:cubicBezTo>
                  <a:pt x="29670" y="18413"/>
                  <a:pt x="28788" y="19208"/>
                  <a:pt x="28497" y="19431"/>
                </a:cubicBezTo>
                <a:cubicBezTo>
                  <a:pt x="28093" y="19751"/>
                  <a:pt x="27615" y="19879"/>
                  <a:pt x="27266" y="19879"/>
                </a:cubicBezTo>
                <a:cubicBezTo>
                  <a:pt x="27054" y="19879"/>
                  <a:pt x="26890" y="19832"/>
                  <a:pt x="26821" y="19751"/>
                </a:cubicBezTo>
                <a:cubicBezTo>
                  <a:pt x="26675" y="19567"/>
                  <a:pt x="27189" y="19296"/>
                  <a:pt x="27082" y="18840"/>
                </a:cubicBezTo>
                <a:cubicBezTo>
                  <a:pt x="26908" y="18326"/>
                  <a:pt x="26791" y="17987"/>
                  <a:pt x="26394" y="17531"/>
                </a:cubicBezTo>
                <a:cubicBezTo>
                  <a:pt x="25748" y="16814"/>
                  <a:pt x="24860" y="16413"/>
                  <a:pt x="23962" y="16413"/>
                </a:cubicBezTo>
                <a:cubicBezTo>
                  <a:pt x="23284" y="16413"/>
                  <a:pt x="22601" y="16642"/>
                  <a:pt x="22013" y="17134"/>
                </a:cubicBezTo>
                <a:cubicBezTo>
                  <a:pt x="21167" y="17828"/>
                  <a:pt x="20866" y="18608"/>
                  <a:pt x="19862" y="18608"/>
                </a:cubicBezTo>
                <a:cubicBezTo>
                  <a:pt x="19646" y="18608"/>
                  <a:pt x="19398" y="18572"/>
                  <a:pt x="19105" y="18491"/>
                </a:cubicBezTo>
                <a:cubicBezTo>
                  <a:pt x="18099" y="18230"/>
                  <a:pt x="17495" y="16006"/>
                  <a:pt x="16287" y="16006"/>
                </a:cubicBezTo>
                <a:cubicBezTo>
                  <a:pt x="15924" y="16006"/>
                  <a:pt x="15505" y="16208"/>
                  <a:pt x="15005" y="16727"/>
                </a:cubicBezTo>
                <a:cubicBezTo>
                  <a:pt x="14894" y="16244"/>
                  <a:pt x="14527" y="16016"/>
                  <a:pt x="14137" y="16016"/>
                </a:cubicBezTo>
                <a:cubicBezTo>
                  <a:pt x="13744" y="16016"/>
                  <a:pt x="13328" y="16246"/>
                  <a:pt x="13124" y="16678"/>
                </a:cubicBezTo>
                <a:cubicBezTo>
                  <a:pt x="12727" y="15137"/>
                  <a:pt x="13299" y="13373"/>
                  <a:pt x="11254" y="12859"/>
                </a:cubicBezTo>
                <a:cubicBezTo>
                  <a:pt x="10987" y="12790"/>
                  <a:pt x="10707" y="12759"/>
                  <a:pt x="10422" y="12759"/>
                </a:cubicBezTo>
                <a:cubicBezTo>
                  <a:pt x="9546" y="12759"/>
                  <a:pt x="8622" y="13058"/>
                  <a:pt x="7890" y="13489"/>
                </a:cubicBezTo>
                <a:cubicBezTo>
                  <a:pt x="7536" y="13700"/>
                  <a:pt x="7316" y="13954"/>
                  <a:pt x="7091" y="13954"/>
                </a:cubicBezTo>
                <a:cubicBezTo>
                  <a:pt x="6953" y="13954"/>
                  <a:pt x="6813" y="13858"/>
                  <a:pt x="6640" y="13596"/>
                </a:cubicBezTo>
                <a:cubicBezTo>
                  <a:pt x="6300" y="13092"/>
                  <a:pt x="6979" y="12578"/>
                  <a:pt x="6126" y="12239"/>
                </a:cubicBezTo>
                <a:cubicBezTo>
                  <a:pt x="5961" y="12180"/>
                  <a:pt x="5812" y="12159"/>
                  <a:pt x="5678" y="12159"/>
                </a:cubicBezTo>
                <a:cubicBezTo>
                  <a:pt x="5387" y="12159"/>
                  <a:pt x="5162" y="12254"/>
                  <a:pt x="4977" y="12254"/>
                </a:cubicBezTo>
                <a:cubicBezTo>
                  <a:pt x="4745" y="12254"/>
                  <a:pt x="4577" y="12105"/>
                  <a:pt x="4420" y="11435"/>
                </a:cubicBezTo>
                <a:cubicBezTo>
                  <a:pt x="4187" y="10465"/>
                  <a:pt x="2995" y="6637"/>
                  <a:pt x="13832" y="297"/>
                </a:cubicBezTo>
                <a:cubicBezTo>
                  <a:pt x="14127" y="105"/>
                  <a:pt x="14150" y="0"/>
                  <a:pt x="139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flipH="1">
            <a:off x="-17707631" y="1530648"/>
            <a:ext cx="22130031" cy="3597109"/>
          </a:xfrm>
          <a:custGeom>
            <a:avLst/>
            <a:gdLst/>
            <a:ahLst/>
            <a:cxnLst/>
            <a:rect l="l" t="t" r="r" b="b"/>
            <a:pathLst>
              <a:path w="28968" h="4272" extrusionOk="0">
                <a:moveTo>
                  <a:pt x="21071" y="0"/>
                </a:moveTo>
                <a:cubicBezTo>
                  <a:pt x="21051" y="0"/>
                  <a:pt x="21031" y="1"/>
                  <a:pt x="21010" y="2"/>
                </a:cubicBezTo>
                <a:cubicBezTo>
                  <a:pt x="20414" y="25"/>
                  <a:pt x="19898" y="430"/>
                  <a:pt x="19730" y="1007"/>
                </a:cubicBezTo>
                <a:cubicBezTo>
                  <a:pt x="19391" y="841"/>
                  <a:pt x="19030" y="761"/>
                  <a:pt x="18672" y="761"/>
                </a:cubicBezTo>
                <a:cubicBezTo>
                  <a:pt x="17958" y="761"/>
                  <a:pt x="17259" y="1079"/>
                  <a:pt x="16790" y="1667"/>
                </a:cubicBezTo>
                <a:cubicBezTo>
                  <a:pt x="16520" y="1393"/>
                  <a:pt x="16174" y="1263"/>
                  <a:pt x="15831" y="1263"/>
                </a:cubicBezTo>
                <a:cubicBezTo>
                  <a:pt x="15316" y="1263"/>
                  <a:pt x="14810" y="1556"/>
                  <a:pt x="14586" y="2090"/>
                </a:cubicBezTo>
                <a:cubicBezTo>
                  <a:pt x="14474" y="2062"/>
                  <a:pt x="14359" y="2048"/>
                  <a:pt x="14245" y="2048"/>
                </a:cubicBezTo>
                <a:cubicBezTo>
                  <a:pt x="14052" y="2048"/>
                  <a:pt x="13860" y="2088"/>
                  <a:pt x="13682" y="2168"/>
                </a:cubicBezTo>
                <a:cubicBezTo>
                  <a:pt x="13276" y="2249"/>
                  <a:pt x="12866" y="2289"/>
                  <a:pt x="12457" y="2289"/>
                </a:cubicBezTo>
                <a:cubicBezTo>
                  <a:pt x="11467" y="2289"/>
                  <a:pt x="10486" y="2055"/>
                  <a:pt x="9595" y="1601"/>
                </a:cubicBezTo>
                <a:cubicBezTo>
                  <a:pt x="8812" y="1601"/>
                  <a:pt x="8120" y="2110"/>
                  <a:pt x="7886" y="2858"/>
                </a:cubicBezTo>
                <a:cubicBezTo>
                  <a:pt x="7458" y="2525"/>
                  <a:pt x="6946" y="2360"/>
                  <a:pt x="6435" y="2360"/>
                </a:cubicBezTo>
                <a:cubicBezTo>
                  <a:pt x="5857" y="2360"/>
                  <a:pt x="5280" y="2571"/>
                  <a:pt x="4830" y="2988"/>
                </a:cubicBezTo>
                <a:cubicBezTo>
                  <a:pt x="4639" y="2432"/>
                  <a:pt x="4122" y="2096"/>
                  <a:pt x="3581" y="2096"/>
                </a:cubicBezTo>
                <a:cubicBezTo>
                  <a:pt x="3363" y="2096"/>
                  <a:pt x="3141" y="2150"/>
                  <a:pt x="2935" y="2267"/>
                </a:cubicBezTo>
                <a:cubicBezTo>
                  <a:pt x="2944" y="2200"/>
                  <a:pt x="2947" y="2134"/>
                  <a:pt x="2947" y="2064"/>
                </a:cubicBezTo>
                <a:cubicBezTo>
                  <a:pt x="2947" y="1366"/>
                  <a:pt x="2561" y="723"/>
                  <a:pt x="1944" y="395"/>
                </a:cubicBezTo>
                <a:cubicBezTo>
                  <a:pt x="1666" y="248"/>
                  <a:pt x="1361" y="174"/>
                  <a:pt x="1056" y="174"/>
                </a:cubicBezTo>
                <a:cubicBezTo>
                  <a:pt x="687" y="174"/>
                  <a:pt x="318" y="282"/>
                  <a:pt x="1" y="497"/>
                </a:cubicBezTo>
                <a:lnTo>
                  <a:pt x="1" y="4271"/>
                </a:lnTo>
                <a:lnTo>
                  <a:pt x="28968" y="4271"/>
                </a:lnTo>
                <a:lnTo>
                  <a:pt x="28968" y="2359"/>
                </a:lnTo>
                <a:cubicBezTo>
                  <a:pt x="28661" y="2122"/>
                  <a:pt x="28284" y="1994"/>
                  <a:pt x="27896" y="1994"/>
                </a:cubicBezTo>
                <a:cubicBezTo>
                  <a:pt x="27586" y="1994"/>
                  <a:pt x="27282" y="2076"/>
                  <a:pt x="27012" y="2232"/>
                </a:cubicBezTo>
                <a:cubicBezTo>
                  <a:pt x="26808" y="2032"/>
                  <a:pt x="26534" y="1923"/>
                  <a:pt x="26253" y="1923"/>
                </a:cubicBezTo>
                <a:cubicBezTo>
                  <a:pt x="26176" y="1923"/>
                  <a:pt x="26099" y="1931"/>
                  <a:pt x="26022" y="1948"/>
                </a:cubicBezTo>
                <a:cubicBezTo>
                  <a:pt x="25590" y="1021"/>
                  <a:pt x="24677" y="492"/>
                  <a:pt x="23736" y="492"/>
                </a:cubicBezTo>
                <a:cubicBezTo>
                  <a:pt x="23269" y="492"/>
                  <a:pt x="22795" y="623"/>
                  <a:pt x="22369" y="900"/>
                </a:cubicBezTo>
                <a:cubicBezTo>
                  <a:pt x="22165" y="357"/>
                  <a:pt x="21647" y="0"/>
                  <a:pt x="210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2733750" y="2963375"/>
            <a:ext cx="22419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2733750" y="2436925"/>
            <a:ext cx="13680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3"/>
          <p:cNvSpPr txBox="1">
            <a:spLocks noGrp="1"/>
          </p:cNvSpPr>
          <p:nvPr>
            <p:ph type="subTitle" idx="1"/>
          </p:nvPr>
        </p:nvSpPr>
        <p:spPr>
          <a:xfrm>
            <a:off x="2733750" y="3651875"/>
            <a:ext cx="2241900" cy="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7"/>
          <p:cNvGrpSpPr/>
          <p:nvPr/>
        </p:nvGrpSpPr>
        <p:grpSpPr>
          <a:xfrm rot="611736">
            <a:off x="7934750" y="3252163"/>
            <a:ext cx="990846" cy="1742322"/>
            <a:chOff x="1725900" y="1728738"/>
            <a:chExt cx="460217" cy="809187"/>
          </a:xfrm>
        </p:grpSpPr>
        <p:sp>
          <p:nvSpPr>
            <p:cNvPr id="134" name="Google Shape;134;p7"/>
            <p:cNvSpPr/>
            <p:nvPr/>
          </p:nvSpPr>
          <p:spPr>
            <a:xfrm>
              <a:off x="1725900" y="1728738"/>
              <a:ext cx="460217" cy="809180"/>
            </a:xfrm>
            <a:custGeom>
              <a:avLst/>
              <a:gdLst/>
              <a:ahLst/>
              <a:cxnLst/>
              <a:rect l="l" t="t" r="r" b="b"/>
              <a:pathLst>
                <a:path w="7388" h="12990" extrusionOk="0">
                  <a:moveTo>
                    <a:pt x="3694" y="916"/>
                  </a:moveTo>
                  <a:cubicBezTo>
                    <a:pt x="3981" y="916"/>
                    <a:pt x="4123" y="1261"/>
                    <a:pt x="3920" y="1463"/>
                  </a:cubicBezTo>
                  <a:cubicBezTo>
                    <a:pt x="3855" y="1528"/>
                    <a:pt x="3774" y="1557"/>
                    <a:pt x="3696" y="1557"/>
                  </a:cubicBezTo>
                  <a:cubicBezTo>
                    <a:pt x="3531" y="1557"/>
                    <a:pt x="3372" y="1429"/>
                    <a:pt x="3372" y="1234"/>
                  </a:cubicBezTo>
                  <a:cubicBezTo>
                    <a:pt x="3372" y="1058"/>
                    <a:pt x="3517" y="916"/>
                    <a:pt x="3694" y="916"/>
                  </a:cubicBezTo>
                  <a:close/>
                  <a:moveTo>
                    <a:pt x="1377" y="0"/>
                  </a:moveTo>
                  <a:cubicBezTo>
                    <a:pt x="1377" y="765"/>
                    <a:pt x="765" y="1394"/>
                    <a:pt x="1" y="1417"/>
                  </a:cubicBezTo>
                  <a:lnTo>
                    <a:pt x="1" y="7439"/>
                  </a:lnTo>
                  <a:cubicBezTo>
                    <a:pt x="154" y="7439"/>
                    <a:pt x="282" y="7564"/>
                    <a:pt x="282" y="7717"/>
                  </a:cubicBezTo>
                  <a:cubicBezTo>
                    <a:pt x="282" y="7874"/>
                    <a:pt x="154" y="7998"/>
                    <a:pt x="1" y="7998"/>
                  </a:cubicBezTo>
                  <a:lnTo>
                    <a:pt x="1" y="12989"/>
                  </a:lnTo>
                  <a:lnTo>
                    <a:pt x="7387" y="12989"/>
                  </a:lnTo>
                  <a:lnTo>
                    <a:pt x="7387" y="7998"/>
                  </a:lnTo>
                  <a:cubicBezTo>
                    <a:pt x="7231" y="7998"/>
                    <a:pt x="7106" y="7874"/>
                    <a:pt x="7106" y="7717"/>
                  </a:cubicBezTo>
                  <a:cubicBezTo>
                    <a:pt x="7106" y="7564"/>
                    <a:pt x="7231" y="7439"/>
                    <a:pt x="7387" y="7439"/>
                  </a:cubicBezTo>
                  <a:lnTo>
                    <a:pt x="7387" y="1417"/>
                  </a:lnTo>
                  <a:cubicBezTo>
                    <a:pt x="6605" y="1417"/>
                    <a:pt x="5968" y="783"/>
                    <a:pt x="5971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1725900" y="2468344"/>
              <a:ext cx="460217" cy="69581"/>
            </a:xfrm>
            <a:custGeom>
              <a:avLst/>
              <a:gdLst/>
              <a:ahLst/>
              <a:cxnLst/>
              <a:rect l="l" t="t" r="r" b="b"/>
              <a:pathLst>
                <a:path w="7388" h="1117" extrusionOk="0">
                  <a:moveTo>
                    <a:pt x="1" y="1"/>
                  </a:moveTo>
                  <a:lnTo>
                    <a:pt x="1" y="1116"/>
                  </a:lnTo>
                  <a:lnTo>
                    <a:pt x="7387" y="1116"/>
                  </a:lnTo>
                  <a:lnTo>
                    <a:pt x="7387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1725900" y="2139934"/>
              <a:ext cx="460217" cy="69581"/>
            </a:xfrm>
            <a:custGeom>
              <a:avLst/>
              <a:gdLst/>
              <a:ahLst/>
              <a:cxnLst/>
              <a:rect l="l" t="t" r="r" b="b"/>
              <a:pathLst>
                <a:path w="7388" h="1117" extrusionOk="0">
                  <a:moveTo>
                    <a:pt x="1" y="1"/>
                  </a:moveTo>
                  <a:lnTo>
                    <a:pt x="1" y="838"/>
                  </a:lnTo>
                  <a:cubicBezTo>
                    <a:pt x="1" y="992"/>
                    <a:pt x="125" y="1116"/>
                    <a:pt x="282" y="1116"/>
                  </a:cubicBezTo>
                  <a:lnTo>
                    <a:pt x="7106" y="1116"/>
                  </a:lnTo>
                  <a:cubicBezTo>
                    <a:pt x="7260" y="1116"/>
                    <a:pt x="7387" y="992"/>
                    <a:pt x="7387" y="838"/>
                  </a:cubicBezTo>
                  <a:lnTo>
                    <a:pt x="7387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1725900" y="1728738"/>
              <a:ext cx="460217" cy="157974"/>
            </a:xfrm>
            <a:custGeom>
              <a:avLst/>
              <a:gdLst/>
              <a:ahLst/>
              <a:cxnLst/>
              <a:rect l="l" t="t" r="r" b="b"/>
              <a:pathLst>
                <a:path w="7388" h="2536" extrusionOk="0">
                  <a:moveTo>
                    <a:pt x="3691" y="914"/>
                  </a:moveTo>
                  <a:cubicBezTo>
                    <a:pt x="3856" y="914"/>
                    <a:pt x="4016" y="1042"/>
                    <a:pt x="4016" y="1234"/>
                  </a:cubicBezTo>
                  <a:cubicBezTo>
                    <a:pt x="4016" y="1411"/>
                    <a:pt x="3871" y="1556"/>
                    <a:pt x="3694" y="1556"/>
                  </a:cubicBezTo>
                  <a:cubicBezTo>
                    <a:pt x="3407" y="1556"/>
                    <a:pt x="3265" y="1211"/>
                    <a:pt x="3468" y="1009"/>
                  </a:cubicBezTo>
                  <a:cubicBezTo>
                    <a:pt x="3533" y="943"/>
                    <a:pt x="3613" y="914"/>
                    <a:pt x="3691" y="914"/>
                  </a:cubicBezTo>
                  <a:close/>
                  <a:moveTo>
                    <a:pt x="1377" y="0"/>
                  </a:moveTo>
                  <a:cubicBezTo>
                    <a:pt x="1377" y="765"/>
                    <a:pt x="765" y="1394"/>
                    <a:pt x="1" y="1417"/>
                  </a:cubicBezTo>
                  <a:lnTo>
                    <a:pt x="1" y="2535"/>
                  </a:lnTo>
                  <a:lnTo>
                    <a:pt x="7387" y="2535"/>
                  </a:lnTo>
                  <a:lnTo>
                    <a:pt x="7387" y="1417"/>
                  </a:lnTo>
                  <a:cubicBezTo>
                    <a:pt x="6605" y="1417"/>
                    <a:pt x="5968" y="783"/>
                    <a:pt x="5971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770502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0" y="0"/>
                  </a:moveTo>
                  <a:lnTo>
                    <a:pt x="0" y="49"/>
                  </a:lnTo>
                  <a:lnTo>
                    <a:pt x="275" y="4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1797724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1" y="0"/>
                  </a:moveTo>
                  <a:lnTo>
                    <a:pt x="1" y="49"/>
                  </a:lnTo>
                  <a:lnTo>
                    <a:pt x="276" y="4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824946" y="2208021"/>
              <a:ext cx="17255" cy="3115"/>
            </a:xfrm>
            <a:custGeom>
              <a:avLst/>
              <a:gdLst/>
              <a:ahLst/>
              <a:cxnLst/>
              <a:rect l="l" t="t" r="r" b="b"/>
              <a:pathLst>
                <a:path w="277" h="50" extrusionOk="0">
                  <a:moveTo>
                    <a:pt x="1" y="0"/>
                  </a:moveTo>
                  <a:lnTo>
                    <a:pt x="1" y="49"/>
                  </a:lnTo>
                  <a:lnTo>
                    <a:pt x="276" y="4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852230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0" y="0"/>
                  </a:moveTo>
                  <a:lnTo>
                    <a:pt x="0" y="49"/>
                  </a:lnTo>
                  <a:lnTo>
                    <a:pt x="276" y="4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879266" y="2208021"/>
              <a:ext cx="17255" cy="3115"/>
            </a:xfrm>
            <a:custGeom>
              <a:avLst/>
              <a:gdLst/>
              <a:ahLst/>
              <a:cxnLst/>
              <a:rect l="l" t="t" r="r" b="b"/>
              <a:pathLst>
                <a:path w="277" h="50" extrusionOk="0">
                  <a:moveTo>
                    <a:pt x="1" y="0"/>
                  </a:moveTo>
                  <a:lnTo>
                    <a:pt x="1" y="49"/>
                  </a:lnTo>
                  <a:lnTo>
                    <a:pt x="276" y="4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1906550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0" y="0"/>
                  </a:moveTo>
                  <a:lnTo>
                    <a:pt x="0" y="49"/>
                  </a:lnTo>
                  <a:lnTo>
                    <a:pt x="275" y="4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1933772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1" y="0"/>
                  </a:moveTo>
                  <a:lnTo>
                    <a:pt x="1" y="49"/>
                  </a:lnTo>
                  <a:lnTo>
                    <a:pt x="276" y="4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1960870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0" y="0"/>
                  </a:moveTo>
                  <a:lnTo>
                    <a:pt x="0" y="49"/>
                  </a:lnTo>
                  <a:lnTo>
                    <a:pt x="275" y="4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1988092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1" y="0"/>
                  </a:moveTo>
                  <a:lnTo>
                    <a:pt x="1" y="49"/>
                  </a:lnTo>
                  <a:lnTo>
                    <a:pt x="276" y="4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2015376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0" y="0"/>
                  </a:moveTo>
                  <a:lnTo>
                    <a:pt x="0" y="49"/>
                  </a:lnTo>
                  <a:lnTo>
                    <a:pt x="275" y="4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042598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0" y="0"/>
                  </a:moveTo>
                  <a:lnTo>
                    <a:pt x="0" y="49"/>
                  </a:lnTo>
                  <a:lnTo>
                    <a:pt x="276" y="4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069820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1" y="0"/>
                  </a:moveTo>
                  <a:lnTo>
                    <a:pt x="1" y="49"/>
                  </a:lnTo>
                  <a:lnTo>
                    <a:pt x="276" y="4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2096918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0" y="0"/>
                  </a:moveTo>
                  <a:lnTo>
                    <a:pt x="0" y="49"/>
                  </a:lnTo>
                  <a:lnTo>
                    <a:pt x="275" y="4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2124140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1" y="0"/>
                  </a:moveTo>
                  <a:lnTo>
                    <a:pt x="1" y="49"/>
                  </a:lnTo>
                  <a:lnTo>
                    <a:pt x="276" y="4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2151424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0" y="0"/>
                  </a:moveTo>
                  <a:lnTo>
                    <a:pt x="0" y="49"/>
                  </a:lnTo>
                  <a:lnTo>
                    <a:pt x="275" y="4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894278" y="2227394"/>
              <a:ext cx="14327" cy="17317"/>
            </a:xfrm>
            <a:custGeom>
              <a:avLst/>
              <a:gdLst/>
              <a:ahLst/>
              <a:cxnLst/>
              <a:rect l="l" t="t" r="r" b="b"/>
              <a:pathLst>
                <a:path w="230" h="278" extrusionOk="0">
                  <a:moveTo>
                    <a:pt x="12" y="1"/>
                  </a:moveTo>
                  <a:cubicBezTo>
                    <a:pt x="9" y="1"/>
                    <a:pt x="5" y="3"/>
                    <a:pt x="3" y="5"/>
                  </a:cubicBezTo>
                  <a:cubicBezTo>
                    <a:pt x="0" y="8"/>
                    <a:pt x="0" y="11"/>
                    <a:pt x="0" y="16"/>
                  </a:cubicBezTo>
                  <a:lnTo>
                    <a:pt x="0" y="103"/>
                  </a:lnTo>
                  <a:cubicBezTo>
                    <a:pt x="0" y="109"/>
                    <a:pt x="3" y="112"/>
                    <a:pt x="6" y="115"/>
                  </a:cubicBezTo>
                  <a:cubicBezTo>
                    <a:pt x="8" y="117"/>
                    <a:pt x="10" y="119"/>
                    <a:pt x="13" y="119"/>
                  </a:cubicBezTo>
                  <a:cubicBezTo>
                    <a:pt x="15" y="119"/>
                    <a:pt x="16" y="119"/>
                    <a:pt x="18" y="118"/>
                  </a:cubicBezTo>
                  <a:cubicBezTo>
                    <a:pt x="19" y="119"/>
                    <a:pt x="21" y="119"/>
                    <a:pt x="22" y="119"/>
                  </a:cubicBezTo>
                  <a:cubicBezTo>
                    <a:pt x="25" y="119"/>
                    <a:pt x="28" y="117"/>
                    <a:pt x="32" y="115"/>
                  </a:cubicBezTo>
                  <a:cubicBezTo>
                    <a:pt x="35" y="112"/>
                    <a:pt x="35" y="109"/>
                    <a:pt x="35" y="103"/>
                  </a:cubicBezTo>
                  <a:lnTo>
                    <a:pt x="35" y="31"/>
                  </a:lnTo>
                  <a:lnTo>
                    <a:pt x="99" y="31"/>
                  </a:lnTo>
                  <a:lnTo>
                    <a:pt x="99" y="245"/>
                  </a:lnTo>
                  <a:lnTo>
                    <a:pt x="44" y="245"/>
                  </a:lnTo>
                  <a:cubicBezTo>
                    <a:pt x="41" y="245"/>
                    <a:pt x="35" y="245"/>
                    <a:pt x="32" y="248"/>
                  </a:cubicBezTo>
                  <a:cubicBezTo>
                    <a:pt x="29" y="257"/>
                    <a:pt x="29" y="265"/>
                    <a:pt x="32" y="274"/>
                  </a:cubicBezTo>
                  <a:cubicBezTo>
                    <a:pt x="35" y="274"/>
                    <a:pt x="41" y="277"/>
                    <a:pt x="44" y="277"/>
                  </a:cubicBezTo>
                  <a:lnTo>
                    <a:pt x="189" y="277"/>
                  </a:lnTo>
                  <a:cubicBezTo>
                    <a:pt x="192" y="277"/>
                    <a:pt x="197" y="274"/>
                    <a:pt x="200" y="274"/>
                  </a:cubicBezTo>
                  <a:cubicBezTo>
                    <a:pt x="203" y="265"/>
                    <a:pt x="203" y="257"/>
                    <a:pt x="200" y="248"/>
                  </a:cubicBezTo>
                  <a:cubicBezTo>
                    <a:pt x="197" y="245"/>
                    <a:pt x="192" y="245"/>
                    <a:pt x="189" y="245"/>
                  </a:cubicBezTo>
                  <a:lnTo>
                    <a:pt x="134" y="245"/>
                  </a:lnTo>
                  <a:lnTo>
                    <a:pt x="134" y="31"/>
                  </a:lnTo>
                  <a:lnTo>
                    <a:pt x="194" y="31"/>
                  </a:lnTo>
                  <a:lnTo>
                    <a:pt x="194" y="103"/>
                  </a:lnTo>
                  <a:cubicBezTo>
                    <a:pt x="194" y="109"/>
                    <a:pt x="197" y="112"/>
                    <a:pt x="200" y="115"/>
                  </a:cubicBezTo>
                  <a:cubicBezTo>
                    <a:pt x="203" y="118"/>
                    <a:pt x="209" y="121"/>
                    <a:pt x="212" y="121"/>
                  </a:cubicBezTo>
                  <a:cubicBezTo>
                    <a:pt x="218" y="121"/>
                    <a:pt x="223" y="118"/>
                    <a:pt x="226" y="115"/>
                  </a:cubicBezTo>
                  <a:cubicBezTo>
                    <a:pt x="229" y="112"/>
                    <a:pt x="229" y="109"/>
                    <a:pt x="229" y="103"/>
                  </a:cubicBezTo>
                  <a:lnTo>
                    <a:pt x="229" y="16"/>
                  </a:lnTo>
                  <a:cubicBezTo>
                    <a:pt x="229" y="11"/>
                    <a:pt x="229" y="8"/>
                    <a:pt x="226" y="5"/>
                  </a:cubicBezTo>
                  <a:cubicBezTo>
                    <a:pt x="224" y="3"/>
                    <a:pt x="222" y="1"/>
                    <a:pt x="219" y="1"/>
                  </a:cubicBezTo>
                  <a:cubicBezTo>
                    <a:pt x="218" y="1"/>
                    <a:pt x="216" y="1"/>
                    <a:pt x="215" y="2"/>
                  </a:cubicBezTo>
                  <a:lnTo>
                    <a:pt x="15" y="2"/>
                  </a:lnTo>
                  <a:cubicBezTo>
                    <a:pt x="14" y="1"/>
                    <a:pt x="13" y="1"/>
                    <a:pt x="12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911596" y="2226958"/>
              <a:ext cx="15573" cy="18065"/>
            </a:xfrm>
            <a:custGeom>
              <a:avLst/>
              <a:gdLst/>
              <a:ahLst/>
              <a:cxnLst/>
              <a:rect l="l" t="t" r="r" b="b"/>
              <a:pathLst>
                <a:path w="250" h="290" extrusionOk="0">
                  <a:moveTo>
                    <a:pt x="124" y="35"/>
                  </a:moveTo>
                  <a:cubicBezTo>
                    <a:pt x="136" y="35"/>
                    <a:pt x="148" y="38"/>
                    <a:pt x="160" y="44"/>
                  </a:cubicBezTo>
                  <a:cubicBezTo>
                    <a:pt x="171" y="49"/>
                    <a:pt x="180" y="55"/>
                    <a:pt x="186" y="64"/>
                  </a:cubicBezTo>
                  <a:cubicBezTo>
                    <a:pt x="194" y="75"/>
                    <a:pt x="200" y="87"/>
                    <a:pt x="203" y="99"/>
                  </a:cubicBezTo>
                  <a:cubicBezTo>
                    <a:pt x="209" y="113"/>
                    <a:pt x="209" y="131"/>
                    <a:pt x="209" y="145"/>
                  </a:cubicBezTo>
                  <a:cubicBezTo>
                    <a:pt x="209" y="159"/>
                    <a:pt x="209" y="174"/>
                    <a:pt x="203" y="191"/>
                  </a:cubicBezTo>
                  <a:cubicBezTo>
                    <a:pt x="200" y="203"/>
                    <a:pt x="194" y="215"/>
                    <a:pt x="186" y="226"/>
                  </a:cubicBezTo>
                  <a:cubicBezTo>
                    <a:pt x="180" y="235"/>
                    <a:pt x="171" y="244"/>
                    <a:pt x="160" y="249"/>
                  </a:cubicBezTo>
                  <a:cubicBezTo>
                    <a:pt x="148" y="254"/>
                    <a:pt x="136" y="256"/>
                    <a:pt x="124" y="256"/>
                  </a:cubicBezTo>
                  <a:cubicBezTo>
                    <a:pt x="111" y="256"/>
                    <a:pt x="99" y="254"/>
                    <a:pt x="87" y="249"/>
                  </a:cubicBezTo>
                  <a:cubicBezTo>
                    <a:pt x="76" y="244"/>
                    <a:pt x="67" y="235"/>
                    <a:pt x="61" y="226"/>
                  </a:cubicBezTo>
                  <a:cubicBezTo>
                    <a:pt x="53" y="215"/>
                    <a:pt x="47" y="203"/>
                    <a:pt x="44" y="191"/>
                  </a:cubicBezTo>
                  <a:cubicBezTo>
                    <a:pt x="38" y="174"/>
                    <a:pt x="38" y="159"/>
                    <a:pt x="38" y="145"/>
                  </a:cubicBezTo>
                  <a:cubicBezTo>
                    <a:pt x="38" y="131"/>
                    <a:pt x="38" y="113"/>
                    <a:pt x="44" y="99"/>
                  </a:cubicBezTo>
                  <a:cubicBezTo>
                    <a:pt x="47" y="87"/>
                    <a:pt x="53" y="75"/>
                    <a:pt x="61" y="64"/>
                  </a:cubicBezTo>
                  <a:cubicBezTo>
                    <a:pt x="67" y="55"/>
                    <a:pt x="76" y="49"/>
                    <a:pt x="87" y="44"/>
                  </a:cubicBezTo>
                  <a:cubicBezTo>
                    <a:pt x="99" y="38"/>
                    <a:pt x="111" y="35"/>
                    <a:pt x="124" y="35"/>
                  </a:cubicBezTo>
                  <a:close/>
                  <a:moveTo>
                    <a:pt x="124" y="1"/>
                  </a:moveTo>
                  <a:cubicBezTo>
                    <a:pt x="106" y="1"/>
                    <a:pt x="89" y="5"/>
                    <a:pt x="73" y="12"/>
                  </a:cubicBezTo>
                  <a:cubicBezTo>
                    <a:pt x="58" y="18"/>
                    <a:pt x="44" y="29"/>
                    <a:pt x="35" y="41"/>
                  </a:cubicBezTo>
                  <a:cubicBezTo>
                    <a:pt x="24" y="55"/>
                    <a:pt x="15" y="70"/>
                    <a:pt x="9" y="87"/>
                  </a:cubicBezTo>
                  <a:cubicBezTo>
                    <a:pt x="3" y="104"/>
                    <a:pt x="0" y="125"/>
                    <a:pt x="0" y="145"/>
                  </a:cubicBezTo>
                  <a:cubicBezTo>
                    <a:pt x="0" y="165"/>
                    <a:pt x="3" y="186"/>
                    <a:pt x="9" y="203"/>
                  </a:cubicBezTo>
                  <a:cubicBezTo>
                    <a:pt x="15" y="220"/>
                    <a:pt x="24" y="235"/>
                    <a:pt x="35" y="249"/>
                  </a:cubicBezTo>
                  <a:cubicBezTo>
                    <a:pt x="44" y="261"/>
                    <a:pt x="58" y="272"/>
                    <a:pt x="73" y="278"/>
                  </a:cubicBezTo>
                  <a:cubicBezTo>
                    <a:pt x="89" y="286"/>
                    <a:pt x="106" y="289"/>
                    <a:pt x="124" y="289"/>
                  </a:cubicBezTo>
                  <a:cubicBezTo>
                    <a:pt x="141" y="289"/>
                    <a:pt x="158" y="286"/>
                    <a:pt x="174" y="278"/>
                  </a:cubicBezTo>
                  <a:cubicBezTo>
                    <a:pt x="189" y="272"/>
                    <a:pt x="200" y="261"/>
                    <a:pt x="212" y="249"/>
                  </a:cubicBezTo>
                  <a:cubicBezTo>
                    <a:pt x="223" y="235"/>
                    <a:pt x="232" y="220"/>
                    <a:pt x="238" y="203"/>
                  </a:cubicBezTo>
                  <a:cubicBezTo>
                    <a:pt x="250" y="165"/>
                    <a:pt x="250" y="125"/>
                    <a:pt x="238" y="87"/>
                  </a:cubicBezTo>
                  <a:cubicBezTo>
                    <a:pt x="232" y="70"/>
                    <a:pt x="223" y="55"/>
                    <a:pt x="212" y="41"/>
                  </a:cubicBezTo>
                  <a:cubicBezTo>
                    <a:pt x="200" y="29"/>
                    <a:pt x="189" y="18"/>
                    <a:pt x="174" y="12"/>
                  </a:cubicBezTo>
                  <a:cubicBezTo>
                    <a:pt x="158" y="5"/>
                    <a:pt x="141" y="1"/>
                    <a:pt x="124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947165" y="2227269"/>
              <a:ext cx="16445" cy="17442"/>
            </a:xfrm>
            <a:custGeom>
              <a:avLst/>
              <a:gdLst/>
              <a:ahLst/>
              <a:cxnLst/>
              <a:rect l="l" t="t" r="r" b="b"/>
              <a:pathLst>
                <a:path w="264" h="280" extrusionOk="0">
                  <a:moveTo>
                    <a:pt x="130" y="33"/>
                  </a:moveTo>
                  <a:cubicBezTo>
                    <a:pt x="145" y="33"/>
                    <a:pt x="159" y="36"/>
                    <a:pt x="174" y="44"/>
                  </a:cubicBezTo>
                  <a:cubicBezTo>
                    <a:pt x="185" y="53"/>
                    <a:pt x="191" y="68"/>
                    <a:pt x="188" y="82"/>
                  </a:cubicBezTo>
                  <a:cubicBezTo>
                    <a:pt x="188" y="88"/>
                    <a:pt x="188" y="94"/>
                    <a:pt x="185" y="102"/>
                  </a:cubicBezTo>
                  <a:cubicBezTo>
                    <a:pt x="183" y="108"/>
                    <a:pt x="177" y="114"/>
                    <a:pt x="174" y="117"/>
                  </a:cubicBezTo>
                  <a:cubicBezTo>
                    <a:pt x="165" y="120"/>
                    <a:pt x="159" y="123"/>
                    <a:pt x="154" y="126"/>
                  </a:cubicBezTo>
                  <a:cubicBezTo>
                    <a:pt x="145" y="126"/>
                    <a:pt x="136" y="128"/>
                    <a:pt x="128" y="128"/>
                  </a:cubicBezTo>
                  <a:lnTo>
                    <a:pt x="78" y="128"/>
                  </a:lnTo>
                  <a:lnTo>
                    <a:pt x="78" y="33"/>
                  </a:lnTo>
                  <a:close/>
                  <a:moveTo>
                    <a:pt x="15" y="1"/>
                  </a:moveTo>
                  <a:cubicBezTo>
                    <a:pt x="12" y="1"/>
                    <a:pt x="6" y="1"/>
                    <a:pt x="3" y="4"/>
                  </a:cubicBezTo>
                  <a:cubicBezTo>
                    <a:pt x="0" y="13"/>
                    <a:pt x="0" y="21"/>
                    <a:pt x="3" y="30"/>
                  </a:cubicBezTo>
                  <a:cubicBezTo>
                    <a:pt x="6" y="33"/>
                    <a:pt x="12" y="33"/>
                    <a:pt x="15" y="33"/>
                  </a:cubicBezTo>
                  <a:lnTo>
                    <a:pt x="44" y="33"/>
                  </a:lnTo>
                  <a:lnTo>
                    <a:pt x="44" y="247"/>
                  </a:lnTo>
                  <a:lnTo>
                    <a:pt x="15" y="247"/>
                  </a:lnTo>
                  <a:cubicBezTo>
                    <a:pt x="12" y="247"/>
                    <a:pt x="6" y="247"/>
                    <a:pt x="3" y="250"/>
                  </a:cubicBezTo>
                  <a:cubicBezTo>
                    <a:pt x="0" y="259"/>
                    <a:pt x="0" y="267"/>
                    <a:pt x="3" y="276"/>
                  </a:cubicBezTo>
                  <a:cubicBezTo>
                    <a:pt x="6" y="279"/>
                    <a:pt x="12" y="279"/>
                    <a:pt x="15" y="279"/>
                  </a:cubicBezTo>
                  <a:lnTo>
                    <a:pt x="107" y="279"/>
                  </a:lnTo>
                  <a:cubicBezTo>
                    <a:pt x="113" y="279"/>
                    <a:pt x="116" y="279"/>
                    <a:pt x="119" y="276"/>
                  </a:cubicBezTo>
                  <a:cubicBezTo>
                    <a:pt x="125" y="267"/>
                    <a:pt x="125" y="259"/>
                    <a:pt x="119" y="250"/>
                  </a:cubicBezTo>
                  <a:cubicBezTo>
                    <a:pt x="116" y="247"/>
                    <a:pt x="113" y="247"/>
                    <a:pt x="107" y="247"/>
                  </a:cubicBezTo>
                  <a:lnTo>
                    <a:pt x="78" y="247"/>
                  </a:lnTo>
                  <a:lnTo>
                    <a:pt x="78" y="160"/>
                  </a:lnTo>
                  <a:lnTo>
                    <a:pt x="93" y="160"/>
                  </a:lnTo>
                  <a:cubicBezTo>
                    <a:pt x="96" y="159"/>
                    <a:pt x="99" y="158"/>
                    <a:pt x="102" y="158"/>
                  </a:cubicBezTo>
                  <a:cubicBezTo>
                    <a:pt x="105" y="158"/>
                    <a:pt x="109" y="159"/>
                    <a:pt x="113" y="160"/>
                  </a:cubicBezTo>
                  <a:cubicBezTo>
                    <a:pt x="122" y="160"/>
                    <a:pt x="133" y="166"/>
                    <a:pt x="142" y="172"/>
                  </a:cubicBezTo>
                  <a:cubicBezTo>
                    <a:pt x="148" y="175"/>
                    <a:pt x="151" y="181"/>
                    <a:pt x="154" y="183"/>
                  </a:cubicBezTo>
                  <a:cubicBezTo>
                    <a:pt x="156" y="189"/>
                    <a:pt x="162" y="192"/>
                    <a:pt x="165" y="198"/>
                  </a:cubicBezTo>
                  <a:lnTo>
                    <a:pt x="174" y="212"/>
                  </a:lnTo>
                  <a:lnTo>
                    <a:pt x="183" y="230"/>
                  </a:lnTo>
                  <a:cubicBezTo>
                    <a:pt x="185" y="236"/>
                    <a:pt x="188" y="241"/>
                    <a:pt x="191" y="244"/>
                  </a:cubicBezTo>
                  <a:cubicBezTo>
                    <a:pt x="197" y="256"/>
                    <a:pt x="203" y="265"/>
                    <a:pt x="212" y="270"/>
                  </a:cubicBezTo>
                  <a:cubicBezTo>
                    <a:pt x="217" y="276"/>
                    <a:pt x="226" y="276"/>
                    <a:pt x="232" y="279"/>
                  </a:cubicBezTo>
                  <a:lnTo>
                    <a:pt x="249" y="279"/>
                  </a:lnTo>
                  <a:cubicBezTo>
                    <a:pt x="252" y="279"/>
                    <a:pt x="258" y="276"/>
                    <a:pt x="261" y="273"/>
                  </a:cubicBezTo>
                  <a:cubicBezTo>
                    <a:pt x="264" y="267"/>
                    <a:pt x="264" y="259"/>
                    <a:pt x="261" y="250"/>
                  </a:cubicBezTo>
                  <a:cubicBezTo>
                    <a:pt x="255" y="247"/>
                    <a:pt x="252" y="247"/>
                    <a:pt x="249" y="247"/>
                  </a:cubicBezTo>
                  <a:lnTo>
                    <a:pt x="243" y="247"/>
                  </a:lnTo>
                  <a:cubicBezTo>
                    <a:pt x="238" y="247"/>
                    <a:pt x="235" y="244"/>
                    <a:pt x="232" y="241"/>
                  </a:cubicBezTo>
                  <a:cubicBezTo>
                    <a:pt x="226" y="236"/>
                    <a:pt x="223" y="230"/>
                    <a:pt x="220" y="227"/>
                  </a:cubicBezTo>
                  <a:lnTo>
                    <a:pt x="212" y="212"/>
                  </a:lnTo>
                  <a:lnTo>
                    <a:pt x="203" y="195"/>
                  </a:lnTo>
                  <a:cubicBezTo>
                    <a:pt x="200" y="192"/>
                    <a:pt x="197" y="186"/>
                    <a:pt x="194" y="181"/>
                  </a:cubicBezTo>
                  <a:cubicBezTo>
                    <a:pt x="188" y="175"/>
                    <a:pt x="185" y="172"/>
                    <a:pt x="183" y="166"/>
                  </a:cubicBezTo>
                  <a:cubicBezTo>
                    <a:pt x="180" y="163"/>
                    <a:pt x="174" y="160"/>
                    <a:pt x="171" y="157"/>
                  </a:cubicBezTo>
                  <a:cubicBezTo>
                    <a:pt x="168" y="154"/>
                    <a:pt x="165" y="152"/>
                    <a:pt x="159" y="152"/>
                  </a:cubicBezTo>
                  <a:cubicBezTo>
                    <a:pt x="171" y="149"/>
                    <a:pt x="180" y="146"/>
                    <a:pt x="188" y="140"/>
                  </a:cubicBezTo>
                  <a:cubicBezTo>
                    <a:pt x="194" y="137"/>
                    <a:pt x="203" y="131"/>
                    <a:pt x="209" y="126"/>
                  </a:cubicBezTo>
                  <a:cubicBezTo>
                    <a:pt x="214" y="120"/>
                    <a:pt x="217" y="111"/>
                    <a:pt x="220" y="105"/>
                  </a:cubicBezTo>
                  <a:cubicBezTo>
                    <a:pt x="223" y="97"/>
                    <a:pt x="226" y="88"/>
                    <a:pt x="226" y="79"/>
                  </a:cubicBezTo>
                  <a:cubicBezTo>
                    <a:pt x="226" y="68"/>
                    <a:pt x="223" y="59"/>
                    <a:pt x="220" y="47"/>
                  </a:cubicBezTo>
                  <a:cubicBezTo>
                    <a:pt x="214" y="39"/>
                    <a:pt x="209" y="30"/>
                    <a:pt x="203" y="24"/>
                  </a:cubicBezTo>
                  <a:cubicBezTo>
                    <a:pt x="194" y="15"/>
                    <a:pt x="183" y="10"/>
                    <a:pt x="174" y="7"/>
                  </a:cubicBezTo>
                  <a:cubicBezTo>
                    <a:pt x="159" y="4"/>
                    <a:pt x="145" y="1"/>
                    <a:pt x="133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964981" y="2226958"/>
              <a:ext cx="15573" cy="17878"/>
            </a:xfrm>
            <a:custGeom>
              <a:avLst/>
              <a:gdLst/>
              <a:ahLst/>
              <a:cxnLst/>
              <a:rect l="l" t="t" r="r" b="b"/>
              <a:pathLst>
                <a:path w="250" h="287" extrusionOk="0">
                  <a:moveTo>
                    <a:pt x="125" y="35"/>
                  </a:moveTo>
                  <a:cubicBezTo>
                    <a:pt x="137" y="35"/>
                    <a:pt x="149" y="38"/>
                    <a:pt x="160" y="44"/>
                  </a:cubicBezTo>
                  <a:cubicBezTo>
                    <a:pt x="172" y="49"/>
                    <a:pt x="180" y="55"/>
                    <a:pt x="189" y="64"/>
                  </a:cubicBezTo>
                  <a:cubicBezTo>
                    <a:pt x="195" y="75"/>
                    <a:pt x="201" y="87"/>
                    <a:pt x="206" y="99"/>
                  </a:cubicBezTo>
                  <a:cubicBezTo>
                    <a:pt x="209" y="113"/>
                    <a:pt x="212" y="131"/>
                    <a:pt x="212" y="145"/>
                  </a:cubicBezTo>
                  <a:cubicBezTo>
                    <a:pt x="212" y="159"/>
                    <a:pt x="209" y="174"/>
                    <a:pt x="206" y="191"/>
                  </a:cubicBezTo>
                  <a:cubicBezTo>
                    <a:pt x="204" y="203"/>
                    <a:pt x="195" y="215"/>
                    <a:pt x="189" y="226"/>
                  </a:cubicBezTo>
                  <a:cubicBezTo>
                    <a:pt x="180" y="235"/>
                    <a:pt x="172" y="244"/>
                    <a:pt x="160" y="249"/>
                  </a:cubicBezTo>
                  <a:cubicBezTo>
                    <a:pt x="149" y="252"/>
                    <a:pt x="137" y="255"/>
                    <a:pt x="125" y="255"/>
                  </a:cubicBezTo>
                  <a:cubicBezTo>
                    <a:pt x="114" y="255"/>
                    <a:pt x="99" y="252"/>
                    <a:pt x="88" y="249"/>
                  </a:cubicBezTo>
                  <a:cubicBezTo>
                    <a:pt x="79" y="244"/>
                    <a:pt x="67" y="235"/>
                    <a:pt x="62" y="226"/>
                  </a:cubicBezTo>
                  <a:cubicBezTo>
                    <a:pt x="53" y="215"/>
                    <a:pt x="47" y="203"/>
                    <a:pt x="44" y="191"/>
                  </a:cubicBezTo>
                  <a:cubicBezTo>
                    <a:pt x="41" y="174"/>
                    <a:pt x="38" y="159"/>
                    <a:pt x="38" y="145"/>
                  </a:cubicBezTo>
                  <a:cubicBezTo>
                    <a:pt x="38" y="131"/>
                    <a:pt x="41" y="113"/>
                    <a:pt x="44" y="99"/>
                  </a:cubicBezTo>
                  <a:cubicBezTo>
                    <a:pt x="47" y="87"/>
                    <a:pt x="53" y="75"/>
                    <a:pt x="62" y="64"/>
                  </a:cubicBezTo>
                  <a:cubicBezTo>
                    <a:pt x="67" y="55"/>
                    <a:pt x="79" y="49"/>
                    <a:pt x="88" y="44"/>
                  </a:cubicBezTo>
                  <a:cubicBezTo>
                    <a:pt x="99" y="38"/>
                    <a:pt x="114" y="35"/>
                    <a:pt x="125" y="35"/>
                  </a:cubicBezTo>
                  <a:close/>
                  <a:moveTo>
                    <a:pt x="125" y="0"/>
                  </a:moveTo>
                  <a:cubicBezTo>
                    <a:pt x="108" y="0"/>
                    <a:pt x="91" y="3"/>
                    <a:pt x="73" y="12"/>
                  </a:cubicBezTo>
                  <a:cubicBezTo>
                    <a:pt x="59" y="18"/>
                    <a:pt x="47" y="29"/>
                    <a:pt x="36" y="41"/>
                  </a:cubicBezTo>
                  <a:cubicBezTo>
                    <a:pt x="24" y="55"/>
                    <a:pt x="15" y="70"/>
                    <a:pt x="10" y="87"/>
                  </a:cubicBezTo>
                  <a:cubicBezTo>
                    <a:pt x="4" y="104"/>
                    <a:pt x="1" y="125"/>
                    <a:pt x="1" y="145"/>
                  </a:cubicBezTo>
                  <a:cubicBezTo>
                    <a:pt x="1" y="165"/>
                    <a:pt x="4" y="186"/>
                    <a:pt x="10" y="203"/>
                  </a:cubicBezTo>
                  <a:cubicBezTo>
                    <a:pt x="15" y="220"/>
                    <a:pt x="24" y="235"/>
                    <a:pt x="36" y="249"/>
                  </a:cubicBezTo>
                  <a:cubicBezTo>
                    <a:pt x="47" y="261"/>
                    <a:pt x="59" y="272"/>
                    <a:pt x="73" y="278"/>
                  </a:cubicBezTo>
                  <a:cubicBezTo>
                    <a:pt x="91" y="284"/>
                    <a:pt x="108" y="287"/>
                    <a:pt x="125" y="287"/>
                  </a:cubicBezTo>
                  <a:cubicBezTo>
                    <a:pt x="143" y="287"/>
                    <a:pt x="160" y="284"/>
                    <a:pt x="175" y="278"/>
                  </a:cubicBezTo>
                  <a:cubicBezTo>
                    <a:pt x="189" y="272"/>
                    <a:pt x="204" y="261"/>
                    <a:pt x="212" y="249"/>
                  </a:cubicBezTo>
                  <a:cubicBezTo>
                    <a:pt x="224" y="235"/>
                    <a:pt x="233" y="220"/>
                    <a:pt x="238" y="203"/>
                  </a:cubicBezTo>
                  <a:cubicBezTo>
                    <a:pt x="250" y="165"/>
                    <a:pt x="250" y="125"/>
                    <a:pt x="238" y="87"/>
                  </a:cubicBezTo>
                  <a:cubicBezTo>
                    <a:pt x="233" y="70"/>
                    <a:pt x="224" y="55"/>
                    <a:pt x="212" y="41"/>
                  </a:cubicBezTo>
                  <a:cubicBezTo>
                    <a:pt x="204" y="29"/>
                    <a:pt x="189" y="18"/>
                    <a:pt x="175" y="12"/>
                  </a:cubicBezTo>
                  <a:cubicBezTo>
                    <a:pt x="160" y="3"/>
                    <a:pt x="143" y="0"/>
                    <a:pt x="125" y="0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982174" y="2227269"/>
              <a:ext cx="17006" cy="17442"/>
            </a:xfrm>
            <a:custGeom>
              <a:avLst/>
              <a:gdLst/>
              <a:ahLst/>
              <a:cxnLst/>
              <a:rect l="l" t="t" r="r" b="b"/>
              <a:pathLst>
                <a:path w="273" h="280" extrusionOk="0">
                  <a:moveTo>
                    <a:pt x="20" y="1"/>
                  </a:moveTo>
                  <a:cubicBezTo>
                    <a:pt x="17" y="1"/>
                    <a:pt x="12" y="1"/>
                    <a:pt x="9" y="4"/>
                  </a:cubicBezTo>
                  <a:cubicBezTo>
                    <a:pt x="3" y="13"/>
                    <a:pt x="3" y="21"/>
                    <a:pt x="9" y="30"/>
                  </a:cubicBezTo>
                  <a:cubicBezTo>
                    <a:pt x="12" y="33"/>
                    <a:pt x="17" y="33"/>
                    <a:pt x="20" y="33"/>
                  </a:cubicBezTo>
                  <a:lnTo>
                    <a:pt x="32" y="33"/>
                  </a:lnTo>
                  <a:lnTo>
                    <a:pt x="29" y="247"/>
                  </a:lnTo>
                  <a:lnTo>
                    <a:pt x="14" y="247"/>
                  </a:lnTo>
                  <a:cubicBezTo>
                    <a:pt x="12" y="247"/>
                    <a:pt x="6" y="247"/>
                    <a:pt x="3" y="250"/>
                  </a:cubicBezTo>
                  <a:cubicBezTo>
                    <a:pt x="0" y="259"/>
                    <a:pt x="0" y="267"/>
                    <a:pt x="3" y="273"/>
                  </a:cubicBezTo>
                  <a:cubicBezTo>
                    <a:pt x="6" y="276"/>
                    <a:pt x="12" y="279"/>
                    <a:pt x="14" y="279"/>
                  </a:cubicBezTo>
                  <a:lnTo>
                    <a:pt x="87" y="279"/>
                  </a:lnTo>
                  <a:cubicBezTo>
                    <a:pt x="93" y="279"/>
                    <a:pt x="96" y="276"/>
                    <a:pt x="99" y="273"/>
                  </a:cubicBezTo>
                  <a:cubicBezTo>
                    <a:pt x="104" y="267"/>
                    <a:pt x="104" y="256"/>
                    <a:pt x="99" y="250"/>
                  </a:cubicBezTo>
                  <a:cubicBezTo>
                    <a:pt x="96" y="247"/>
                    <a:pt x="93" y="247"/>
                    <a:pt x="87" y="247"/>
                  </a:cubicBezTo>
                  <a:lnTo>
                    <a:pt x="61" y="247"/>
                  </a:lnTo>
                  <a:lnTo>
                    <a:pt x="67" y="56"/>
                  </a:lnTo>
                  <a:lnTo>
                    <a:pt x="116" y="189"/>
                  </a:lnTo>
                  <a:cubicBezTo>
                    <a:pt x="116" y="192"/>
                    <a:pt x="119" y="198"/>
                    <a:pt x="122" y="201"/>
                  </a:cubicBezTo>
                  <a:cubicBezTo>
                    <a:pt x="127" y="204"/>
                    <a:pt x="130" y="204"/>
                    <a:pt x="136" y="204"/>
                  </a:cubicBezTo>
                  <a:cubicBezTo>
                    <a:pt x="139" y="204"/>
                    <a:pt x="145" y="204"/>
                    <a:pt x="148" y="201"/>
                  </a:cubicBezTo>
                  <a:cubicBezTo>
                    <a:pt x="154" y="198"/>
                    <a:pt x="156" y="192"/>
                    <a:pt x="156" y="189"/>
                  </a:cubicBezTo>
                  <a:lnTo>
                    <a:pt x="206" y="56"/>
                  </a:lnTo>
                  <a:lnTo>
                    <a:pt x="209" y="247"/>
                  </a:lnTo>
                  <a:lnTo>
                    <a:pt x="183" y="247"/>
                  </a:lnTo>
                  <a:cubicBezTo>
                    <a:pt x="180" y="247"/>
                    <a:pt x="177" y="247"/>
                    <a:pt x="171" y="250"/>
                  </a:cubicBezTo>
                  <a:cubicBezTo>
                    <a:pt x="168" y="259"/>
                    <a:pt x="168" y="267"/>
                    <a:pt x="171" y="273"/>
                  </a:cubicBezTo>
                  <a:cubicBezTo>
                    <a:pt x="177" y="276"/>
                    <a:pt x="180" y="279"/>
                    <a:pt x="183" y="279"/>
                  </a:cubicBezTo>
                  <a:lnTo>
                    <a:pt x="255" y="279"/>
                  </a:lnTo>
                  <a:cubicBezTo>
                    <a:pt x="261" y="279"/>
                    <a:pt x="264" y="276"/>
                    <a:pt x="267" y="273"/>
                  </a:cubicBezTo>
                  <a:cubicBezTo>
                    <a:pt x="272" y="267"/>
                    <a:pt x="272" y="256"/>
                    <a:pt x="267" y="250"/>
                  </a:cubicBezTo>
                  <a:cubicBezTo>
                    <a:pt x="264" y="247"/>
                    <a:pt x="261" y="247"/>
                    <a:pt x="255" y="247"/>
                  </a:cubicBezTo>
                  <a:lnTo>
                    <a:pt x="243" y="247"/>
                  </a:lnTo>
                  <a:lnTo>
                    <a:pt x="238" y="33"/>
                  </a:lnTo>
                  <a:lnTo>
                    <a:pt x="249" y="33"/>
                  </a:lnTo>
                  <a:cubicBezTo>
                    <a:pt x="252" y="33"/>
                    <a:pt x="258" y="33"/>
                    <a:pt x="261" y="30"/>
                  </a:cubicBezTo>
                  <a:cubicBezTo>
                    <a:pt x="264" y="21"/>
                    <a:pt x="264" y="13"/>
                    <a:pt x="261" y="4"/>
                  </a:cubicBezTo>
                  <a:cubicBezTo>
                    <a:pt x="258" y="1"/>
                    <a:pt x="252" y="1"/>
                    <a:pt x="249" y="1"/>
                  </a:cubicBezTo>
                  <a:lnTo>
                    <a:pt x="200" y="1"/>
                  </a:lnTo>
                  <a:cubicBezTo>
                    <a:pt x="191" y="1"/>
                    <a:pt x="188" y="4"/>
                    <a:pt x="185" y="10"/>
                  </a:cubicBezTo>
                  <a:lnTo>
                    <a:pt x="133" y="152"/>
                  </a:lnTo>
                  <a:lnTo>
                    <a:pt x="84" y="10"/>
                  </a:lnTo>
                  <a:cubicBezTo>
                    <a:pt x="81" y="4"/>
                    <a:pt x="75" y="1"/>
                    <a:pt x="70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2000550" y="2227269"/>
              <a:ext cx="15012" cy="17255"/>
            </a:xfrm>
            <a:custGeom>
              <a:avLst/>
              <a:gdLst/>
              <a:ahLst/>
              <a:cxnLst/>
              <a:rect l="l" t="t" r="r" b="b"/>
              <a:pathLst>
                <a:path w="241" h="277" extrusionOk="0">
                  <a:moveTo>
                    <a:pt x="15" y="1"/>
                  </a:moveTo>
                  <a:cubicBezTo>
                    <a:pt x="12" y="1"/>
                    <a:pt x="9" y="1"/>
                    <a:pt x="6" y="4"/>
                  </a:cubicBezTo>
                  <a:cubicBezTo>
                    <a:pt x="0" y="13"/>
                    <a:pt x="0" y="21"/>
                    <a:pt x="6" y="30"/>
                  </a:cubicBezTo>
                  <a:cubicBezTo>
                    <a:pt x="9" y="33"/>
                    <a:pt x="12" y="33"/>
                    <a:pt x="15" y="33"/>
                  </a:cubicBezTo>
                  <a:lnTo>
                    <a:pt x="41" y="33"/>
                  </a:lnTo>
                  <a:lnTo>
                    <a:pt x="41" y="244"/>
                  </a:lnTo>
                  <a:lnTo>
                    <a:pt x="18" y="244"/>
                  </a:lnTo>
                  <a:cubicBezTo>
                    <a:pt x="12" y="244"/>
                    <a:pt x="9" y="244"/>
                    <a:pt x="6" y="247"/>
                  </a:cubicBezTo>
                  <a:cubicBezTo>
                    <a:pt x="0" y="256"/>
                    <a:pt x="0" y="265"/>
                    <a:pt x="6" y="273"/>
                  </a:cubicBezTo>
                  <a:cubicBezTo>
                    <a:pt x="9" y="276"/>
                    <a:pt x="12" y="276"/>
                    <a:pt x="18" y="276"/>
                  </a:cubicBezTo>
                  <a:lnTo>
                    <a:pt x="226" y="276"/>
                  </a:lnTo>
                  <a:cubicBezTo>
                    <a:pt x="229" y="276"/>
                    <a:pt x="232" y="276"/>
                    <a:pt x="235" y="273"/>
                  </a:cubicBezTo>
                  <a:cubicBezTo>
                    <a:pt x="238" y="270"/>
                    <a:pt x="241" y="265"/>
                    <a:pt x="241" y="262"/>
                  </a:cubicBezTo>
                  <a:lnTo>
                    <a:pt x="241" y="192"/>
                  </a:lnTo>
                  <a:cubicBezTo>
                    <a:pt x="241" y="186"/>
                    <a:pt x="238" y="183"/>
                    <a:pt x="235" y="181"/>
                  </a:cubicBezTo>
                  <a:cubicBezTo>
                    <a:pt x="233" y="179"/>
                    <a:pt x="230" y="176"/>
                    <a:pt x="227" y="176"/>
                  </a:cubicBezTo>
                  <a:cubicBezTo>
                    <a:pt x="225" y="176"/>
                    <a:pt x="224" y="177"/>
                    <a:pt x="224" y="178"/>
                  </a:cubicBezTo>
                  <a:cubicBezTo>
                    <a:pt x="222" y="177"/>
                    <a:pt x="220" y="176"/>
                    <a:pt x="219" y="176"/>
                  </a:cubicBezTo>
                  <a:cubicBezTo>
                    <a:pt x="215" y="176"/>
                    <a:pt x="211" y="179"/>
                    <a:pt x="209" y="181"/>
                  </a:cubicBezTo>
                  <a:cubicBezTo>
                    <a:pt x="206" y="183"/>
                    <a:pt x="203" y="186"/>
                    <a:pt x="206" y="192"/>
                  </a:cubicBezTo>
                  <a:lnTo>
                    <a:pt x="206" y="244"/>
                  </a:lnTo>
                  <a:lnTo>
                    <a:pt x="76" y="244"/>
                  </a:lnTo>
                  <a:lnTo>
                    <a:pt x="76" y="149"/>
                  </a:lnTo>
                  <a:lnTo>
                    <a:pt x="134" y="149"/>
                  </a:lnTo>
                  <a:lnTo>
                    <a:pt x="134" y="172"/>
                  </a:lnTo>
                  <a:cubicBezTo>
                    <a:pt x="134" y="175"/>
                    <a:pt x="134" y="181"/>
                    <a:pt x="137" y="183"/>
                  </a:cubicBezTo>
                  <a:cubicBezTo>
                    <a:pt x="142" y="186"/>
                    <a:pt x="145" y="186"/>
                    <a:pt x="151" y="186"/>
                  </a:cubicBezTo>
                  <a:cubicBezTo>
                    <a:pt x="157" y="186"/>
                    <a:pt x="160" y="186"/>
                    <a:pt x="166" y="183"/>
                  </a:cubicBezTo>
                  <a:cubicBezTo>
                    <a:pt x="168" y="181"/>
                    <a:pt x="168" y="175"/>
                    <a:pt x="168" y="172"/>
                  </a:cubicBezTo>
                  <a:lnTo>
                    <a:pt x="168" y="99"/>
                  </a:lnTo>
                  <a:cubicBezTo>
                    <a:pt x="168" y="94"/>
                    <a:pt x="168" y="91"/>
                    <a:pt x="166" y="88"/>
                  </a:cubicBezTo>
                  <a:cubicBezTo>
                    <a:pt x="163" y="85"/>
                    <a:pt x="157" y="82"/>
                    <a:pt x="151" y="82"/>
                  </a:cubicBezTo>
                  <a:cubicBezTo>
                    <a:pt x="145" y="82"/>
                    <a:pt x="142" y="85"/>
                    <a:pt x="137" y="88"/>
                  </a:cubicBezTo>
                  <a:cubicBezTo>
                    <a:pt x="134" y="91"/>
                    <a:pt x="134" y="94"/>
                    <a:pt x="134" y="99"/>
                  </a:cubicBezTo>
                  <a:lnTo>
                    <a:pt x="134" y="120"/>
                  </a:lnTo>
                  <a:lnTo>
                    <a:pt x="76" y="120"/>
                  </a:lnTo>
                  <a:lnTo>
                    <a:pt x="76" y="33"/>
                  </a:lnTo>
                  <a:lnTo>
                    <a:pt x="200" y="33"/>
                  </a:lnTo>
                  <a:lnTo>
                    <a:pt x="200" y="76"/>
                  </a:lnTo>
                  <a:cubicBezTo>
                    <a:pt x="200" y="79"/>
                    <a:pt x="200" y="85"/>
                    <a:pt x="203" y="88"/>
                  </a:cubicBezTo>
                  <a:cubicBezTo>
                    <a:pt x="209" y="91"/>
                    <a:pt x="212" y="91"/>
                    <a:pt x="218" y="91"/>
                  </a:cubicBezTo>
                  <a:cubicBezTo>
                    <a:pt x="224" y="91"/>
                    <a:pt x="226" y="91"/>
                    <a:pt x="232" y="88"/>
                  </a:cubicBezTo>
                  <a:cubicBezTo>
                    <a:pt x="235" y="85"/>
                    <a:pt x="235" y="79"/>
                    <a:pt x="235" y="76"/>
                  </a:cubicBezTo>
                  <a:lnTo>
                    <a:pt x="235" y="18"/>
                  </a:lnTo>
                  <a:cubicBezTo>
                    <a:pt x="235" y="13"/>
                    <a:pt x="235" y="10"/>
                    <a:pt x="232" y="4"/>
                  </a:cubicBezTo>
                  <a:cubicBezTo>
                    <a:pt x="229" y="1"/>
                    <a:pt x="224" y="1"/>
                    <a:pt x="221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793239" y="2333417"/>
              <a:ext cx="24419" cy="36005"/>
            </a:xfrm>
            <a:custGeom>
              <a:avLst/>
              <a:gdLst/>
              <a:ahLst/>
              <a:cxnLst/>
              <a:rect l="l" t="t" r="r" b="b"/>
              <a:pathLst>
                <a:path w="392" h="578" extrusionOk="0">
                  <a:moveTo>
                    <a:pt x="78" y="0"/>
                  </a:moveTo>
                  <a:cubicBezTo>
                    <a:pt x="70" y="0"/>
                    <a:pt x="58" y="3"/>
                    <a:pt x="49" y="9"/>
                  </a:cubicBezTo>
                  <a:cubicBezTo>
                    <a:pt x="44" y="15"/>
                    <a:pt x="41" y="23"/>
                    <a:pt x="41" y="32"/>
                  </a:cubicBezTo>
                  <a:lnTo>
                    <a:pt x="32" y="270"/>
                  </a:lnTo>
                  <a:cubicBezTo>
                    <a:pt x="32" y="278"/>
                    <a:pt x="35" y="287"/>
                    <a:pt x="41" y="296"/>
                  </a:cubicBezTo>
                  <a:cubicBezTo>
                    <a:pt x="48" y="300"/>
                    <a:pt x="57" y="302"/>
                    <a:pt x="66" y="302"/>
                  </a:cubicBezTo>
                  <a:cubicBezTo>
                    <a:pt x="75" y="302"/>
                    <a:pt x="84" y="300"/>
                    <a:pt x="93" y="296"/>
                  </a:cubicBezTo>
                  <a:cubicBezTo>
                    <a:pt x="107" y="287"/>
                    <a:pt x="125" y="278"/>
                    <a:pt x="142" y="273"/>
                  </a:cubicBezTo>
                  <a:cubicBezTo>
                    <a:pt x="159" y="267"/>
                    <a:pt x="180" y="264"/>
                    <a:pt x="200" y="264"/>
                  </a:cubicBezTo>
                  <a:cubicBezTo>
                    <a:pt x="217" y="264"/>
                    <a:pt x="235" y="267"/>
                    <a:pt x="249" y="273"/>
                  </a:cubicBezTo>
                  <a:cubicBezTo>
                    <a:pt x="264" y="278"/>
                    <a:pt x="275" y="287"/>
                    <a:pt x="284" y="296"/>
                  </a:cubicBezTo>
                  <a:cubicBezTo>
                    <a:pt x="296" y="307"/>
                    <a:pt x="304" y="322"/>
                    <a:pt x="307" y="336"/>
                  </a:cubicBezTo>
                  <a:cubicBezTo>
                    <a:pt x="313" y="351"/>
                    <a:pt x="316" y="368"/>
                    <a:pt x="316" y="383"/>
                  </a:cubicBezTo>
                  <a:cubicBezTo>
                    <a:pt x="316" y="400"/>
                    <a:pt x="313" y="417"/>
                    <a:pt x="307" y="435"/>
                  </a:cubicBezTo>
                  <a:cubicBezTo>
                    <a:pt x="304" y="449"/>
                    <a:pt x="296" y="461"/>
                    <a:pt x="284" y="472"/>
                  </a:cubicBezTo>
                  <a:cubicBezTo>
                    <a:pt x="272" y="484"/>
                    <a:pt x="258" y="493"/>
                    <a:pt x="243" y="498"/>
                  </a:cubicBezTo>
                  <a:cubicBezTo>
                    <a:pt x="226" y="504"/>
                    <a:pt x="209" y="507"/>
                    <a:pt x="191" y="507"/>
                  </a:cubicBezTo>
                  <a:cubicBezTo>
                    <a:pt x="165" y="507"/>
                    <a:pt x="142" y="501"/>
                    <a:pt x="119" y="496"/>
                  </a:cubicBezTo>
                  <a:cubicBezTo>
                    <a:pt x="96" y="484"/>
                    <a:pt x="73" y="472"/>
                    <a:pt x="52" y="458"/>
                  </a:cubicBezTo>
                  <a:cubicBezTo>
                    <a:pt x="47" y="452"/>
                    <a:pt x="38" y="452"/>
                    <a:pt x="29" y="452"/>
                  </a:cubicBezTo>
                  <a:cubicBezTo>
                    <a:pt x="12" y="461"/>
                    <a:pt x="0" y="481"/>
                    <a:pt x="0" y="501"/>
                  </a:cubicBezTo>
                  <a:cubicBezTo>
                    <a:pt x="3" y="507"/>
                    <a:pt x="9" y="516"/>
                    <a:pt x="15" y="519"/>
                  </a:cubicBezTo>
                  <a:cubicBezTo>
                    <a:pt x="41" y="536"/>
                    <a:pt x="67" y="551"/>
                    <a:pt x="96" y="562"/>
                  </a:cubicBezTo>
                  <a:cubicBezTo>
                    <a:pt x="128" y="574"/>
                    <a:pt x="157" y="577"/>
                    <a:pt x="188" y="577"/>
                  </a:cubicBezTo>
                  <a:cubicBezTo>
                    <a:pt x="193" y="577"/>
                    <a:pt x="198" y="577"/>
                    <a:pt x="203" y="577"/>
                  </a:cubicBezTo>
                  <a:cubicBezTo>
                    <a:pt x="227" y="577"/>
                    <a:pt x="251" y="572"/>
                    <a:pt x="272" y="562"/>
                  </a:cubicBezTo>
                  <a:cubicBezTo>
                    <a:pt x="296" y="553"/>
                    <a:pt x="319" y="539"/>
                    <a:pt x="336" y="522"/>
                  </a:cubicBezTo>
                  <a:cubicBezTo>
                    <a:pt x="354" y="504"/>
                    <a:pt x="368" y="484"/>
                    <a:pt x="377" y="461"/>
                  </a:cubicBezTo>
                  <a:cubicBezTo>
                    <a:pt x="385" y="435"/>
                    <a:pt x="391" y="409"/>
                    <a:pt x="391" y="383"/>
                  </a:cubicBezTo>
                  <a:cubicBezTo>
                    <a:pt x="391" y="357"/>
                    <a:pt x="385" y="330"/>
                    <a:pt x="377" y="307"/>
                  </a:cubicBezTo>
                  <a:cubicBezTo>
                    <a:pt x="371" y="284"/>
                    <a:pt x="356" y="264"/>
                    <a:pt x="342" y="246"/>
                  </a:cubicBezTo>
                  <a:cubicBezTo>
                    <a:pt x="325" y="229"/>
                    <a:pt x="304" y="215"/>
                    <a:pt x="284" y="206"/>
                  </a:cubicBezTo>
                  <a:cubicBezTo>
                    <a:pt x="259" y="197"/>
                    <a:pt x="232" y="193"/>
                    <a:pt x="206" y="193"/>
                  </a:cubicBezTo>
                  <a:cubicBezTo>
                    <a:pt x="188" y="193"/>
                    <a:pt x="169" y="195"/>
                    <a:pt x="151" y="200"/>
                  </a:cubicBezTo>
                  <a:cubicBezTo>
                    <a:pt x="133" y="203"/>
                    <a:pt x="119" y="212"/>
                    <a:pt x="102" y="220"/>
                  </a:cubicBezTo>
                  <a:lnTo>
                    <a:pt x="110" y="67"/>
                  </a:lnTo>
                  <a:lnTo>
                    <a:pt x="330" y="67"/>
                  </a:lnTo>
                  <a:cubicBezTo>
                    <a:pt x="339" y="67"/>
                    <a:pt x="348" y="64"/>
                    <a:pt x="354" y="58"/>
                  </a:cubicBezTo>
                  <a:cubicBezTo>
                    <a:pt x="359" y="52"/>
                    <a:pt x="362" y="44"/>
                    <a:pt x="362" y="35"/>
                  </a:cubicBezTo>
                  <a:cubicBezTo>
                    <a:pt x="362" y="23"/>
                    <a:pt x="359" y="15"/>
                    <a:pt x="354" y="9"/>
                  </a:cubicBezTo>
                  <a:cubicBezTo>
                    <a:pt x="348" y="3"/>
                    <a:pt x="339" y="0"/>
                    <a:pt x="330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1830366" y="2332669"/>
              <a:ext cx="24294" cy="36628"/>
            </a:xfrm>
            <a:custGeom>
              <a:avLst/>
              <a:gdLst/>
              <a:ahLst/>
              <a:cxnLst/>
              <a:rect l="l" t="t" r="r" b="b"/>
              <a:pathLst>
                <a:path w="390" h="588" extrusionOk="0">
                  <a:moveTo>
                    <a:pt x="195" y="72"/>
                  </a:moveTo>
                  <a:cubicBezTo>
                    <a:pt x="209" y="72"/>
                    <a:pt x="222" y="74"/>
                    <a:pt x="236" y="79"/>
                  </a:cubicBezTo>
                  <a:cubicBezTo>
                    <a:pt x="247" y="85"/>
                    <a:pt x="259" y="90"/>
                    <a:pt x="270" y="96"/>
                  </a:cubicBezTo>
                  <a:cubicBezTo>
                    <a:pt x="279" y="105"/>
                    <a:pt x="285" y="114"/>
                    <a:pt x="291" y="125"/>
                  </a:cubicBezTo>
                  <a:cubicBezTo>
                    <a:pt x="296" y="137"/>
                    <a:pt x="299" y="148"/>
                    <a:pt x="299" y="163"/>
                  </a:cubicBezTo>
                  <a:cubicBezTo>
                    <a:pt x="299" y="174"/>
                    <a:pt x="296" y="186"/>
                    <a:pt x="291" y="195"/>
                  </a:cubicBezTo>
                  <a:cubicBezTo>
                    <a:pt x="285" y="206"/>
                    <a:pt x="279" y="215"/>
                    <a:pt x="270" y="224"/>
                  </a:cubicBezTo>
                  <a:cubicBezTo>
                    <a:pt x="259" y="232"/>
                    <a:pt x="247" y="238"/>
                    <a:pt x="236" y="241"/>
                  </a:cubicBezTo>
                  <a:cubicBezTo>
                    <a:pt x="222" y="245"/>
                    <a:pt x="209" y="248"/>
                    <a:pt x="195" y="248"/>
                  </a:cubicBezTo>
                  <a:cubicBezTo>
                    <a:pt x="181" y="248"/>
                    <a:pt x="167" y="245"/>
                    <a:pt x="154" y="241"/>
                  </a:cubicBezTo>
                  <a:cubicBezTo>
                    <a:pt x="143" y="238"/>
                    <a:pt x="131" y="232"/>
                    <a:pt x="123" y="224"/>
                  </a:cubicBezTo>
                  <a:cubicBezTo>
                    <a:pt x="114" y="215"/>
                    <a:pt x="105" y="206"/>
                    <a:pt x="102" y="195"/>
                  </a:cubicBezTo>
                  <a:cubicBezTo>
                    <a:pt x="96" y="186"/>
                    <a:pt x="94" y="174"/>
                    <a:pt x="94" y="163"/>
                  </a:cubicBezTo>
                  <a:lnTo>
                    <a:pt x="94" y="160"/>
                  </a:lnTo>
                  <a:cubicBezTo>
                    <a:pt x="94" y="148"/>
                    <a:pt x="96" y="137"/>
                    <a:pt x="102" y="125"/>
                  </a:cubicBezTo>
                  <a:cubicBezTo>
                    <a:pt x="105" y="114"/>
                    <a:pt x="114" y="105"/>
                    <a:pt x="123" y="96"/>
                  </a:cubicBezTo>
                  <a:cubicBezTo>
                    <a:pt x="131" y="90"/>
                    <a:pt x="143" y="85"/>
                    <a:pt x="154" y="79"/>
                  </a:cubicBezTo>
                  <a:cubicBezTo>
                    <a:pt x="167" y="74"/>
                    <a:pt x="181" y="72"/>
                    <a:pt x="195" y="72"/>
                  </a:cubicBezTo>
                  <a:close/>
                  <a:moveTo>
                    <a:pt x="195" y="313"/>
                  </a:moveTo>
                  <a:cubicBezTo>
                    <a:pt x="209" y="313"/>
                    <a:pt x="227" y="316"/>
                    <a:pt x="241" y="322"/>
                  </a:cubicBezTo>
                  <a:cubicBezTo>
                    <a:pt x="256" y="325"/>
                    <a:pt x="267" y="334"/>
                    <a:pt x="279" y="342"/>
                  </a:cubicBezTo>
                  <a:cubicBezTo>
                    <a:pt x="288" y="351"/>
                    <a:pt x="296" y="360"/>
                    <a:pt x="302" y="374"/>
                  </a:cubicBezTo>
                  <a:cubicBezTo>
                    <a:pt x="314" y="400"/>
                    <a:pt x="314" y="429"/>
                    <a:pt x="302" y="455"/>
                  </a:cubicBezTo>
                  <a:cubicBezTo>
                    <a:pt x="296" y="470"/>
                    <a:pt x="288" y="479"/>
                    <a:pt x="279" y="490"/>
                  </a:cubicBezTo>
                  <a:cubicBezTo>
                    <a:pt x="267" y="499"/>
                    <a:pt x="256" y="505"/>
                    <a:pt x="241" y="510"/>
                  </a:cubicBezTo>
                  <a:cubicBezTo>
                    <a:pt x="227" y="516"/>
                    <a:pt x="209" y="516"/>
                    <a:pt x="195" y="516"/>
                  </a:cubicBezTo>
                  <a:cubicBezTo>
                    <a:pt x="178" y="516"/>
                    <a:pt x="163" y="516"/>
                    <a:pt x="146" y="510"/>
                  </a:cubicBezTo>
                  <a:cubicBezTo>
                    <a:pt x="134" y="505"/>
                    <a:pt x="120" y="499"/>
                    <a:pt x="111" y="490"/>
                  </a:cubicBezTo>
                  <a:cubicBezTo>
                    <a:pt x="99" y="479"/>
                    <a:pt x="91" y="470"/>
                    <a:pt x="85" y="455"/>
                  </a:cubicBezTo>
                  <a:cubicBezTo>
                    <a:pt x="79" y="444"/>
                    <a:pt x="76" y="429"/>
                    <a:pt x="76" y="415"/>
                  </a:cubicBezTo>
                  <a:cubicBezTo>
                    <a:pt x="76" y="400"/>
                    <a:pt x="79" y="386"/>
                    <a:pt x="85" y="374"/>
                  </a:cubicBezTo>
                  <a:cubicBezTo>
                    <a:pt x="91" y="360"/>
                    <a:pt x="99" y="351"/>
                    <a:pt x="111" y="342"/>
                  </a:cubicBezTo>
                  <a:cubicBezTo>
                    <a:pt x="120" y="331"/>
                    <a:pt x="134" y="325"/>
                    <a:pt x="146" y="322"/>
                  </a:cubicBezTo>
                  <a:cubicBezTo>
                    <a:pt x="163" y="316"/>
                    <a:pt x="178" y="313"/>
                    <a:pt x="195" y="313"/>
                  </a:cubicBezTo>
                  <a:close/>
                  <a:moveTo>
                    <a:pt x="195" y="1"/>
                  </a:moveTo>
                  <a:cubicBezTo>
                    <a:pt x="172" y="1"/>
                    <a:pt x="149" y="4"/>
                    <a:pt x="125" y="12"/>
                  </a:cubicBezTo>
                  <a:cubicBezTo>
                    <a:pt x="105" y="21"/>
                    <a:pt x="85" y="32"/>
                    <a:pt x="70" y="47"/>
                  </a:cubicBezTo>
                  <a:cubicBezTo>
                    <a:pt x="53" y="61"/>
                    <a:pt x="41" y="76"/>
                    <a:pt x="33" y="96"/>
                  </a:cubicBezTo>
                  <a:cubicBezTo>
                    <a:pt x="24" y="117"/>
                    <a:pt x="18" y="137"/>
                    <a:pt x="21" y="157"/>
                  </a:cubicBezTo>
                  <a:cubicBezTo>
                    <a:pt x="18" y="172"/>
                    <a:pt x="21" y="183"/>
                    <a:pt x="24" y="195"/>
                  </a:cubicBezTo>
                  <a:cubicBezTo>
                    <a:pt x="30" y="206"/>
                    <a:pt x="36" y="218"/>
                    <a:pt x="41" y="227"/>
                  </a:cubicBezTo>
                  <a:cubicBezTo>
                    <a:pt x="50" y="238"/>
                    <a:pt x="56" y="247"/>
                    <a:pt x="68" y="256"/>
                  </a:cubicBezTo>
                  <a:cubicBezTo>
                    <a:pt x="76" y="261"/>
                    <a:pt x="88" y="270"/>
                    <a:pt x="96" y="276"/>
                  </a:cubicBezTo>
                  <a:cubicBezTo>
                    <a:pt x="85" y="282"/>
                    <a:pt x="70" y="290"/>
                    <a:pt x="59" y="299"/>
                  </a:cubicBezTo>
                  <a:cubicBezTo>
                    <a:pt x="47" y="308"/>
                    <a:pt x="36" y="316"/>
                    <a:pt x="27" y="331"/>
                  </a:cubicBezTo>
                  <a:cubicBezTo>
                    <a:pt x="18" y="342"/>
                    <a:pt x="12" y="354"/>
                    <a:pt x="7" y="369"/>
                  </a:cubicBezTo>
                  <a:cubicBezTo>
                    <a:pt x="4" y="383"/>
                    <a:pt x="1" y="397"/>
                    <a:pt x="1" y="412"/>
                  </a:cubicBezTo>
                  <a:cubicBezTo>
                    <a:pt x="1" y="461"/>
                    <a:pt x="21" y="505"/>
                    <a:pt x="56" y="537"/>
                  </a:cubicBezTo>
                  <a:cubicBezTo>
                    <a:pt x="73" y="554"/>
                    <a:pt x="94" y="565"/>
                    <a:pt x="117" y="574"/>
                  </a:cubicBezTo>
                  <a:cubicBezTo>
                    <a:pt x="143" y="583"/>
                    <a:pt x="169" y="587"/>
                    <a:pt x="195" y="587"/>
                  </a:cubicBezTo>
                  <a:cubicBezTo>
                    <a:pt x="221" y="587"/>
                    <a:pt x="247" y="583"/>
                    <a:pt x="273" y="574"/>
                  </a:cubicBezTo>
                  <a:cubicBezTo>
                    <a:pt x="296" y="565"/>
                    <a:pt x="317" y="554"/>
                    <a:pt x="334" y="537"/>
                  </a:cubicBezTo>
                  <a:cubicBezTo>
                    <a:pt x="369" y="505"/>
                    <a:pt x="389" y="461"/>
                    <a:pt x="389" y="412"/>
                  </a:cubicBezTo>
                  <a:cubicBezTo>
                    <a:pt x="389" y="397"/>
                    <a:pt x="386" y="383"/>
                    <a:pt x="383" y="369"/>
                  </a:cubicBezTo>
                  <a:cubicBezTo>
                    <a:pt x="377" y="354"/>
                    <a:pt x="372" y="342"/>
                    <a:pt x="363" y="331"/>
                  </a:cubicBezTo>
                  <a:cubicBezTo>
                    <a:pt x="354" y="319"/>
                    <a:pt x="343" y="308"/>
                    <a:pt x="331" y="299"/>
                  </a:cubicBezTo>
                  <a:cubicBezTo>
                    <a:pt x="320" y="290"/>
                    <a:pt x="305" y="282"/>
                    <a:pt x="291" y="276"/>
                  </a:cubicBezTo>
                  <a:cubicBezTo>
                    <a:pt x="302" y="270"/>
                    <a:pt x="314" y="261"/>
                    <a:pt x="322" y="256"/>
                  </a:cubicBezTo>
                  <a:cubicBezTo>
                    <a:pt x="331" y="247"/>
                    <a:pt x="340" y="238"/>
                    <a:pt x="348" y="227"/>
                  </a:cubicBezTo>
                  <a:cubicBezTo>
                    <a:pt x="354" y="218"/>
                    <a:pt x="360" y="206"/>
                    <a:pt x="366" y="195"/>
                  </a:cubicBezTo>
                  <a:cubicBezTo>
                    <a:pt x="369" y="183"/>
                    <a:pt x="372" y="172"/>
                    <a:pt x="372" y="157"/>
                  </a:cubicBezTo>
                  <a:cubicBezTo>
                    <a:pt x="372" y="137"/>
                    <a:pt x="366" y="117"/>
                    <a:pt x="357" y="96"/>
                  </a:cubicBezTo>
                  <a:cubicBezTo>
                    <a:pt x="348" y="76"/>
                    <a:pt x="337" y="61"/>
                    <a:pt x="322" y="47"/>
                  </a:cubicBezTo>
                  <a:cubicBezTo>
                    <a:pt x="305" y="32"/>
                    <a:pt x="285" y="21"/>
                    <a:pt x="264" y="12"/>
                  </a:cubicBezTo>
                  <a:cubicBezTo>
                    <a:pt x="244" y="4"/>
                    <a:pt x="218" y="1"/>
                    <a:pt x="195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865748" y="2349301"/>
              <a:ext cx="26412" cy="4049"/>
            </a:xfrm>
            <a:custGeom>
              <a:avLst/>
              <a:gdLst/>
              <a:ahLst/>
              <a:cxnLst/>
              <a:rect l="l" t="t" r="r" b="b"/>
              <a:pathLst>
                <a:path w="424" h="65" extrusionOk="0">
                  <a:moveTo>
                    <a:pt x="33" y="0"/>
                  </a:moveTo>
                  <a:cubicBezTo>
                    <a:pt x="24" y="0"/>
                    <a:pt x="15" y="3"/>
                    <a:pt x="6" y="9"/>
                  </a:cubicBezTo>
                  <a:cubicBezTo>
                    <a:pt x="4" y="15"/>
                    <a:pt x="1" y="23"/>
                    <a:pt x="1" y="32"/>
                  </a:cubicBezTo>
                  <a:cubicBezTo>
                    <a:pt x="1" y="41"/>
                    <a:pt x="4" y="49"/>
                    <a:pt x="6" y="58"/>
                  </a:cubicBezTo>
                  <a:cubicBezTo>
                    <a:pt x="13" y="62"/>
                    <a:pt x="19" y="65"/>
                    <a:pt x="26" y="65"/>
                  </a:cubicBezTo>
                  <a:cubicBezTo>
                    <a:pt x="28" y="65"/>
                    <a:pt x="30" y="65"/>
                    <a:pt x="33" y="64"/>
                  </a:cubicBezTo>
                  <a:lnTo>
                    <a:pt x="395" y="64"/>
                  </a:lnTo>
                  <a:cubicBezTo>
                    <a:pt x="396" y="65"/>
                    <a:pt x="398" y="65"/>
                    <a:pt x="400" y="65"/>
                  </a:cubicBezTo>
                  <a:cubicBezTo>
                    <a:pt x="405" y="65"/>
                    <a:pt x="411" y="62"/>
                    <a:pt x="418" y="58"/>
                  </a:cubicBezTo>
                  <a:cubicBezTo>
                    <a:pt x="421" y="49"/>
                    <a:pt x="424" y="41"/>
                    <a:pt x="424" y="32"/>
                  </a:cubicBezTo>
                  <a:cubicBezTo>
                    <a:pt x="424" y="23"/>
                    <a:pt x="421" y="15"/>
                    <a:pt x="418" y="9"/>
                  </a:cubicBezTo>
                  <a:cubicBezTo>
                    <a:pt x="409" y="3"/>
                    <a:pt x="400" y="0"/>
                    <a:pt x="395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1902750" y="2333417"/>
              <a:ext cx="24419" cy="36005"/>
            </a:xfrm>
            <a:custGeom>
              <a:avLst/>
              <a:gdLst/>
              <a:ahLst/>
              <a:cxnLst/>
              <a:rect l="l" t="t" r="r" b="b"/>
              <a:pathLst>
                <a:path w="392" h="578" extrusionOk="0">
                  <a:moveTo>
                    <a:pt x="79" y="0"/>
                  </a:moveTo>
                  <a:cubicBezTo>
                    <a:pt x="70" y="0"/>
                    <a:pt x="58" y="3"/>
                    <a:pt x="53" y="9"/>
                  </a:cubicBezTo>
                  <a:cubicBezTo>
                    <a:pt x="47" y="15"/>
                    <a:pt x="44" y="23"/>
                    <a:pt x="44" y="32"/>
                  </a:cubicBezTo>
                  <a:lnTo>
                    <a:pt x="32" y="270"/>
                  </a:lnTo>
                  <a:cubicBezTo>
                    <a:pt x="32" y="278"/>
                    <a:pt x="35" y="287"/>
                    <a:pt x="41" y="296"/>
                  </a:cubicBezTo>
                  <a:cubicBezTo>
                    <a:pt x="50" y="300"/>
                    <a:pt x="58" y="302"/>
                    <a:pt x="67" y="302"/>
                  </a:cubicBezTo>
                  <a:cubicBezTo>
                    <a:pt x="76" y="302"/>
                    <a:pt x="84" y="300"/>
                    <a:pt x="93" y="296"/>
                  </a:cubicBezTo>
                  <a:cubicBezTo>
                    <a:pt x="108" y="287"/>
                    <a:pt x="125" y="278"/>
                    <a:pt x="142" y="273"/>
                  </a:cubicBezTo>
                  <a:cubicBezTo>
                    <a:pt x="163" y="267"/>
                    <a:pt x="183" y="264"/>
                    <a:pt x="200" y="264"/>
                  </a:cubicBezTo>
                  <a:cubicBezTo>
                    <a:pt x="218" y="264"/>
                    <a:pt x="235" y="267"/>
                    <a:pt x="250" y="273"/>
                  </a:cubicBezTo>
                  <a:cubicBezTo>
                    <a:pt x="264" y="278"/>
                    <a:pt x="276" y="287"/>
                    <a:pt x="287" y="296"/>
                  </a:cubicBezTo>
                  <a:cubicBezTo>
                    <a:pt x="296" y="307"/>
                    <a:pt x="305" y="322"/>
                    <a:pt x="310" y="336"/>
                  </a:cubicBezTo>
                  <a:cubicBezTo>
                    <a:pt x="316" y="351"/>
                    <a:pt x="319" y="368"/>
                    <a:pt x="316" y="383"/>
                  </a:cubicBezTo>
                  <a:cubicBezTo>
                    <a:pt x="319" y="400"/>
                    <a:pt x="316" y="417"/>
                    <a:pt x="310" y="435"/>
                  </a:cubicBezTo>
                  <a:cubicBezTo>
                    <a:pt x="305" y="449"/>
                    <a:pt x="296" y="461"/>
                    <a:pt x="284" y="472"/>
                  </a:cubicBezTo>
                  <a:cubicBezTo>
                    <a:pt x="273" y="484"/>
                    <a:pt x="261" y="493"/>
                    <a:pt x="244" y="498"/>
                  </a:cubicBezTo>
                  <a:cubicBezTo>
                    <a:pt x="226" y="504"/>
                    <a:pt x="209" y="507"/>
                    <a:pt x="192" y="507"/>
                  </a:cubicBezTo>
                  <a:cubicBezTo>
                    <a:pt x="166" y="507"/>
                    <a:pt x="142" y="501"/>
                    <a:pt x="119" y="496"/>
                  </a:cubicBezTo>
                  <a:cubicBezTo>
                    <a:pt x="96" y="484"/>
                    <a:pt x="73" y="472"/>
                    <a:pt x="53" y="458"/>
                  </a:cubicBezTo>
                  <a:cubicBezTo>
                    <a:pt x="47" y="452"/>
                    <a:pt x="38" y="452"/>
                    <a:pt x="29" y="452"/>
                  </a:cubicBezTo>
                  <a:cubicBezTo>
                    <a:pt x="21" y="455"/>
                    <a:pt x="15" y="464"/>
                    <a:pt x="9" y="472"/>
                  </a:cubicBezTo>
                  <a:cubicBezTo>
                    <a:pt x="3" y="481"/>
                    <a:pt x="0" y="490"/>
                    <a:pt x="3" y="501"/>
                  </a:cubicBezTo>
                  <a:cubicBezTo>
                    <a:pt x="3" y="507"/>
                    <a:pt x="9" y="516"/>
                    <a:pt x="18" y="519"/>
                  </a:cubicBezTo>
                  <a:cubicBezTo>
                    <a:pt x="41" y="536"/>
                    <a:pt x="70" y="551"/>
                    <a:pt x="96" y="562"/>
                  </a:cubicBezTo>
                  <a:cubicBezTo>
                    <a:pt x="128" y="574"/>
                    <a:pt x="160" y="577"/>
                    <a:pt x="189" y="577"/>
                  </a:cubicBezTo>
                  <a:cubicBezTo>
                    <a:pt x="194" y="577"/>
                    <a:pt x="199" y="577"/>
                    <a:pt x="204" y="577"/>
                  </a:cubicBezTo>
                  <a:cubicBezTo>
                    <a:pt x="228" y="577"/>
                    <a:pt x="251" y="572"/>
                    <a:pt x="273" y="562"/>
                  </a:cubicBezTo>
                  <a:cubicBezTo>
                    <a:pt x="299" y="553"/>
                    <a:pt x="319" y="539"/>
                    <a:pt x="336" y="522"/>
                  </a:cubicBezTo>
                  <a:cubicBezTo>
                    <a:pt x="354" y="504"/>
                    <a:pt x="368" y="484"/>
                    <a:pt x="377" y="461"/>
                  </a:cubicBezTo>
                  <a:cubicBezTo>
                    <a:pt x="389" y="435"/>
                    <a:pt x="392" y="409"/>
                    <a:pt x="392" y="383"/>
                  </a:cubicBezTo>
                  <a:cubicBezTo>
                    <a:pt x="392" y="357"/>
                    <a:pt x="389" y="330"/>
                    <a:pt x="380" y="307"/>
                  </a:cubicBezTo>
                  <a:cubicBezTo>
                    <a:pt x="371" y="284"/>
                    <a:pt x="360" y="264"/>
                    <a:pt x="342" y="246"/>
                  </a:cubicBezTo>
                  <a:cubicBezTo>
                    <a:pt x="328" y="229"/>
                    <a:pt x="308" y="215"/>
                    <a:pt x="284" y="206"/>
                  </a:cubicBezTo>
                  <a:cubicBezTo>
                    <a:pt x="259" y="197"/>
                    <a:pt x="233" y="193"/>
                    <a:pt x="207" y="193"/>
                  </a:cubicBezTo>
                  <a:cubicBezTo>
                    <a:pt x="188" y="193"/>
                    <a:pt x="169" y="195"/>
                    <a:pt x="151" y="200"/>
                  </a:cubicBezTo>
                  <a:cubicBezTo>
                    <a:pt x="137" y="203"/>
                    <a:pt x="119" y="212"/>
                    <a:pt x="105" y="220"/>
                  </a:cubicBezTo>
                  <a:lnTo>
                    <a:pt x="111" y="67"/>
                  </a:lnTo>
                  <a:lnTo>
                    <a:pt x="334" y="67"/>
                  </a:lnTo>
                  <a:cubicBezTo>
                    <a:pt x="342" y="67"/>
                    <a:pt x="348" y="64"/>
                    <a:pt x="357" y="58"/>
                  </a:cubicBezTo>
                  <a:cubicBezTo>
                    <a:pt x="360" y="52"/>
                    <a:pt x="363" y="44"/>
                    <a:pt x="363" y="35"/>
                  </a:cubicBezTo>
                  <a:cubicBezTo>
                    <a:pt x="363" y="23"/>
                    <a:pt x="360" y="15"/>
                    <a:pt x="357" y="9"/>
                  </a:cubicBezTo>
                  <a:cubicBezTo>
                    <a:pt x="348" y="3"/>
                    <a:pt x="342" y="0"/>
                    <a:pt x="334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1940624" y="2332607"/>
              <a:ext cx="24107" cy="36130"/>
            </a:xfrm>
            <a:custGeom>
              <a:avLst/>
              <a:gdLst/>
              <a:ahLst/>
              <a:cxnLst/>
              <a:rect l="l" t="t" r="r" b="b"/>
              <a:pathLst>
                <a:path w="387" h="580" extrusionOk="0">
                  <a:moveTo>
                    <a:pt x="205" y="0"/>
                  </a:moveTo>
                  <a:cubicBezTo>
                    <a:pt x="202" y="0"/>
                    <a:pt x="200" y="1"/>
                    <a:pt x="198" y="2"/>
                  </a:cubicBezTo>
                  <a:lnTo>
                    <a:pt x="24" y="65"/>
                  </a:lnTo>
                  <a:cubicBezTo>
                    <a:pt x="15" y="68"/>
                    <a:pt x="9" y="71"/>
                    <a:pt x="7" y="80"/>
                  </a:cubicBezTo>
                  <a:cubicBezTo>
                    <a:pt x="4" y="89"/>
                    <a:pt x="4" y="97"/>
                    <a:pt x="7" y="106"/>
                  </a:cubicBezTo>
                  <a:cubicBezTo>
                    <a:pt x="9" y="115"/>
                    <a:pt x="15" y="123"/>
                    <a:pt x="21" y="129"/>
                  </a:cubicBezTo>
                  <a:cubicBezTo>
                    <a:pt x="25" y="131"/>
                    <a:pt x="29" y="131"/>
                    <a:pt x="32" y="131"/>
                  </a:cubicBezTo>
                  <a:cubicBezTo>
                    <a:pt x="36" y="131"/>
                    <a:pt x="38" y="131"/>
                    <a:pt x="41" y="129"/>
                  </a:cubicBezTo>
                  <a:lnTo>
                    <a:pt x="160" y="86"/>
                  </a:lnTo>
                  <a:lnTo>
                    <a:pt x="160" y="514"/>
                  </a:lnTo>
                  <a:lnTo>
                    <a:pt x="33" y="514"/>
                  </a:lnTo>
                  <a:cubicBezTo>
                    <a:pt x="24" y="514"/>
                    <a:pt x="15" y="517"/>
                    <a:pt x="9" y="523"/>
                  </a:cubicBezTo>
                  <a:cubicBezTo>
                    <a:pt x="1" y="538"/>
                    <a:pt x="1" y="558"/>
                    <a:pt x="9" y="572"/>
                  </a:cubicBezTo>
                  <a:cubicBezTo>
                    <a:pt x="16" y="577"/>
                    <a:pt x="21" y="579"/>
                    <a:pt x="26" y="579"/>
                  </a:cubicBezTo>
                  <a:cubicBezTo>
                    <a:pt x="28" y="579"/>
                    <a:pt x="30" y="579"/>
                    <a:pt x="33" y="578"/>
                  </a:cubicBezTo>
                  <a:lnTo>
                    <a:pt x="354" y="578"/>
                  </a:lnTo>
                  <a:cubicBezTo>
                    <a:pt x="357" y="579"/>
                    <a:pt x="359" y="579"/>
                    <a:pt x="361" y="579"/>
                  </a:cubicBezTo>
                  <a:cubicBezTo>
                    <a:pt x="367" y="579"/>
                    <a:pt x="373" y="577"/>
                    <a:pt x="377" y="572"/>
                  </a:cubicBezTo>
                  <a:cubicBezTo>
                    <a:pt x="386" y="558"/>
                    <a:pt x="386" y="538"/>
                    <a:pt x="377" y="523"/>
                  </a:cubicBezTo>
                  <a:cubicBezTo>
                    <a:pt x="372" y="517"/>
                    <a:pt x="363" y="514"/>
                    <a:pt x="354" y="514"/>
                  </a:cubicBezTo>
                  <a:lnTo>
                    <a:pt x="233" y="514"/>
                  </a:lnTo>
                  <a:lnTo>
                    <a:pt x="233" y="33"/>
                  </a:lnTo>
                  <a:cubicBezTo>
                    <a:pt x="235" y="22"/>
                    <a:pt x="230" y="13"/>
                    <a:pt x="224" y="7"/>
                  </a:cubicBezTo>
                  <a:cubicBezTo>
                    <a:pt x="217" y="3"/>
                    <a:pt x="211" y="0"/>
                    <a:pt x="205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1977253" y="2332607"/>
              <a:ext cx="24107" cy="36130"/>
            </a:xfrm>
            <a:custGeom>
              <a:avLst/>
              <a:gdLst/>
              <a:ahLst/>
              <a:cxnLst/>
              <a:rect l="l" t="t" r="r" b="b"/>
              <a:pathLst>
                <a:path w="387" h="580" extrusionOk="0">
                  <a:moveTo>
                    <a:pt x="205" y="0"/>
                  </a:moveTo>
                  <a:cubicBezTo>
                    <a:pt x="202" y="0"/>
                    <a:pt x="200" y="1"/>
                    <a:pt x="198" y="2"/>
                  </a:cubicBezTo>
                  <a:lnTo>
                    <a:pt x="24" y="65"/>
                  </a:lnTo>
                  <a:cubicBezTo>
                    <a:pt x="15" y="68"/>
                    <a:pt x="9" y="71"/>
                    <a:pt x="7" y="80"/>
                  </a:cubicBezTo>
                  <a:cubicBezTo>
                    <a:pt x="4" y="89"/>
                    <a:pt x="4" y="97"/>
                    <a:pt x="7" y="106"/>
                  </a:cubicBezTo>
                  <a:cubicBezTo>
                    <a:pt x="9" y="115"/>
                    <a:pt x="15" y="123"/>
                    <a:pt x="21" y="129"/>
                  </a:cubicBezTo>
                  <a:cubicBezTo>
                    <a:pt x="24" y="131"/>
                    <a:pt x="28" y="131"/>
                    <a:pt x="31" y="131"/>
                  </a:cubicBezTo>
                  <a:cubicBezTo>
                    <a:pt x="35" y="131"/>
                    <a:pt x="38" y="131"/>
                    <a:pt x="41" y="129"/>
                  </a:cubicBezTo>
                  <a:lnTo>
                    <a:pt x="160" y="86"/>
                  </a:lnTo>
                  <a:lnTo>
                    <a:pt x="160" y="514"/>
                  </a:lnTo>
                  <a:lnTo>
                    <a:pt x="33" y="514"/>
                  </a:lnTo>
                  <a:cubicBezTo>
                    <a:pt x="24" y="514"/>
                    <a:pt x="15" y="517"/>
                    <a:pt x="9" y="523"/>
                  </a:cubicBezTo>
                  <a:cubicBezTo>
                    <a:pt x="1" y="538"/>
                    <a:pt x="1" y="558"/>
                    <a:pt x="9" y="572"/>
                  </a:cubicBezTo>
                  <a:cubicBezTo>
                    <a:pt x="14" y="577"/>
                    <a:pt x="20" y="579"/>
                    <a:pt x="26" y="579"/>
                  </a:cubicBezTo>
                  <a:cubicBezTo>
                    <a:pt x="28" y="579"/>
                    <a:pt x="30" y="579"/>
                    <a:pt x="33" y="578"/>
                  </a:cubicBezTo>
                  <a:lnTo>
                    <a:pt x="354" y="578"/>
                  </a:lnTo>
                  <a:cubicBezTo>
                    <a:pt x="357" y="579"/>
                    <a:pt x="359" y="579"/>
                    <a:pt x="361" y="579"/>
                  </a:cubicBezTo>
                  <a:cubicBezTo>
                    <a:pt x="367" y="579"/>
                    <a:pt x="373" y="577"/>
                    <a:pt x="377" y="572"/>
                  </a:cubicBezTo>
                  <a:cubicBezTo>
                    <a:pt x="386" y="558"/>
                    <a:pt x="386" y="538"/>
                    <a:pt x="377" y="523"/>
                  </a:cubicBezTo>
                  <a:cubicBezTo>
                    <a:pt x="372" y="517"/>
                    <a:pt x="363" y="514"/>
                    <a:pt x="354" y="514"/>
                  </a:cubicBezTo>
                  <a:lnTo>
                    <a:pt x="233" y="514"/>
                  </a:lnTo>
                  <a:lnTo>
                    <a:pt x="233" y="33"/>
                  </a:lnTo>
                  <a:cubicBezTo>
                    <a:pt x="235" y="22"/>
                    <a:pt x="230" y="13"/>
                    <a:pt x="224" y="7"/>
                  </a:cubicBezTo>
                  <a:cubicBezTo>
                    <a:pt x="217" y="3"/>
                    <a:pt x="211" y="0"/>
                    <a:pt x="205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2011763" y="2349301"/>
              <a:ext cx="26537" cy="4049"/>
            </a:xfrm>
            <a:custGeom>
              <a:avLst/>
              <a:gdLst/>
              <a:ahLst/>
              <a:cxnLst/>
              <a:rect l="l" t="t" r="r" b="b"/>
              <a:pathLst>
                <a:path w="426" h="65" extrusionOk="0">
                  <a:moveTo>
                    <a:pt x="32" y="0"/>
                  </a:moveTo>
                  <a:cubicBezTo>
                    <a:pt x="23" y="0"/>
                    <a:pt x="15" y="3"/>
                    <a:pt x="9" y="9"/>
                  </a:cubicBezTo>
                  <a:cubicBezTo>
                    <a:pt x="3" y="15"/>
                    <a:pt x="0" y="23"/>
                    <a:pt x="3" y="32"/>
                  </a:cubicBezTo>
                  <a:cubicBezTo>
                    <a:pt x="0" y="41"/>
                    <a:pt x="3" y="49"/>
                    <a:pt x="9" y="58"/>
                  </a:cubicBezTo>
                  <a:cubicBezTo>
                    <a:pt x="13" y="62"/>
                    <a:pt x="19" y="65"/>
                    <a:pt x="25" y="65"/>
                  </a:cubicBezTo>
                  <a:cubicBezTo>
                    <a:pt x="27" y="65"/>
                    <a:pt x="30" y="65"/>
                    <a:pt x="32" y="64"/>
                  </a:cubicBezTo>
                  <a:lnTo>
                    <a:pt x="394" y="64"/>
                  </a:lnTo>
                  <a:cubicBezTo>
                    <a:pt x="396" y="65"/>
                    <a:pt x="399" y="65"/>
                    <a:pt x="401" y="65"/>
                  </a:cubicBezTo>
                  <a:cubicBezTo>
                    <a:pt x="407" y="65"/>
                    <a:pt x="413" y="62"/>
                    <a:pt x="417" y="58"/>
                  </a:cubicBezTo>
                  <a:cubicBezTo>
                    <a:pt x="423" y="49"/>
                    <a:pt x="426" y="41"/>
                    <a:pt x="423" y="32"/>
                  </a:cubicBezTo>
                  <a:cubicBezTo>
                    <a:pt x="426" y="23"/>
                    <a:pt x="423" y="15"/>
                    <a:pt x="417" y="9"/>
                  </a:cubicBezTo>
                  <a:cubicBezTo>
                    <a:pt x="411" y="3"/>
                    <a:pt x="403" y="0"/>
                    <a:pt x="394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2050011" y="2333354"/>
              <a:ext cx="24045" cy="36005"/>
            </a:xfrm>
            <a:custGeom>
              <a:avLst/>
              <a:gdLst/>
              <a:ahLst/>
              <a:cxnLst/>
              <a:rect l="l" t="t" r="r" b="b"/>
              <a:pathLst>
                <a:path w="386" h="578" extrusionOk="0">
                  <a:moveTo>
                    <a:pt x="25" y="0"/>
                  </a:moveTo>
                  <a:cubicBezTo>
                    <a:pt x="19" y="0"/>
                    <a:pt x="13" y="3"/>
                    <a:pt x="9" y="7"/>
                  </a:cubicBezTo>
                  <a:cubicBezTo>
                    <a:pt x="3" y="16"/>
                    <a:pt x="0" y="24"/>
                    <a:pt x="0" y="33"/>
                  </a:cubicBezTo>
                  <a:lnTo>
                    <a:pt x="0" y="134"/>
                  </a:lnTo>
                  <a:cubicBezTo>
                    <a:pt x="0" y="143"/>
                    <a:pt x="3" y="152"/>
                    <a:pt x="9" y="158"/>
                  </a:cubicBezTo>
                  <a:cubicBezTo>
                    <a:pt x="18" y="163"/>
                    <a:pt x="26" y="166"/>
                    <a:pt x="38" y="166"/>
                  </a:cubicBezTo>
                  <a:cubicBezTo>
                    <a:pt x="47" y="166"/>
                    <a:pt x="58" y="163"/>
                    <a:pt x="64" y="158"/>
                  </a:cubicBezTo>
                  <a:cubicBezTo>
                    <a:pt x="70" y="152"/>
                    <a:pt x="73" y="143"/>
                    <a:pt x="73" y="134"/>
                  </a:cubicBezTo>
                  <a:lnTo>
                    <a:pt x="73" y="65"/>
                  </a:lnTo>
                  <a:lnTo>
                    <a:pt x="299" y="65"/>
                  </a:lnTo>
                  <a:lnTo>
                    <a:pt x="104" y="540"/>
                  </a:lnTo>
                  <a:cubicBezTo>
                    <a:pt x="102" y="546"/>
                    <a:pt x="102" y="557"/>
                    <a:pt x="104" y="563"/>
                  </a:cubicBezTo>
                  <a:cubicBezTo>
                    <a:pt x="110" y="572"/>
                    <a:pt x="119" y="575"/>
                    <a:pt x="128" y="578"/>
                  </a:cubicBezTo>
                  <a:cubicBezTo>
                    <a:pt x="139" y="578"/>
                    <a:pt x="148" y="578"/>
                    <a:pt x="159" y="575"/>
                  </a:cubicBezTo>
                  <a:cubicBezTo>
                    <a:pt x="165" y="569"/>
                    <a:pt x="174" y="563"/>
                    <a:pt x="177" y="554"/>
                  </a:cubicBezTo>
                  <a:lnTo>
                    <a:pt x="383" y="53"/>
                  </a:lnTo>
                  <a:cubicBezTo>
                    <a:pt x="383" y="50"/>
                    <a:pt x="383" y="48"/>
                    <a:pt x="383" y="45"/>
                  </a:cubicBezTo>
                  <a:cubicBezTo>
                    <a:pt x="383" y="39"/>
                    <a:pt x="383" y="36"/>
                    <a:pt x="383" y="33"/>
                  </a:cubicBezTo>
                  <a:cubicBezTo>
                    <a:pt x="385" y="24"/>
                    <a:pt x="383" y="16"/>
                    <a:pt x="377" y="7"/>
                  </a:cubicBezTo>
                  <a:cubicBezTo>
                    <a:pt x="372" y="3"/>
                    <a:pt x="367" y="0"/>
                    <a:pt x="360" y="0"/>
                  </a:cubicBezTo>
                  <a:cubicBezTo>
                    <a:pt x="358" y="0"/>
                    <a:pt x="356" y="0"/>
                    <a:pt x="354" y="1"/>
                  </a:cubicBezTo>
                  <a:lnTo>
                    <a:pt x="32" y="1"/>
                  </a:lnTo>
                  <a:cubicBezTo>
                    <a:pt x="30" y="0"/>
                    <a:pt x="27" y="0"/>
                    <a:pt x="25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2083899" y="2332482"/>
              <a:ext cx="27533" cy="36192"/>
            </a:xfrm>
            <a:custGeom>
              <a:avLst/>
              <a:gdLst/>
              <a:ahLst/>
              <a:cxnLst/>
              <a:rect l="l" t="t" r="r" b="b"/>
              <a:pathLst>
                <a:path w="442" h="581" extrusionOk="0">
                  <a:moveTo>
                    <a:pt x="264" y="108"/>
                  </a:moveTo>
                  <a:lnTo>
                    <a:pt x="261" y="345"/>
                  </a:lnTo>
                  <a:lnTo>
                    <a:pt x="99" y="345"/>
                  </a:lnTo>
                  <a:lnTo>
                    <a:pt x="264" y="108"/>
                  </a:lnTo>
                  <a:close/>
                  <a:moveTo>
                    <a:pt x="290" y="1"/>
                  </a:moveTo>
                  <a:cubicBezTo>
                    <a:pt x="282" y="1"/>
                    <a:pt x="270" y="4"/>
                    <a:pt x="261" y="9"/>
                  </a:cubicBezTo>
                  <a:cubicBezTo>
                    <a:pt x="253" y="15"/>
                    <a:pt x="244" y="21"/>
                    <a:pt x="238" y="33"/>
                  </a:cubicBezTo>
                  <a:lnTo>
                    <a:pt x="7" y="351"/>
                  </a:lnTo>
                  <a:cubicBezTo>
                    <a:pt x="4" y="360"/>
                    <a:pt x="1" y="366"/>
                    <a:pt x="4" y="374"/>
                  </a:cubicBezTo>
                  <a:cubicBezTo>
                    <a:pt x="1" y="383"/>
                    <a:pt x="4" y="392"/>
                    <a:pt x="9" y="400"/>
                  </a:cubicBezTo>
                  <a:cubicBezTo>
                    <a:pt x="14" y="405"/>
                    <a:pt x="19" y="407"/>
                    <a:pt x="26" y="407"/>
                  </a:cubicBezTo>
                  <a:cubicBezTo>
                    <a:pt x="28" y="407"/>
                    <a:pt x="30" y="407"/>
                    <a:pt x="33" y="406"/>
                  </a:cubicBezTo>
                  <a:lnTo>
                    <a:pt x="261" y="406"/>
                  </a:lnTo>
                  <a:lnTo>
                    <a:pt x="261" y="516"/>
                  </a:lnTo>
                  <a:lnTo>
                    <a:pt x="192" y="516"/>
                  </a:lnTo>
                  <a:cubicBezTo>
                    <a:pt x="190" y="516"/>
                    <a:pt x="187" y="515"/>
                    <a:pt x="185" y="515"/>
                  </a:cubicBezTo>
                  <a:cubicBezTo>
                    <a:pt x="179" y="515"/>
                    <a:pt x="172" y="518"/>
                    <a:pt x="166" y="522"/>
                  </a:cubicBezTo>
                  <a:cubicBezTo>
                    <a:pt x="157" y="540"/>
                    <a:pt x="157" y="557"/>
                    <a:pt x="166" y="574"/>
                  </a:cubicBezTo>
                  <a:cubicBezTo>
                    <a:pt x="175" y="580"/>
                    <a:pt x="183" y="580"/>
                    <a:pt x="192" y="580"/>
                  </a:cubicBezTo>
                  <a:lnTo>
                    <a:pt x="395" y="580"/>
                  </a:lnTo>
                  <a:cubicBezTo>
                    <a:pt x="403" y="580"/>
                    <a:pt x="412" y="580"/>
                    <a:pt x="418" y="574"/>
                  </a:cubicBezTo>
                  <a:cubicBezTo>
                    <a:pt x="429" y="557"/>
                    <a:pt x="429" y="540"/>
                    <a:pt x="418" y="522"/>
                  </a:cubicBezTo>
                  <a:cubicBezTo>
                    <a:pt x="414" y="518"/>
                    <a:pt x="408" y="515"/>
                    <a:pt x="402" y="515"/>
                  </a:cubicBezTo>
                  <a:cubicBezTo>
                    <a:pt x="399" y="515"/>
                    <a:pt x="397" y="516"/>
                    <a:pt x="395" y="516"/>
                  </a:cubicBezTo>
                  <a:lnTo>
                    <a:pt x="334" y="516"/>
                  </a:lnTo>
                  <a:lnTo>
                    <a:pt x="334" y="406"/>
                  </a:lnTo>
                  <a:lnTo>
                    <a:pt x="409" y="406"/>
                  </a:lnTo>
                  <a:cubicBezTo>
                    <a:pt x="412" y="407"/>
                    <a:pt x="414" y="407"/>
                    <a:pt x="416" y="407"/>
                  </a:cubicBezTo>
                  <a:cubicBezTo>
                    <a:pt x="422" y="407"/>
                    <a:pt x="428" y="405"/>
                    <a:pt x="432" y="400"/>
                  </a:cubicBezTo>
                  <a:cubicBezTo>
                    <a:pt x="438" y="392"/>
                    <a:pt x="441" y="383"/>
                    <a:pt x="441" y="374"/>
                  </a:cubicBezTo>
                  <a:cubicBezTo>
                    <a:pt x="441" y="366"/>
                    <a:pt x="438" y="357"/>
                    <a:pt x="432" y="348"/>
                  </a:cubicBezTo>
                  <a:cubicBezTo>
                    <a:pt x="427" y="343"/>
                    <a:pt x="418" y="343"/>
                    <a:pt x="409" y="343"/>
                  </a:cubicBezTo>
                  <a:lnTo>
                    <a:pt x="334" y="343"/>
                  </a:lnTo>
                  <a:lnTo>
                    <a:pt x="334" y="38"/>
                  </a:lnTo>
                  <a:cubicBezTo>
                    <a:pt x="334" y="30"/>
                    <a:pt x="331" y="18"/>
                    <a:pt x="322" y="12"/>
                  </a:cubicBezTo>
                  <a:cubicBezTo>
                    <a:pt x="314" y="4"/>
                    <a:pt x="302" y="1"/>
                    <a:pt x="290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761282" y="2257170"/>
              <a:ext cx="11400" cy="13144"/>
            </a:xfrm>
            <a:custGeom>
              <a:avLst/>
              <a:gdLst/>
              <a:ahLst/>
              <a:cxnLst/>
              <a:rect l="l" t="t" r="r" b="b"/>
              <a:pathLst>
                <a:path w="183" h="211" extrusionOk="0">
                  <a:moveTo>
                    <a:pt x="174" y="1"/>
                  </a:moveTo>
                  <a:cubicBezTo>
                    <a:pt x="173" y="1"/>
                    <a:pt x="172" y="1"/>
                    <a:pt x="171" y="2"/>
                  </a:cubicBezTo>
                  <a:lnTo>
                    <a:pt x="3" y="2"/>
                  </a:lnTo>
                  <a:cubicBezTo>
                    <a:pt x="0" y="11"/>
                    <a:pt x="0" y="16"/>
                    <a:pt x="3" y="22"/>
                  </a:cubicBezTo>
                  <a:cubicBezTo>
                    <a:pt x="6" y="25"/>
                    <a:pt x="9" y="25"/>
                    <a:pt x="12" y="25"/>
                  </a:cubicBezTo>
                  <a:lnTo>
                    <a:pt x="35" y="25"/>
                  </a:lnTo>
                  <a:lnTo>
                    <a:pt x="35" y="187"/>
                  </a:lnTo>
                  <a:lnTo>
                    <a:pt x="12" y="187"/>
                  </a:lnTo>
                  <a:cubicBezTo>
                    <a:pt x="11" y="186"/>
                    <a:pt x="10" y="186"/>
                    <a:pt x="9" y="186"/>
                  </a:cubicBezTo>
                  <a:cubicBezTo>
                    <a:pt x="7" y="186"/>
                    <a:pt x="5" y="187"/>
                    <a:pt x="3" y="187"/>
                  </a:cubicBezTo>
                  <a:cubicBezTo>
                    <a:pt x="0" y="193"/>
                    <a:pt x="0" y="202"/>
                    <a:pt x="3" y="207"/>
                  </a:cubicBezTo>
                  <a:cubicBezTo>
                    <a:pt x="6" y="207"/>
                    <a:pt x="9" y="210"/>
                    <a:pt x="12" y="210"/>
                  </a:cubicBezTo>
                  <a:lnTo>
                    <a:pt x="102" y="210"/>
                  </a:lnTo>
                  <a:cubicBezTo>
                    <a:pt x="105" y="210"/>
                    <a:pt x="108" y="207"/>
                    <a:pt x="111" y="207"/>
                  </a:cubicBezTo>
                  <a:cubicBezTo>
                    <a:pt x="113" y="202"/>
                    <a:pt x="113" y="193"/>
                    <a:pt x="111" y="187"/>
                  </a:cubicBezTo>
                  <a:cubicBezTo>
                    <a:pt x="109" y="187"/>
                    <a:pt x="107" y="186"/>
                    <a:pt x="105" y="186"/>
                  </a:cubicBezTo>
                  <a:cubicBezTo>
                    <a:pt x="104" y="186"/>
                    <a:pt x="103" y="186"/>
                    <a:pt x="102" y="187"/>
                  </a:cubicBezTo>
                  <a:lnTo>
                    <a:pt x="61" y="187"/>
                  </a:lnTo>
                  <a:lnTo>
                    <a:pt x="61" y="118"/>
                  </a:lnTo>
                  <a:lnTo>
                    <a:pt x="105" y="118"/>
                  </a:lnTo>
                  <a:lnTo>
                    <a:pt x="105" y="132"/>
                  </a:lnTo>
                  <a:cubicBezTo>
                    <a:pt x="105" y="135"/>
                    <a:pt x="108" y="138"/>
                    <a:pt x="108" y="141"/>
                  </a:cubicBezTo>
                  <a:cubicBezTo>
                    <a:pt x="111" y="141"/>
                    <a:pt x="116" y="144"/>
                    <a:pt x="119" y="144"/>
                  </a:cubicBezTo>
                  <a:cubicBezTo>
                    <a:pt x="122" y="144"/>
                    <a:pt x="125" y="141"/>
                    <a:pt x="128" y="141"/>
                  </a:cubicBezTo>
                  <a:cubicBezTo>
                    <a:pt x="131" y="138"/>
                    <a:pt x="131" y="135"/>
                    <a:pt x="131" y="132"/>
                  </a:cubicBezTo>
                  <a:lnTo>
                    <a:pt x="131" y="74"/>
                  </a:lnTo>
                  <a:cubicBezTo>
                    <a:pt x="131" y="71"/>
                    <a:pt x="131" y="68"/>
                    <a:pt x="128" y="66"/>
                  </a:cubicBezTo>
                  <a:cubicBezTo>
                    <a:pt x="126" y="66"/>
                    <a:pt x="124" y="64"/>
                    <a:pt x="122" y="64"/>
                  </a:cubicBezTo>
                  <a:cubicBezTo>
                    <a:pt x="121" y="64"/>
                    <a:pt x="120" y="65"/>
                    <a:pt x="119" y="66"/>
                  </a:cubicBezTo>
                  <a:cubicBezTo>
                    <a:pt x="118" y="65"/>
                    <a:pt x="117" y="64"/>
                    <a:pt x="116" y="64"/>
                  </a:cubicBezTo>
                  <a:cubicBezTo>
                    <a:pt x="113" y="64"/>
                    <a:pt x="110" y="66"/>
                    <a:pt x="108" y="66"/>
                  </a:cubicBezTo>
                  <a:cubicBezTo>
                    <a:pt x="108" y="68"/>
                    <a:pt x="105" y="71"/>
                    <a:pt x="105" y="74"/>
                  </a:cubicBezTo>
                  <a:lnTo>
                    <a:pt x="105" y="92"/>
                  </a:lnTo>
                  <a:lnTo>
                    <a:pt x="61" y="92"/>
                  </a:lnTo>
                  <a:lnTo>
                    <a:pt x="61" y="22"/>
                  </a:lnTo>
                  <a:lnTo>
                    <a:pt x="157" y="22"/>
                  </a:lnTo>
                  <a:lnTo>
                    <a:pt x="157" y="60"/>
                  </a:lnTo>
                  <a:cubicBezTo>
                    <a:pt x="154" y="63"/>
                    <a:pt x="157" y="66"/>
                    <a:pt x="160" y="68"/>
                  </a:cubicBezTo>
                  <a:cubicBezTo>
                    <a:pt x="163" y="68"/>
                    <a:pt x="166" y="71"/>
                    <a:pt x="168" y="71"/>
                  </a:cubicBezTo>
                  <a:cubicBezTo>
                    <a:pt x="171" y="71"/>
                    <a:pt x="177" y="68"/>
                    <a:pt x="180" y="68"/>
                  </a:cubicBezTo>
                  <a:cubicBezTo>
                    <a:pt x="180" y="66"/>
                    <a:pt x="183" y="63"/>
                    <a:pt x="183" y="60"/>
                  </a:cubicBezTo>
                  <a:lnTo>
                    <a:pt x="183" y="13"/>
                  </a:lnTo>
                  <a:cubicBezTo>
                    <a:pt x="183" y="11"/>
                    <a:pt x="180" y="5"/>
                    <a:pt x="180" y="2"/>
                  </a:cubicBezTo>
                  <a:cubicBezTo>
                    <a:pt x="178" y="2"/>
                    <a:pt x="176" y="1"/>
                    <a:pt x="174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775734" y="2255800"/>
              <a:ext cx="10154" cy="14514"/>
            </a:xfrm>
            <a:custGeom>
              <a:avLst/>
              <a:gdLst/>
              <a:ahLst/>
              <a:cxnLst/>
              <a:rect l="l" t="t" r="r" b="b"/>
              <a:pathLst>
                <a:path w="163" h="233" extrusionOk="0">
                  <a:moveTo>
                    <a:pt x="20" y="1"/>
                  </a:moveTo>
                  <a:cubicBezTo>
                    <a:pt x="18" y="1"/>
                    <a:pt x="15" y="1"/>
                    <a:pt x="12" y="4"/>
                  </a:cubicBezTo>
                  <a:cubicBezTo>
                    <a:pt x="9" y="6"/>
                    <a:pt x="9" y="9"/>
                    <a:pt x="9" y="12"/>
                  </a:cubicBezTo>
                  <a:cubicBezTo>
                    <a:pt x="9" y="15"/>
                    <a:pt x="9" y="18"/>
                    <a:pt x="12" y="21"/>
                  </a:cubicBezTo>
                  <a:cubicBezTo>
                    <a:pt x="15" y="24"/>
                    <a:pt x="18" y="24"/>
                    <a:pt x="20" y="24"/>
                  </a:cubicBezTo>
                  <a:lnTo>
                    <a:pt x="67" y="24"/>
                  </a:lnTo>
                  <a:lnTo>
                    <a:pt x="67" y="206"/>
                  </a:lnTo>
                  <a:lnTo>
                    <a:pt x="12" y="206"/>
                  </a:lnTo>
                  <a:cubicBezTo>
                    <a:pt x="9" y="206"/>
                    <a:pt x="6" y="206"/>
                    <a:pt x="3" y="209"/>
                  </a:cubicBezTo>
                  <a:cubicBezTo>
                    <a:pt x="0" y="215"/>
                    <a:pt x="0" y="224"/>
                    <a:pt x="3" y="229"/>
                  </a:cubicBezTo>
                  <a:cubicBezTo>
                    <a:pt x="6" y="229"/>
                    <a:pt x="9" y="232"/>
                    <a:pt x="12" y="232"/>
                  </a:cubicBezTo>
                  <a:lnTo>
                    <a:pt x="151" y="232"/>
                  </a:lnTo>
                  <a:cubicBezTo>
                    <a:pt x="154" y="232"/>
                    <a:pt x="157" y="229"/>
                    <a:pt x="160" y="229"/>
                  </a:cubicBezTo>
                  <a:cubicBezTo>
                    <a:pt x="162" y="224"/>
                    <a:pt x="162" y="215"/>
                    <a:pt x="160" y="209"/>
                  </a:cubicBezTo>
                  <a:cubicBezTo>
                    <a:pt x="157" y="206"/>
                    <a:pt x="154" y="206"/>
                    <a:pt x="151" y="206"/>
                  </a:cubicBezTo>
                  <a:lnTo>
                    <a:pt x="93" y="206"/>
                  </a:lnTo>
                  <a:lnTo>
                    <a:pt x="93" y="12"/>
                  </a:lnTo>
                  <a:cubicBezTo>
                    <a:pt x="93" y="9"/>
                    <a:pt x="93" y="6"/>
                    <a:pt x="93" y="4"/>
                  </a:cubicBezTo>
                  <a:cubicBezTo>
                    <a:pt x="90" y="1"/>
                    <a:pt x="87" y="1"/>
                    <a:pt x="84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789252" y="2255239"/>
              <a:ext cx="10154" cy="14950"/>
            </a:xfrm>
            <a:custGeom>
              <a:avLst/>
              <a:gdLst/>
              <a:ahLst/>
              <a:cxnLst/>
              <a:rect l="l" t="t" r="r" b="b"/>
              <a:pathLst>
                <a:path w="163" h="240" extrusionOk="0">
                  <a:moveTo>
                    <a:pt x="79" y="1"/>
                  </a:moveTo>
                  <a:cubicBezTo>
                    <a:pt x="73" y="1"/>
                    <a:pt x="67" y="1"/>
                    <a:pt x="64" y="4"/>
                  </a:cubicBezTo>
                  <a:cubicBezTo>
                    <a:pt x="61" y="7"/>
                    <a:pt x="61" y="10"/>
                    <a:pt x="61" y="13"/>
                  </a:cubicBezTo>
                  <a:lnTo>
                    <a:pt x="61" y="36"/>
                  </a:lnTo>
                  <a:cubicBezTo>
                    <a:pt x="61" y="39"/>
                    <a:pt x="61" y="42"/>
                    <a:pt x="64" y="44"/>
                  </a:cubicBezTo>
                  <a:cubicBezTo>
                    <a:pt x="67" y="47"/>
                    <a:pt x="73" y="47"/>
                    <a:pt x="79" y="47"/>
                  </a:cubicBezTo>
                  <a:cubicBezTo>
                    <a:pt x="82" y="47"/>
                    <a:pt x="87" y="47"/>
                    <a:pt x="90" y="44"/>
                  </a:cubicBezTo>
                  <a:cubicBezTo>
                    <a:pt x="93" y="42"/>
                    <a:pt x="93" y="39"/>
                    <a:pt x="93" y="36"/>
                  </a:cubicBezTo>
                  <a:lnTo>
                    <a:pt x="93" y="13"/>
                  </a:lnTo>
                  <a:cubicBezTo>
                    <a:pt x="93" y="10"/>
                    <a:pt x="93" y="7"/>
                    <a:pt x="90" y="4"/>
                  </a:cubicBezTo>
                  <a:cubicBezTo>
                    <a:pt x="87" y="1"/>
                    <a:pt x="82" y="1"/>
                    <a:pt x="79" y="1"/>
                  </a:cubicBezTo>
                  <a:close/>
                  <a:moveTo>
                    <a:pt x="24" y="76"/>
                  </a:moveTo>
                  <a:cubicBezTo>
                    <a:pt x="21" y="76"/>
                    <a:pt x="18" y="79"/>
                    <a:pt x="15" y="79"/>
                  </a:cubicBezTo>
                  <a:cubicBezTo>
                    <a:pt x="12" y="82"/>
                    <a:pt x="12" y="88"/>
                    <a:pt x="12" y="91"/>
                  </a:cubicBezTo>
                  <a:cubicBezTo>
                    <a:pt x="12" y="94"/>
                    <a:pt x="12" y="97"/>
                    <a:pt x="15" y="99"/>
                  </a:cubicBezTo>
                  <a:cubicBezTo>
                    <a:pt x="18" y="102"/>
                    <a:pt x="21" y="102"/>
                    <a:pt x="24" y="102"/>
                  </a:cubicBezTo>
                  <a:lnTo>
                    <a:pt x="67" y="102"/>
                  </a:lnTo>
                  <a:lnTo>
                    <a:pt x="67" y="215"/>
                  </a:lnTo>
                  <a:lnTo>
                    <a:pt x="12" y="215"/>
                  </a:lnTo>
                  <a:cubicBezTo>
                    <a:pt x="9" y="215"/>
                    <a:pt x="6" y="215"/>
                    <a:pt x="3" y="218"/>
                  </a:cubicBezTo>
                  <a:cubicBezTo>
                    <a:pt x="0" y="224"/>
                    <a:pt x="0" y="233"/>
                    <a:pt x="3" y="238"/>
                  </a:cubicBezTo>
                  <a:cubicBezTo>
                    <a:pt x="5" y="238"/>
                    <a:pt x="7" y="240"/>
                    <a:pt x="9" y="240"/>
                  </a:cubicBezTo>
                  <a:cubicBezTo>
                    <a:pt x="10" y="240"/>
                    <a:pt x="11" y="239"/>
                    <a:pt x="12" y="238"/>
                  </a:cubicBezTo>
                  <a:lnTo>
                    <a:pt x="151" y="238"/>
                  </a:lnTo>
                  <a:cubicBezTo>
                    <a:pt x="152" y="239"/>
                    <a:pt x="153" y="240"/>
                    <a:pt x="154" y="240"/>
                  </a:cubicBezTo>
                  <a:cubicBezTo>
                    <a:pt x="156" y="240"/>
                    <a:pt x="158" y="238"/>
                    <a:pt x="160" y="238"/>
                  </a:cubicBezTo>
                  <a:cubicBezTo>
                    <a:pt x="163" y="233"/>
                    <a:pt x="163" y="224"/>
                    <a:pt x="160" y="218"/>
                  </a:cubicBezTo>
                  <a:cubicBezTo>
                    <a:pt x="157" y="215"/>
                    <a:pt x="154" y="215"/>
                    <a:pt x="151" y="215"/>
                  </a:cubicBezTo>
                  <a:lnTo>
                    <a:pt x="93" y="215"/>
                  </a:lnTo>
                  <a:lnTo>
                    <a:pt x="93" y="91"/>
                  </a:lnTo>
                  <a:cubicBezTo>
                    <a:pt x="93" y="88"/>
                    <a:pt x="93" y="82"/>
                    <a:pt x="90" y="79"/>
                  </a:cubicBezTo>
                  <a:cubicBezTo>
                    <a:pt x="90" y="79"/>
                    <a:pt x="87" y="76"/>
                    <a:pt x="84" y="76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802084" y="2259786"/>
              <a:ext cx="11586" cy="15012"/>
            </a:xfrm>
            <a:custGeom>
              <a:avLst/>
              <a:gdLst/>
              <a:ahLst/>
              <a:cxnLst/>
              <a:rect l="l" t="t" r="r" b="b"/>
              <a:pathLst>
                <a:path w="186" h="241" extrusionOk="0">
                  <a:moveTo>
                    <a:pt x="78" y="26"/>
                  </a:moveTo>
                  <a:cubicBezTo>
                    <a:pt x="84" y="26"/>
                    <a:pt x="93" y="29"/>
                    <a:pt x="99" y="32"/>
                  </a:cubicBezTo>
                  <a:cubicBezTo>
                    <a:pt x="107" y="32"/>
                    <a:pt x="113" y="35"/>
                    <a:pt x="116" y="41"/>
                  </a:cubicBezTo>
                  <a:cubicBezTo>
                    <a:pt x="122" y="47"/>
                    <a:pt x="125" y="53"/>
                    <a:pt x="128" y="58"/>
                  </a:cubicBezTo>
                  <a:cubicBezTo>
                    <a:pt x="130" y="67"/>
                    <a:pt x="133" y="73"/>
                    <a:pt x="130" y="81"/>
                  </a:cubicBezTo>
                  <a:cubicBezTo>
                    <a:pt x="133" y="90"/>
                    <a:pt x="130" y="96"/>
                    <a:pt x="128" y="105"/>
                  </a:cubicBezTo>
                  <a:cubicBezTo>
                    <a:pt x="125" y="110"/>
                    <a:pt x="122" y="116"/>
                    <a:pt x="116" y="122"/>
                  </a:cubicBezTo>
                  <a:cubicBezTo>
                    <a:pt x="113" y="128"/>
                    <a:pt x="107" y="131"/>
                    <a:pt x="99" y="131"/>
                  </a:cubicBezTo>
                  <a:cubicBezTo>
                    <a:pt x="93" y="134"/>
                    <a:pt x="84" y="137"/>
                    <a:pt x="78" y="137"/>
                  </a:cubicBezTo>
                  <a:cubicBezTo>
                    <a:pt x="70" y="137"/>
                    <a:pt x="64" y="134"/>
                    <a:pt x="58" y="131"/>
                  </a:cubicBezTo>
                  <a:cubicBezTo>
                    <a:pt x="52" y="131"/>
                    <a:pt x="46" y="125"/>
                    <a:pt x="41" y="119"/>
                  </a:cubicBezTo>
                  <a:cubicBezTo>
                    <a:pt x="38" y="116"/>
                    <a:pt x="35" y="110"/>
                    <a:pt x="32" y="105"/>
                  </a:cubicBezTo>
                  <a:cubicBezTo>
                    <a:pt x="26" y="90"/>
                    <a:pt x="26" y="73"/>
                    <a:pt x="32" y="58"/>
                  </a:cubicBezTo>
                  <a:cubicBezTo>
                    <a:pt x="35" y="53"/>
                    <a:pt x="38" y="47"/>
                    <a:pt x="41" y="44"/>
                  </a:cubicBezTo>
                  <a:cubicBezTo>
                    <a:pt x="46" y="38"/>
                    <a:pt x="52" y="32"/>
                    <a:pt x="58" y="32"/>
                  </a:cubicBezTo>
                  <a:cubicBezTo>
                    <a:pt x="64" y="29"/>
                    <a:pt x="70" y="26"/>
                    <a:pt x="78" y="26"/>
                  </a:cubicBezTo>
                  <a:close/>
                  <a:moveTo>
                    <a:pt x="75" y="0"/>
                  </a:moveTo>
                  <a:cubicBezTo>
                    <a:pt x="67" y="0"/>
                    <a:pt x="55" y="3"/>
                    <a:pt x="46" y="6"/>
                  </a:cubicBezTo>
                  <a:cubicBezTo>
                    <a:pt x="38" y="9"/>
                    <a:pt x="29" y="15"/>
                    <a:pt x="23" y="24"/>
                  </a:cubicBezTo>
                  <a:cubicBezTo>
                    <a:pt x="15" y="29"/>
                    <a:pt x="9" y="38"/>
                    <a:pt x="6" y="47"/>
                  </a:cubicBezTo>
                  <a:cubicBezTo>
                    <a:pt x="3" y="58"/>
                    <a:pt x="0" y="70"/>
                    <a:pt x="0" y="81"/>
                  </a:cubicBezTo>
                  <a:cubicBezTo>
                    <a:pt x="0" y="93"/>
                    <a:pt x="3" y="105"/>
                    <a:pt x="6" y="116"/>
                  </a:cubicBezTo>
                  <a:cubicBezTo>
                    <a:pt x="9" y="125"/>
                    <a:pt x="15" y="134"/>
                    <a:pt x="23" y="139"/>
                  </a:cubicBezTo>
                  <a:cubicBezTo>
                    <a:pt x="29" y="148"/>
                    <a:pt x="38" y="154"/>
                    <a:pt x="46" y="157"/>
                  </a:cubicBezTo>
                  <a:cubicBezTo>
                    <a:pt x="55" y="160"/>
                    <a:pt x="67" y="163"/>
                    <a:pt x="75" y="163"/>
                  </a:cubicBezTo>
                  <a:cubicBezTo>
                    <a:pt x="87" y="163"/>
                    <a:pt x="99" y="160"/>
                    <a:pt x="107" y="154"/>
                  </a:cubicBezTo>
                  <a:cubicBezTo>
                    <a:pt x="116" y="151"/>
                    <a:pt x="125" y="142"/>
                    <a:pt x="130" y="134"/>
                  </a:cubicBezTo>
                  <a:lnTo>
                    <a:pt x="130" y="171"/>
                  </a:lnTo>
                  <a:cubicBezTo>
                    <a:pt x="133" y="177"/>
                    <a:pt x="130" y="183"/>
                    <a:pt x="128" y="189"/>
                  </a:cubicBezTo>
                  <a:cubicBezTo>
                    <a:pt x="128" y="194"/>
                    <a:pt x="125" y="197"/>
                    <a:pt x="122" y="203"/>
                  </a:cubicBezTo>
                  <a:cubicBezTo>
                    <a:pt x="116" y="206"/>
                    <a:pt x="110" y="209"/>
                    <a:pt x="107" y="212"/>
                  </a:cubicBezTo>
                  <a:cubicBezTo>
                    <a:pt x="99" y="212"/>
                    <a:pt x="93" y="215"/>
                    <a:pt x="87" y="215"/>
                  </a:cubicBezTo>
                  <a:cubicBezTo>
                    <a:pt x="78" y="215"/>
                    <a:pt x="70" y="212"/>
                    <a:pt x="61" y="212"/>
                  </a:cubicBezTo>
                  <a:cubicBezTo>
                    <a:pt x="52" y="209"/>
                    <a:pt x="44" y="206"/>
                    <a:pt x="35" y="203"/>
                  </a:cubicBezTo>
                  <a:cubicBezTo>
                    <a:pt x="32" y="203"/>
                    <a:pt x="29" y="203"/>
                    <a:pt x="26" y="206"/>
                  </a:cubicBezTo>
                  <a:cubicBezTo>
                    <a:pt x="23" y="206"/>
                    <a:pt x="20" y="209"/>
                    <a:pt x="20" y="215"/>
                  </a:cubicBezTo>
                  <a:cubicBezTo>
                    <a:pt x="17" y="218"/>
                    <a:pt x="17" y="221"/>
                    <a:pt x="20" y="223"/>
                  </a:cubicBezTo>
                  <a:cubicBezTo>
                    <a:pt x="20" y="226"/>
                    <a:pt x="23" y="229"/>
                    <a:pt x="26" y="229"/>
                  </a:cubicBezTo>
                  <a:cubicBezTo>
                    <a:pt x="35" y="232"/>
                    <a:pt x="46" y="235"/>
                    <a:pt x="55" y="238"/>
                  </a:cubicBezTo>
                  <a:cubicBezTo>
                    <a:pt x="67" y="238"/>
                    <a:pt x="75" y="241"/>
                    <a:pt x="87" y="241"/>
                  </a:cubicBezTo>
                  <a:cubicBezTo>
                    <a:pt x="96" y="241"/>
                    <a:pt x="107" y="238"/>
                    <a:pt x="116" y="235"/>
                  </a:cubicBezTo>
                  <a:cubicBezTo>
                    <a:pt x="125" y="232"/>
                    <a:pt x="133" y="229"/>
                    <a:pt x="139" y="223"/>
                  </a:cubicBezTo>
                  <a:cubicBezTo>
                    <a:pt x="145" y="218"/>
                    <a:pt x="151" y="209"/>
                    <a:pt x="154" y="203"/>
                  </a:cubicBezTo>
                  <a:cubicBezTo>
                    <a:pt x="157" y="192"/>
                    <a:pt x="159" y="183"/>
                    <a:pt x="159" y="174"/>
                  </a:cubicBezTo>
                  <a:lnTo>
                    <a:pt x="159" y="29"/>
                  </a:lnTo>
                  <a:lnTo>
                    <a:pt x="174" y="29"/>
                  </a:lnTo>
                  <a:cubicBezTo>
                    <a:pt x="177" y="29"/>
                    <a:pt x="180" y="29"/>
                    <a:pt x="180" y="26"/>
                  </a:cubicBezTo>
                  <a:cubicBezTo>
                    <a:pt x="183" y="24"/>
                    <a:pt x="186" y="21"/>
                    <a:pt x="183" y="18"/>
                  </a:cubicBezTo>
                  <a:cubicBezTo>
                    <a:pt x="186" y="15"/>
                    <a:pt x="183" y="9"/>
                    <a:pt x="180" y="9"/>
                  </a:cubicBezTo>
                  <a:cubicBezTo>
                    <a:pt x="180" y="7"/>
                    <a:pt x="178" y="5"/>
                    <a:pt x="176" y="5"/>
                  </a:cubicBezTo>
                  <a:cubicBezTo>
                    <a:pt x="176" y="5"/>
                    <a:pt x="175" y="5"/>
                    <a:pt x="174" y="6"/>
                  </a:cubicBezTo>
                  <a:lnTo>
                    <a:pt x="145" y="6"/>
                  </a:lnTo>
                  <a:cubicBezTo>
                    <a:pt x="144" y="5"/>
                    <a:pt x="143" y="5"/>
                    <a:pt x="142" y="5"/>
                  </a:cubicBezTo>
                  <a:cubicBezTo>
                    <a:pt x="140" y="5"/>
                    <a:pt x="138" y="7"/>
                    <a:pt x="136" y="9"/>
                  </a:cubicBezTo>
                  <a:cubicBezTo>
                    <a:pt x="133" y="9"/>
                    <a:pt x="133" y="15"/>
                    <a:pt x="133" y="18"/>
                  </a:cubicBezTo>
                  <a:lnTo>
                    <a:pt x="133" y="32"/>
                  </a:lnTo>
                  <a:cubicBezTo>
                    <a:pt x="128" y="21"/>
                    <a:pt x="119" y="15"/>
                    <a:pt x="107" y="9"/>
                  </a:cubicBezTo>
                  <a:cubicBezTo>
                    <a:pt x="99" y="3"/>
                    <a:pt x="87" y="0"/>
                    <a:pt x="75" y="0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815041" y="2255800"/>
              <a:ext cx="11960" cy="14514"/>
            </a:xfrm>
            <a:custGeom>
              <a:avLst/>
              <a:gdLst/>
              <a:ahLst/>
              <a:cxnLst/>
              <a:rect l="l" t="t" r="r" b="b"/>
              <a:pathLst>
                <a:path w="192" h="233" extrusionOk="0">
                  <a:moveTo>
                    <a:pt x="12" y="1"/>
                  </a:moveTo>
                  <a:cubicBezTo>
                    <a:pt x="9" y="1"/>
                    <a:pt x="6" y="1"/>
                    <a:pt x="4" y="4"/>
                  </a:cubicBezTo>
                  <a:cubicBezTo>
                    <a:pt x="1" y="6"/>
                    <a:pt x="1" y="9"/>
                    <a:pt x="1" y="12"/>
                  </a:cubicBezTo>
                  <a:cubicBezTo>
                    <a:pt x="1" y="15"/>
                    <a:pt x="1" y="18"/>
                    <a:pt x="4" y="21"/>
                  </a:cubicBezTo>
                  <a:cubicBezTo>
                    <a:pt x="6" y="24"/>
                    <a:pt x="9" y="24"/>
                    <a:pt x="12" y="24"/>
                  </a:cubicBezTo>
                  <a:lnTo>
                    <a:pt x="27" y="24"/>
                  </a:lnTo>
                  <a:lnTo>
                    <a:pt x="27" y="206"/>
                  </a:lnTo>
                  <a:lnTo>
                    <a:pt x="12" y="206"/>
                  </a:lnTo>
                  <a:cubicBezTo>
                    <a:pt x="9" y="206"/>
                    <a:pt x="6" y="206"/>
                    <a:pt x="4" y="209"/>
                  </a:cubicBezTo>
                  <a:cubicBezTo>
                    <a:pt x="1" y="215"/>
                    <a:pt x="1" y="224"/>
                    <a:pt x="4" y="229"/>
                  </a:cubicBezTo>
                  <a:cubicBezTo>
                    <a:pt x="6" y="229"/>
                    <a:pt x="9" y="232"/>
                    <a:pt x="12" y="232"/>
                  </a:cubicBezTo>
                  <a:lnTo>
                    <a:pt x="67" y="232"/>
                  </a:lnTo>
                  <a:cubicBezTo>
                    <a:pt x="70" y="232"/>
                    <a:pt x="76" y="229"/>
                    <a:pt x="76" y="229"/>
                  </a:cubicBezTo>
                  <a:cubicBezTo>
                    <a:pt x="82" y="224"/>
                    <a:pt x="82" y="215"/>
                    <a:pt x="76" y="209"/>
                  </a:cubicBezTo>
                  <a:cubicBezTo>
                    <a:pt x="76" y="206"/>
                    <a:pt x="70" y="206"/>
                    <a:pt x="67" y="206"/>
                  </a:cubicBezTo>
                  <a:lnTo>
                    <a:pt x="53" y="206"/>
                  </a:lnTo>
                  <a:lnTo>
                    <a:pt x="53" y="157"/>
                  </a:lnTo>
                  <a:cubicBezTo>
                    <a:pt x="53" y="148"/>
                    <a:pt x="53" y="140"/>
                    <a:pt x="56" y="131"/>
                  </a:cubicBezTo>
                  <a:cubicBezTo>
                    <a:pt x="59" y="122"/>
                    <a:pt x="64" y="117"/>
                    <a:pt x="70" y="111"/>
                  </a:cubicBezTo>
                  <a:cubicBezTo>
                    <a:pt x="73" y="105"/>
                    <a:pt x="79" y="99"/>
                    <a:pt x="88" y="96"/>
                  </a:cubicBezTo>
                  <a:cubicBezTo>
                    <a:pt x="93" y="93"/>
                    <a:pt x="102" y="90"/>
                    <a:pt x="108" y="90"/>
                  </a:cubicBezTo>
                  <a:cubicBezTo>
                    <a:pt x="114" y="90"/>
                    <a:pt x="117" y="90"/>
                    <a:pt x="119" y="93"/>
                  </a:cubicBezTo>
                  <a:cubicBezTo>
                    <a:pt x="125" y="96"/>
                    <a:pt x="128" y="96"/>
                    <a:pt x="131" y="99"/>
                  </a:cubicBezTo>
                  <a:cubicBezTo>
                    <a:pt x="131" y="102"/>
                    <a:pt x="134" y="108"/>
                    <a:pt x="134" y="111"/>
                  </a:cubicBezTo>
                  <a:cubicBezTo>
                    <a:pt x="137" y="117"/>
                    <a:pt x="137" y="119"/>
                    <a:pt x="137" y="125"/>
                  </a:cubicBezTo>
                  <a:lnTo>
                    <a:pt x="137" y="206"/>
                  </a:lnTo>
                  <a:lnTo>
                    <a:pt x="122" y="206"/>
                  </a:lnTo>
                  <a:cubicBezTo>
                    <a:pt x="117" y="206"/>
                    <a:pt x="114" y="206"/>
                    <a:pt x="114" y="209"/>
                  </a:cubicBezTo>
                  <a:cubicBezTo>
                    <a:pt x="108" y="215"/>
                    <a:pt x="108" y="224"/>
                    <a:pt x="114" y="229"/>
                  </a:cubicBezTo>
                  <a:cubicBezTo>
                    <a:pt x="114" y="229"/>
                    <a:pt x="117" y="232"/>
                    <a:pt x="122" y="232"/>
                  </a:cubicBezTo>
                  <a:lnTo>
                    <a:pt x="180" y="232"/>
                  </a:lnTo>
                  <a:cubicBezTo>
                    <a:pt x="183" y="232"/>
                    <a:pt x="186" y="229"/>
                    <a:pt x="189" y="229"/>
                  </a:cubicBezTo>
                  <a:cubicBezTo>
                    <a:pt x="192" y="224"/>
                    <a:pt x="192" y="215"/>
                    <a:pt x="189" y="209"/>
                  </a:cubicBezTo>
                  <a:cubicBezTo>
                    <a:pt x="186" y="206"/>
                    <a:pt x="183" y="206"/>
                    <a:pt x="180" y="206"/>
                  </a:cubicBezTo>
                  <a:lnTo>
                    <a:pt x="166" y="206"/>
                  </a:lnTo>
                  <a:lnTo>
                    <a:pt x="166" y="122"/>
                  </a:lnTo>
                  <a:cubicBezTo>
                    <a:pt x="166" y="114"/>
                    <a:pt x="166" y="105"/>
                    <a:pt x="163" y="99"/>
                  </a:cubicBezTo>
                  <a:cubicBezTo>
                    <a:pt x="160" y="90"/>
                    <a:pt x="157" y="85"/>
                    <a:pt x="151" y="82"/>
                  </a:cubicBezTo>
                  <a:cubicBezTo>
                    <a:pt x="146" y="76"/>
                    <a:pt x="143" y="70"/>
                    <a:pt x="134" y="70"/>
                  </a:cubicBezTo>
                  <a:cubicBezTo>
                    <a:pt x="128" y="67"/>
                    <a:pt x="119" y="64"/>
                    <a:pt x="114" y="64"/>
                  </a:cubicBezTo>
                  <a:cubicBezTo>
                    <a:pt x="102" y="64"/>
                    <a:pt x="90" y="67"/>
                    <a:pt x="82" y="73"/>
                  </a:cubicBezTo>
                  <a:cubicBezTo>
                    <a:pt x="70" y="82"/>
                    <a:pt x="62" y="90"/>
                    <a:pt x="56" y="99"/>
                  </a:cubicBezTo>
                  <a:lnTo>
                    <a:pt x="56" y="12"/>
                  </a:lnTo>
                  <a:cubicBezTo>
                    <a:pt x="56" y="9"/>
                    <a:pt x="53" y="6"/>
                    <a:pt x="53" y="4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828559" y="2256983"/>
              <a:ext cx="10901" cy="13704"/>
            </a:xfrm>
            <a:custGeom>
              <a:avLst/>
              <a:gdLst/>
              <a:ahLst/>
              <a:cxnLst/>
              <a:rect l="l" t="t" r="r" b="b"/>
              <a:pathLst>
                <a:path w="175" h="220" extrusionOk="0">
                  <a:moveTo>
                    <a:pt x="62" y="1"/>
                  </a:moveTo>
                  <a:cubicBezTo>
                    <a:pt x="59" y="1"/>
                    <a:pt x="55" y="3"/>
                    <a:pt x="53" y="5"/>
                  </a:cubicBezTo>
                  <a:cubicBezTo>
                    <a:pt x="53" y="5"/>
                    <a:pt x="50" y="8"/>
                    <a:pt x="50" y="14"/>
                  </a:cubicBezTo>
                  <a:lnTo>
                    <a:pt x="50" y="63"/>
                  </a:lnTo>
                  <a:lnTo>
                    <a:pt x="13" y="66"/>
                  </a:lnTo>
                  <a:cubicBezTo>
                    <a:pt x="10" y="66"/>
                    <a:pt x="7" y="66"/>
                    <a:pt x="4" y="69"/>
                  </a:cubicBezTo>
                  <a:cubicBezTo>
                    <a:pt x="1" y="74"/>
                    <a:pt x="1" y="80"/>
                    <a:pt x="4" y="89"/>
                  </a:cubicBezTo>
                  <a:lnTo>
                    <a:pt x="50" y="89"/>
                  </a:lnTo>
                  <a:lnTo>
                    <a:pt x="50" y="155"/>
                  </a:lnTo>
                  <a:cubicBezTo>
                    <a:pt x="50" y="164"/>
                    <a:pt x="50" y="173"/>
                    <a:pt x="53" y="182"/>
                  </a:cubicBezTo>
                  <a:cubicBezTo>
                    <a:pt x="56" y="190"/>
                    <a:pt x="59" y="196"/>
                    <a:pt x="65" y="202"/>
                  </a:cubicBezTo>
                  <a:cubicBezTo>
                    <a:pt x="68" y="208"/>
                    <a:pt x="73" y="210"/>
                    <a:pt x="82" y="213"/>
                  </a:cubicBezTo>
                  <a:cubicBezTo>
                    <a:pt x="91" y="216"/>
                    <a:pt x="99" y="219"/>
                    <a:pt x="108" y="219"/>
                  </a:cubicBezTo>
                  <a:cubicBezTo>
                    <a:pt x="111" y="219"/>
                    <a:pt x="117" y="216"/>
                    <a:pt x="123" y="216"/>
                  </a:cubicBezTo>
                  <a:cubicBezTo>
                    <a:pt x="128" y="216"/>
                    <a:pt x="134" y="213"/>
                    <a:pt x="140" y="213"/>
                  </a:cubicBezTo>
                  <a:lnTo>
                    <a:pt x="154" y="205"/>
                  </a:lnTo>
                  <a:lnTo>
                    <a:pt x="169" y="199"/>
                  </a:lnTo>
                  <a:cubicBezTo>
                    <a:pt x="172" y="196"/>
                    <a:pt x="175" y="193"/>
                    <a:pt x="175" y="193"/>
                  </a:cubicBezTo>
                  <a:cubicBezTo>
                    <a:pt x="175" y="187"/>
                    <a:pt x="175" y="184"/>
                    <a:pt x="172" y="182"/>
                  </a:cubicBezTo>
                  <a:cubicBezTo>
                    <a:pt x="172" y="179"/>
                    <a:pt x="169" y="176"/>
                    <a:pt x="166" y="173"/>
                  </a:cubicBezTo>
                  <a:lnTo>
                    <a:pt x="157" y="173"/>
                  </a:lnTo>
                  <a:cubicBezTo>
                    <a:pt x="149" y="179"/>
                    <a:pt x="140" y="182"/>
                    <a:pt x="131" y="187"/>
                  </a:cubicBezTo>
                  <a:cubicBezTo>
                    <a:pt x="125" y="190"/>
                    <a:pt x="117" y="190"/>
                    <a:pt x="108" y="190"/>
                  </a:cubicBezTo>
                  <a:cubicBezTo>
                    <a:pt x="102" y="190"/>
                    <a:pt x="97" y="190"/>
                    <a:pt x="94" y="187"/>
                  </a:cubicBezTo>
                  <a:cubicBezTo>
                    <a:pt x="88" y="187"/>
                    <a:pt x="85" y="184"/>
                    <a:pt x="82" y="182"/>
                  </a:cubicBezTo>
                  <a:cubicBezTo>
                    <a:pt x="79" y="179"/>
                    <a:pt x="79" y="173"/>
                    <a:pt x="76" y="170"/>
                  </a:cubicBezTo>
                  <a:cubicBezTo>
                    <a:pt x="76" y="164"/>
                    <a:pt x="76" y="158"/>
                    <a:pt x="76" y="153"/>
                  </a:cubicBezTo>
                  <a:lnTo>
                    <a:pt x="76" y="89"/>
                  </a:lnTo>
                  <a:lnTo>
                    <a:pt x="149" y="89"/>
                  </a:lnTo>
                  <a:cubicBezTo>
                    <a:pt x="154" y="89"/>
                    <a:pt x="157" y="89"/>
                    <a:pt x="157" y="86"/>
                  </a:cubicBezTo>
                  <a:cubicBezTo>
                    <a:pt x="163" y="80"/>
                    <a:pt x="163" y="74"/>
                    <a:pt x="157" y="69"/>
                  </a:cubicBezTo>
                  <a:cubicBezTo>
                    <a:pt x="157" y="67"/>
                    <a:pt x="156" y="64"/>
                    <a:pt x="153" y="64"/>
                  </a:cubicBezTo>
                  <a:cubicBezTo>
                    <a:pt x="152" y="64"/>
                    <a:pt x="150" y="65"/>
                    <a:pt x="149" y="66"/>
                  </a:cubicBezTo>
                  <a:lnTo>
                    <a:pt x="76" y="66"/>
                  </a:lnTo>
                  <a:lnTo>
                    <a:pt x="76" y="14"/>
                  </a:lnTo>
                  <a:cubicBezTo>
                    <a:pt x="79" y="8"/>
                    <a:pt x="76" y="5"/>
                    <a:pt x="73" y="5"/>
                  </a:cubicBezTo>
                  <a:cubicBezTo>
                    <a:pt x="71" y="3"/>
                    <a:pt x="69" y="1"/>
                    <a:pt x="67" y="1"/>
                  </a:cubicBezTo>
                  <a:cubicBezTo>
                    <a:pt x="66" y="1"/>
                    <a:pt x="66" y="1"/>
                    <a:pt x="65" y="2"/>
                  </a:cubicBezTo>
                  <a:cubicBezTo>
                    <a:pt x="64" y="1"/>
                    <a:pt x="63" y="1"/>
                    <a:pt x="62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790685" y="1960032"/>
              <a:ext cx="91009" cy="106707"/>
            </a:xfrm>
            <a:custGeom>
              <a:avLst/>
              <a:gdLst/>
              <a:ahLst/>
              <a:cxnLst/>
              <a:rect l="l" t="t" r="r" b="b"/>
              <a:pathLst>
                <a:path w="1461" h="1713" extrusionOk="0">
                  <a:moveTo>
                    <a:pt x="725" y="467"/>
                  </a:moveTo>
                  <a:cubicBezTo>
                    <a:pt x="820" y="467"/>
                    <a:pt x="864" y="522"/>
                    <a:pt x="864" y="630"/>
                  </a:cubicBezTo>
                  <a:cubicBezTo>
                    <a:pt x="864" y="737"/>
                    <a:pt x="823" y="800"/>
                    <a:pt x="739" y="800"/>
                  </a:cubicBezTo>
                  <a:lnTo>
                    <a:pt x="594" y="800"/>
                  </a:lnTo>
                  <a:lnTo>
                    <a:pt x="594" y="467"/>
                  </a:lnTo>
                  <a:close/>
                  <a:moveTo>
                    <a:pt x="1" y="1"/>
                  </a:moveTo>
                  <a:lnTo>
                    <a:pt x="1" y="1713"/>
                  </a:lnTo>
                  <a:lnTo>
                    <a:pt x="594" y="1713"/>
                  </a:lnTo>
                  <a:lnTo>
                    <a:pt x="594" y="1270"/>
                  </a:lnTo>
                  <a:lnTo>
                    <a:pt x="739" y="1270"/>
                  </a:lnTo>
                  <a:lnTo>
                    <a:pt x="742" y="1273"/>
                  </a:lnTo>
                  <a:lnTo>
                    <a:pt x="838" y="1713"/>
                  </a:lnTo>
                  <a:lnTo>
                    <a:pt x="1440" y="1713"/>
                  </a:lnTo>
                  <a:lnTo>
                    <a:pt x="1272" y="1131"/>
                  </a:lnTo>
                  <a:cubicBezTo>
                    <a:pt x="1394" y="1029"/>
                    <a:pt x="1461" y="873"/>
                    <a:pt x="1461" y="632"/>
                  </a:cubicBezTo>
                  <a:cubicBezTo>
                    <a:pt x="1461" y="117"/>
                    <a:pt x="1220" y="1"/>
                    <a:pt x="722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1886865" y="1957914"/>
              <a:ext cx="101848" cy="110818"/>
            </a:xfrm>
            <a:custGeom>
              <a:avLst/>
              <a:gdLst/>
              <a:ahLst/>
              <a:cxnLst/>
              <a:rect l="l" t="t" r="r" b="b"/>
              <a:pathLst>
                <a:path w="1635" h="1779" extrusionOk="0">
                  <a:moveTo>
                    <a:pt x="817" y="481"/>
                  </a:moveTo>
                  <a:cubicBezTo>
                    <a:pt x="1014" y="481"/>
                    <a:pt x="1035" y="626"/>
                    <a:pt x="1035" y="890"/>
                  </a:cubicBezTo>
                  <a:cubicBezTo>
                    <a:pt x="1035" y="1150"/>
                    <a:pt x="1006" y="1298"/>
                    <a:pt x="817" y="1298"/>
                  </a:cubicBezTo>
                  <a:cubicBezTo>
                    <a:pt x="629" y="1298"/>
                    <a:pt x="600" y="1153"/>
                    <a:pt x="600" y="890"/>
                  </a:cubicBezTo>
                  <a:cubicBezTo>
                    <a:pt x="600" y="626"/>
                    <a:pt x="629" y="481"/>
                    <a:pt x="817" y="481"/>
                  </a:cubicBezTo>
                  <a:close/>
                  <a:moveTo>
                    <a:pt x="817" y="0"/>
                  </a:moveTo>
                  <a:cubicBezTo>
                    <a:pt x="247" y="0"/>
                    <a:pt x="1" y="264"/>
                    <a:pt x="1" y="890"/>
                  </a:cubicBezTo>
                  <a:cubicBezTo>
                    <a:pt x="1" y="1512"/>
                    <a:pt x="255" y="1779"/>
                    <a:pt x="817" y="1779"/>
                  </a:cubicBezTo>
                  <a:cubicBezTo>
                    <a:pt x="1388" y="1779"/>
                    <a:pt x="1634" y="1512"/>
                    <a:pt x="1634" y="890"/>
                  </a:cubicBezTo>
                  <a:cubicBezTo>
                    <a:pt x="1634" y="264"/>
                    <a:pt x="1388" y="0"/>
                    <a:pt x="817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1995878" y="1960032"/>
              <a:ext cx="126703" cy="106707"/>
            </a:xfrm>
            <a:custGeom>
              <a:avLst/>
              <a:gdLst/>
              <a:ahLst/>
              <a:cxnLst/>
              <a:rect l="l" t="t" r="r" b="b"/>
              <a:pathLst>
                <a:path w="2034" h="1713" extrusionOk="0">
                  <a:moveTo>
                    <a:pt x="0" y="1"/>
                  </a:moveTo>
                  <a:lnTo>
                    <a:pt x="0" y="1713"/>
                  </a:lnTo>
                  <a:lnTo>
                    <a:pt x="594" y="1713"/>
                  </a:lnTo>
                  <a:lnTo>
                    <a:pt x="594" y="832"/>
                  </a:lnTo>
                  <a:lnTo>
                    <a:pt x="623" y="832"/>
                  </a:lnTo>
                  <a:lnTo>
                    <a:pt x="768" y="1696"/>
                  </a:lnTo>
                  <a:lnTo>
                    <a:pt x="1263" y="1696"/>
                  </a:lnTo>
                  <a:lnTo>
                    <a:pt x="1411" y="832"/>
                  </a:lnTo>
                  <a:lnTo>
                    <a:pt x="1440" y="832"/>
                  </a:lnTo>
                  <a:lnTo>
                    <a:pt x="1440" y="1713"/>
                  </a:lnTo>
                  <a:lnTo>
                    <a:pt x="2034" y="1713"/>
                  </a:lnTo>
                  <a:lnTo>
                    <a:pt x="2034" y="1"/>
                  </a:lnTo>
                  <a:lnTo>
                    <a:pt x="1127" y="1"/>
                  </a:lnTo>
                  <a:lnTo>
                    <a:pt x="1017" y="656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1894278" y="2086362"/>
              <a:ext cx="14327" cy="17317"/>
            </a:xfrm>
            <a:custGeom>
              <a:avLst/>
              <a:gdLst/>
              <a:ahLst/>
              <a:cxnLst/>
              <a:rect l="l" t="t" r="r" b="b"/>
              <a:pathLst>
                <a:path w="230" h="278" extrusionOk="0">
                  <a:moveTo>
                    <a:pt x="15" y="1"/>
                  </a:moveTo>
                  <a:cubicBezTo>
                    <a:pt x="12" y="1"/>
                    <a:pt x="6" y="1"/>
                    <a:pt x="3" y="4"/>
                  </a:cubicBezTo>
                  <a:cubicBezTo>
                    <a:pt x="0" y="9"/>
                    <a:pt x="0" y="12"/>
                    <a:pt x="0" y="18"/>
                  </a:cubicBezTo>
                  <a:lnTo>
                    <a:pt x="0" y="105"/>
                  </a:lnTo>
                  <a:cubicBezTo>
                    <a:pt x="0" y="108"/>
                    <a:pt x="3" y="114"/>
                    <a:pt x="6" y="117"/>
                  </a:cubicBezTo>
                  <a:cubicBezTo>
                    <a:pt x="9" y="119"/>
                    <a:pt x="12" y="119"/>
                    <a:pt x="18" y="119"/>
                  </a:cubicBezTo>
                  <a:cubicBezTo>
                    <a:pt x="23" y="119"/>
                    <a:pt x="26" y="119"/>
                    <a:pt x="32" y="117"/>
                  </a:cubicBezTo>
                  <a:cubicBezTo>
                    <a:pt x="35" y="114"/>
                    <a:pt x="35" y="108"/>
                    <a:pt x="35" y="105"/>
                  </a:cubicBezTo>
                  <a:lnTo>
                    <a:pt x="35" y="33"/>
                  </a:lnTo>
                  <a:lnTo>
                    <a:pt x="99" y="33"/>
                  </a:lnTo>
                  <a:lnTo>
                    <a:pt x="99" y="244"/>
                  </a:lnTo>
                  <a:lnTo>
                    <a:pt x="44" y="244"/>
                  </a:lnTo>
                  <a:cubicBezTo>
                    <a:pt x="41" y="244"/>
                    <a:pt x="35" y="247"/>
                    <a:pt x="32" y="250"/>
                  </a:cubicBezTo>
                  <a:cubicBezTo>
                    <a:pt x="29" y="256"/>
                    <a:pt x="29" y="264"/>
                    <a:pt x="32" y="273"/>
                  </a:cubicBezTo>
                  <a:cubicBezTo>
                    <a:pt x="34" y="275"/>
                    <a:pt x="38" y="277"/>
                    <a:pt x="41" y="277"/>
                  </a:cubicBezTo>
                  <a:cubicBezTo>
                    <a:pt x="42" y="277"/>
                    <a:pt x="43" y="277"/>
                    <a:pt x="44" y="276"/>
                  </a:cubicBezTo>
                  <a:lnTo>
                    <a:pt x="189" y="276"/>
                  </a:lnTo>
                  <a:cubicBezTo>
                    <a:pt x="189" y="277"/>
                    <a:pt x="191" y="277"/>
                    <a:pt x="192" y="277"/>
                  </a:cubicBezTo>
                  <a:cubicBezTo>
                    <a:pt x="195" y="277"/>
                    <a:pt x="198" y="275"/>
                    <a:pt x="200" y="273"/>
                  </a:cubicBezTo>
                  <a:cubicBezTo>
                    <a:pt x="203" y="264"/>
                    <a:pt x="203" y="256"/>
                    <a:pt x="200" y="250"/>
                  </a:cubicBezTo>
                  <a:cubicBezTo>
                    <a:pt x="197" y="247"/>
                    <a:pt x="192" y="244"/>
                    <a:pt x="189" y="244"/>
                  </a:cubicBezTo>
                  <a:lnTo>
                    <a:pt x="134" y="244"/>
                  </a:lnTo>
                  <a:lnTo>
                    <a:pt x="134" y="33"/>
                  </a:lnTo>
                  <a:lnTo>
                    <a:pt x="194" y="33"/>
                  </a:lnTo>
                  <a:lnTo>
                    <a:pt x="194" y="105"/>
                  </a:lnTo>
                  <a:cubicBezTo>
                    <a:pt x="194" y="108"/>
                    <a:pt x="197" y="114"/>
                    <a:pt x="200" y="117"/>
                  </a:cubicBezTo>
                  <a:cubicBezTo>
                    <a:pt x="203" y="119"/>
                    <a:pt x="209" y="119"/>
                    <a:pt x="212" y="119"/>
                  </a:cubicBezTo>
                  <a:cubicBezTo>
                    <a:pt x="218" y="119"/>
                    <a:pt x="223" y="119"/>
                    <a:pt x="226" y="117"/>
                  </a:cubicBezTo>
                  <a:cubicBezTo>
                    <a:pt x="229" y="114"/>
                    <a:pt x="229" y="108"/>
                    <a:pt x="229" y="105"/>
                  </a:cubicBezTo>
                  <a:lnTo>
                    <a:pt x="229" y="18"/>
                  </a:lnTo>
                  <a:cubicBezTo>
                    <a:pt x="229" y="12"/>
                    <a:pt x="229" y="9"/>
                    <a:pt x="226" y="4"/>
                  </a:cubicBezTo>
                  <a:cubicBezTo>
                    <a:pt x="223" y="1"/>
                    <a:pt x="220" y="1"/>
                    <a:pt x="215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911596" y="2086051"/>
              <a:ext cx="15573" cy="17878"/>
            </a:xfrm>
            <a:custGeom>
              <a:avLst/>
              <a:gdLst/>
              <a:ahLst/>
              <a:cxnLst/>
              <a:rect l="l" t="t" r="r" b="b"/>
              <a:pathLst>
                <a:path w="250" h="287" extrusionOk="0">
                  <a:moveTo>
                    <a:pt x="124" y="35"/>
                  </a:moveTo>
                  <a:cubicBezTo>
                    <a:pt x="136" y="35"/>
                    <a:pt x="148" y="38"/>
                    <a:pt x="160" y="43"/>
                  </a:cubicBezTo>
                  <a:cubicBezTo>
                    <a:pt x="171" y="46"/>
                    <a:pt x="180" y="55"/>
                    <a:pt x="186" y="64"/>
                  </a:cubicBezTo>
                  <a:cubicBezTo>
                    <a:pt x="194" y="75"/>
                    <a:pt x="200" y="87"/>
                    <a:pt x="203" y="98"/>
                  </a:cubicBezTo>
                  <a:cubicBezTo>
                    <a:pt x="209" y="113"/>
                    <a:pt x="209" y="127"/>
                    <a:pt x="209" y="145"/>
                  </a:cubicBezTo>
                  <a:cubicBezTo>
                    <a:pt x="209" y="159"/>
                    <a:pt x="209" y="174"/>
                    <a:pt x="203" y="188"/>
                  </a:cubicBezTo>
                  <a:cubicBezTo>
                    <a:pt x="200" y="203"/>
                    <a:pt x="194" y="214"/>
                    <a:pt x="186" y="226"/>
                  </a:cubicBezTo>
                  <a:cubicBezTo>
                    <a:pt x="180" y="235"/>
                    <a:pt x="171" y="243"/>
                    <a:pt x="160" y="246"/>
                  </a:cubicBezTo>
                  <a:cubicBezTo>
                    <a:pt x="148" y="252"/>
                    <a:pt x="136" y="255"/>
                    <a:pt x="124" y="255"/>
                  </a:cubicBezTo>
                  <a:cubicBezTo>
                    <a:pt x="111" y="255"/>
                    <a:pt x="99" y="252"/>
                    <a:pt x="87" y="246"/>
                  </a:cubicBezTo>
                  <a:cubicBezTo>
                    <a:pt x="76" y="243"/>
                    <a:pt x="67" y="235"/>
                    <a:pt x="61" y="226"/>
                  </a:cubicBezTo>
                  <a:cubicBezTo>
                    <a:pt x="53" y="214"/>
                    <a:pt x="47" y="203"/>
                    <a:pt x="44" y="188"/>
                  </a:cubicBezTo>
                  <a:cubicBezTo>
                    <a:pt x="38" y="174"/>
                    <a:pt x="38" y="159"/>
                    <a:pt x="38" y="145"/>
                  </a:cubicBezTo>
                  <a:cubicBezTo>
                    <a:pt x="38" y="127"/>
                    <a:pt x="38" y="113"/>
                    <a:pt x="44" y="98"/>
                  </a:cubicBezTo>
                  <a:cubicBezTo>
                    <a:pt x="47" y="87"/>
                    <a:pt x="53" y="75"/>
                    <a:pt x="61" y="64"/>
                  </a:cubicBezTo>
                  <a:cubicBezTo>
                    <a:pt x="67" y="55"/>
                    <a:pt x="76" y="46"/>
                    <a:pt x="87" y="43"/>
                  </a:cubicBezTo>
                  <a:cubicBezTo>
                    <a:pt x="99" y="38"/>
                    <a:pt x="111" y="35"/>
                    <a:pt x="124" y="35"/>
                  </a:cubicBezTo>
                  <a:close/>
                  <a:moveTo>
                    <a:pt x="124" y="1"/>
                  </a:moveTo>
                  <a:cubicBezTo>
                    <a:pt x="106" y="1"/>
                    <a:pt x="89" y="4"/>
                    <a:pt x="73" y="11"/>
                  </a:cubicBezTo>
                  <a:cubicBezTo>
                    <a:pt x="58" y="17"/>
                    <a:pt x="44" y="26"/>
                    <a:pt x="35" y="40"/>
                  </a:cubicBezTo>
                  <a:cubicBezTo>
                    <a:pt x="24" y="52"/>
                    <a:pt x="15" y="69"/>
                    <a:pt x="9" y="84"/>
                  </a:cubicBezTo>
                  <a:cubicBezTo>
                    <a:pt x="3" y="104"/>
                    <a:pt x="0" y="124"/>
                    <a:pt x="0" y="145"/>
                  </a:cubicBezTo>
                  <a:cubicBezTo>
                    <a:pt x="0" y="165"/>
                    <a:pt x="3" y="182"/>
                    <a:pt x="9" y="203"/>
                  </a:cubicBezTo>
                  <a:cubicBezTo>
                    <a:pt x="15" y="220"/>
                    <a:pt x="24" y="235"/>
                    <a:pt x="35" y="249"/>
                  </a:cubicBezTo>
                  <a:cubicBezTo>
                    <a:pt x="44" y="261"/>
                    <a:pt x="58" y="269"/>
                    <a:pt x="73" y="278"/>
                  </a:cubicBezTo>
                  <a:cubicBezTo>
                    <a:pt x="89" y="284"/>
                    <a:pt x="106" y="287"/>
                    <a:pt x="124" y="287"/>
                  </a:cubicBezTo>
                  <a:cubicBezTo>
                    <a:pt x="141" y="287"/>
                    <a:pt x="158" y="284"/>
                    <a:pt x="174" y="278"/>
                  </a:cubicBezTo>
                  <a:cubicBezTo>
                    <a:pt x="189" y="269"/>
                    <a:pt x="200" y="261"/>
                    <a:pt x="212" y="249"/>
                  </a:cubicBezTo>
                  <a:cubicBezTo>
                    <a:pt x="223" y="235"/>
                    <a:pt x="232" y="220"/>
                    <a:pt x="238" y="203"/>
                  </a:cubicBezTo>
                  <a:cubicBezTo>
                    <a:pt x="250" y="165"/>
                    <a:pt x="250" y="124"/>
                    <a:pt x="238" y="84"/>
                  </a:cubicBezTo>
                  <a:cubicBezTo>
                    <a:pt x="232" y="69"/>
                    <a:pt x="223" y="52"/>
                    <a:pt x="212" y="40"/>
                  </a:cubicBezTo>
                  <a:cubicBezTo>
                    <a:pt x="200" y="26"/>
                    <a:pt x="189" y="17"/>
                    <a:pt x="174" y="11"/>
                  </a:cubicBezTo>
                  <a:cubicBezTo>
                    <a:pt x="158" y="4"/>
                    <a:pt x="141" y="1"/>
                    <a:pt x="124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947165" y="2086362"/>
              <a:ext cx="16445" cy="17380"/>
            </a:xfrm>
            <a:custGeom>
              <a:avLst/>
              <a:gdLst/>
              <a:ahLst/>
              <a:cxnLst/>
              <a:rect l="l" t="t" r="r" b="b"/>
              <a:pathLst>
                <a:path w="264" h="279" extrusionOk="0">
                  <a:moveTo>
                    <a:pt x="130" y="30"/>
                  </a:moveTo>
                  <a:cubicBezTo>
                    <a:pt x="145" y="30"/>
                    <a:pt x="159" y="33"/>
                    <a:pt x="174" y="44"/>
                  </a:cubicBezTo>
                  <a:cubicBezTo>
                    <a:pt x="185" y="53"/>
                    <a:pt x="191" y="64"/>
                    <a:pt x="188" y="79"/>
                  </a:cubicBezTo>
                  <a:cubicBezTo>
                    <a:pt x="188" y="88"/>
                    <a:pt x="188" y="93"/>
                    <a:pt x="185" y="99"/>
                  </a:cubicBezTo>
                  <a:cubicBezTo>
                    <a:pt x="183" y="105"/>
                    <a:pt x="177" y="111"/>
                    <a:pt x="174" y="114"/>
                  </a:cubicBezTo>
                  <a:cubicBezTo>
                    <a:pt x="165" y="119"/>
                    <a:pt x="159" y="122"/>
                    <a:pt x="154" y="122"/>
                  </a:cubicBezTo>
                  <a:cubicBezTo>
                    <a:pt x="145" y="125"/>
                    <a:pt x="136" y="125"/>
                    <a:pt x="128" y="125"/>
                  </a:cubicBezTo>
                  <a:lnTo>
                    <a:pt x="78" y="125"/>
                  </a:lnTo>
                  <a:lnTo>
                    <a:pt x="78" y="33"/>
                  </a:lnTo>
                  <a:lnTo>
                    <a:pt x="130" y="30"/>
                  </a:lnTo>
                  <a:close/>
                  <a:moveTo>
                    <a:pt x="15" y="1"/>
                  </a:moveTo>
                  <a:cubicBezTo>
                    <a:pt x="12" y="1"/>
                    <a:pt x="6" y="1"/>
                    <a:pt x="3" y="4"/>
                  </a:cubicBezTo>
                  <a:cubicBezTo>
                    <a:pt x="0" y="12"/>
                    <a:pt x="0" y="21"/>
                    <a:pt x="3" y="30"/>
                  </a:cubicBezTo>
                  <a:cubicBezTo>
                    <a:pt x="6" y="33"/>
                    <a:pt x="12" y="33"/>
                    <a:pt x="15" y="33"/>
                  </a:cubicBezTo>
                  <a:lnTo>
                    <a:pt x="44" y="33"/>
                  </a:lnTo>
                  <a:lnTo>
                    <a:pt x="44" y="247"/>
                  </a:lnTo>
                  <a:lnTo>
                    <a:pt x="15" y="247"/>
                  </a:lnTo>
                  <a:cubicBezTo>
                    <a:pt x="12" y="247"/>
                    <a:pt x="6" y="247"/>
                    <a:pt x="3" y="250"/>
                  </a:cubicBezTo>
                  <a:cubicBezTo>
                    <a:pt x="0" y="258"/>
                    <a:pt x="0" y="267"/>
                    <a:pt x="3" y="276"/>
                  </a:cubicBezTo>
                  <a:cubicBezTo>
                    <a:pt x="6" y="279"/>
                    <a:pt x="12" y="279"/>
                    <a:pt x="15" y="279"/>
                  </a:cubicBezTo>
                  <a:lnTo>
                    <a:pt x="107" y="279"/>
                  </a:lnTo>
                  <a:cubicBezTo>
                    <a:pt x="113" y="279"/>
                    <a:pt x="116" y="279"/>
                    <a:pt x="119" y="276"/>
                  </a:cubicBezTo>
                  <a:cubicBezTo>
                    <a:pt x="125" y="267"/>
                    <a:pt x="125" y="258"/>
                    <a:pt x="119" y="250"/>
                  </a:cubicBezTo>
                  <a:cubicBezTo>
                    <a:pt x="116" y="247"/>
                    <a:pt x="113" y="247"/>
                    <a:pt x="107" y="247"/>
                  </a:cubicBezTo>
                  <a:lnTo>
                    <a:pt x="78" y="247"/>
                  </a:lnTo>
                  <a:lnTo>
                    <a:pt x="78" y="157"/>
                  </a:lnTo>
                  <a:lnTo>
                    <a:pt x="113" y="157"/>
                  </a:lnTo>
                  <a:cubicBezTo>
                    <a:pt x="122" y="160"/>
                    <a:pt x="133" y="163"/>
                    <a:pt x="142" y="172"/>
                  </a:cubicBezTo>
                  <a:cubicBezTo>
                    <a:pt x="148" y="174"/>
                    <a:pt x="151" y="177"/>
                    <a:pt x="154" y="183"/>
                  </a:cubicBezTo>
                  <a:cubicBezTo>
                    <a:pt x="156" y="189"/>
                    <a:pt x="162" y="192"/>
                    <a:pt x="165" y="198"/>
                  </a:cubicBezTo>
                  <a:lnTo>
                    <a:pt x="174" y="212"/>
                  </a:lnTo>
                  <a:lnTo>
                    <a:pt x="183" y="230"/>
                  </a:lnTo>
                  <a:cubicBezTo>
                    <a:pt x="185" y="235"/>
                    <a:pt x="188" y="238"/>
                    <a:pt x="191" y="244"/>
                  </a:cubicBezTo>
                  <a:cubicBezTo>
                    <a:pt x="197" y="253"/>
                    <a:pt x="203" y="261"/>
                    <a:pt x="212" y="270"/>
                  </a:cubicBezTo>
                  <a:cubicBezTo>
                    <a:pt x="217" y="273"/>
                    <a:pt x="226" y="276"/>
                    <a:pt x="232" y="276"/>
                  </a:cubicBezTo>
                  <a:lnTo>
                    <a:pt x="249" y="276"/>
                  </a:lnTo>
                  <a:cubicBezTo>
                    <a:pt x="250" y="277"/>
                    <a:pt x="251" y="277"/>
                    <a:pt x="252" y="277"/>
                  </a:cubicBezTo>
                  <a:cubicBezTo>
                    <a:pt x="255" y="277"/>
                    <a:pt x="259" y="275"/>
                    <a:pt x="261" y="273"/>
                  </a:cubicBezTo>
                  <a:cubicBezTo>
                    <a:pt x="264" y="264"/>
                    <a:pt x="264" y="256"/>
                    <a:pt x="261" y="250"/>
                  </a:cubicBezTo>
                  <a:cubicBezTo>
                    <a:pt x="255" y="247"/>
                    <a:pt x="252" y="244"/>
                    <a:pt x="249" y="244"/>
                  </a:cubicBezTo>
                  <a:lnTo>
                    <a:pt x="243" y="244"/>
                  </a:lnTo>
                  <a:cubicBezTo>
                    <a:pt x="238" y="244"/>
                    <a:pt x="235" y="244"/>
                    <a:pt x="232" y="241"/>
                  </a:cubicBezTo>
                  <a:cubicBezTo>
                    <a:pt x="226" y="235"/>
                    <a:pt x="223" y="230"/>
                    <a:pt x="220" y="224"/>
                  </a:cubicBezTo>
                  <a:lnTo>
                    <a:pt x="212" y="209"/>
                  </a:lnTo>
                  <a:lnTo>
                    <a:pt x="203" y="195"/>
                  </a:lnTo>
                  <a:cubicBezTo>
                    <a:pt x="200" y="189"/>
                    <a:pt x="197" y="183"/>
                    <a:pt x="194" y="180"/>
                  </a:cubicBezTo>
                  <a:cubicBezTo>
                    <a:pt x="188" y="174"/>
                    <a:pt x="185" y="169"/>
                    <a:pt x="183" y="166"/>
                  </a:cubicBezTo>
                  <a:cubicBezTo>
                    <a:pt x="180" y="163"/>
                    <a:pt x="174" y="160"/>
                    <a:pt x="171" y="157"/>
                  </a:cubicBezTo>
                  <a:cubicBezTo>
                    <a:pt x="168" y="154"/>
                    <a:pt x="165" y="151"/>
                    <a:pt x="159" y="148"/>
                  </a:cubicBezTo>
                  <a:cubicBezTo>
                    <a:pt x="171" y="148"/>
                    <a:pt x="180" y="143"/>
                    <a:pt x="188" y="140"/>
                  </a:cubicBezTo>
                  <a:cubicBezTo>
                    <a:pt x="194" y="137"/>
                    <a:pt x="203" y="131"/>
                    <a:pt x="209" y="125"/>
                  </a:cubicBezTo>
                  <a:cubicBezTo>
                    <a:pt x="214" y="119"/>
                    <a:pt x="217" y="111"/>
                    <a:pt x="220" y="105"/>
                  </a:cubicBezTo>
                  <a:cubicBezTo>
                    <a:pt x="223" y="96"/>
                    <a:pt x="226" y="88"/>
                    <a:pt x="226" y="79"/>
                  </a:cubicBezTo>
                  <a:cubicBezTo>
                    <a:pt x="226" y="67"/>
                    <a:pt x="223" y="56"/>
                    <a:pt x="220" y="47"/>
                  </a:cubicBezTo>
                  <a:cubicBezTo>
                    <a:pt x="214" y="38"/>
                    <a:pt x="209" y="30"/>
                    <a:pt x="203" y="21"/>
                  </a:cubicBezTo>
                  <a:cubicBezTo>
                    <a:pt x="194" y="15"/>
                    <a:pt x="183" y="9"/>
                    <a:pt x="174" y="6"/>
                  </a:cubicBezTo>
                  <a:cubicBezTo>
                    <a:pt x="159" y="1"/>
                    <a:pt x="145" y="1"/>
                    <a:pt x="133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1964981" y="2085988"/>
              <a:ext cx="15573" cy="17940"/>
            </a:xfrm>
            <a:custGeom>
              <a:avLst/>
              <a:gdLst/>
              <a:ahLst/>
              <a:cxnLst/>
              <a:rect l="l" t="t" r="r" b="b"/>
              <a:pathLst>
                <a:path w="250" h="288" extrusionOk="0">
                  <a:moveTo>
                    <a:pt x="125" y="36"/>
                  </a:moveTo>
                  <a:cubicBezTo>
                    <a:pt x="137" y="36"/>
                    <a:pt x="149" y="39"/>
                    <a:pt x="160" y="44"/>
                  </a:cubicBezTo>
                  <a:cubicBezTo>
                    <a:pt x="172" y="47"/>
                    <a:pt x="180" y="56"/>
                    <a:pt x="189" y="65"/>
                  </a:cubicBezTo>
                  <a:cubicBezTo>
                    <a:pt x="195" y="76"/>
                    <a:pt x="201" y="88"/>
                    <a:pt x="206" y="99"/>
                  </a:cubicBezTo>
                  <a:cubicBezTo>
                    <a:pt x="209" y="114"/>
                    <a:pt x="212" y="128"/>
                    <a:pt x="212" y="146"/>
                  </a:cubicBezTo>
                  <a:cubicBezTo>
                    <a:pt x="212" y="160"/>
                    <a:pt x="209" y="175"/>
                    <a:pt x="206" y="189"/>
                  </a:cubicBezTo>
                  <a:cubicBezTo>
                    <a:pt x="204" y="204"/>
                    <a:pt x="195" y="215"/>
                    <a:pt x="189" y="227"/>
                  </a:cubicBezTo>
                  <a:cubicBezTo>
                    <a:pt x="180" y="236"/>
                    <a:pt x="172" y="244"/>
                    <a:pt x="160" y="247"/>
                  </a:cubicBezTo>
                  <a:cubicBezTo>
                    <a:pt x="149" y="253"/>
                    <a:pt x="137" y="256"/>
                    <a:pt x="125" y="256"/>
                  </a:cubicBezTo>
                  <a:cubicBezTo>
                    <a:pt x="114" y="256"/>
                    <a:pt x="99" y="253"/>
                    <a:pt x="88" y="247"/>
                  </a:cubicBezTo>
                  <a:cubicBezTo>
                    <a:pt x="79" y="244"/>
                    <a:pt x="67" y="236"/>
                    <a:pt x="62" y="227"/>
                  </a:cubicBezTo>
                  <a:cubicBezTo>
                    <a:pt x="53" y="215"/>
                    <a:pt x="47" y="204"/>
                    <a:pt x="44" y="189"/>
                  </a:cubicBezTo>
                  <a:cubicBezTo>
                    <a:pt x="41" y="175"/>
                    <a:pt x="38" y="160"/>
                    <a:pt x="38" y="146"/>
                  </a:cubicBezTo>
                  <a:cubicBezTo>
                    <a:pt x="38" y="128"/>
                    <a:pt x="41" y="114"/>
                    <a:pt x="44" y="99"/>
                  </a:cubicBezTo>
                  <a:cubicBezTo>
                    <a:pt x="47" y="88"/>
                    <a:pt x="53" y="76"/>
                    <a:pt x="62" y="65"/>
                  </a:cubicBezTo>
                  <a:cubicBezTo>
                    <a:pt x="67" y="56"/>
                    <a:pt x="79" y="47"/>
                    <a:pt x="88" y="44"/>
                  </a:cubicBezTo>
                  <a:cubicBezTo>
                    <a:pt x="99" y="39"/>
                    <a:pt x="114" y="36"/>
                    <a:pt x="125" y="36"/>
                  </a:cubicBezTo>
                  <a:close/>
                  <a:moveTo>
                    <a:pt x="125" y="1"/>
                  </a:moveTo>
                  <a:cubicBezTo>
                    <a:pt x="108" y="1"/>
                    <a:pt x="91" y="4"/>
                    <a:pt x="73" y="12"/>
                  </a:cubicBezTo>
                  <a:cubicBezTo>
                    <a:pt x="59" y="18"/>
                    <a:pt x="47" y="27"/>
                    <a:pt x="36" y="41"/>
                  </a:cubicBezTo>
                  <a:cubicBezTo>
                    <a:pt x="24" y="53"/>
                    <a:pt x="15" y="70"/>
                    <a:pt x="10" y="85"/>
                  </a:cubicBezTo>
                  <a:cubicBezTo>
                    <a:pt x="4" y="105"/>
                    <a:pt x="1" y="125"/>
                    <a:pt x="1" y="146"/>
                  </a:cubicBezTo>
                  <a:cubicBezTo>
                    <a:pt x="1" y="166"/>
                    <a:pt x="4" y="183"/>
                    <a:pt x="10" y="204"/>
                  </a:cubicBezTo>
                  <a:cubicBezTo>
                    <a:pt x="15" y="221"/>
                    <a:pt x="24" y="236"/>
                    <a:pt x="36" y="250"/>
                  </a:cubicBezTo>
                  <a:cubicBezTo>
                    <a:pt x="47" y="262"/>
                    <a:pt x="59" y="270"/>
                    <a:pt x="73" y="279"/>
                  </a:cubicBezTo>
                  <a:cubicBezTo>
                    <a:pt x="91" y="285"/>
                    <a:pt x="108" y="288"/>
                    <a:pt x="125" y="288"/>
                  </a:cubicBezTo>
                  <a:cubicBezTo>
                    <a:pt x="143" y="288"/>
                    <a:pt x="160" y="285"/>
                    <a:pt x="175" y="279"/>
                  </a:cubicBezTo>
                  <a:cubicBezTo>
                    <a:pt x="189" y="270"/>
                    <a:pt x="204" y="262"/>
                    <a:pt x="212" y="250"/>
                  </a:cubicBezTo>
                  <a:cubicBezTo>
                    <a:pt x="224" y="236"/>
                    <a:pt x="233" y="221"/>
                    <a:pt x="238" y="204"/>
                  </a:cubicBezTo>
                  <a:cubicBezTo>
                    <a:pt x="250" y="166"/>
                    <a:pt x="250" y="125"/>
                    <a:pt x="238" y="85"/>
                  </a:cubicBezTo>
                  <a:cubicBezTo>
                    <a:pt x="233" y="70"/>
                    <a:pt x="224" y="53"/>
                    <a:pt x="212" y="41"/>
                  </a:cubicBezTo>
                  <a:cubicBezTo>
                    <a:pt x="204" y="27"/>
                    <a:pt x="189" y="18"/>
                    <a:pt x="175" y="12"/>
                  </a:cubicBezTo>
                  <a:cubicBezTo>
                    <a:pt x="160" y="4"/>
                    <a:pt x="143" y="1"/>
                    <a:pt x="125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982174" y="2086362"/>
              <a:ext cx="17006" cy="17317"/>
            </a:xfrm>
            <a:custGeom>
              <a:avLst/>
              <a:gdLst/>
              <a:ahLst/>
              <a:cxnLst/>
              <a:rect l="l" t="t" r="r" b="b"/>
              <a:pathLst>
                <a:path w="273" h="278" extrusionOk="0">
                  <a:moveTo>
                    <a:pt x="20" y="1"/>
                  </a:moveTo>
                  <a:cubicBezTo>
                    <a:pt x="17" y="1"/>
                    <a:pt x="12" y="1"/>
                    <a:pt x="9" y="4"/>
                  </a:cubicBezTo>
                  <a:cubicBezTo>
                    <a:pt x="3" y="12"/>
                    <a:pt x="3" y="21"/>
                    <a:pt x="9" y="30"/>
                  </a:cubicBezTo>
                  <a:cubicBezTo>
                    <a:pt x="12" y="33"/>
                    <a:pt x="17" y="33"/>
                    <a:pt x="20" y="33"/>
                  </a:cubicBezTo>
                  <a:lnTo>
                    <a:pt x="32" y="33"/>
                  </a:lnTo>
                  <a:lnTo>
                    <a:pt x="29" y="244"/>
                  </a:lnTo>
                  <a:lnTo>
                    <a:pt x="14" y="244"/>
                  </a:lnTo>
                  <a:cubicBezTo>
                    <a:pt x="12" y="244"/>
                    <a:pt x="6" y="247"/>
                    <a:pt x="3" y="250"/>
                  </a:cubicBezTo>
                  <a:cubicBezTo>
                    <a:pt x="0" y="256"/>
                    <a:pt x="0" y="264"/>
                    <a:pt x="3" y="273"/>
                  </a:cubicBezTo>
                  <a:cubicBezTo>
                    <a:pt x="5" y="275"/>
                    <a:pt x="8" y="277"/>
                    <a:pt x="11" y="277"/>
                  </a:cubicBezTo>
                  <a:cubicBezTo>
                    <a:pt x="13" y="277"/>
                    <a:pt x="14" y="277"/>
                    <a:pt x="14" y="276"/>
                  </a:cubicBezTo>
                  <a:lnTo>
                    <a:pt x="87" y="276"/>
                  </a:lnTo>
                  <a:cubicBezTo>
                    <a:pt x="89" y="277"/>
                    <a:pt x="90" y="277"/>
                    <a:pt x="91" y="277"/>
                  </a:cubicBezTo>
                  <a:cubicBezTo>
                    <a:pt x="94" y="277"/>
                    <a:pt x="96" y="275"/>
                    <a:pt x="99" y="273"/>
                  </a:cubicBezTo>
                  <a:cubicBezTo>
                    <a:pt x="104" y="267"/>
                    <a:pt x="104" y="256"/>
                    <a:pt x="99" y="250"/>
                  </a:cubicBezTo>
                  <a:cubicBezTo>
                    <a:pt x="96" y="247"/>
                    <a:pt x="93" y="244"/>
                    <a:pt x="87" y="244"/>
                  </a:cubicBezTo>
                  <a:lnTo>
                    <a:pt x="61" y="244"/>
                  </a:lnTo>
                  <a:lnTo>
                    <a:pt x="67" y="56"/>
                  </a:lnTo>
                  <a:lnTo>
                    <a:pt x="116" y="186"/>
                  </a:lnTo>
                  <a:cubicBezTo>
                    <a:pt x="116" y="192"/>
                    <a:pt x="119" y="195"/>
                    <a:pt x="122" y="198"/>
                  </a:cubicBezTo>
                  <a:cubicBezTo>
                    <a:pt x="127" y="201"/>
                    <a:pt x="130" y="203"/>
                    <a:pt x="136" y="203"/>
                  </a:cubicBezTo>
                  <a:cubicBezTo>
                    <a:pt x="139" y="203"/>
                    <a:pt x="145" y="201"/>
                    <a:pt x="148" y="198"/>
                  </a:cubicBezTo>
                  <a:cubicBezTo>
                    <a:pt x="154" y="195"/>
                    <a:pt x="156" y="192"/>
                    <a:pt x="156" y="186"/>
                  </a:cubicBezTo>
                  <a:lnTo>
                    <a:pt x="206" y="56"/>
                  </a:lnTo>
                  <a:lnTo>
                    <a:pt x="209" y="244"/>
                  </a:lnTo>
                  <a:lnTo>
                    <a:pt x="183" y="244"/>
                  </a:lnTo>
                  <a:cubicBezTo>
                    <a:pt x="180" y="244"/>
                    <a:pt x="177" y="247"/>
                    <a:pt x="171" y="250"/>
                  </a:cubicBezTo>
                  <a:cubicBezTo>
                    <a:pt x="168" y="256"/>
                    <a:pt x="168" y="264"/>
                    <a:pt x="171" y="273"/>
                  </a:cubicBezTo>
                  <a:cubicBezTo>
                    <a:pt x="175" y="275"/>
                    <a:pt x="178" y="277"/>
                    <a:pt x="180" y="277"/>
                  </a:cubicBezTo>
                  <a:cubicBezTo>
                    <a:pt x="181" y="277"/>
                    <a:pt x="182" y="277"/>
                    <a:pt x="183" y="276"/>
                  </a:cubicBezTo>
                  <a:lnTo>
                    <a:pt x="255" y="276"/>
                  </a:lnTo>
                  <a:cubicBezTo>
                    <a:pt x="257" y="277"/>
                    <a:pt x="258" y="277"/>
                    <a:pt x="259" y="277"/>
                  </a:cubicBezTo>
                  <a:cubicBezTo>
                    <a:pt x="262" y="277"/>
                    <a:pt x="264" y="275"/>
                    <a:pt x="267" y="273"/>
                  </a:cubicBezTo>
                  <a:cubicBezTo>
                    <a:pt x="272" y="267"/>
                    <a:pt x="272" y="256"/>
                    <a:pt x="267" y="250"/>
                  </a:cubicBezTo>
                  <a:cubicBezTo>
                    <a:pt x="264" y="247"/>
                    <a:pt x="261" y="244"/>
                    <a:pt x="255" y="244"/>
                  </a:cubicBezTo>
                  <a:lnTo>
                    <a:pt x="243" y="244"/>
                  </a:lnTo>
                  <a:lnTo>
                    <a:pt x="238" y="33"/>
                  </a:lnTo>
                  <a:lnTo>
                    <a:pt x="249" y="33"/>
                  </a:lnTo>
                  <a:cubicBezTo>
                    <a:pt x="252" y="33"/>
                    <a:pt x="258" y="33"/>
                    <a:pt x="261" y="30"/>
                  </a:cubicBezTo>
                  <a:cubicBezTo>
                    <a:pt x="264" y="21"/>
                    <a:pt x="264" y="12"/>
                    <a:pt x="261" y="4"/>
                  </a:cubicBezTo>
                  <a:cubicBezTo>
                    <a:pt x="258" y="1"/>
                    <a:pt x="252" y="1"/>
                    <a:pt x="249" y="1"/>
                  </a:cubicBezTo>
                  <a:lnTo>
                    <a:pt x="200" y="1"/>
                  </a:lnTo>
                  <a:cubicBezTo>
                    <a:pt x="191" y="1"/>
                    <a:pt x="188" y="4"/>
                    <a:pt x="185" y="9"/>
                  </a:cubicBezTo>
                  <a:lnTo>
                    <a:pt x="133" y="151"/>
                  </a:lnTo>
                  <a:lnTo>
                    <a:pt x="84" y="9"/>
                  </a:lnTo>
                  <a:cubicBezTo>
                    <a:pt x="81" y="4"/>
                    <a:pt x="75" y="1"/>
                    <a:pt x="70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2000550" y="2086362"/>
              <a:ext cx="15012" cy="17193"/>
            </a:xfrm>
            <a:custGeom>
              <a:avLst/>
              <a:gdLst/>
              <a:ahLst/>
              <a:cxnLst/>
              <a:rect l="l" t="t" r="r" b="b"/>
              <a:pathLst>
                <a:path w="241" h="276" extrusionOk="0">
                  <a:moveTo>
                    <a:pt x="15" y="1"/>
                  </a:moveTo>
                  <a:cubicBezTo>
                    <a:pt x="12" y="1"/>
                    <a:pt x="9" y="1"/>
                    <a:pt x="6" y="4"/>
                  </a:cubicBezTo>
                  <a:cubicBezTo>
                    <a:pt x="0" y="12"/>
                    <a:pt x="0" y="21"/>
                    <a:pt x="6" y="30"/>
                  </a:cubicBezTo>
                  <a:cubicBezTo>
                    <a:pt x="9" y="33"/>
                    <a:pt x="12" y="33"/>
                    <a:pt x="15" y="33"/>
                  </a:cubicBezTo>
                  <a:lnTo>
                    <a:pt x="41" y="33"/>
                  </a:lnTo>
                  <a:lnTo>
                    <a:pt x="41" y="244"/>
                  </a:lnTo>
                  <a:lnTo>
                    <a:pt x="18" y="244"/>
                  </a:lnTo>
                  <a:cubicBezTo>
                    <a:pt x="12" y="244"/>
                    <a:pt x="9" y="244"/>
                    <a:pt x="6" y="247"/>
                  </a:cubicBezTo>
                  <a:cubicBezTo>
                    <a:pt x="0" y="256"/>
                    <a:pt x="0" y="264"/>
                    <a:pt x="6" y="273"/>
                  </a:cubicBezTo>
                  <a:cubicBezTo>
                    <a:pt x="9" y="276"/>
                    <a:pt x="12" y="276"/>
                    <a:pt x="18" y="276"/>
                  </a:cubicBezTo>
                  <a:lnTo>
                    <a:pt x="226" y="276"/>
                  </a:lnTo>
                  <a:cubicBezTo>
                    <a:pt x="229" y="276"/>
                    <a:pt x="232" y="276"/>
                    <a:pt x="235" y="273"/>
                  </a:cubicBezTo>
                  <a:cubicBezTo>
                    <a:pt x="238" y="267"/>
                    <a:pt x="241" y="264"/>
                    <a:pt x="241" y="258"/>
                  </a:cubicBezTo>
                  <a:lnTo>
                    <a:pt x="241" y="192"/>
                  </a:lnTo>
                  <a:cubicBezTo>
                    <a:pt x="241" y="186"/>
                    <a:pt x="238" y="183"/>
                    <a:pt x="235" y="180"/>
                  </a:cubicBezTo>
                  <a:cubicBezTo>
                    <a:pt x="232" y="177"/>
                    <a:pt x="226" y="174"/>
                    <a:pt x="224" y="174"/>
                  </a:cubicBezTo>
                  <a:cubicBezTo>
                    <a:pt x="218" y="174"/>
                    <a:pt x="212" y="174"/>
                    <a:pt x="209" y="180"/>
                  </a:cubicBezTo>
                  <a:cubicBezTo>
                    <a:pt x="206" y="183"/>
                    <a:pt x="203" y="186"/>
                    <a:pt x="206" y="192"/>
                  </a:cubicBezTo>
                  <a:lnTo>
                    <a:pt x="206" y="244"/>
                  </a:lnTo>
                  <a:lnTo>
                    <a:pt x="76" y="244"/>
                  </a:lnTo>
                  <a:lnTo>
                    <a:pt x="76" y="148"/>
                  </a:lnTo>
                  <a:lnTo>
                    <a:pt x="134" y="148"/>
                  </a:lnTo>
                  <a:lnTo>
                    <a:pt x="134" y="169"/>
                  </a:lnTo>
                  <a:cubicBezTo>
                    <a:pt x="134" y="174"/>
                    <a:pt x="134" y="177"/>
                    <a:pt x="137" y="183"/>
                  </a:cubicBezTo>
                  <a:cubicBezTo>
                    <a:pt x="142" y="183"/>
                    <a:pt x="145" y="186"/>
                    <a:pt x="151" y="186"/>
                  </a:cubicBezTo>
                  <a:cubicBezTo>
                    <a:pt x="157" y="186"/>
                    <a:pt x="160" y="183"/>
                    <a:pt x="166" y="183"/>
                  </a:cubicBezTo>
                  <a:cubicBezTo>
                    <a:pt x="168" y="177"/>
                    <a:pt x="168" y="174"/>
                    <a:pt x="168" y="169"/>
                  </a:cubicBezTo>
                  <a:lnTo>
                    <a:pt x="168" y="96"/>
                  </a:lnTo>
                  <a:cubicBezTo>
                    <a:pt x="168" y="93"/>
                    <a:pt x="168" y="88"/>
                    <a:pt x="166" y="85"/>
                  </a:cubicBezTo>
                  <a:cubicBezTo>
                    <a:pt x="163" y="82"/>
                    <a:pt x="157" y="82"/>
                    <a:pt x="151" y="82"/>
                  </a:cubicBezTo>
                  <a:cubicBezTo>
                    <a:pt x="145" y="82"/>
                    <a:pt x="142" y="82"/>
                    <a:pt x="137" y="85"/>
                  </a:cubicBezTo>
                  <a:cubicBezTo>
                    <a:pt x="134" y="88"/>
                    <a:pt x="134" y="93"/>
                    <a:pt x="134" y="96"/>
                  </a:cubicBezTo>
                  <a:lnTo>
                    <a:pt x="134" y="119"/>
                  </a:lnTo>
                  <a:lnTo>
                    <a:pt x="76" y="119"/>
                  </a:lnTo>
                  <a:lnTo>
                    <a:pt x="76" y="33"/>
                  </a:lnTo>
                  <a:lnTo>
                    <a:pt x="200" y="33"/>
                  </a:lnTo>
                  <a:lnTo>
                    <a:pt x="200" y="76"/>
                  </a:lnTo>
                  <a:cubicBezTo>
                    <a:pt x="200" y="79"/>
                    <a:pt x="200" y="85"/>
                    <a:pt x="203" y="88"/>
                  </a:cubicBezTo>
                  <a:cubicBezTo>
                    <a:pt x="209" y="90"/>
                    <a:pt x="212" y="90"/>
                    <a:pt x="218" y="90"/>
                  </a:cubicBezTo>
                  <a:cubicBezTo>
                    <a:pt x="224" y="90"/>
                    <a:pt x="226" y="90"/>
                    <a:pt x="232" y="88"/>
                  </a:cubicBezTo>
                  <a:cubicBezTo>
                    <a:pt x="235" y="85"/>
                    <a:pt x="235" y="79"/>
                    <a:pt x="235" y="76"/>
                  </a:cubicBezTo>
                  <a:lnTo>
                    <a:pt x="235" y="15"/>
                  </a:lnTo>
                  <a:cubicBezTo>
                    <a:pt x="235" y="12"/>
                    <a:pt x="235" y="6"/>
                    <a:pt x="232" y="4"/>
                  </a:cubicBezTo>
                  <a:cubicBezTo>
                    <a:pt x="229" y="1"/>
                    <a:pt x="224" y="1"/>
                    <a:pt x="221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7"/>
          <p:cNvSpPr txBox="1">
            <a:spLocks noGrp="1"/>
          </p:cNvSpPr>
          <p:nvPr>
            <p:ph type="title"/>
          </p:nvPr>
        </p:nvSpPr>
        <p:spPr>
          <a:xfrm>
            <a:off x="3037275" y="1816375"/>
            <a:ext cx="3069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7"/>
          <p:cNvSpPr txBox="1">
            <a:spLocks noGrp="1"/>
          </p:cNvSpPr>
          <p:nvPr>
            <p:ph type="subTitle" idx="1"/>
          </p:nvPr>
        </p:nvSpPr>
        <p:spPr>
          <a:xfrm>
            <a:off x="3395175" y="2411350"/>
            <a:ext cx="2353800" cy="12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/>
          <p:nvPr/>
        </p:nvSpPr>
        <p:spPr>
          <a:xfrm>
            <a:off x="0" y="3454500"/>
            <a:ext cx="9262156" cy="1731879"/>
          </a:xfrm>
          <a:custGeom>
            <a:avLst/>
            <a:gdLst/>
            <a:ahLst/>
            <a:cxnLst/>
            <a:rect l="l" t="t" r="r" b="b"/>
            <a:pathLst>
              <a:path w="28968" h="4272" extrusionOk="0">
                <a:moveTo>
                  <a:pt x="21071" y="0"/>
                </a:moveTo>
                <a:cubicBezTo>
                  <a:pt x="21051" y="0"/>
                  <a:pt x="21031" y="1"/>
                  <a:pt x="21010" y="2"/>
                </a:cubicBezTo>
                <a:cubicBezTo>
                  <a:pt x="20414" y="25"/>
                  <a:pt x="19898" y="430"/>
                  <a:pt x="19730" y="1007"/>
                </a:cubicBezTo>
                <a:cubicBezTo>
                  <a:pt x="19391" y="841"/>
                  <a:pt x="19030" y="761"/>
                  <a:pt x="18672" y="761"/>
                </a:cubicBezTo>
                <a:cubicBezTo>
                  <a:pt x="17958" y="761"/>
                  <a:pt x="17259" y="1079"/>
                  <a:pt x="16790" y="1667"/>
                </a:cubicBezTo>
                <a:cubicBezTo>
                  <a:pt x="16520" y="1393"/>
                  <a:pt x="16174" y="1263"/>
                  <a:pt x="15831" y="1263"/>
                </a:cubicBezTo>
                <a:cubicBezTo>
                  <a:pt x="15316" y="1263"/>
                  <a:pt x="14810" y="1556"/>
                  <a:pt x="14586" y="2090"/>
                </a:cubicBezTo>
                <a:cubicBezTo>
                  <a:pt x="14474" y="2062"/>
                  <a:pt x="14359" y="2048"/>
                  <a:pt x="14245" y="2048"/>
                </a:cubicBezTo>
                <a:cubicBezTo>
                  <a:pt x="14052" y="2048"/>
                  <a:pt x="13860" y="2088"/>
                  <a:pt x="13682" y="2168"/>
                </a:cubicBezTo>
                <a:cubicBezTo>
                  <a:pt x="13276" y="2249"/>
                  <a:pt x="12866" y="2289"/>
                  <a:pt x="12457" y="2289"/>
                </a:cubicBezTo>
                <a:cubicBezTo>
                  <a:pt x="11467" y="2289"/>
                  <a:pt x="10486" y="2055"/>
                  <a:pt x="9595" y="1601"/>
                </a:cubicBezTo>
                <a:cubicBezTo>
                  <a:pt x="8812" y="1601"/>
                  <a:pt x="8120" y="2110"/>
                  <a:pt x="7886" y="2858"/>
                </a:cubicBezTo>
                <a:cubicBezTo>
                  <a:pt x="7458" y="2525"/>
                  <a:pt x="6946" y="2360"/>
                  <a:pt x="6435" y="2360"/>
                </a:cubicBezTo>
                <a:cubicBezTo>
                  <a:pt x="5857" y="2360"/>
                  <a:pt x="5280" y="2571"/>
                  <a:pt x="4830" y="2988"/>
                </a:cubicBezTo>
                <a:cubicBezTo>
                  <a:pt x="4639" y="2432"/>
                  <a:pt x="4122" y="2096"/>
                  <a:pt x="3581" y="2096"/>
                </a:cubicBezTo>
                <a:cubicBezTo>
                  <a:pt x="3363" y="2096"/>
                  <a:pt x="3141" y="2150"/>
                  <a:pt x="2935" y="2267"/>
                </a:cubicBezTo>
                <a:cubicBezTo>
                  <a:pt x="2944" y="2200"/>
                  <a:pt x="2947" y="2134"/>
                  <a:pt x="2947" y="2064"/>
                </a:cubicBezTo>
                <a:cubicBezTo>
                  <a:pt x="2947" y="1366"/>
                  <a:pt x="2561" y="723"/>
                  <a:pt x="1944" y="395"/>
                </a:cubicBezTo>
                <a:cubicBezTo>
                  <a:pt x="1666" y="248"/>
                  <a:pt x="1361" y="174"/>
                  <a:pt x="1056" y="174"/>
                </a:cubicBezTo>
                <a:cubicBezTo>
                  <a:pt x="687" y="174"/>
                  <a:pt x="318" y="282"/>
                  <a:pt x="1" y="497"/>
                </a:cubicBezTo>
                <a:lnTo>
                  <a:pt x="1" y="4271"/>
                </a:lnTo>
                <a:lnTo>
                  <a:pt x="28968" y="4271"/>
                </a:lnTo>
                <a:lnTo>
                  <a:pt x="28968" y="2359"/>
                </a:lnTo>
                <a:cubicBezTo>
                  <a:pt x="28661" y="2122"/>
                  <a:pt x="28284" y="1994"/>
                  <a:pt x="27896" y="1994"/>
                </a:cubicBezTo>
                <a:cubicBezTo>
                  <a:pt x="27586" y="1994"/>
                  <a:pt x="27282" y="2076"/>
                  <a:pt x="27012" y="2232"/>
                </a:cubicBezTo>
                <a:cubicBezTo>
                  <a:pt x="26808" y="2032"/>
                  <a:pt x="26534" y="1923"/>
                  <a:pt x="26253" y="1923"/>
                </a:cubicBezTo>
                <a:cubicBezTo>
                  <a:pt x="26176" y="1923"/>
                  <a:pt x="26099" y="1931"/>
                  <a:pt x="26022" y="1948"/>
                </a:cubicBezTo>
                <a:cubicBezTo>
                  <a:pt x="25590" y="1021"/>
                  <a:pt x="24677" y="492"/>
                  <a:pt x="23736" y="492"/>
                </a:cubicBezTo>
                <a:cubicBezTo>
                  <a:pt x="23269" y="492"/>
                  <a:pt x="22795" y="623"/>
                  <a:pt x="22369" y="900"/>
                </a:cubicBezTo>
                <a:cubicBezTo>
                  <a:pt x="22165" y="357"/>
                  <a:pt x="21647" y="0"/>
                  <a:pt x="210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"/>
          <p:cNvSpPr/>
          <p:nvPr/>
        </p:nvSpPr>
        <p:spPr>
          <a:xfrm>
            <a:off x="2778900" y="3868775"/>
            <a:ext cx="1653000" cy="975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"/>
          <p:cNvSpPr txBox="1">
            <a:spLocks noGrp="1"/>
          </p:cNvSpPr>
          <p:nvPr>
            <p:ph type="title"/>
          </p:nvPr>
        </p:nvSpPr>
        <p:spPr>
          <a:xfrm>
            <a:off x="3237800" y="729950"/>
            <a:ext cx="4856700" cy="23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of Contents ">
  <p:cSld name="BLANK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p13"/>
          <p:cNvSpPr/>
          <p:nvPr/>
        </p:nvSpPr>
        <p:spPr>
          <a:xfrm flipH="1">
            <a:off x="-692661" y="2473825"/>
            <a:ext cx="3455163" cy="281867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13"/>
          <p:cNvGrpSpPr/>
          <p:nvPr/>
        </p:nvGrpSpPr>
        <p:grpSpPr>
          <a:xfrm rot="-283375">
            <a:off x="6115826" y="686733"/>
            <a:ext cx="1210327" cy="507591"/>
            <a:chOff x="7036389" y="1157700"/>
            <a:chExt cx="635554" cy="266555"/>
          </a:xfrm>
        </p:grpSpPr>
        <p:sp>
          <p:nvSpPr>
            <p:cNvPr id="228" name="Google Shape;228;p13"/>
            <p:cNvSpPr/>
            <p:nvPr/>
          </p:nvSpPr>
          <p:spPr>
            <a:xfrm>
              <a:off x="7453656" y="1360674"/>
              <a:ext cx="193154" cy="3162"/>
            </a:xfrm>
            <a:custGeom>
              <a:avLst/>
              <a:gdLst/>
              <a:ahLst/>
              <a:cxnLst/>
              <a:rect l="l" t="t" r="r" b="b"/>
              <a:pathLst>
                <a:path w="2321" h="38" extrusionOk="0">
                  <a:moveTo>
                    <a:pt x="2321" y="0"/>
                  </a:moveTo>
                  <a:lnTo>
                    <a:pt x="1" y="18"/>
                  </a:lnTo>
                  <a:lnTo>
                    <a:pt x="2321" y="38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7639321" y="1187576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5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7639321" y="1308828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2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7137585" y="1296012"/>
              <a:ext cx="83" cy="33371"/>
            </a:xfrm>
            <a:custGeom>
              <a:avLst/>
              <a:gdLst/>
              <a:ahLst/>
              <a:cxnLst/>
              <a:rect l="l" t="t" r="r" b="b"/>
              <a:pathLst>
                <a:path w="1" h="401" fill="none" extrusionOk="0">
                  <a:moveTo>
                    <a:pt x="1" y="1"/>
                  </a:moveTo>
                  <a:lnTo>
                    <a:pt x="1" y="401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7637823" y="1291934"/>
              <a:ext cx="34120" cy="26381"/>
            </a:xfrm>
            <a:custGeom>
              <a:avLst/>
              <a:gdLst/>
              <a:ahLst/>
              <a:cxnLst/>
              <a:rect l="l" t="t" r="r" b="b"/>
              <a:pathLst>
                <a:path w="410" h="317" extrusionOk="0">
                  <a:moveTo>
                    <a:pt x="18" y="1"/>
                  </a:moveTo>
                  <a:lnTo>
                    <a:pt x="1" y="316"/>
                  </a:lnTo>
                  <a:lnTo>
                    <a:pt x="18" y="316"/>
                  </a:lnTo>
                  <a:cubicBezTo>
                    <a:pt x="209" y="316"/>
                    <a:pt x="409" y="247"/>
                    <a:pt x="409" y="160"/>
                  </a:cubicBezTo>
                  <a:cubicBezTo>
                    <a:pt x="409" y="73"/>
                    <a:pt x="209" y="1"/>
                    <a:pt x="18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7569582" y="1365002"/>
              <a:ext cx="83" cy="33621"/>
            </a:xfrm>
            <a:custGeom>
              <a:avLst/>
              <a:gdLst/>
              <a:ahLst/>
              <a:cxnLst/>
              <a:rect l="l" t="t" r="r" b="b"/>
              <a:pathLst>
                <a:path w="1" h="404" fill="none" extrusionOk="0">
                  <a:moveTo>
                    <a:pt x="1" y="0"/>
                  </a:moveTo>
                  <a:lnTo>
                    <a:pt x="1" y="403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7036389" y="1157700"/>
              <a:ext cx="607090" cy="213626"/>
            </a:xfrm>
            <a:custGeom>
              <a:avLst/>
              <a:gdLst/>
              <a:ahLst/>
              <a:cxnLst/>
              <a:rect l="l" t="t" r="r" b="b"/>
              <a:pathLst>
                <a:path w="7295" h="2567" extrusionOk="0">
                  <a:moveTo>
                    <a:pt x="0" y="0"/>
                  </a:moveTo>
                  <a:lnTo>
                    <a:pt x="426" y="1368"/>
                  </a:lnTo>
                  <a:cubicBezTo>
                    <a:pt x="478" y="1538"/>
                    <a:pt x="617" y="1666"/>
                    <a:pt x="788" y="1704"/>
                  </a:cubicBezTo>
                  <a:lnTo>
                    <a:pt x="4247" y="2483"/>
                  </a:lnTo>
                  <a:cubicBezTo>
                    <a:pt x="4499" y="2538"/>
                    <a:pt x="4754" y="2567"/>
                    <a:pt x="5009" y="2567"/>
                  </a:cubicBezTo>
                  <a:lnTo>
                    <a:pt x="6344" y="2567"/>
                  </a:lnTo>
                  <a:cubicBezTo>
                    <a:pt x="6868" y="2567"/>
                    <a:pt x="7291" y="2141"/>
                    <a:pt x="7294" y="1620"/>
                  </a:cubicBezTo>
                  <a:lnTo>
                    <a:pt x="6127" y="1425"/>
                  </a:lnTo>
                  <a:lnTo>
                    <a:pt x="5869" y="777"/>
                  </a:lnTo>
                  <a:lnTo>
                    <a:pt x="4412" y="695"/>
                  </a:lnTo>
                  <a:lnTo>
                    <a:pt x="3812" y="1249"/>
                  </a:lnTo>
                  <a:lnTo>
                    <a:pt x="1724" y="12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339394" y="1352935"/>
              <a:ext cx="275625" cy="18392"/>
            </a:xfrm>
            <a:custGeom>
              <a:avLst/>
              <a:gdLst/>
              <a:ahLst/>
              <a:cxnLst/>
              <a:rect l="l" t="t" r="r" b="b"/>
              <a:pathLst>
                <a:path w="3312" h="221" extrusionOk="0">
                  <a:moveTo>
                    <a:pt x="1" y="1"/>
                  </a:moveTo>
                  <a:lnTo>
                    <a:pt x="606" y="137"/>
                  </a:lnTo>
                  <a:cubicBezTo>
                    <a:pt x="858" y="192"/>
                    <a:pt x="1113" y="221"/>
                    <a:pt x="1368" y="221"/>
                  </a:cubicBezTo>
                  <a:lnTo>
                    <a:pt x="2703" y="221"/>
                  </a:lnTo>
                  <a:cubicBezTo>
                    <a:pt x="2926" y="221"/>
                    <a:pt x="3141" y="143"/>
                    <a:pt x="3311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7086238" y="1291934"/>
              <a:ext cx="557241" cy="33621"/>
            </a:xfrm>
            <a:custGeom>
              <a:avLst/>
              <a:gdLst/>
              <a:ahLst/>
              <a:cxnLst/>
              <a:rect l="l" t="t" r="r" b="b"/>
              <a:pathLst>
                <a:path w="6696" h="404" extrusionOk="0">
                  <a:moveTo>
                    <a:pt x="1" y="1"/>
                  </a:moveTo>
                  <a:cubicBezTo>
                    <a:pt x="56" y="44"/>
                    <a:pt x="123" y="76"/>
                    <a:pt x="192" y="91"/>
                  </a:cubicBezTo>
                  <a:lnTo>
                    <a:pt x="1574" y="403"/>
                  </a:lnTo>
                  <a:lnTo>
                    <a:pt x="6640" y="319"/>
                  </a:lnTo>
                  <a:cubicBezTo>
                    <a:pt x="6675" y="218"/>
                    <a:pt x="6695" y="111"/>
                    <a:pt x="6695" y="7"/>
                  </a:cubicBezTo>
                  <a:lnTo>
                    <a:pt x="6666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7158390" y="1312240"/>
              <a:ext cx="482426" cy="13315"/>
            </a:xfrm>
            <a:custGeom>
              <a:avLst/>
              <a:gdLst/>
              <a:ahLst/>
              <a:cxnLst/>
              <a:rect l="l" t="t" r="r" b="b"/>
              <a:pathLst>
                <a:path w="5797" h="160" extrusionOk="0">
                  <a:moveTo>
                    <a:pt x="0" y="0"/>
                  </a:moveTo>
                  <a:lnTo>
                    <a:pt x="707" y="159"/>
                  </a:lnTo>
                  <a:lnTo>
                    <a:pt x="5773" y="75"/>
                  </a:lnTo>
                  <a:cubicBezTo>
                    <a:pt x="5782" y="49"/>
                    <a:pt x="5788" y="26"/>
                    <a:pt x="5796" y="0"/>
                  </a:cubicBezTo>
                  <a:close/>
                </a:path>
              </a:pathLst>
            </a:custGeom>
            <a:solidFill>
              <a:srgbClr val="000000">
                <a:alpha val="2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7067264" y="1157700"/>
              <a:ext cx="258981" cy="121085"/>
            </a:xfrm>
            <a:custGeom>
              <a:avLst/>
              <a:gdLst/>
              <a:ahLst/>
              <a:cxnLst/>
              <a:rect l="l" t="t" r="r" b="b"/>
              <a:pathLst>
                <a:path w="3112" h="1455" extrusionOk="0">
                  <a:moveTo>
                    <a:pt x="0" y="0"/>
                  </a:moveTo>
                  <a:lnTo>
                    <a:pt x="0" y="507"/>
                  </a:lnTo>
                  <a:lnTo>
                    <a:pt x="368" y="507"/>
                  </a:lnTo>
                  <a:lnTo>
                    <a:pt x="730" y="1454"/>
                  </a:lnTo>
                  <a:lnTo>
                    <a:pt x="3111" y="1454"/>
                  </a:lnTo>
                  <a:lnTo>
                    <a:pt x="3111" y="1362"/>
                  </a:lnTo>
                  <a:lnTo>
                    <a:pt x="794" y="1362"/>
                  </a:lnTo>
                  <a:lnTo>
                    <a:pt x="432" y="414"/>
                  </a:lnTo>
                  <a:lnTo>
                    <a:pt x="93" y="4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7305440" y="1325472"/>
              <a:ext cx="308580" cy="27546"/>
            </a:xfrm>
            <a:custGeom>
              <a:avLst/>
              <a:gdLst/>
              <a:ahLst/>
              <a:cxnLst/>
              <a:rect l="l" t="t" r="r" b="b"/>
              <a:pathLst>
                <a:path w="3708" h="331" extrusionOk="0">
                  <a:moveTo>
                    <a:pt x="3575" y="0"/>
                  </a:moveTo>
                  <a:lnTo>
                    <a:pt x="3325" y="238"/>
                  </a:lnTo>
                  <a:lnTo>
                    <a:pt x="0" y="238"/>
                  </a:lnTo>
                  <a:lnTo>
                    <a:pt x="96" y="258"/>
                  </a:lnTo>
                  <a:lnTo>
                    <a:pt x="414" y="331"/>
                  </a:lnTo>
                  <a:lnTo>
                    <a:pt x="3363" y="331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7112785" y="1317733"/>
              <a:ext cx="43524" cy="37283"/>
            </a:xfrm>
            <a:custGeom>
              <a:avLst/>
              <a:gdLst/>
              <a:ahLst/>
              <a:cxnLst/>
              <a:rect l="l" t="t" r="r" b="b"/>
              <a:pathLst>
                <a:path w="523" h="448" extrusionOk="0">
                  <a:moveTo>
                    <a:pt x="299" y="1"/>
                  </a:moveTo>
                  <a:cubicBezTo>
                    <a:pt x="99" y="1"/>
                    <a:pt x="1" y="241"/>
                    <a:pt x="140" y="383"/>
                  </a:cubicBezTo>
                  <a:cubicBezTo>
                    <a:pt x="185" y="428"/>
                    <a:pt x="241" y="448"/>
                    <a:pt x="296" y="448"/>
                  </a:cubicBezTo>
                  <a:cubicBezTo>
                    <a:pt x="412" y="448"/>
                    <a:pt x="522" y="359"/>
                    <a:pt x="522" y="224"/>
                  </a:cubicBezTo>
                  <a:cubicBezTo>
                    <a:pt x="522" y="102"/>
                    <a:pt x="421" y="1"/>
                    <a:pt x="29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7128930" y="1327636"/>
              <a:ext cx="17476" cy="17393"/>
            </a:xfrm>
            <a:custGeom>
              <a:avLst/>
              <a:gdLst/>
              <a:ahLst/>
              <a:cxnLst/>
              <a:rect l="l" t="t" r="r" b="b"/>
              <a:pathLst>
                <a:path w="210" h="209" extrusionOk="0">
                  <a:moveTo>
                    <a:pt x="105" y="0"/>
                  </a:moveTo>
                  <a:cubicBezTo>
                    <a:pt x="47" y="0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09" y="163"/>
                    <a:pt x="209" y="105"/>
                  </a:cubicBezTo>
                  <a:cubicBezTo>
                    <a:pt x="209" y="47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7544782" y="1386972"/>
              <a:ext cx="43441" cy="37283"/>
            </a:xfrm>
            <a:custGeom>
              <a:avLst/>
              <a:gdLst/>
              <a:ahLst/>
              <a:cxnLst/>
              <a:rect l="l" t="t" r="r" b="b"/>
              <a:pathLst>
                <a:path w="522" h="448" extrusionOk="0">
                  <a:moveTo>
                    <a:pt x="299" y="0"/>
                  </a:moveTo>
                  <a:cubicBezTo>
                    <a:pt x="99" y="0"/>
                    <a:pt x="0" y="240"/>
                    <a:pt x="142" y="382"/>
                  </a:cubicBezTo>
                  <a:cubicBezTo>
                    <a:pt x="187" y="427"/>
                    <a:pt x="243" y="447"/>
                    <a:pt x="297" y="447"/>
                  </a:cubicBezTo>
                  <a:cubicBezTo>
                    <a:pt x="412" y="447"/>
                    <a:pt x="522" y="358"/>
                    <a:pt x="522" y="223"/>
                  </a:cubicBezTo>
                  <a:cubicBezTo>
                    <a:pt x="522" y="98"/>
                    <a:pt x="423" y="0"/>
                    <a:pt x="299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7560927" y="1396792"/>
              <a:ext cx="17726" cy="17476"/>
            </a:xfrm>
            <a:custGeom>
              <a:avLst/>
              <a:gdLst/>
              <a:ahLst/>
              <a:cxnLst/>
              <a:rect l="l" t="t" r="r" b="b"/>
              <a:pathLst>
                <a:path w="213" h="210" extrusionOk="0">
                  <a:moveTo>
                    <a:pt x="105" y="1"/>
                  </a:moveTo>
                  <a:cubicBezTo>
                    <a:pt x="47" y="1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12" y="163"/>
                    <a:pt x="212" y="105"/>
                  </a:cubicBezTo>
                  <a:cubicBezTo>
                    <a:pt x="212" y="47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7380339" y="1229769"/>
              <a:ext cx="165941" cy="46603"/>
            </a:xfrm>
            <a:custGeom>
              <a:avLst/>
              <a:gdLst/>
              <a:ahLst/>
              <a:cxnLst/>
              <a:rect l="l" t="t" r="r" b="b"/>
              <a:pathLst>
                <a:path w="1994" h="560" extrusionOk="0">
                  <a:moveTo>
                    <a:pt x="383" y="0"/>
                  </a:moveTo>
                  <a:lnTo>
                    <a:pt x="1" y="389"/>
                  </a:lnTo>
                  <a:lnTo>
                    <a:pt x="1994" y="559"/>
                  </a:lnTo>
                  <a:lnTo>
                    <a:pt x="1780" y="21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7284469" y="1223943"/>
              <a:ext cx="136481" cy="15312"/>
            </a:xfrm>
            <a:custGeom>
              <a:avLst/>
              <a:gdLst/>
              <a:ahLst/>
              <a:cxnLst/>
              <a:rect l="l" t="t" r="r" b="b"/>
              <a:pathLst>
                <a:path w="1640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640" y="183"/>
                  </a:lnTo>
                  <a:lnTo>
                    <a:pt x="1640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7420867" y="1222279"/>
              <a:ext cx="110516" cy="16977"/>
            </a:xfrm>
            <a:custGeom>
              <a:avLst/>
              <a:gdLst/>
              <a:ahLst/>
              <a:cxnLst/>
              <a:rect l="l" t="t" r="r" b="b"/>
              <a:pathLst>
                <a:path w="1328" h="204" extrusionOk="0">
                  <a:moveTo>
                    <a:pt x="1249" y="1"/>
                  </a:moveTo>
                  <a:lnTo>
                    <a:pt x="1" y="21"/>
                  </a:lnTo>
                  <a:lnTo>
                    <a:pt x="1" y="203"/>
                  </a:lnTo>
                  <a:lnTo>
                    <a:pt x="1327" y="203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7284469" y="1215538"/>
              <a:ext cx="240423" cy="8488"/>
            </a:xfrm>
            <a:custGeom>
              <a:avLst/>
              <a:gdLst/>
              <a:ahLst/>
              <a:cxnLst/>
              <a:rect l="l" t="t" r="r" b="b"/>
              <a:pathLst>
                <a:path w="2889" h="102" extrusionOk="0">
                  <a:moveTo>
                    <a:pt x="1431" y="0"/>
                  </a:moveTo>
                  <a:lnTo>
                    <a:pt x="0" y="102"/>
                  </a:lnTo>
                  <a:lnTo>
                    <a:pt x="1640" y="102"/>
                  </a:lnTo>
                  <a:lnTo>
                    <a:pt x="2888" y="8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13"/>
          <p:cNvSpPr txBox="1">
            <a:spLocks noGrp="1"/>
          </p:cNvSpPr>
          <p:nvPr>
            <p:ph type="title" hasCustomPrompt="1"/>
          </p:nvPr>
        </p:nvSpPr>
        <p:spPr>
          <a:xfrm flipH="1">
            <a:off x="1087449" y="770588"/>
            <a:ext cx="988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400599" y="1685948"/>
            <a:ext cx="2361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2"/>
          </p:nvPr>
        </p:nvSpPr>
        <p:spPr>
          <a:xfrm>
            <a:off x="471549" y="1342263"/>
            <a:ext cx="222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3082700" y="1478213"/>
            <a:ext cx="98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4"/>
          </p:nvPr>
        </p:nvSpPr>
        <p:spPr>
          <a:xfrm>
            <a:off x="2397050" y="2389150"/>
            <a:ext cx="2357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5"/>
          </p:nvPr>
        </p:nvSpPr>
        <p:spPr>
          <a:xfrm>
            <a:off x="2467850" y="2048138"/>
            <a:ext cx="2216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076137" y="2180037"/>
            <a:ext cx="988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4462187" y="3094325"/>
            <a:ext cx="22161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8"/>
          </p:nvPr>
        </p:nvSpPr>
        <p:spPr>
          <a:xfrm>
            <a:off x="4460237" y="2755011"/>
            <a:ext cx="222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7071357" y="2889364"/>
            <a:ext cx="98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13"/>
          </p:nvPr>
        </p:nvSpPr>
        <p:spPr>
          <a:xfrm>
            <a:off x="6385699" y="3800700"/>
            <a:ext cx="2357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4"/>
          </p:nvPr>
        </p:nvSpPr>
        <p:spPr>
          <a:xfrm>
            <a:off x="6456507" y="3460513"/>
            <a:ext cx="2216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">
  <p:cSld name="CUSTOM_1_1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8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18"/>
          <p:cNvGrpSpPr/>
          <p:nvPr/>
        </p:nvGrpSpPr>
        <p:grpSpPr>
          <a:xfrm>
            <a:off x="462047" y="717056"/>
            <a:ext cx="1084026" cy="1465004"/>
            <a:chOff x="309647" y="640856"/>
            <a:chExt cx="1084026" cy="1465004"/>
          </a:xfrm>
        </p:grpSpPr>
        <p:sp>
          <p:nvSpPr>
            <p:cNvPr id="380" name="Google Shape;380;p18"/>
            <p:cNvSpPr/>
            <p:nvPr/>
          </p:nvSpPr>
          <p:spPr>
            <a:xfrm rot="759590">
              <a:off x="444277" y="713953"/>
              <a:ext cx="813359" cy="1318808"/>
            </a:xfrm>
            <a:custGeom>
              <a:avLst/>
              <a:gdLst/>
              <a:ahLst/>
              <a:cxnLst/>
              <a:rect l="l" t="t" r="r" b="b"/>
              <a:pathLst>
                <a:path w="6765" h="10969" extrusionOk="0">
                  <a:moveTo>
                    <a:pt x="3392" y="746"/>
                  </a:moveTo>
                  <a:cubicBezTo>
                    <a:pt x="3637" y="746"/>
                    <a:pt x="3874" y="937"/>
                    <a:pt x="3874" y="1223"/>
                  </a:cubicBezTo>
                  <a:cubicBezTo>
                    <a:pt x="3874" y="1487"/>
                    <a:pt x="3659" y="1701"/>
                    <a:pt x="3396" y="1701"/>
                  </a:cubicBezTo>
                  <a:cubicBezTo>
                    <a:pt x="2970" y="1701"/>
                    <a:pt x="2758" y="1185"/>
                    <a:pt x="3060" y="887"/>
                  </a:cubicBezTo>
                  <a:cubicBezTo>
                    <a:pt x="3156" y="790"/>
                    <a:pt x="3275" y="746"/>
                    <a:pt x="3392" y="746"/>
                  </a:cubicBezTo>
                  <a:close/>
                  <a:moveTo>
                    <a:pt x="1" y="1"/>
                  </a:moveTo>
                  <a:lnTo>
                    <a:pt x="1" y="10849"/>
                  </a:lnTo>
                  <a:lnTo>
                    <a:pt x="21" y="10849"/>
                  </a:lnTo>
                  <a:cubicBezTo>
                    <a:pt x="72" y="10928"/>
                    <a:pt x="155" y="10968"/>
                    <a:pt x="238" y="10968"/>
                  </a:cubicBezTo>
                  <a:cubicBezTo>
                    <a:pt x="322" y="10968"/>
                    <a:pt x="405" y="10928"/>
                    <a:pt x="455" y="10849"/>
                  </a:cubicBezTo>
                  <a:cubicBezTo>
                    <a:pt x="506" y="10928"/>
                    <a:pt x="589" y="10968"/>
                    <a:pt x="673" y="10968"/>
                  </a:cubicBezTo>
                  <a:cubicBezTo>
                    <a:pt x="756" y="10968"/>
                    <a:pt x="839" y="10928"/>
                    <a:pt x="890" y="10849"/>
                  </a:cubicBezTo>
                  <a:cubicBezTo>
                    <a:pt x="941" y="10928"/>
                    <a:pt x="1024" y="10968"/>
                    <a:pt x="1107" y="10968"/>
                  </a:cubicBezTo>
                  <a:cubicBezTo>
                    <a:pt x="1191" y="10968"/>
                    <a:pt x="1274" y="10928"/>
                    <a:pt x="1324" y="10849"/>
                  </a:cubicBezTo>
                  <a:cubicBezTo>
                    <a:pt x="1375" y="10928"/>
                    <a:pt x="1458" y="10968"/>
                    <a:pt x="1542" y="10968"/>
                  </a:cubicBezTo>
                  <a:cubicBezTo>
                    <a:pt x="1625" y="10968"/>
                    <a:pt x="1708" y="10928"/>
                    <a:pt x="1759" y="10849"/>
                  </a:cubicBezTo>
                  <a:cubicBezTo>
                    <a:pt x="1810" y="10928"/>
                    <a:pt x="1893" y="10968"/>
                    <a:pt x="1976" y="10968"/>
                  </a:cubicBezTo>
                  <a:cubicBezTo>
                    <a:pt x="2060" y="10968"/>
                    <a:pt x="2143" y="10928"/>
                    <a:pt x="2193" y="10849"/>
                  </a:cubicBezTo>
                  <a:cubicBezTo>
                    <a:pt x="2244" y="10928"/>
                    <a:pt x="2327" y="10968"/>
                    <a:pt x="2411" y="10968"/>
                  </a:cubicBezTo>
                  <a:cubicBezTo>
                    <a:pt x="2494" y="10968"/>
                    <a:pt x="2577" y="10928"/>
                    <a:pt x="2628" y="10849"/>
                  </a:cubicBezTo>
                  <a:cubicBezTo>
                    <a:pt x="2679" y="10928"/>
                    <a:pt x="2762" y="10968"/>
                    <a:pt x="2845" y="10968"/>
                  </a:cubicBezTo>
                  <a:cubicBezTo>
                    <a:pt x="2929" y="10968"/>
                    <a:pt x="3012" y="10928"/>
                    <a:pt x="3063" y="10849"/>
                  </a:cubicBezTo>
                  <a:cubicBezTo>
                    <a:pt x="3113" y="10928"/>
                    <a:pt x="3196" y="10968"/>
                    <a:pt x="3280" y="10968"/>
                  </a:cubicBezTo>
                  <a:cubicBezTo>
                    <a:pt x="3363" y="10968"/>
                    <a:pt x="3446" y="10928"/>
                    <a:pt x="3497" y="10849"/>
                  </a:cubicBezTo>
                  <a:cubicBezTo>
                    <a:pt x="3548" y="10928"/>
                    <a:pt x="3631" y="10968"/>
                    <a:pt x="3714" y="10968"/>
                  </a:cubicBezTo>
                  <a:cubicBezTo>
                    <a:pt x="3798" y="10968"/>
                    <a:pt x="3881" y="10928"/>
                    <a:pt x="3932" y="10849"/>
                  </a:cubicBezTo>
                  <a:cubicBezTo>
                    <a:pt x="3982" y="10928"/>
                    <a:pt x="4065" y="10968"/>
                    <a:pt x="4149" y="10968"/>
                  </a:cubicBezTo>
                  <a:cubicBezTo>
                    <a:pt x="4232" y="10968"/>
                    <a:pt x="4315" y="10928"/>
                    <a:pt x="4366" y="10849"/>
                  </a:cubicBezTo>
                  <a:cubicBezTo>
                    <a:pt x="4417" y="10928"/>
                    <a:pt x="4500" y="10968"/>
                    <a:pt x="4583" y="10968"/>
                  </a:cubicBezTo>
                  <a:cubicBezTo>
                    <a:pt x="4667" y="10968"/>
                    <a:pt x="4750" y="10928"/>
                    <a:pt x="4801" y="10849"/>
                  </a:cubicBezTo>
                  <a:cubicBezTo>
                    <a:pt x="4851" y="10928"/>
                    <a:pt x="4934" y="10968"/>
                    <a:pt x="5018" y="10968"/>
                  </a:cubicBezTo>
                  <a:cubicBezTo>
                    <a:pt x="5101" y="10968"/>
                    <a:pt x="5184" y="10928"/>
                    <a:pt x="5235" y="10849"/>
                  </a:cubicBezTo>
                  <a:cubicBezTo>
                    <a:pt x="5286" y="10928"/>
                    <a:pt x="5370" y="10968"/>
                    <a:pt x="5453" y="10968"/>
                  </a:cubicBezTo>
                  <a:cubicBezTo>
                    <a:pt x="5537" y="10968"/>
                    <a:pt x="5620" y="10928"/>
                    <a:pt x="5670" y="10849"/>
                  </a:cubicBezTo>
                  <a:cubicBezTo>
                    <a:pt x="5720" y="10928"/>
                    <a:pt x="5804" y="10968"/>
                    <a:pt x="5887" y="10968"/>
                  </a:cubicBezTo>
                  <a:cubicBezTo>
                    <a:pt x="5970" y="10968"/>
                    <a:pt x="6053" y="10928"/>
                    <a:pt x="6104" y="10849"/>
                  </a:cubicBezTo>
                  <a:cubicBezTo>
                    <a:pt x="6155" y="10928"/>
                    <a:pt x="6238" y="10968"/>
                    <a:pt x="6321" y="10968"/>
                  </a:cubicBezTo>
                  <a:cubicBezTo>
                    <a:pt x="6405" y="10968"/>
                    <a:pt x="6488" y="10928"/>
                    <a:pt x="6539" y="10849"/>
                  </a:cubicBezTo>
                  <a:cubicBezTo>
                    <a:pt x="6628" y="10849"/>
                    <a:pt x="6709" y="10895"/>
                    <a:pt x="6756" y="10967"/>
                  </a:cubicBezTo>
                  <a:cubicBezTo>
                    <a:pt x="6759" y="10965"/>
                    <a:pt x="6762" y="10962"/>
                    <a:pt x="6764" y="10959"/>
                  </a:cubicBezTo>
                  <a:lnTo>
                    <a:pt x="6764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 rot="759590">
              <a:off x="557090" y="726628"/>
              <a:ext cx="814802" cy="289154"/>
            </a:xfrm>
            <a:custGeom>
              <a:avLst/>
              <a:gdLst/>
              <a:ahLst/>
              <a:cxnLst/>
              <a:rect l="l" t="t" r="r" b="b"/>
              <a:pathLst>
                <a:path w="6777" h="2405" extrusionOk="0">
                  <a:moveTo>
                    <a:pt x="3392" y="746"/>
                  </a:moveTo>
                  <a:cubicBezTo>
                    <a:pt x="3637" y="746"/>
                    <a:pt x="3874" y="937"/>
                    <a:pt x="3874" y="1223"/>
                  </a:cubicBezTo>
                  <a:cubicBezTo>
                    <a:pt x="3874" y="1487"/>
                    <a:pt x="3659" y="1701"/>
                    <a:pt x="3396" y="1701"/>
                  </a:cubicBezTo>
                  <a:cubicBezTo>
                    <a:pt x="2970" y="1701"/>
                    <a:pt x="2758" y="1185"/>
                    <a:pt x="3060" y="887"/>
                  </a:cubicBezTo>
                  <a:cubicBezTo>
                    <a:pt x="3156" y="790"/>
                    <a:pt x="3275" y="746"/>
                    <a:pt x="3392" y="746"/>
                  </a:cubicBezTo>
                  <a:close/>
                  <a:moveTo>
                    <a:pt x="1" y="1"/>
                  </a:moveTo>
                  <a:lnTo>
                    <a:pt x="1" y="2405"/>
                  </a:lnTo>
                  <a:lnTo>
                    <a:pt x="6776" y="2405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 rot="759590">
              <a:off x="356743" y="1632668"/>
              <a:ext cx="28735" cy="24527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37" y="1"/>
                  </a:moveTo>
                  <a:cubicBezTo>
                    <a:pt x="44" y="1"/>
                    <a:pt x="1" y="111"/>
                    <a:pt x="64" y="175"/>
                  </a:cubicBezTo>
                  <a:cubicBezTo>
                    <a:pt x="84" y="195"/>
                    <a:pt x="109" y="203"/>
                    <a:pt x="133" y="203"/>
                  </a:cubicBezTo>
                  <a:cubicBezTo>
                    <a:pt x="186" y="203"/>
                    <a:pt x="238" y="161"/>
                    <a:pt x="238" y="99"/>
                  </a:cubicBezTo>
                  <a:cubicBezTo>
                    <a:pt x="235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 rot="759590">
              <a:off x="391482" y="1640443"/>
              <a:ext cx="28495" cy="24407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133" y="1"/>
                  </a:moveTo>
                  <a:cubicBezTo>
                    <a:pt x="43" y="1"/>
                    <a:pt x="0" y="111"/>
                    <a:pt x="64" y="175"/>
                  </a:cubicBezTo>
                  <a:cubicBezTo>
                    <a:pt x="84" y="194"/>
                    <a:pt x="108" y="202"/>
                    <a:pt x="132" y="202"/>
                  </a:cubicBezTo>
                  <a:cubicBezTo>
                    <a:pt x="185" y="202"/>
                    <a:pt x="237" y="161"/>
                    <a:pt x="235" y="99"/>
                  </a:cubicBezTo>
                  <a:cubicBezTo>
                    <a:pt x="235" y="44"/>
                    <a:pt x="188" y="1"/>
                    <a:pt x="133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 rot="759590">
              <a:off x="425716" y="1648188"/>
              <a:ext cx="28976" cy="24527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137" y="1"/>
                  </a:moveTo>
                  <a:cubicBezTo>
                    <a:pt x="47" y="1"/>
                    <a:pt x="1" y="111"/>
                    <a:pt x="64" y="175"/>
                  </a:cubicBezTo>
                  <a:cubicBezTo>
                    <a:pt x="85" y="195"/>
                    <a:pt x="110" y="203"/>
                    <a:pt x="135" y="203"/>
                  </a:cubicBezTo>
                  <a:cubicBezTo>
                    <a:pt x="189" y="203"/>
                    <a:pt x="240" y="161"/>
                    <a:pt x="238" y="99"/>
                  </a:cubicBezTo>
                  <a:cubicBezTo>
                    <a:pt x="238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 rot="759590">
              <a:off x="460457" y="1655950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6" y="1"/>
                  </a:moveTo>
                  <a:cubicBezTo>
                    <a:pt x="44" y="1"/>
                    <a:pt x="0" y="111"/>
                    <a:pt x="64" y="175"/>
                  </a:cubicBezTo>
                  <a:cubicBezTo>
                    <a:pt x="84" y="194"/>
                    <a:pt x="108" y="202"/>
                    <a:pt x="132" y="202"/>
                  </a:cubicBezTo>
                  <a:cubicBezTo>
                    <a:pt x="186" y="202"/>
                    <a:pt x="238" y="161"/>
                    <a:pt x="238" y="99"/>
                  </a:cubicBezTo>
                  <a:cubicBezTo>
                    <a:pt x="235" y="44"/>
                    <a:pt x="191" y="1"/>
                    <a:pt x="136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 rot="759590">
              <a:off x="495063" y="1663723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4" y="1"/>
                  </a:moveTo>
                  <a:cubicBezTo>
                    <a:pt x="44" y="1"/>
                    <a:pt x="1" y="111"/>
                    <a:pt x="64" y="175"/>
                  </a:cubicBezTo>
                  <a:cubicBezTo>
                    <a:pt x="84" y="194"/>
                    <a:pt x="109" y="202"/>
                    <a:pt x="133" y="202"/>
                  </a:cubicBezTo>
                  <a:cubicBezTo>
                    <a:pt x="186" y="202"/>
                    <a:pt x="237" y="161"/>
                    <a:pt x="235" y="99"/>
                  </a:cubicBezTo>
                  <a:cubicBezTo>
                    <a:pt x="235" y="44"/>
                    <a:pt x="189" y="1"/>
                    <a:pt x="134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 rot="759590">
              <a:off x="529434" y="1671443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6" y="1"/>
                  </a:moveTo>
                  <a:cubicBezTo>
                    <a:pt x="46" y="1"/>
                    <a:pt x="0" y="111"/>
                    <a:pt x="67" y="175"/>
                  </a:cubicBezTo>
                  <a:cubicBezTo>
                    <a:pt x="87" y="194"/>
                    <a:pt x="111" y="202"/>
                    <a:pt x="135" y="202"/>
                  </a:cubicBezTo>
                  <a:cubicBezTo>
                    <a:pt x="187" y="202"/>
                    <a:pt x="238" y="161"/>
                    <a:pt x="238" y="99"/>
                  </a:cubicBezTo>
                  <a:cubicBezTo>
                    <a:pt x="238" y="44"/>
                    <a:pt x="191" y="1"/>
                    <a:pt x="136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 rot="759590">
              <a:off x="564038" y="1679230"/>
              <a:ext cx="28735" cy="24407"/>
            </a:xfrm>
            <a:custGeom>
              <a:avLst/>
              <a:gdLst/>
              <a:ahLst/>
              <a:cxnLst/>
              <a:rect l="l" t="t" r="r" b="b"/>
              <a:pathLst>
                <a:path w="239" h="203" extrusionOk="0">
                  <a:moveTo>
                    <a:pt x="137" y="1"/>
                  </a:moveTo>
                  <a:cubicBezTo>
                    <a:pt x="47" y="1"/>
                    <a:pt x="1" y="111"/>
                    <a:pt x="64" y="175"/>
                  </a:cubicBezTo>
                  <a:cubicBezTo>
                    <a:pt x="85" y="194"/>
                    <a:pt x="110" y="202"/>
                    <a:pt x="134" y="202"/>
                  </a:cubicBezTo>
                  <a:cubicBezTo>
                    <a:pt x="187" y="202"/>
                    <a:pt x="238" y="161"/>
                    <a:pt x="238" y="99"/>
                  </a:cubicBezTo>
                  <a:cubicBezTo>
                    <a:pt x="235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 rot="759590">
              <a:off x="598764" y="1687003"/>
              <a:ext cx="28495" cy="24407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133" y="1"/>
                  </a:moveTo>
                  <a:cubicBezTo>
                    <a:pt x="43" y="1"/>
                    <a:pt x="0" y="111"/>
                    <a:pt x="64" y="175"/>
                  </a:cubicBezTo>
                  <a:cubicBezTo>
                    <a:pt x="84" y="194"/>
                    <a:pt x="108" y="202"/>
                    <a:pt x="132" y="202"/>
                  </a:cubicBezTo>
                  <a:cubicBezTo>
                    <a:pt x="185" y="202"/>
                    <a:pt x="237" y="161"/>
                    <a:pt x="235" y="99"/>
                  </a:cubicBezTo>
                  <a:cubicBezTo>
                    <a:pt x="235" y="44"/>
                    <a:pt x="188" y="1"/>
                    <a:pt x="133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 rot="759590">
              <a:off x="633012" y="1694750"/>
              <a:ext cx="28976" cy="24407"/>
            </a:xfrm>
            <a:custGeom>
              <a:avLst/>
              <a:gdLst/>
              <a:ahLst/>
              <a:cxnLst/>
              <a:rect l="l" t="t" r="r" b="b"/>
              <a:pathLst>
                <a:path w="241" h="203" extrusionOk="0">
                  <a:moveTo>
                    <a:pt x="137" y="1"/>
                  </a:moveTo>
                  <a:cubicBezTo>
                    <a:pt x="47" y="1"/>
                    <a:pt x="1" y="111"/>
                    <a:pt x="67" y="175"/>
                  </a:cubicBezTo>
                  <a:cubicBezTo>
                    <a:pt x="87" y="194"/>
                    <a:pt x="112" y="202"/>
                    <a:pt x="136" y="202"/>
                  </a:cubicBezTo>
                  <a:cubicBezTo>
                    <a:pt x="189" y="202"/>
                    <a:pt x="240" y="161"/>
                    <a:pt x="238" y="99"/>
                  </a:cubicBezTo>
                  <a:cubicBezTo>
                    <a:pt x="238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 rot="759590">
              <a:off x="667726" y="1702508"/>
              <a:ext cx="28615" cy="24527"/>
            </a:xfrm>
            <a:custGeom>
              <a:avLst/>
              <a:gdLst/>
              <a:ahLst/>
              <a:cxnLst/>
              <a:rect l="l" t="t" r="r" b="b"/>
              <a:pathLst>
                <a:path w="238" h="204" extrusionOk="0">
                  <a:moveTo>
                    <a:pt x="136" y="1"/>
                  </a:moveTo>
                  <a:cubicBezTo>
                    <a:pt x="43" y="1"/>
                    <a:pt x="0" y="111"/>
                    <a:pt x="64" y="175"/>
                  </a:cubicBezTo>
                  <a:cubicBezTo>
                    <a:pt x="85" y="195"/>
                    <a:pt x="110" y="203"/>
                    <a:pt x="134" y="203"/>
                  </a:cubicBezTo>
                  <a:cubicBezTo>
                    <a:pt x="187" y="203"/>
                    <a:pt x="238" y="161"/>
                    <a:pt x="238" y="99"/>
                  </a:cubicBezTo>
                  <a:cubicBezTo>
                    <a:pt x="238" y="44"/>
                    <a:pt x="191" y="1"/>
                    <a:pt x="136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 rot="759590">
              <a:off x="702345" y="1710283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7" y="1"/>
                  </a:moveTo>
                  <a:cubicBezTo>
                    <a:pt x="44" y="1"/>
                    <a:pt x="0" y="111"/>
                    <a:pt x="64" y="175"/>
                  </a:cubicBezTo>
                  <a:cubicBezTo>
                    <a:pt x="84" y="194"/>
                    <a:pt x="109" y="202"/>
                    <a:pt x="133" y="202"/>
                  </a:cubicBezTo>
                  <a:cubicBezTo>
                    <a:pt x="186" y="202"/>
                    <a:pt x="237" y="161"/>
                    <a:pt x="235" y="99"/>
                  </a:cubicBezTo>
                  <a:cubicBezTo>
                    <a:pt x="235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 rot="759590">
              <a:off x="736950" y="1718056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4" y="1"/>
                  </a:moveTo>
                  <a:cubicBezTo>
                    <a:pt x="44" y="1"/>
                    <a:pt x="1" y="111"/>
                    <a:pt x="65" y="175"/>
                  </a:cubicBezTo>
                  <a:cubicBezTo>
                    <a:pt x="85" y="194"/>
                    <a:pt x="109" y="202"/>
                    <a:pt x="133" y="202"/>
                  </a:cubicBezTo>
                  <a:cubicBezTo>
                    <a:pt x="186" y="202"/>
                    <a:pt x="238" y="161"/>
                    <a:pt x="236" y="99"/>
                  </a:cubicBezTo>
                  <a:cubicBezTo>
                    <a:pt x="236" y="44"/>
                    <a:pt x="189" y="1"/>
                    <a:pt x="134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 rot="759590">
              <a:off x="771320" y="1725790"/>
              <a:ext cx="28735" cy="24407"/>
            </a:xfrm>
            <a:custGeom>
              <a:avLst/>
              <a:gdLst/>
              <a:ahLst/>
              <a:cxnLst/>
              <a:rect l="l" t="t" r="r" b="b"/>
              <a:pathLst>
                <a:path w="239" h="203" extrusionOk="0">
                  <a:moveTo>
                    <a:pt x="137" y="1"/>
                  </a:moveTo>
                  <a:cubicBezTo>
                    <a:pt x="47" y="1"/>
                    <a:pt x="1" y="111"/>
                    <a:pt x="64" y="175"/>
                  </a:cubicBezTo>
                  <a:cubicBezTo>
                    <a:pt x="85" y="194"/>
                    <a:pt x="110" y="202"/>
                    <a:pt x="134" y="202"/>
                  </a:cubicBezTo>
                  <a:cubicBezTo>
                    <a:pt x="187" y="202"/>
                    <a:pt x="238" y="161"/>
                    <a:pt x="238" y="99"/>
                  </a:cubicBezTo>
                  <a:cubicBezTo>
                    <a:pt x="238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 rot="759590">
              <a:off x="805926" y="1733563"/>
              <a:ext cx="28735" cy="24407"/>
            </a:xfrm>
            <a:custGeom>
              <a:avLst/>
              <a:gdLst/>
              <a:ahLst/>
              <a:cxnLst/>
              <a:rect l="l" t="t" r="r" b="b"/>
              <a:pathLst>
                <a:path w="239" h="203" extrusionOk="0">
                  <a:moveTo>
                    <a:pt x="137" y="1"/>
                  </a:moveTo>
                  <a:cubicBezTo>
                    <a:pt x="44" y="1"/>
                    <a:pt x="1" y="111"/>
                    <a:pt x="65" y="175"/>
                  </a:cubicBezTo>
                  <a:cubicBezTo>
                    <a:pt x="85" y="194"/>
                    <a:pt x="109" y="202"/>
                    <a:pt x="133" y="202"/>
                  </a:cubicBezTo>
                  <a:cubicBezTo>
                    <a:pt x="187" y="202"/>
                    <a:pt x="239" y="161"/>
                    <a:pt x="239" y="99"/>
                  </a:cubicBezTo>
                  <a:cubicBezTo>
                    <a:pt x="236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 rot="759590">
              <a:off x="840294" y="1741310"/>
              <a:ext cx="28976" cy="24407"/>
            </a:xfrm>
            <a:custGeom>
              <a:avLst/>
              <a:gdLst/>
              <a:ahLst/>
              <a:cxnLst/>
              <a:rect l="l" t="t" r="r" b="b"/>
              <a:pathLst>
                <a:path w="241" h="203" extrusionOk="0">
                  <a:moveTo>
                    <a:pt x="137" y="1"/>
                  </a:moveTo>
                  <a:cubicBezTo>
                    <a:pt x="47" y="1"/>
                    <a:pt x="1" y="111"/>
                    <a:pt x="67" y="175"/>
                  </a:cubicBezTo>
                  <a:cubicBezTo>
                    <a:pt x="87" y="194"/>
                    <a:pt x="112" y="202"/>
                    <a:pt x="136" y="202"/>
                  </a:cubicBezTo>
                  <a:cubicBezTo>
                    <a:pt x="189" y="202"/>
                    <a:pt x="240" y="161"/>
                    <a:pt x="238" y="99"/>
                  </a:cubicBezTo>
                  <a:cubicBezTo>
                    <a:pt x="238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 rot="759590">
              <a:off x="875021" y="1749070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6" y="1"/>
                  </a:moveTo>
                  <a:cubicBezTo>
                    <a:pt x="46" y="1"/>
                    <a:pt x="0" y="111"/>
                    <a:pt x="67" y="175"/>
                  </a:cubicBezTo>
                  <a:cubicBezTo>
                    <a:pt x="87" y="194"/>
                    <a:pt x="111" y="202"/>
                    <a:pt x="135" y="202"/>
                  </a:cubicBezTo>
                  <a:cubicBezTo>
                    <a:pt x="187" y="202"/>
                    <a:pt x="238" y="161"/>
                    <a:pt x="238" y="99"/>
                  </a:cubicBezTo>
                  <a:cubicBezTo>
                    <a:pt x="238" y="44"/>
                    <a:pt x="191" y="1"/>
                    <a:pt x="136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 rot="759590">
              <a:off x="909614" y="1756841"/>
              <a:ext cx="28615" cy="24527"/>
            </a:xfrm>
            <a:custGeom>
              <a:avLst/>
              <a:gdLst/>
              <a:ahLst/>
              <a:cxnLst/>
              <a:rect l="l" t="t" r="r" b="b"/>
              <a:pathLst>
                <a:path w="238" h="204" extrusionOk="0">
                  <a:moveTo>
                    <a:pt x="137" y="1"/>
                  </a:moveTo>
                  <a:cubicBezTo>
                    <a:pt x="44" y="1"/>
                    <a:pt x="0" y="111"/>
                    <a:pt x="64" y="175"/>
                  </a:cubicBezTo>
                  <a:cubicBezTo>
                    <a:pt x="85" y="195"/>
                    <a:pt x="110" y="203"/>
                    <a:pt x="134" y="203"/>
                  </a:cubicBezTo>
                  <a:cubicBezTo>
                    <a:pt x="188" y="203"/>
                    <a:pt x="238" y="161"/>
                    <a:pt x="238" y="99"/>
                  </a:cubicBezTo>
                  <a:cubicBezTo>
                    <a:pt x="235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 rot="759590">
              <a:off x="944232" y="1764616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4" y="1"/>
                  </a:moveTo>
                  <a:cubicBezTo>
                    <a:pt x="44" y="1"/>
                    <a:pt x="1" y="111"/>
                    <a:pt x="65" y="175"/>
                  </a:cubicBezTo>
                  <a:cubicBezTo>
                    <a:pt x="85" y="194"/>
                    <a:pt x="109" y="202"/>
                    <a:pt x="133" y="202"/>
                  </a:cubicBezTo>
                  <a:cubicBezTo>
                    <a:pt x="186" y="202"/>
                    <a:pt x="238" y="161"/>
                    <a:pt x="236" y="99"/>
                  </a:cubicBezTo>
                  <a:cubicBezTo>
                    <a:pt x="236" y="44"/>
                    <a:pt x="189" y="1"/>
                    <a:pt x="134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 rot="759590">
              <a:off x="978599" y="1772376"/>
              <a:ext cx="28976" cy="24407"/>
            </a:xfrm>
            <a:custGeom>
              <a:avLst/>
              <a:gdLst/>
              <a:ahLst/>
              <a:cxnLst/>
              <a:rect l="l" t="t" r="r" b="b"/>
              <a:pathLst>
                <a:path w="241" h="203" extrusionOk="0">
                  <a:moveTo>
                    <a:pt x="137" y="1"/>
                  </a:moveTo>
                  <a:cubicBezTo>
                    <a:pt x="47" y="1"/>
                    <a:pt x="1" y="111"/>
                    <a:pt x="67" y="175"/>
                  </a:cubicBezTo>
                  <a:cubicBezTo>
                    <a:pt x="87" y="194"/>
                    <a:pt x="112" y="202"/>
                    <a:pt x="136" y="202"/>
                  </a:cubicBezTo>
                  <a:cubicBezTo>
                    <a:pt x="189" y="202"/>
                    <a:pt x="240" y="161"/>
                    <a:pt x="238" y="99"/>
                  </a:cubicBezTo>
                  <a:cubicBezTo>
                    <a:pt x="238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 rot="759590">
              <a:off x="1013208" y="1780123"/>
              <a:ext cx="28735" cy="24407"/>
            </a:xfrm>
            <a:custGeom>
              <a:avLst/>
              <a:gdLst/>
              <a:ahLst/>
              <a:cxnLst/>
              <a:rect l="l" t="t" r="r" b="b"/>
              <a:pathLst>
                <a:path w="239" h="203" extrusionOk="0">
                  <a:moveTo>
                    <a:pt x="137" y="1"/>
                  </a:moveTo>
                  <a:cubicBezTo>
                    <a:pt x="47" y="1"/>
                    <a:pt x="1" y="111"/>
                    <a:pt x="65" y="175"/>
                  </a:cubicBezTo>
                  <a:cubicBezTo>
                    <a:pt x="86" y="194"/>
                    <a:pt x="110" y="202"/>
                    <a:pt x="135" y="202"/>
                  </a:cubicBezTo>
                  <a:cubicBezTo>
                    <a:pt x="188" y="202"/>
                    <a:pt x="238" y="161"/>
                    <a:pt x="238" y="99"/>
                  </a:cubicBezTo>
                  <a:cubicBezTo>
                    <a:pt x="236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 rot="759590">
              <a:off x="1047932" y="1787909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7" y="1"/>
                  </a:moveTo>
                  <a:cubicBezTo>
                    <a:pt x="44" y="1"/>
                    <a:pt x="0" y="111"/>
                    <a:pt x="64" y="175"/>
                  </a:cubicBezTo>
                  <a:cubicBezTo>
                    <a:pt x="84" y="194"/>
                    <a:pt x="109" y="202"/>
                    <a:pt x="133" y="202"/>
                  </a:cubicBezTo>
                  <a:cubicBezTo>
                    <a:pt x="186" y="202"/>
                    <a:pt x="237" y="161"/>
                    <a:pt x="235" y="99"/>
                  </a:cubicBezTo>
                  <a:cubicBezTo>
                    <a:pt x="235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 rot="759590">
              <a:off x="1082536" y="1795696"/>
              <a:ext cx="28735" cy="24407"/>
            </a:xfrm>
            <a:custGeom>
              <a:avLst/>
              <a:gdLst/>
              <a:ahLst/>
              <a:cxnLst/>
              <a:rect l="l" t="t" r="r" b="b"/>
              <a:pathLst>
                <a:path w="239" h="203" extrusionOk="0">
                  <a:moveTo>
                    <a:pt x="137" y="1"/>
                  </a:moveTo>
                  <a:cubicBezTo>
                    <a:pt x="44" y="1"/>
                    <a:pt x="1" y="111"/>
                    <a:pt x="65" y="175"/>
                  </a:cubicBezTo>
                  <a:cubicBezTo>
                    <a:pt x="85" y="194"/>
                    <a:pt x="109" y="202"/>
                    <a:pt x="133" y="202"/>
                  </a:cubicBezTo>
                  <a:cubicBezTo>
                    <a:pt x="186" y="202"/>
                    <a:pt x="238" y="161"/>
                    <a:pt x="238" y="99"/>
                  </a:cubicBezTo>
                  <a:cubicBezTo>
                    <a:pt x="236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 rot="759590">
              <a:off x="1116909" y="1803403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7" y="1"/>
                  </a:moveTo>
                  <a:cubicBezTo>
                    <a:pt x="47" y="1"/>
                    <a:pt x="0" y="111"/>
                    <a:pt x="64" y="175"/>
                  </a:cubicBezTo>
                  <a:cubicBezTo>
                    <a:pt x="85" y="194"/>
                    <a:pt x="110" y="202"/>
                    <a:pt x="134" y="202"/>
                  </a:cubicBezTo>
                  <a:cubicBezTo>
                    <a:pt x="187" y="202"/>
                    <a:pt x="238" y="161"/>
                    <a:pt x="238" y="99"/>
                  </a:cubicBezTo>
                  <a:cubicBezTo>
                    <a:pt x="238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 rot="759590">
              <a:off x="1151514" y="1811176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7" y="1"/>
                  </a:moveTo>
                  <a:cubicBezTo>
                    <a:pt x="44" y="1"/>
                    <a:pt x="1" y="111"/>
                    <a:pt x="65" y="175"/>
                  </a:cubicBezTo>
                  <a:cubicBezTo>
                    <a:pt x="85" y="194"/>
                    <a:pt x="109" y="202"/>
                    <a:pt x="133" y="202"/>
                  </a:cubicBezTo>
                  <a:cubicBezTo>
                    <a:pt x="186" y="202"/>
                    <a:pt x="238" y="161"/>
                    <a:pt x="236" y="99"/>
                  </a:cubicBezTo>
                  <a:cubicBezTo>
                    <a:pt x="236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 rot="759590">
              <a:off x="368409" y="1732687"/>
              <a:ext cx="806025" cy="4328"/>
            </a:xfrm>
            <a:custGeom>
              <a:avLst/>
              <a:gdLst/>
              <a:ahLst/>
              <a:cxnLst/>
              <a:rect l="l" t="t" r="r" b="b"/>
              <a:pathLst>
                <a:path w="6704" h="36" extrusionOk="0">
                  <a:moveTo>
                    <a:pt x="0" y="1"/>
                  </a:moveTo>
                  <a:lnTo>
                    <a:pt x="0" y="36"/>
                  </a:lnTo>
                  <a:lnTo>
                    <a:pt x="6703" y="36"/>
                  </a:lnTo>
                  <a:lnTo>
                    <a:pt x="6703" y="1"/>
                  </a:ln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 rot="759590">
              <a:off x="513309" y="1055413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1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 rot="759590">
              <a:off x="495299" y="1135653"/>
              <a:ext cx="814802" cy="21281"/>
            </a:xfrm>
            <a:custGeom>
              <a:avLst/>
              <a:gdLst/>
              <a:ahLst/>
              <a:cxnLst/>
              <a:rect l="l" t="t" r="r" b="b"/>
              <a:pathLst>
                <a:path w="6777" h="177" extrusionOk="0">
                  <a:moveTo>
                    <a:pt x="1" y="0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 rot="759590">
              <a:off x="477289" y="1215774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1"/>
                  </a:moveTo>
                  <a:lnTo>
                    <a:pt x="1" y="178"/>
                  </a:lnTo>
                  <a:lnTo>
                    <a:pt x="6776" y="178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 rot="759590">
              <a:off x="459266" y="1296012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0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 rot="759590">
              <a:off x="441256" y="1376253"/>
              <a:ext cx="814802" cy="21281"/>
            </a:xfrm>
            <a:custGeom>
              <a:avLst/>
              <a:gdLst/>
              <a:ahLst/>
              <a:cxnLst/>
              <a:rect l="l" t="t" r="r" b="b"/>
              <a:pathLst>
                <a:path w="6777" h="177" extrusionOk="0">
                  <a:moveTo>
                    <a:pt x="1" y="0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 rot="759590">
              <a:off x="423245" y="1456373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1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 rot="759590">
              <a:off x="405222" y="1536612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0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 rot="759590">
              <a:off x="387225" y="1616733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1"/>
                  </a:moveTo>
                  <a:lnTo>
                    <a:pt x="1" y="178"/>
                  </a:lnTo>
                  <a:lnTo>
                    <a:pt x="6776" y="178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 rot="759590">
              <a:off x="369202" y="1696972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1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 rot="759590">
              <a:off x="351191" y="1777213"/>
              <a:ext cx="814802" cy="21281"/>
            </a:xfrm>
            <a:custGeom>
              <a:avLst/>
              <a:gdLst/>
              <a:ahLst/>
              <a:cxnLst/>
              <a:rect l="l" t="t" r="r" b="b"/>
              <a:pathLst>
                <a:path w="6777" h="177" extrusionOk="0">
                  <a:moveTo>
                    <a:pt x="1" y="0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 rot="759590">
              <a:off x="333181" y="1857333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1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 rot="759590">
              <a:off x="314806" y="1937493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0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 rot="759590">
              <a:off x="645983" y="1204036"/>
              <a:ext cx="131773" cy="246713"/>
            </a:xfrm>
            <a:custGeom>
              <a:avLst/>
              <a:gdLst/>
              <a:ahLst/>
              <a:cxnLst/>
              <a:rect l="l" t="t" r="r" b="b"/>
              <a:pathLst>
                <a:path w="1096" h="2052" extrusionOk="0">
                  <a:moveTo>
                    <a:pt x="545" y="441"/>
                  </a:moveTo>
                  <a:lnTo>
                    <a:pt x="670" y="1299"/>
                  </a:lnTo>
                  <a:lnTo>
                    <a:pt x="418" y="1299"/>
                  </a:lnTo>
                  <a:lnTo>
                    <a:pt x="545" y="441"/>
                  </a:lnTo>
                  <a:close/>
                  <a:moveTo>
                    <a:pt x="340" y="1"/>
                  </a:moveTo>
                  <a:lnTo>
                    <a:pt x="1" y="2052"/>
                  </a:lnTo>
                  <a:lnTo>
                    <a:pt x="311" y="2052"/>
                  </a:lnTo>
                  <a:lnTo>
                    <a:pt x="377" y="1597"/>
                  </a:lnTo>
                  <a:lnTo>
                    <a:pt x="711" y="1597"/>
                  </a:lnTo>
                  <a:lnTo>
                    <a:pt x="780" y="2052"/>
                  </a:lnTo>
                  <a:lnTo>
                    <a:pt x="1096" y="2052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 rot="759590">
              <a:off x="794290" y="1232619"/>
              <a:ext cx="120711" cy="253566"/>
            </a:xfrm>
            <a:custGeom>
              <a:avLst/>
              <a:gdLst/>
              <a:ahLst/>
              <a:cxnLst/>
              <a:rect l="l" t="t" r="r" b="b"/>
              <a:pathLst>
                <a:path w="1004" h="2109" extrusionOk="0">
                  <a:moveTo>
                    <a:pt x="487" y="1"/>
                  </a:moveTo>
                  <a:cubicBezTo>
                    <a:pt x="343" y="1"/>
                    <a:pt x="227" y="47"/>
                    <a:pt x="143" y="137"/>
                  </a:cubicBezTo>
                  <a:cubicBezTo>
                    <a:pt x="59" y="227"/>
                    <a:pt x="18" y="348"/>
                    <a:pt x="18" y="505"/>
                  </a:cubicBezTo>
                  <a:cubicBezTo>
                    <a:pt x="15" y="615"/>
                    <a:pt x="44" y="722"/>
                    <a:pt x="99" y="818"/>
                  </a:cubicBezTo>
                  <a:cubicBezTo>
                    <a:pt x="157" y="913"/>
                    <a:pt x="259" y="1032"/>
                    <a:pt x="412" y="1177"/>
                  </a:cubicBezTo>
                  <a:cubicBezTo>
                    <a:pt x="496" y="1252"/>
                    <a:pt x="574" y="1336"/>
                    <a:pt x="638" y="1429"/>
                  </a:cubicBezTo>
                  <a:cubicBezTo>
                    <a:pt x="676" y="1484"/>
                    <a:pt x="696" y="1551"/>
                    <a:pt x="696" y="1620"/>
                  </a:cubicBezTo>
                  <a:cubicBezTo>
                    <a:pt x="699" y="1672"/>
                    <a:pt x="679" y="1724"/>
                    <a:pt x="641" y="1765"/>
                  </a:cubicBezTo>
                  <a:cubicBezTo>
                    <a:pt x="606" y="1798"/>
                    <a:pt x="558" y="1817"/>
                    <a:pt x="507" y="1817"/>
                  </a:cubicBezTo>
                  <a:cubicBezTo>
                    <a:pt x="503" y="1817"/>
                    <a:pt x="500" y="1817"/>
                    <a:pt x="496" y="1817"/>
                  </a:cubicBezTo>
                  <a:cubicBezTo>
                    <a:pt x="493" y="1817"/>
                    <a:pt x="491" y="1817"/>
                    <a:pt x="488" y="1817"/>
                  </a:cubicBezTo>
                  <a:cubicBezTo>
                    <a:pt x="436" y="1817"/>
                    <a:pt x="387" y="1792"/>
                    <a:pt x="351" y="1753"/>
                  </a:cubicBezTo>
                  <a:cubicBezTo>
                    <a:pt x="314" y="1701"/>
                    <a:pt x="296" y="1640"/>
                    <a:pt x="299" y="1577"/>
                  </a:cubicBezTo>
                  <a:lnTo>
                    <a:pt x="299" y="1501"/>
                  </a:lnTo>
                  <a:lnTo>
                    <a:pt x="1" y="1533"/>
                  </a:lnTo>
                  <a:lnTo>
                    <a:pt x="1" y="1606"/>
                  </a:lnTo>
                  <a:cubicBezTo>
                    <a:pt x="1" y="1695"/>
                    <a:pt x="21" y="1785"/>
                    <a:pt x="65" y="1866"/>
                  </a:cubicBezTo>
                  <a:cubicBezTo>
                    <a:pt x="105" y="1942"/>
                    <a:pt x="166" y="2002"/>
                    <a:pt x="241" y="2043"/>
                  </a:cubicBezTo>
                  <a:lnTo>
                    <a:pt x="238" y="2043"/>
                  </a:lnTo>
                  <a:cubicBezTo>
                    <a:pt x="321" y="2086"/>
                    <a:pt x="411" y="2108"/>
                    <a:pt x="500" y="2108"/>
                  </a:cubicBezTo>
                  <a:cubicBezTo>
                    <a:pt x="590" y="2108"/>
                    <a:pt x="679" y="2086"/>
                    <a:pt x="760" y="2043"/>
                  </a:cubicBezTo>
                  <a:cubicBezTo>
                    <a:pt x="835" y="2002"/>
                    <a:pt x="896" y="1942"/>
                    <a:pt x="936" y="1866"/>
                  </a:cubicBezTo>
                  <a:cubicBezTo>
                    <a:pt x="980" y="1785"/>
                    <a:pt x="1003" y="1695"/>
                    <a:pt x="1000" y="1606"/>
                  </a:cubicBezTo>
                  <a:cubicBezTo>
                    <a:pt x="1000" y="1498"/>
                    <a:pt x="971" y="1391"/>
                    <a:pt x="916" y="1299"/>
                  </a:cubicBezTo>
                  <a:cubicBezTo>
                    <a:pt x="861" y="1206"/>
                    <a:pt x="757" y="1084"/>
                    <a:pt x="606" y="931"/>
                  </a:cubicBezTo>
                  <a:cubicBezTo>
                    <a:pt x="522" y="853"/>
                    <a:pt x="447" y="768"/>
                    <a:pt x="380" y="676"/>
                  </a:cubicBezTo>
                  <a:cubicBezTo>
                    <a:pt x="343" y="621"/>
                    <a:pt x="322" y="557"/>
                    <a:pt x="322" y="490"/>
                  </a:cubicBezTo>
                  <a:cubicBezTo>
                    <a:pt x="317" y="438"/>
                    <a:pt x="334" y="386"/>
                    <a:pt x="366" y="343"/>
                  </a:cubicBezTo>
                  <a:cubicBezTo>
                    <a:pt x="395" y="310"/>
                    <a:pt x="437" y="293"/>
                    <a:pt x="480" y="293"/>
                  </a:cubicBezTo>
                  <a:cubicBezTo>
                    <a:pt x="484" y="293"/>
                    <a:pt x="487" y="293"/>
                    <a:pt x="490" y="293"/>
                  </a:cubicBezTo>
                  <a:cubicBezTo>
                    <a:pt x="493" y="293"/>
                    <a:pt x="496" y="293"/>
                    <a:pt x="499" y="293"/>
                  </a:cubicBezTo>
                  <a:cubicBezTo>
                    <a:pt x="545" y="293"/>
                    <a:pt x="590" y="316"/>
                    <a:pt x="618" y="354"/>
                  </a:cubicBezTo>
                  <a:cubicBezTo>
                    <a:pt x="650" y="409"/>
                    <a:pt x="664" y="470"/>
                    <a:pt x="661" y="534"/>
                  </a:cubicBezTo>
                  <a:lnTo>
                    <a:pt x="661" y="592"/>
                  </a:lnTo>
                  <a:lnTo>
                    <a:pt x="960" y="560"/>
                  </a:lnTo>
                  <a:lnTo>
                    <a:pt x="960" y="508"/>
                  </a:lnTo>
                  <a:cubicBezTo>
                    <a:pt x="960" y="351"/>
                    <a:pt x="916" y="230"/>
                    <a:pt x="832" y="137"/>
                  </a:cubicBezTo>
                  <a:cubicBezTo>
                    <a:pt x="748" y="47"/>
                    <a:pt x="635" y="1"/>
                    <a:pt x="487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 rot="759590">
              <a:off x="942823" y="1269147"/>
              <a:ext cx="117826" cy="246713"/>
            </a:xfrm>
            <a:custGeom>
              <a:avLst/>
              <a:gdLst/>
              <a:ahLst/>
              <a:cxnLst/>
              <a:rect l="l" t="t" r="r" b="b"/>
              <a:pathLst>
                <a:path w="980" h="2052" extrusionOk="0">
                  <a:moveTo>
                    <a:pt x="491" y="292"/>
                  </a:moveTo>
                  <a:cubicBezTo>
                    <a:pt x="590" y="292"/>
                    <a:pt x="672" y="381"/>
                    <a:pt x="661" y="485"/>
                  </a:cubicBezTo>
                  <a:lnTo>
                    <a:pt x="661" y="1568"/>
                  </a:lnTo>
                  <a:cubicBezTo>
                    <a:pt x="672" y="1672"/>
                    <a:pt x="590" y="1757"/>
                    <a:pt x="491" y="1757"/>
                  </a:cubicBezTo>
                  <a:cubicBezTo>
                    <a:pt x="485" y="1757"/>
                    <a:pt x="479" y="1757"/>
                    <a:pt x="473" y="1756"/>
                  </a:cubicBezTo>
                  <a:lnTo>
                    <a:pt x="311" y="1756"/>
                  </a:lnTo>
                  <a:lnTo>
                    <a:pt x="311" y="293"/>
                  </a:lnTo>
                  <a:lnTo>
                    <a:pt x="473" y="293"/>
                  </a:lnTo>
                  <a:cubicBezTo>
                    <a:pt x="479" y="293"/>
                    <a:pt x="485" y="292"/>
                    <a:pt x="491" y="292"/>
                  </a:cubicBezTo>
                  <a:close/>
                  <a:moveTo>
                    <a:pt x="1" y="1"/>
                  </a:moveTo>
                  <a:lnTo>
                    <a:pt x="1" y="2052"/>
                  </a:lnTo>
                  <a:lnTo>
                    <a:pt x="487" y="2052"/>
                  </a:lnTo>
                  <a:cubicBezTo>
                    <a:pt x="635" y="2052"/>
                    <a:pt x="754" y="2005"/>
                    <a:pt x="841" y="1918"/>
                  </a:cubicBezTo>
                  <a:cubicBezTo>
                    <a:pt x="931" y="1820"/>
                    <a:pt x="980" y="1693"/>
                    <a:pt x="974" y="1562"/>
                  </a:cubicBezTo>
                  <a:lnTo>
                    <a:pt x="974" y="490"/>
                  </a:lnTo>
                  <a:cubicBezTo>
                    <a:pt x="980" y="357"/>
                    <a:pt x="931" y="230"/>
                    <a:pt x="841" y="134"/>
                  </a:cubicBezTo>
                  <a:cubicBezTo>
                    <a:pt x="754" y="47"/>
                    <a:pt x="635" y="1"/>
                    <a:pt x="487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 rot="759590">
              <a:off x="565519" y="1828308"/>
              <a:ext cx="56148" cy="84762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235" y="70"/>
                  </a:moveTo>
                  <a:cubicBezTo>
                    <a:pt x="331" y="70"/>
                    <a:pt x="374" y="180"/>
                    <a:pt x="374" y="348"/>
                  </a:cubicBezTo>
                  <a:cubicBezTo>
                    <a:pt x="374" y="522"/>
                    <a:pt x="328" y="635"/>
                    <a:pt x="235" y="635"/>
                  </a:cubicBezTo>
                  <a:cubicBezTo>
                    <a:pt x="151" y="635"/>
                    <a:pt x="96" y="534"/>
                    <a:pt x="96" y="354"/>
                  </a:cubicBezTo>
                  <a:cubicBezTo>
                    <a:pt x="96" y="169"/>
                    <a:pt x="154" y="70"/>
                    <a:pt x="235" y="70"/>
                  </a:cubicBezTo>
                  <a:close/>
                  <a:moveTo>
                    <a:pt x="241" y="1"/>
                  </a:moveTo>
                  <a:cubicBezTo>
                    <a:pt x="102" y="1"/>
                    <a:pt x="1" y="128"/>
                    <a:pt x="3" y="354"/>
                  </a:cubicBezTo>
                  <a:cubicBezTo>
                    <a:pt x="6" y="580"/>
                    <a:pt x="96" y="705"/>
                    <a:pt x="229" y="705"/>
                  </a:cubicBezTo>
                  <a:cubicBezTo>
                    <a:pt x="380" y="705"/>
                    <a:pt x="467" y="577"/>
                    <a:pt x="467" y="346"/>
                  </a:cubicBezTo>
                  <a:cubicBezTo>
                    <a:pt x="467" y="128"/>
                    <a:pt x="380" y="1"/>
                    <a:pt x="241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 rot="759590">
              <a:off x="629977" y="1843342"/>
              <a:ext cx="51338" cy="83680"/>
            </a:xfrm>
            <a:custGeom>
              <a:avLst/>
              <a:gdLst/>
              <a:ahLst/>
              <a:cxnLst/>
              <a:rect l="l" t="t" r="r" b="b"/>
              <a:pathLst>
                <a:path w="427" h="696" extrusionOk="0">
                  <a:moveTo>
                    <a:pt x="82" y="1"/>
                  </a:moveTo>
                  <a:lnTo>
                    <a:pt x="39" y="328"/>
                  </a:lnTo>
                  <a:cubicBezTo>
                    <a:pt x="70" y="322"/>
                    <a:pt x="102" y="319"/>
                    <a:pt x="134" y="319"/>
                  </a:cubicBezTo>
                  <a:cubicBezTo>
                    <a:pt x="270" y="319"/>
                    <a:pt x="331" y="383"/>
                    <a:pt x="331" y="473"/>
                  </a:cubicBezTo>
                  <a:cubicBezTo>
                    <a:pt x="328" y="553"/>
                    <a:pt x="261" y="621"/>
                    <a:pt x="179" y="621"/>
                  </a:cubicBezTo>
                  <a:cubicBezTo>
                    <a:pt x="176" y="621"/>
                    <a:pt x="172" y="621"/>
                    <a:pt x="169" y="620"/>
                  </a:cubicBezTo>
                  <a:cubicBezTo>
                    <a:pt x="117" y="620"/>
                    <a:pt x="68" y="606"/>
                    <a:pt x="24" y="583"/>
                  </a:cubicBezTo>
                  <a:lnTo>
                    <a:pt x="1" y="652"/>
                  </a:lnTo>
                  <a:cubicBezTo>
                    <a:pt x="53" y="681"/>
                    <a:pt x="111" y="696"/>
                    <a:pt x="172" y="696"/>
                  </a:cubicBezTo>
                  <a:cubicBezTo>
                    <a:pt x="320" y="696"/>
                    <a:pt x="424" y="594"/>
                    <a:pt x="424" y="461"/>
                  </a:cubicBezTo>
                  <a:cubicBezTo>
                    <a:pt x="427" y="392"/>
                    <a:pt x="389" y="322"/>
                    <a:pt x="325" y="287"/>
                  </a:cubicBezTo>
                  <a:cubicBezTo>
                    <a:pt x="282" y="261"/>
                    <a:pt x="230" y="250"/>
                    <a:pt x="181" y="250"/>
                  </a:cubicBezTo>
                  <a:cubicBezTo>
                    <a:pt x="160" y="250"/>
                    <a:pt x="143" y="253"/>
                    <a:pt x="123" y="255"/>
                  </a:cubicBezTo>
                  <a:lnTo>
                    <a:pt x="152" y="79"/>
                  </a:lnTo>
                  <a:lnTo>
                    <a:pt x="409" y="79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 rot="759590">
              <a:off x="690426" y="1898694"/>
              <a:ext cx="31140" cy="8536"/>
            </a:xfrm>
            <a:custGeom>
              <a:avLst/>
              <a:gdLst/>
              <a:ahLst/>
              <a:cxnLst/>
              <a:rect l="l" t="t" r="r" b="b"/>
              <a:pathLst>
                <a:path w="259" h="71" extrusionOk="0">
                  <a:moveTo>
                    <a:pt x="0" y="1"/>
                  </a:moveTo>
                  <a:lnTo>
                    <a:pt x="0" y="70"/>
                  </a:lnTo>
                  <a:lnTo>
                    <a:pt x="258" y="7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 rot="759590">
              <a:off x="730746" y="1864882"/>
              <a:ext cx="51338" cy="84762"/>
            </a:xfrm>
            <a:custGeom>
              <a:avLst/>
              <a:gdLst/>
              <a:ahLst/>
              <a:cxnLst/>
              <a:rect l="l" t="t" r="r" b="b"/>
              <a:pathLst>
                <a:path w="427" h="705" extrusionOk="0">
                  <a:moveTo>
                    <a:pt x="206" y="1"/>
                  </a:moveTo>
                  <a:cubicBezTo>
                    <a:pt x="142" y="1"/>
                    <a:pt x="81" y="18"/>
                    <a:pt x="26" y="53"/>
                  </a:cubicBezTo>
                  <a:lnTo>
                    <a:pt x="52" y="120"/>
                  </a:lnTo>
                  <a:cubicBezTo>
                    <a:pt x="90" y="91"/>
                    <a:pt x="139" y="76"/>
                    <a:pt x="189" y="73"/>
                  </a:cubicBezTo>
                  <a:cubicBezTo>
                    <a:pt x="273" y="73"/>
                    <a:pt x="307" y="123"/>
                    <a:pt x="307" y="178"/>
                  </a:cubicBezTo>
                  <a:cubicBezTo>
                    <a:pt x="307" y="259"/>
                    <a:pt x="223" y="293"/>
                    <a:pt x="157" y="293"/>
                  </a:cubicBezTo>
                  <a:lnTo>
                    <a:pt x="105" y="293"/>
                  </a:lnTo>
                  <a:lnTo>
                    <a:pt x="105" y="363"/>
                  </a:lnTo>
                  <a:lnTo>
                    <a:pt x="157" y="363"/>
                  </a:lnTo>
                  <a:cubicBezTo>
                    <a:pt x="244" y="363"/>
                    <a:pt x="331" y="404"/>
                    <a:pt x="331" y="499"/>
                  </a:cubicBezTo>
                  <a:cubicBezTo>
                    <a:pt x="333" y="554"/>
                    <a:pt x="296" y="629"/>
                    <a:pt x="177" y="629"/>
                  </a:cubicBezTo>
                  <a:cubicBezTo>
                    <a:pt x="125" y="629"/>
                    <a:pt x="73" y="615"/>
                    <a:pt x="26" y="589"/>
                  </a:cubicBezTo>
                  <a:lnTo>
                    <a:pt x="0" y="658"/>
                  </a:lnTo>
                  <a:cubicBezTo>
                    <a:pt x="55" y="690"/>
                    <a:pt x="116" y="705"/>
                    <a:pt x="177" y="705"/>
                  </a:cubicBezTo>
                  <a:cubicBezTo>
                    <a:pt x="342" y="705"/>
                    <a:pt x="426" y="609"/>
                    <a:pt x="426" y="499"/>
                  </a:cubicBezTo>
                  <a:cubicBezTo>
                    <a:pt x="426" y="412"/>
                    <a:pt x="362" y="337"/>
                    <a:pt x="276" y="325"/>
                  </a:cubicBezTo>
                  <a:lnTo>
                    <a:pt x="276" y="322"/>
                  </a:lnTo>
                  <a:cubicBezTo>
                    <a:pt x="360" y="293"/>
                    <a:pt x="400" y="233"/>
                    <a:pt x="400" y="163"/>
                  </a:cubicBezTo>
                  <a:cubicBezTo>
                    <a:pt x="400" y="79"/>
                    <a:pt x="339" y="1"/>
                    <a:pt x="206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 rot="759590">
              <a:off x="792499" y="1879374"/>
              <a:ext cx="56869" cy="84762"/>
            </a:xfrm>
            <a:custGeom>
              <a:avLst/>
              <a:gdLst/>
              <a:ahLst/>
              <a:cxnLst/>
              <a:rect l="l" t="t" r="r" b="b"/>
              <a:pathLst>
                <a:path w="473" h="705" extrusionOk="0">
                  <a:moveTo>
                    <a:pt x="238" y="314"/>
                  </a:moveTo>
                  <a:cubicBezTo>
                    <a:pt x="322" y="314"/>
                    <a:pt x="380" y="372"/>
                    <a:pt x="380" y="470"/>
                  </a:cubicBezTo>
                  <a:cubicBezTo>
                    <a:pt x="380" y="569"/>
                    <a:pt x="325" y="635"/>
                    <a:pt x="247" y="635"/>
                  </a:cubicBezTo>
                  <a:cubicBezTo>
                    <a:pt x="148" y="635"/>
                    <a:pt x="99" y="551"/>
                    <a:pt x="96" y="438"/>
                  </a:cubicBezTo>
                  <a:cubicBezTo>
                    <a:pt x="96" y="424"/>
                    <a:pt x="99" y="409"/>
                    <a:pt x="105" y="398"/>
                  </a:cubicBezTo>
                  <a:cubicBezTo>
                    <a:pt x="131" y="348"/>
                    <a:pt x="183" y="314"/>
                    <a:pt x="238" y="314"/>
                  </a:cubicBezTo>
                  <a:close/>
                  <a:moveTo>
                    <a:pt x="403" y="1"/>
                  </a:moveTo>
                  <a:cubicBezTo>
                    <a:pt x="383" y="1"/>
                    <a:pt x="360" y="4"/>
                    <a:pt x="337" y="7"/>
                  </a:cubicBezTo>
                  <a:cubicBezTo>
                    <a:pt x="255" y="15"/>
                    <a:pt x="180" y="50"/>
                    <a:pt x="119" y="108"/>
                  </a:cubicBezTo>
                  <a:cubicBezTo>
                    <a:pt x="41" y="192"/>
                    <a:pt x="1" y="302"/>
                    <a:pt x="3" y="415"/>
                  </a:cubicBezTo>
                  <a:cubicBezTo>
                    <a:pt x="3" y="592"/>
                    <a:pt x="105" y="705"/>
                    <a:pt x="247" y="705"/>
                  </a:cubicBezTo>
                  <a:cubicBezTo>
                    <a:pt x="389" y="705"/>
                    <a:pt x="473" y="589"/>
                    <a:pt x="473" y="464"/>
                  </a:cubicBezTo>
                  <a:cubicBezTo>
                    <a:pt x="473" y="331"/>
                    <a:pt x="389" y="244"/>
                    <a:pt x="267" y="244"/>
                  </a:cubicBezTo>
                  <a:cubicBezTo>
                    <a:pt x="203" y="244"/>
                    <a:pt x="142" y="273"/>
                    <a:pt x="102" y="322"/>
                  </a:cubicBezTo>
                  <a:lnTo>
                    <a:pt x="99" y="322"/>
                  </a:lnTo>
                  <a:cubicBezTo>
                    <a:pt x="114" y="198"/>
                    <a:pt x="212" y="96"/>
                    <a:pt x="337" y="82"/>
                  </a:cubicBezTo>
                  <a:cubicBezTo>
                    <a:pt x="360" y="76"/>
                    <a:pt x="383" y="76"/>
                    <a:pt x="406" y="76"/>
                  </a:cubicBezTo>
                  <a:lnTo>
                    <a:pt x="403" y="1"/>
                  </a:ln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 rot="759590">
              <a:off x="851160" y="785664"/>
              <a:ext cx="199342" cy="170367"/>
            </a:xfrm>
            <a:custGeom>
              <a:avLst/>
              <a:gdLst/>
              <a:ahLst/>
              <a:cxnLst/>
              <a:rect l="l" t="t" r="r" b="b"/>
              <a:pathLst>
                <a:path w="1658" h="1417" extrusionOk="0">
                  <a:moveTo>
                    <a:pt x="944" y="230"/>
                  </a:moveTo>
                  <a:cubicBezTo>
                    <a:pt x="1189" y="230"/>
                    <a:pt x="1426" y="421"/>
                    <a:pt x="1426" y="707"/>
                  </a:cubicBezTo>
                  <a:cubicBezTo>
                    <a:pt x="1426" y="971"/>
                    <a:pt x="1211" y="1185"/>
                    <a:pt x="948" y="1185"/>
                  </a:cubicBezTo>
                  <a:cubicBezTo>
                    <a:pt x="522" y="1185"/>
                    <a:pt x="310" y="669"/>
                    <a:pt x="612" y="371"/>
                  </a:cubicBezTo>
                  <a:cubicBezTo>
                    <a:pt x="708" y="274"/>
                    <a:pt x="827" y="230"/>
                    <a:pt x="944" y="230"/>
                  </a:cubicBezTo>
                  <a:close/>
                  <a:moveTo>
                    <a:pt x="948" y="0"/>
                  </a:moveTo>
                  <a:cubicBezTo>
                    <a:pt x="316" y="0"/>
                    <a:pt x="0" y="762"/>
                    <a:pt x="446" y="1208"/>
                  </a:cubicBezTo>
                  <a:cubicBezTo>
                    <a:pt x="591" y="1352"/>
                    <a:pt x="768" y="1417"/>
                    <a:pt x="943" y="1417"/>
                  </a:cubicBezTo>
                  <a:cubicBezTo>
                    <a:pt x="1307" y="1417"/>
                    <a:pt x="1657" y="1134"/>
                    <a:pt x="1657" y="707"/>
                  </a:cubicBezTo>
                  <a:cubicBezTo>
                    <a:pt x="1654" y="316"/>
                    <a:pt x="1339" y="0"/>
                    <a:pt x="948" y="0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18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429" name="Google Shape;429;p18"/>
          <p:cNvSpPr txBox="1">
            <a:spLocks noGrp="1"/>
          </p:cNvSpPr>
          <p:nvPr>
            <p:ph type="subTitle" idx="1"/>
          </p:nvPr>
        </p:nvSpPr>
        <p:spPr>
          <a:xfrm>
            <a:off x="1393676" y="2379175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430" name="Google Shape;430;p18"/>
          <p:cNvSpPr txBox="1">
            <a:spLocks noGrp="1"/>
          </p:cNvSpPr>
          <p:nvPr>
            <p:ph type="subTitle" idx="2"/>
          </p:nvPr>
        </p:nvSpPr>
        <p:spPr>
          <a:xfrm>
            <a:off x="1459388" y="2705467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8"/>
          <p:cNvSpPr txBox="1">
            <a:spLocks noGrp="1"/>
          </p:cNvSpPr>
          <p:nvPr>
            <p:ph type="subTitle" idx="3"/>
          </p:nvPr>
        </p:nvSpPr>
        <p:spPr>
          <a:xfrm>
            <a:off x="6042725" y="2379175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432" name="Google Shape;432;p18"/>
          <p:cNvSpPr txBox="1">
            <a:spLocks noGrp="1"/>
          </p:cNvSpPr>
          <p:nvPr>
            <p:ph type="subTitle" idx="4"/>
          </p:nvPr>
        </p:nvSpPr>
        <p:spPr>
          <a:xfrm>
            <a:off x="6108413" y="2702425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8"/>
          <p:cNvSpPr txBox="1">
            <a:spLocks noGrp="1"/>
          </p:cNvSpPr>
          <p:nvPr>
            <p:ph type="subTitle" idx="5"/>
          </p:nvPr>
        </p:nvSpPr>
        <p:spPr>
          <a:xfrm>
            <a:off x="3718188" y="2380000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434" name="Google Shape;434;p18"/>
          <p:cNvSpPr txBox="1">
            <a:spLocks noGrp="1"/>
          </p:cNvSpPr>
          <p:nvPr>
            <p:ph type="subTitle" idx="6"/>
          </p:nvPr>
        </p:nvSpPr>
        <p:spPr>
          <a:xfrm>
            <a:off x="3783900" y="2703250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4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232750" y="1203563"/>
            <a:ext cx="3983015" cy="5975813"/>
          </a:xfrm>
          <a:custGeom>
            <a:avLst/>
            <a:gdLst/>
            <a:ahLst/>
            <a:cxnLst/>
            <a:rect l="l" t="t" r="r" b="b"/>
            <a:pathLst>
              <a:path w="138902" h="208398" extrusionOk="0">
                <a:moveTo>
                  <a:pt x="101452" y="0"/>
                </a:moveTo>
                <a:cubicBezTo>
                  <a:pt x="100874" y="0"/>
                  <a:pt x="100033" y="129"/>
                  <a:pt x="98964" y="397"/>
                </a:cubicBezTo>
                <a:cubicBezTo>
                  <a:pt x="94949" y="1383"/>
                  <a:pt x="78114" y="6877"/>
                  <a:pt x="65647" y="11948"/>
                </a:cubicBezTo>
                <a:cubicBezTo>
                  <a:pt x="41980" y="21739"/>
                  <a:pt x="19863" y="34981"/>
                  <a:pt x="0" y="51252"/>
                </a:cubicBezTo>
                <a:lnTo>
                  <a:pt x="0" y="208397"/>
                </a:lnTo>
                <a:lnTo>
                  <a:pt x="138901" y="208397"/>
                </a:lnTo>
                <a:lnTo>
                  <a:pt x="138901" y="134368"/>
                </a:lnTo>
                <a:lnTo>
                  <a:pt x="138831" y="134368"/>
                </a:lnTo>
                <a:cubicBezTo>
                  <a:pt x="131527" y="132474"/>
                  <a:pt x="127132" y="116284"/>
                  <a:pt x="118367" y="116284"/>
                </a:cubicBezTo>
                <a:cubicBezTo>
                  <a:pt x="115722" y="116284"/>
                  <a:pt x="112678" y="117759"/>
                  <a:pt x="109036" y="121548"/>
                </a:cubicBezTo>
                <a:cubicBezTo>
                  <a:pt x="108226" y="118026"/>
                  <a:pt x="105549" y="116371"/>
                  <a:pt x="102714" y="116371"/>
                </a:cubicBezTo>
                <a:cubicBezTo>
                  <a:pt x="99879" y="116371"/>
                  <a:pt x="96886" y="118026"/>
                  <a:pt x="95442" y="121126"/>
                </a:cubicBezTo>
                <a:cubicBezTo>
                  <a:pt x="92483" y="109997"/>
                  <a:pt x="96639" y="97177"/>
                  <a:pt x="81777" y="93444"/>
                </a:cubicBezTo>
                <a:cubicBezTo>
                  <a:pt x="79841" y="92943"/>
                  <a:pt x="77808" y="92713"/>
                  <a:pt x="75737" y="92713"/>
                </a:cubicBezTo>
                <a:cubicBezTo>
                  <a:pt x="69370" y="92713"/>
                  <a:pt x="62651" y="94886"/>
                  <a:pt x="57335" y="98022"/>
                </a:cubicBezTo>
                <a:cubicBezTo>
                  <a:pt x="54805" y="99549"/>
                  <a:pt x="53194" y="101400"/>
                  <a:pt x="51547" y="101400"/>
                </a:cubicBezTo>
                <a:cubicBezTo>
                  <a:pt x="50535" y="101400"/>
                  <a:pt x="49509" y="100701"/>
                  <a:pt x="48249" y="98797"/>
                </a:cubicBezTo>
                <a:cubicBezTo>
                  <a:pt x="45784" y="95064"/>
                  <a:pt x="50714" y="91401"/>
                  <a:pt x="44516" y="88936"/>
                </a:cubicBezTo>
                <a:cubicBezTo>
                  <a:pt x="43315" y="88504"/>
                  <a:pt x="42235" y="88356"/>
                  <a:pt x="41258" y="88356"/>
                </a:cubicBezTo>
                <a:cubicBezTo>
                  <a:pt x="39146" y="88356"/>
                  <a:pt x="37511" y="89045"/>
                  <a:pt x="36167" y="89045"/>
                </a:cubicBezTo>
                <a:cubicBezTo>
                  <a:pt x="34484" y="89045"/>
                  <a:pt x="33256" y="87963"/>
                  <a:pt x="32119" y="83090"/>
                </a:cubicBezTo>
                <a:cubicBezTo>
                  <a:pt x="30499" y="76046"/>
                  <a:pt x="21765" y="48223"/>
                  <a:pt x="100513" y="2158"/>
                </a:cubicBezTo>
                <a:cubicBezTo>
                  <a:pt x="102708" y="761"/>
                  <a:pt x="102854" y="0"/>
                  <a:pt x="1014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4"/>
          <p:cNvSpPr/>
          <p:nvPr/>
        </p:nvSpPr>
        <p:spPr>
          <a:xfrm>
            <a:off x="3559684" y="705500"/>
            <a:ext cx="888577" cy="335998"/>
          </a:xfrm>
          <a:custGeom>
            <a:avLst/>
            <a:gdLst/>
            <a:ahLst/>
            <a:cxnLst/>
            <a:rect l="l" t="t" r="r" b="b"/>
            <a:pathLst>
              <a:path w="3713" h="1404" extrusionOk="0">
                <a:moveTo>
                  <a:pt x="3479" y="1"/>
                </a:moveTo>
                <a:cubicBezTo>
                  <a:pt x="3100" y="1"/>
                  <a:pt x="2263" y="266"/>
                  <a:pt x="1852" y="467"/>
                </a:cubicBezTo>
                <a:cubicBezTo>
                  <a:pt x="1309" y="729"/>
                  <a:pt x="0" y="1204"/>
                  <a:pt x="59" y="1378"/>
                </a:cubicBezTo>
                <a:cubicBezTo>
                  <a:pt x="65" y="1395"/>
                  <a:pt x="92" y="1403"/>
                  <a:pt x="138" y="1403"/>
                </a:cubicBezTo>
                <a:cubicBezTo>
                  <a:pt x="461" y="1403"/>
                  <a:pt x="1675" y="1022"/>
                  <a:pt x="2472" y="768"/>
                </a:cubicBezTo>
                <a:cubicBezTo>
                  <a:pt x="3383" y="477"/>
                  <a:pt x="3713" y="322"/>
                  <a:pt x="3674" y="80"/>
                </a:cubicBezTo>
                <a:cubicBezTo>
                  <a:pt x="3665" y="24"/>
                  <a:pt x="3593" y="1"/>
                  <a:pt x="3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24"/>
          <p:cNvGrpSpPr/>
          <p:nvPr/>
        </p:nvGrpSpPr>
        <p:grpSpPr>
          <a:xfrm>
            <a:off x="4624178" y="447674"/>
            <a:ext cx="1030303" cy="245273"/>
            <a:chOff x="4294800" y="187900"/>
            <a:chExt cx="2283474" cy="543601"/>
          </a:xfrm>
        </p:grpSpPr>
        <p:sp>
          <p:nvSpPr>
            <p:cNvPr id="558" name="Google Shape;558;p24"/>
            <p:cNvSpPr/>
            <p:nvPr/>
          </p:nvSpPr>
          <p:spPr>
            <a:xfrm>
              <a:off x="5560418" y="457542"/>
              <a:ext cx="378709" cy="188491"/>
            </a:xfrm>
            <a:custGeom>
              <a:avLst/>
              <a:gdLst/>
              <a:ahLst/>
              <a:cxnLst/>
              <a:rect l="l" t="t" r="r" b="b"/>
              <a:pathLst>
                <a:path w="1316" h="655" extrusionOk="0">
                  <a:moveTo>
                    <a:pt x="1100" y="0"/>
                  </a:moveTo>
                  <a:cubicBezTo>
                    <a:pt x="999" y="0"/>
                    <a:pt x="641" y="36"/>
                    <a:pt x="203" y="225"/>
                  </a:cubicBezTo>
                  <a:cubicBezTo>
                    <a:pt x="148" y="251"/>
                    <a:pt x="90" y="277"/>
                    <a:pt x="38" y="309"/>
                  </a:cubicBezTo>
                  <a:cubicBezTo>
                    <a:pt x="6" y="326"/>
                    <a:pt x="0" y="364"/>
                    <a:pt x="6" y="405"/>
                  </a:cubicBezTo>
                  <a:cubicBezTo>
                    <a:pt x="12" y="445"/>
                    <a:pt x="20" y="486"/>
                    <a:pt x="29" y="523"/>
                  </a:cubicBezTo>
                  <a:cubicBezTo>
                    <a:pt x="41" y="558"/>
                    <a:pt x="49" y="596"/>
                    <a:pt x="78" y="607"/>
                  </a:cubicBezTo>
                  <a:cubicBezTo>
                    <a:pt x="90" y="613"/>
                    <a:pt x="125" y="622"/>
                    <a:pt x="133" y="625"/>
                  </a:cubicBezTo>
                  <a:cubicBezTo>
                    <a:pt x="177" y="634"/>
                    <a:pt x="220" y="636"/>
                    <a:pt x="264" y="639"/>
                  </a:cubicBezTo>
                  <a:cubicBezTo>
                    <a:pt x="338" y="650"/>
                    <a:pt x="413" y="655"/>
                    <a:pt x="489" y="655"/>
                  </a:cubicBezTo>
                  <a:cubicBezTo>
                    <a:pt x="539" y="655"/>
                    <a:pt x="589" y="653"/>
                    <a:pt x="640" y="648"/>
                  </a:cubicBezTo>
                  <a:cubicBezTo>
                    <a:pt x="692" y="645"/>
                    <a:pt x="747" y="639"/>
                    <a:pt x="802" y="634"/>
                  </a:cubicBezTo>
                  <a:cubicBezTo>
                    <a:pt x="860" y="625"/>
                    <a:pt x="918" y="613"/>
                    <a:pt x="979" y="602"/>
                  </a:cubicBezTo>
                  <a:cubicBezTo>
                    <a:pt x="1037" y="590"/>
                    <a:pt x="1104" y="570"/>
                    <a:pt x="1167" y="552"/>
                  </a:cubicBezTo>
                  <a:cubicBezTo>
                    <a:pt x="1188" y="544"/>
                    <a:pt x="1208" y="538"/>
                    <a:pt x="1228" y="532"/>
                  </a:cubicBezTo>
                  <a:cubicBezTo>
                    <a:pt x="1243" y="509"/>
                    <a:pt x="1315" y="477"/>
                    <a:pt x="1275" y="251"/>
                  </a:cubicBezTo>
                  <a:cubicBezTo>
                    <a:pt x="1231" y="22"/>
                    <a:pt x="1156" y="14"/>
                    <a:pt x="1127" y="2"/>
                  </a:cubicBezTo>
                  <a:cubicBezTo>
                    <a:pt x="1123" y="1"/>
                    <a:pt x="1114" y="0"/>
                    <a:pt x="1100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5870348" y="458117"/>
              <a:ext cx="68778" cy="151944"/>
            </a:xfrm>
            <a:custGeom>
              <a:avLst/>
              <a:gdLst/>
              <a:ahLst/>
              <a:cxnLst/>
              <a:rect l="l" t="t" r="r" b="b"/>
              <a:pathLst>
                <a:path w="239" h="528" extrusionOk="0">
                  <a:moveTo>
                    <a:pt x="50" y="0"/>
                  </a:moveTo>
                  <a:cubicBezTo>
                    <a:pt x="50" y="0"/>
                    <a:pt x="1" y="52"/>
                    <a:pt x="44" y="290"/>
                  </a:cubicBezTo>
                  <a:cubicBezTo>
                    <a:pt x="79" y="498"/>
                    <a:pt x="151" y="527"/>
                    <a:pt x="151" y="527"/>
                  </a:cubicBezTo>
                  <a:cubicBezTo>
                    <a:pt x="166" y="507"/>
                    <a:pt x="238" y="475"/>
                    <a:pt x="198" y="249"/>
                  </a:cubicBezTo>
                  <a:cubicBezTo>
                    <a:pt x="154" y="20"/>
                    <a:pt x="79" y="12"/>
                    <a:pt x="5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5887039" y="474520"/>
              <a:ext cx="40288" cy="118850"/>
            </a:xfrm>
            <a:custGeom>
              <a:avLst/>
              <a:gdLst/>
              <a:ahLst/>
              <a:cxnLst/>
              <a:rect l="l" t="t" r="r" b="b"/>
              <a:pathLst>
                <a:path w="140" h="413" extrusionOk="0">
                  <a:moveTo>
                    <a:pt x="38" y="1"/>
                  </a:moveTo>
                  <a:cubicBezTo>
                    <a:pt x="37" y="1"/>
                    <a:pt x="36" y="1"/>
                    <a:pt x="35" y="1"/>
                  </a:cubicBezTo>
                  <a:cubicBezTo>
                    <a:pt x="6" y="4"/>
                    <a:pt x="1" y="99"/>
                    <a:pt x="21" y="215"/>
                  </a:cubicBezTo>
                  <a:cubicBezTo>
                    <a:pt x="41" y="326"/>
                    <a:pt x="80" y="412"/>
                    <a:pt x="106" y="412"/>
                  </a:cubicBezTo>
                  <a:cubicBezTo>
                    <a:pt x="107" y="412"/>
                    <a:pt x="107" y="412"/>
                    <a:pt x="108" y="412"/>
                  </a:cubicBezTo>
                  <a:cubicBezTo>
                    <a:pt x="137" y="407"/>
                    <a:pt x="140" y="311"/>
                    <a:pt x="119" y="198"/>
                  </a:cubicBezTo>
                  <a:cubicBezTo>
                    <a:pt x="100" y="86"/>
                    <a:pt x="64" y="1"/>
                    <a:pt x="38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4509190" y="187900"/>
              <a:ext cx="2069084" cy="449788"/>
            </a:xfrm>
            <a:custGeom>
              <a:avLst/>
              <a:gdLst/>
              <a:ahLst/>
              <a:cxnLst/>
              <a:rect l="l" t="t" r="r" b="b"/>
              <a:pathLst>
                <a:path w="7190" h="1563" extrusionOk="0">
                  <a:moveTo>
                    <a:pt x="733" y="1"/>
                  </a:moveTo>
                  <a:cubicBezTo>
                    <a:pt x="455" y="12"/>
                    <a:pt x="0" y="253"/>
                    <a:pt x="0" y="253"/>
                  </a:cubicBezTo>
                  <a:lnTo>
                    <a:pt x="21" y="319"/>
                  </a:lnTo>
                  <a:lnTo>
                    <a:pt x="299" y="366"/>
                  </a:lnTo>
                  <a:lnTo>
                    <a:pt x="780" y="1278"/>
                  </a:lnTo>
                  <a:lnTo>
                    <a:pt x="768" y="1284"/>
                  </a:lnTo>
                  <a:cubicBezTo>
                    <a:pt x="751" y="1295"/>
                    <a:pt x="742" y="1319"/>
                    <a:pt x="751" y="1342"/>
                  </a:cubicBezTo>
                  <a:lnTo>
                    <a:pt x="765" y="1371"/>
                  </a:lnTo>
                  <a:cubicBezTo>
                    <a:pt x="1374" y="1548"/>
                    <a:pt x="2245" y="1550"/>
                    <a:pt x="2298" y="1550"/>
                  </a:cubicBezTo>
                  <a:cubicBezTo>
                    <a:pt x="2299" y="1550"/>
                    <a:pt x="2300" y="1550"/>
                    <a:pt x="2300" y="1550"/>
                  </a:cubicBezTo>
                  <a:cubicBezTo>
                    <a:pt x="2300" y="1550"/>
                    <a:pt x="2863" y="1562"/>
                    <a:pt x="3028" y="1562"/>
                  </a:cubicBezTo>
                  <a:cubicBezTo>
                    <a:pt x="3045" y="1562"/>
                    <a:pt x="3057" y="1562"/>
                    <a:pt x="3065" y="1562"/>
                  </a:cubicBezTo>
                  <a:cubicBezTo>
                    <a:pt x="4337" y="1504"/>
                    <a:pt x="4499" y="1420"/>
                    <a:pt x="4858" y="1252"/>
                  </a:cubicBezTo>
                  <a:cubicBezTo>
                    <a:pt x="5116" y="1136"/>
                    <a:pt x="5391" y="1055"/>
                    <a:pt x="5672" y="1011"/>
                  </a:cubicBezTo>
                  <a:cubicBezTo>
                    <a:pt x="6883" y="809"/>
                    <a:pt x="6874" y="722"/>
                    <a:pt x="6923" y="704"/>
                  </a:cubicBezTo>
                  <a:cubicBezTo>
                    <a:pt x="6970" y="687"/>
                    <a:pt x="7190" y="551"/>
                    <a:pt x="7158" y="522"/>
                  </a:cubicBezTo>
                  <a:cubicBezTo>
                    <a:pt x="7077" y="435"/>
                    <a:pt x="6616" y="290"/>
                    <a:pt x="6616" y="290"/>
                  </a:cubicBezTo>
                  <a:cubicBezTo>
                    <a:pt x="6451" y="142"/>
                    <a:pt x="6246" y="105"/>
                    <a:pt x="6076" y="105"/>
                  </a:cubicBezTo>
                  <a:cubicBezTo>
                    <a:pt x="5936" y="105"/>
                    <a:pt x="5820" y="130"/>
                    <a:pt x="5771" y="140"/>
                  </a:cubicBezTo>
                  <a:lnTo>
                    <a:pt x="2683" y="693"/>
                  </a:lnTo>
                  <a:cubicBezTo>
                    <a:pt x="2465" y="733"/>
                    <a:pt x="2005" y="771"/>
                    <a:pt x="1785" y="786"/>
                  </a:cubicBezTo>
                  <a:cubicBezTo>
                    <a:pt x="1738" y="793"/>
                    <a:pt x="1697" y="796"/>
                    <a:pt x="1661" y="796"/>
                  </a:cubicBezTo>
                  <a:cubicBezTo>
                    <a:pt x="1469" y="796"/>
                    <a:pt x="1403" y="708"/>
                    <a:pt x="1373" y="684"/>
                  </a:cubicBezTo>
                  <a:cubicBezTo>
                    <a:pt x="1342" y="652"/>
                    <a:pt x="997" y="270"/>
                    <a:pt x="997" y="270"/>
                  </a:cubicBezTo>
                  <a:cubicBezTo>
                    <a:pt x="974" y="206"/>
                    <a:pt x="948" y="142"/>
                    <a:pt x="916" y="82"/>
                  </a:cubicBezTo>
                  <a:cubicBezTo>
                    <a:pt x="887" y="35"/>
                    <a:pt x="849" y="6"/>
                    <a:pt x="733" y="1"/>
                  </a:cubicBezTo>
                  <a:close/>
                </a:path>
              </a:pathLst>
            </a:custGeom>
            <a:solidFill>
              <a:srgbClr val="F9C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4725018" y="292937"/>
              <a:ext cx="1844909" cy="346478"/>
            </a:xfrm>
            <a:custGeom>
              <a:avLst/>
              <a:gdLst/>
              <a:ahLst/>
              <a:cxnLst/>
              <a:rect l="l" t="t" r="r" b="b"/>
              <a:pathLst>
                <a:path w="6411" h="1204" extrusionOk="0">
                  <a:moveTo>
                    <a:pt x="6069" y="1"/>
                  </a:moveTo>
                  <a:lnTo>
                    <a:pt x="6069" y="1"/>
                  </a:lnTo>
                  <a:cubicBezTo>
                    <a:pt x="6069" y="1"/>
                    <a:pt x="6385" y="145"/>
                    <a:pt x="6362" y="174"/>
                  </a:cubicBezTo>
                  <a:cubicBezTo>
                    <a:pt x="6286" y="215"/>
                    <a:pt x="6052" y="339"/>
                    <a:pt x="5394" y="455"/>
                  </a:cubicBezTo>
                  <a:lnTo>
                    <a:pt x="4398" y="635"/>
                  </a:lnTo>
                  <a:cubicBezTo>
                    <a:pt x="4296" y="652"/>
                    <a:pt x="4152" y="771"/>
                    <a:pt x="3926" y="812"/>
                  </a:cubicBezTo>
                  <a:cubicBezTo>
                    <a:pt x="3703" y="852"/>
                    <a:pt x="2784" y="977"/>
                    <a:pt x="2454" y="1035"/>
                  </a:cubicBezTo>
                  <a:cubicBezTo>
                    <a:pt x="2034" y="1116"/>
                    <a:pt x="1634" y="1095"/>
                    <a:pt x="1041" y="1119"/>
                  </a:cubicBezTo>
                  <a:lnTo>
                    <a:pt x="1" y="980"/>
                  </a:lnTo>
                  <a:lnTo>
                    <a:pt x="1" y="980"/>
                  </a:lnTo>
                  <a:lnTo>
                    <a:pt x="15" y="1011"/>
                  </a:lnTo>
                  <a:cubicBezTo>
                    <a:pt x="644" y="1191"/>
                    <a:pt x="1547" y="1191"/>
                    <a:pt x="1547" y="1191"/>
                  </a:cubicBezTo>
                  <a:cubicBezTo>
                    <a:pt x="1547" y="1191"/>
                    <a:pt x="2112" y="1203"/>
                    <a:pt x="2278" y="1203"/>
                  </a:cubicBezTo>
                  <a:cubicBezTo>
                    <a:pt x="2295" y="1203"/>
                    <a:pt x="2307" y="1203"/>
                    <a:pt x="2315" y="1203"/>
                  </a:cubicBezTo>
                  <a:cubicBezTo>
                    <a:pt x="3587" y="1142"/>
                    <a:pt x="3749" y="1058"/>
                    <a:pt x="4108" y="893"/>
                  </a:cubicBezTo>
                  <a:cubicBezTo>
                    <a:pt x="4366" y="774"/>
                    <a:pt x="4641" y="690"/>
                    <a:pt x="4922" y="646"/>
                  </a:cubicBezTo>
                  <a:cubicBezTo>
                    <a:pt x="6133" y="444"/>
                    <a:pt x="6124" y="357"/>
                    <a:pt x="6173" y="339"/>
                  </a:cubicBezTo>
                  <a:cubicBezTo>
                    <a:pt x="6255" y="299"/>
                    <a:pt x="6333" y="250"/>
                    <a:pt x="6399" y="186"/>
                  </a:cubicBezTo>
                  <a:cubicBezTo>
                    <a:pt x="6405" y="180"/>
                    <a:pt x="6408" y="177"/>
                    <a:pt x="6411" y="169"/>
                  </a:cubicBezTo>
                  <a:lnTo>
                    <a:pt x="6411" y="166"/>
                  </a:lnTo>
                  <a:cubicBezTo>
                    <a:pt x="6411" y="166"/>
                    <a:pt x="6411" y="163"/>
                    <a:pt x="6411" y="163"/>
                  </a:cubicBezTo>
                  <a:cubicBezTo>
                    <a:pt x="6411" y="163"/>
                    <a:pt x="6408" y="163"/>
                    <a:pt x="6408" y="160"/>
                  </a:cubicBezTo>
                  <a:cubicBezTo>
                    <a:pt x="6362" y="113"/>
                    <a:pt x="6202" y="50"/>
                    <a:pt x="606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4509190" y="187900"/>
              <a:ext cx="642884" cy="367773"/>
            </a:xfrm>
            <a:custGeom>
              <a:avLst/>
              <a:gdLst/>
              <a:ahLst/>
              <a:cxnLst/>
              <a:rect l="l" t="t" r="r" b="b"/>
              <a:pathLst>
                <a:path w="2234" h="1278" extrusionOk="0">
                  <a:moveTo>
                    <a:pt x="736" y="1"/>
                  </a:moveTo>
                  <a:cubicBezTo>
                    <a:pt x="458" y="12"/>
                    <a:pt x="0" y="253"/>
                    <a:pt x="0" y="253"/>
                  </a:cubicBezTo>
                  <a:lnTo>
                    <a:pt x="21" y="319"/>
                  </a:lnTo>
                  <a:lnTo>
                    <a:pt x="299" y="366"/>
                  </a:lnTo>
                  <a:lnTo>
                    <a:pt x="777" y="1278"/>
                  </a:lnTo>
                  <a:cubicBezTo>
                    <a:pt x="777" y="1278"/>
                    <a:pt x="1637" y="893"/>
                    <a:pt x="2234" y="748"/>
                  </a:cubicBezTo>
                  <a:lnTo>
                    <a:pt x="2234" y="748"/>
                  </a:lnTo>
                  <a:cubicBezTo>
                    <a:pt x="2066" y="765"/>
                    <a:pt x="1895" y="780"/>
                    <a:pt x="1788" y="786"/>
                  </a:cubicBezTo>
                  <a:cubicBezTo>
                    <a:pt x="1741" y="793"/>
                    <a:pt x="1699" y="796"/>
                    <a:pt x="1662" y="796"/>
                  </a:cubicBezTo>
                  <a:cubicBezTo>
                    <a:pt x="1469" y="796"/>
                    <a:pt x="1403" y="708"/>
                    <a:pt x="1373" y="684"/>
                  </a:cubicBezTo>
                  <a:cubicBezTo>
                    <a:pt x="1342" y="652"/>
                    <a:pt x="997" y="270"/>
                    <a:pt x="997" y="270"/>
                  </a:cubicBezTo>
                  <a:cubicBezTo>
                    <a:pt x="974" y="206"/>
                    <a:pt x="948" y="142"/>
                    <a:pt x="916" y="82"/>
                  </a:cubicBezTo>
                  <a:cubicBezTo>
                    <a:pt x="887" y="35"/>
                    <a:pt x="849" y="6"/>
                    <a:pt x="736" y="1"/>
                  </a:cubicBezTo>
                  <a:close/>
                </a:path>
              </a:pathLst>
            </a:custGeom>
            <a:solidFill>
              <a:srgbClr val="F9C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4509190" y="242864"/>
              <a:ext cx="643747" cy="312809"/>
            </a:xfrm>
            <a:custGeom>
              <a:avLst/>
              <a:gdLst/>
              <a:ahLst/>
              <a:cxnLst/>
              <a:rect l="l" t="t" r="r" b="b"/>
              <a:pathLst>
                <a:path w="2237" h="1087" extrusionOk="0">
                  <a:moveTo>
                    <a:pt x="890" y="1"/>
                  </a:moveTo>
                  <a:lnTo>
                    <a:pt x="290" y="111"/>
                  </a:lnTo>
                  <a:lnTo>
                    <a:pt x="50" y="73"/>
                  </a:lnTo>
                  <a:lnTo>
                    <a:pt x="41" y="41"/>
                  </a:lnTo>
                  <a:lnTo>
                    <a:pt x="0" y="59"/>
                  </a:lnTo>
                  <a:lnTo>
                    <a:pt x="21" y="128"/>
                  </a:lnTo>
                  <a:lnTo>
                    <a:pt x="113" y="143"/>
                  </a:lnTo>
                  <a:lnTo>
                    <a:pt x="299" y="175"/>
                  </a:lnTo>
                  <a:lnTo>
                    <a:pt x="345" y="264"/>
                  </a:lnTo>
                  <a:lnTo>
                    <a:pt x="780" y="1087"/>
                  </a:lnTo>
                  <a:cubicBezTo>
                    <a:pt x="780" y="1087"/>
                    <a:pt x="1640" y="702"/>
                    <a:pt x="2237" y="557"/>
                  </a:cubicBezTo>
                  <a:lnTo>
                    <a:pt x="2237" y="557"/>
                  </a:lnTo>
                  <a:cubicBezTo>
                    <a:pt x="2147" y="568"/>
                    <a:pt x="2060" y="574"/>
                    <a:pt x="1982" y="580"/>
                  </a:cubicBezTo>
                  <a:cubicBezTo>
                    <a:pt x="1666" y="679"/>
                    <a:pt x="1330" y="812"/>
                    <a:pt x="1095" y="907"/>
                  </a:cubicBezTo>
                  <a:cubicBezTo>
                    <a:pt x="1055" y="923"/>
                    <a:pt x="1014" y="931"/>
                    <a:pt x="972" y="931"/>
                  </a:cubicBezTo>
                  <a:cubicBezTo>
                    <a:pt x="842" y="931"/>
                    <a:pt x="714" y="854"/>
                    <a:pt x="643" y="719"/>
                  </a:cubicBezTo>
                  <a:lnTo>
                    <a:pt x="455" y="363"/>
                  </a:lnTo>
                  <a:cubicBezTo>
                    <a:pt x="420" y="299"/>
                    <a:pt x="441" y="221"/>
                    <a:pt x="501" y="186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6253947" y="237109"/>
              <a:ext cx="159426" cy="63022"/>
            </a:xfrm>
            <a:custGeom>
              <a:avLst/>
              <a:gdLst/>
              <a:ahLst/>
              <a:cxnLst/>
              <a:rect l="l" t="t" r="r" b="b"/>
              <a:pathLst>
                <a:path w="554" h="219" extrusionOk="0">
                  <a:moveTo>
                    <a:pt x="362" y="0"/>
                  </a:moveTo>
                  <a:cubicBezTo>
                    <a:pt x="356" y="0"/>
                    <a:pt x="200" y="38"/>
                    <a:pt x="0" y="64"/>
                  </a:cubicBezTo>
                  <a:lnTo>
                    <a:pt x="139" y="206"/>
                  </a:lnTo>
                  <a:cubicBezTo>
                    <a:pt x="146" y="213"/>
                    <a:pt x="157" y="218"/>
                    <a:pt x="168" y="218"/>
                  </a:cubicBezTo>
                  <a:cubicBezTo>
                    <a:pt x="170" y="218"/>
                    <a:pt x="172" y="218"/>
                    <a:pt x="174" y="218"/>
                  </a:cubicBezTo>
                  <a:cubicBezTo>
                    <a:pt x="243" y="209"/>
                    <a:pt x="478" y="171"/>
                    <a:pt x="553" y="119"/>
                  </a:cubicBezTo>
                  <a:cubicBezTo>
                    <a:pt x="498" y="70"/>
                    <a:pt x="432" y="29"/>
                    <a:pt x="362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5977111" y="328045"/>
              <a:ext cx="71943" cy="67627"/>
            </a:xfrm>
            <a:custGeom>
              <a:avLst/>
              <a:gdLst/>
              <a:ahLst/>
              <a:cxnLst/>
              <a:rect l="l" t="t" r="r" b="b"/>
              <a:pathLst>
                <a:path w="250" h="235" extrusionOk="0">
                  <a:moveTo>
                    <a:pt x="180" y="0"/>
                  </a:moveTo>
                  <a:lnTo>
                    <a:pt x="35" y="26"/>
                  </a:lnTo>
                  <a:cubicBezTo>
                    <a:pt x="15" y="32"/>
                    <a:pt x="0" y="55"/>
                    <a:pt x="9" y="78"/>
                  </a:cubicBezTo>
                  <a:lnTo>
                    <a:pt x="27" y="194"/>
                  </a:lnTo>
                  <a:cubicBezTo>
                    <a:pt x="29" y="217"/>
                    <a:pt x="50" y="235"/>
                    <a:pt x="73" y="235"/>
                  </a:cubicBezTo>
                  <a:lnTo>
                    <a:pt x="215" y="212"/>
                  </a:lnTo>
                  <a:cubicBezTo>
                    <a:pt x="235" y="203"/>
                    <a:pt x="250" y="180"/>
                    <a:pt x="244" y="157"/>
                  </a:cubicBezTo>
                  <a:lnTo>
                    <a:pt x="223" y="41"/>
                  </a:lnTo>
                  <a:cubicBezTo>
                    <a:pt x="221" y="18"/>
                    <a:pt x="203" y="0"/>
                    <a:pt x="18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6088766" y="285742"/>
              <a:ext cx="77123" cy="139282"/>
            </a:xfrm>
            <a:custGeom>
              <a:avLst/>
              <a:gdLst/>
              <a:ahLst/>
              <a:cxnLst/>
              <a:rect l="l" t="t" r="r" b="b"/>
              <a:pathLst>
                <a:path w="268" h="484" extrusionOk="0">
                  <a:moveTo>
                    <a:pt x="169" y="1"/>
                  </a:moveTo>
                  <a:cubicBezTo>
                    <a:pt x="166" y="1"/>
                    <a:pt x="163" y="1"/>
                    <a:pt x="160" y="2"/>
                  </a:cubicBezTo>
                  <a:lnTo>
                    <a:pt x="30" y="23"/>
                  </a:lnTo>
                  <a:cubicBezTo>
                    <a:pt x="12" y="26"/>
                    <a:pt x="1" y="43"/>
                    <a:pt x="3" y="60"/>
                  </a:cubicBezTo>
                  <a:lnTo>
                    <a:pt x="70" y="457"/>
                  </a:lnTo>
                  <a:cubicBezTo>
                    <a:pt x="73" y="473"/>
                    <a:pt x="87" y="484"/>
                    <a:pt x="102" y="484"/>
                  </a:cubicBezTo>
                  <a:cubicBezTo>
                    <a:pt x="104" y="484"/>
                    <a:pt x="106" y="483"/>
                    <a:pt x="108" y="483"/>
                  </a:cubicBezTo>
                  <a:lnTo>
                    <a:pt x="238" y="463"/>
                  </a:lnTo>
                  <a:cubicBezTo>
                    <a:pt x="256" y="460"/>
                    <a:pt x="267" y="443"/>
                    <a:pt x="267" y="425"/>
                  </a:cubicBezTo>
                  <a:lnTo>
                    <a:pt x="200" y="28"/>
                  </a:lnTo>
                  <a:cubicBezTo>
                    <a:pt x="196" y="12"/>
                    <a:pt x="183" y="1"/>
                    <a:pt x="169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5160128" y="448621"/>
              <a:ext cx="77986" cy="139857"/>
            </a:xfrm>
            <a:custGeom>
              <a:avLst/>
              <a:gdLst/>
              <a:ahLst/>
              <a:cxnLst/>
              <a:rect l="l" t="t" r="r" b="b"/>
              <a:pathLst>
                <a:path w="271" h="486" extrusionOk="0">
                  <a:moveTo>
                    <a:pt x="165" y="1"/>
                  </a:moveTo>
                  <a:cubicBezTo>
                    <a:pt x="164" y="1"/>
                    <a:pt x="162" y="1"/>
                    <a:pt x="160" y="1"/>
                  </a:cubicBezTo>
                  <a:lnTo>
                    <a:pt x="30" y="24"/>
                  </a:lnTo>
                  <a:cubicBezTo>
                    <a:pt x="12" y="27"/>
                    <a:pt x="1" y="42"/>
                    <a:pt x="4" y="59"/>
                  </a:cubicBezTo>
                  <a:lnTo>
                    <a:pt x="70" y="459"/>
                  </a:lnTo>
                  <a:cubicBezTo>
                    <a:pt x="73" y="474"/>
                    <a:pt x="87" y="485"/>
                    <a:pt x="102" y="485"/>
                  </a:cubicBezTo>
                  <a:cubicBezTo>
                    <a:pt x="104" y="485"/>
                    <a:pt x="106" y="485"/>
                    <a:pt x="108" y="485"/>
                  </a:cubicBezTo>
                  <a:lnTo>
                    <a:pt x="238" y="462"/>
                  </a:lnTo>
                  <a:cubicBezTo>
                    <a:pt x="256" y="459"/>
                    <a:pt x="270" y="444"/>
                    <a:pt x="267" y="427"/>
                  </a:cubicBezTo>
                  <a:lnTo>
                    <a:pt x="201" y="27"/>
                  </a:lnTo>
                  <a:cubicBezTo>
                    <a:pt x="195" y="12"/>
                    <a:pt x="181" y="1"/>
                    <a:pt x="165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5878693" y="345311"/>
              <a:ext cx="71080" cy="67051"/>
            </a:xfrm>
            <a:custGeom>
              <a:avLst/>
              <a:gdLst/>
              <a:ahLst/>
              <a:cxnLst/>
              <a:rect l="l" t="t" r="r" b="b"/>
              <a:pathLst>
                <a:path w="247" h="233" extrusionOk="0">
                  <a:moveTo>
                    <a:pt x="182" y="1"/>
                  </a:moveTo>
                  <a:cubicBezTo>
                    <a:pt x="181" y="1"/>
                    <a:pt x="179" y="1"/>
                    <a:pt x="177" y="1"/>
                  </a:cubicBezTo>
                  <a:lnTo>
                    <a:pt x="35" y="24"/>
                  </a:lnTo>
                  <a:cubicBezTo>
                    <a:pt x="12" y="30"/>
                    <a:pt x="1" y="53"/>
                    <a:pt x="6" y="76"/>
                  </a:cubicBezTo>
                  <a:lnTo>
                    <a:pt x="27" y="192"/>
                  </a:lnTo>
                  <a:cubicBezTo>
                    <a:pt x="27" y="215"/>
                    <a:pt x="47" y="233"/>
                    <a:pt x="70" y="233"/>
                  </a:cubicBezTo>
                  <a:lnTo>
                    <a:pt x="212" y="210"/>
                  </a:lnTo>
                  <a:cubicBezTo>
                    <a:pt x="235" y="201"/>
                    <a:pt x="247" y="178"/>
                    <a:pt x="241" y="155"/>
                  </a:cubicBezTo>
                  <a:lnTo>
                    <a:pt x="221" y="39"/>
                  </a:lnTo>
                  <a:cubicBezTo>
                    <a:pt x="221" y="17"/>
                    <a:pt x="203" y="1"/>
                    <a:pt x="182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5779412" y="362002"/>
              <a:ext cx="72231" cy="67051"/>
            </a:xfrm>
            <a:custGeom>
              <a:avLst/>
              <a:gdLst/>
              <a:ahLst/>
              <a:cxnLst/>
              <a:rect l="l" t="t" r="r" b="b"/>
              <a:pathLst>
                <a:path w="251" h="233" extrusionOk="0">
                  <a:moveTo>
                    <a:pt x="185" y="1"/>
                  </a:moveTo>
                  <a:cubicBezTo>
                    <a:pt x="183" y="1"/>
                    <a:pt x="182" y="1"/>
                    <a:pt x="181" y="1"/>
                  </a:cubicBezTo>
                  <a:lnTo>
                    <a:pt x="36" y="24"/>
                  </a:lnTo>
                  <a:cubicBezTo>
                    <a:pt x="15" y="30"/>
                    <a:pt x="1" y="53"/>
                    <a:pt x="10" y="76"/>
                  </a:cubicBezTo>
                  <a:lnTo>
                    <a:pt x="27" y="192"/>
                  </a:lnTo>
                  <a:cubicBezTo>
                    <a:pt x="30" y="215"/>
                    <a:pt x="50" y="233"/>
                    <a:pt x="73" y="233"/>
                  </a:cubicBezTo>
                  <a:lnTo>
                    <a:pt x="215" y="210"/>
                  </a:lnTo>
                  <a:cubicBezTo>
                    <a:pt x="236" y="201"/>
                    <a:pt x="250" y="178"/>
                    <a:pt x="244" y="157"/>
                  </a:cubicBezTo>
                  <a:lnTo>
                    <a:pt x="224" y="42"/>
                  </a:lnTo>
                  <a:cubicBezTo>
                    <a:pt x="221" y="20"/>
                    <a:pt x="206" y="1"/>
                    <a:pt x="185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5681282" y="378692"/>
              <a:ext cx="71080" cy="67051"/>
            </a:xfrm>
            <a:custGeom>
              <a:avLst/>
              <a:gdLst/>
              <a:ahLst/>
              <a:cxnLst/>
              <a:rect l="l" t="t" r="r" b="b"/>
              <a:pathLst>
                <a:path w="247" h="233" extrusionOk="0">
                  <a:moveTo>
                    <a:pt x="177" y="1"/>
                  </a:moveTo>
                  <a:lnTo>
                    <a:pt x="35" y="24"/>
                  </a:lnTo>
                  <a:cubicBezTo>
                    <a:pt x="12" y="33"/>
                    <a:pt x="0" y="56"/>
                    <a:pt x="6" y="76"/>
                  </a:cubicBezTo>
                  <a:lnTo>
                    <a:pt x="26" y="192"/>
                  </a:lnTo>
                  <a:cubicBezTo>
                    <a:pt x="26" y="214"/>
                    <a:pt x="44" y="233"/>
                    <a:pt x="65" y="233"/>
                  </a:cubicBezTo>
                  <a:cubicBezTo>
                    <a:pt x="67" y="233"/>
                    <a:pt x="68" y="233"/>
                    <a:pt x="70" y="233"/>
                  </a:cubicBezTo>
                  <a:lnTo>
                    <a:pt x="212" y="209"/>
                  </a:lnTo>
                  <a:cubicBezTo>
                    <a:pt x="235" y="201"/>
                    <a:pt x="246" y="178"/>
                    <a:pt x="241" y="157"/>
                  </a:cubicBezTo>
                  <a:lnTo>
                    <a:pt x="220" y="41"/>
                  </a:lnTo>
                  <a:cubicBezTo>
                    <a:pt x="220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5582001" y="395383"/>
              <a:ext cx="71943" cy="67914"/>
            </a:xfrm>
            <a:custGeom>
              <a:avLst/>
              <a:gdLst/>
              <a:ahLst/>
              <a:cxnLst/>
              <a:rect l="l" t="t" r="r" b="b"/>
              <a:pathLst>
                <a:path w="250" h="236" extrusionOk="0">
                  <a:moveTo>
                    <a:pt x="180" y="1"/>
                  </a:moveTo>
                  <a:lnTo>
                    <a:pt x="35" y="24"/>
                  </a:lnTo>
                  <a:cubicBezTo>
                    <a:pt x="15" y="33"/>
                    <a:pt x="0" y="56"/>
                    <a:pt x="9" y="79"/>
                  </a:cubicBezTo>
                  <a:lnTo>
                    <a:pt x="26" y="195"/>
                  </a:lnTo>
                  <a:cubicBezTo>
                    <a:pt x="32" y="219"/>
                    <a:pt x="50" y="236"/>
                    <a:pt x="68" y="236"/>
                  </a:cubicBezTo>
                  <a:cubicBezTo>
                    <a:pt x="70" y="236"/>
                    <a:pt x="71" y="236"/>
                    <a:pt x="73" y="235"/>
                  </a:cubicBezTo>
                  <a:lnTo>
                    <a:pt x="215" y="209"/>
                  </a:lnTo>
                  <a:cubicBezTo>
                    <a:pt x="235" y="204"/>
                    <a:pt x="250" y="180"/>
                    <a:pt x="244" y="157"/>
                  </a:cubicBezTo>
                  <a:lnTo>
                    <a:pt x="223" y="41"/>
                  </a:lnTo>
                  <a:cubicBezTo>
                    <a:pt x="221" y="18"/>
                    <a:pt x="203" y="1"/>
                    <a:pt x="18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5483583" y="412074"/>
              <a:ext cx="71080" cy="67914"/>
            </a:xfrm>
            <a:custGeom>
              <a:avLst/>
              <a:gdLst/>
              <a:ahLst/>
              <a:cxnLst/>
              <a:rect l="l" t="t" r="r" b="b"/>
              <a:pathLst>
                <a:path w="247" h="236" extrusionOk="0">
                  <a:moveTo>
                    <a:pt x="177" y="1"/>
                  </a:moveTo>
                  <a:lnTo>
                    <a:pt x="35" y="24"/>
                  </a:lnTo>
                  <a:cubicBezTo>
                    <a:pt x="12" y="33"/>
                    <a:pt x="1" y="56"/>
                    <a:pt x="6" y="79"/>
                  </a:cubicBezTo>
                  <a:lnTo>
                    <a:pt x="27" y="195"/>
                  </a:lnTo>
                  <a:cubicBezTo>
                    <a:pt x="27" y="218"/>
                    <a:pt x="47" y="235"/>
                    <a:pt x="70" y="235"/>
                  </a:cubicBezTo>
                  <a:lnTo>
                    <a:pt x="212" y="209"/>
                  </a:lnTo>
                  <a:cubicBezTo>
                    <a:pt x="235" y="204"/>
                    <a:pt x="247" y="180"/>
                    <a:pt x="241" y="157"/>
                  </a:cubicBezTo>
                  <a:lnTo>
                    <a:pt x="221" y="41"/>
                  </a:lnTo>
                  <a:cubicBezTo>
                    <a:pt x="221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5384302" y="428765"/>
              <a:ext cx="71943" cy="67914"/>
            </a:xfrm>
            <a:custGeom>
              <a:avLst/>
              <a:gdLst/>
              <a:ahLst/>
              <a:cxnLst/>
              <a:rect l="l" t="t" r="r" b="b"/>
              <a:pathLst>
                <a:path w="250" h="236" extrusionOk="0">
                  <a:moveTo>
                    <a:pt x="180" y="1"/>
                  </a:moveTo>
                  <a:lnTo>
                    <a:pt x="36" y="27"/>
                  </a:lnTo>
                  <a:cubicBezTo>
                    <a:pt x="15" y="33"/>
                    <a:pt x="1" y="56"/>
                    <a:pt x="10" y="79"/>
                  </a:cubicBezTo>
                  <a:lnTo>
                    <a:pt x="27" y="195"/>
                  </a:lnTo>
                  <a:cubicBezTo>
                    <a:pt x="30" y="218"/>
                    <a:pt x="47" y="235"/>
                    <a:pt x="73" y="235"/>
                  </a:cubicBezTo>
                  <a:lnTo>
                    <a:pt x="215" y="209"/>
                  </a:lnTo>
                  <a:cubicBezTo>
                    <a:pt x="236" y="203"/>
                    <a:pt x="250" y="180"/>
                    <a:pt x="244" y="157"/>
                  </a:cubicBezTo>
                  <a:lnTo>
                    <a:pt x="224" y="41"/>
                  </a:lnTo>
                  <a:cubicBezTo>
                    <a:pt x="221" y="18"/>
                    <a:pt x="204" y="1"/>
                    <a:pt x="18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5286172" y="444592"/>
              <a:ext cx="71080" cy="67914"/>
            </a:xfrm>
            <a:custGeom>
              <a:avLst/>
              <a:gdLst/>
              <a:ahLst/>
              <a:cxnLst/>
              <a:rect l="l" t="t" r="r" b="b"/>
              <a:pathLst>
                <a:path w="247" h="236" extrusionOk="0">
                  <a:moveTo>
                    <a:pt x="177" y="1"/>
                  </a:moveTo>
                  <a:lnTo>
                    <a:pt x="35" y="27"/>
                  </a:lnTo>
                  <a:cubicBezTo>
                    <a:pt x="12" y="33"/>
                    <a:pt x="0" y="56"/>
                    <a:pt x="6" y="79"/>
                  </a:cubicBezTo>
                  <a:lnTo>
                    <a:pt x="26" y="195"/>
                  </a:lnTo>
                  <a:cubicBezTo>
                    <a:pt x="29" y="219"/>
                    <a:pt x="46" y="236"/>
                    <a:pt x="65" y="236"/>
                  </a:cubicBezTo>
                  <a:cubicBezTo>
                    <a:pt x="67" y="236"/>
                    <a:pt x="68" y="236"/>
                    <a:pt x="70" y="235"/>
                  </a:cubicBezTo>
                  <a:lnTo>
                    <a:pt x="212" y="209"/>
                  </a:lnTo>
                  <a:cubicBezTo>
                    <a:pt x="235" y="203"/>
                    <a:pt x="246" y="180"/>
                    <a:pt x="241" y="157"/>
                  </a:cubicBezTo>
                  <a:lnTo>
                    <a:pt x="220" y="41"/>
                  </a:lnTo>
                  <a:cubicBezTo>
                    <a:pt x="220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5470346" y="542434"/>
              <a:ext cx="378709" cy="189067"/>
            </a:xfrm>
            <a:custGeom>
              <a:avLst/>
              <a:gdLst/>
              <a:ahLst/>
              <a:cxnLst/>
              <a:rect l="l" t="t" r="r" b="b"/>
              <a:pathLst>
                <a:path w="1316" h="657" extrusionOk="0">
                  <a:moveTo>
                    <a:pt x="1103" y="1"/>
                  </a:moveTo>
                  <a:cubicBezTo>
                    <a:pt x="1004" y="1"/>
                    <a:pt x="645" y="38"/>
                    <a:pt x="203" y="226"/>
                  </a:cubicBezTo>
                  <a:cubicBezTo>
                    <a:pt x="148" y="252"/>
                    <a:pt x="93" y="278"/>
                    <a:pt x="38" y="310"/>
                  </a:cubicBezTo>
                  <a:cubicBezTo>
                    <a:pt x="6" y="327"/>
                    <a:pt x="0" y="365"/>
                    <a:pt x="6" y="405"/>
                  </a:cubicBezTo>
                  <a:cubicBezTo>
                    <a:pt x="12" y="446"/>
                    <a:pt x="21" y="486"/>
                    <a:pt x="32" y="524"/>
                  </a:cubicBezTo>
                  <a:cubicBezTo>
                    <a:pt x="41" y="559"/>
                    <a:pt x="49" y="596"/>
                    <a:pt x="81" y="608"/>
                  </a:cubicBezTo>
                  <a:cubicBezTo>
                    <a:pt x="90" y="614"/>
                    <a:pt x="125" y="622"/>
                    <a:pt x="136" y="625"/>
                  </a:cubicBezTo>
                  <a:cubicBezTo>
                    <a:pt x="177" y="634"/>
                    <a:pt x="220" y="637"/>
                    <a:pt x="264" y="640"/>
                  </a:cubicBezTo>
                  <a:cubicBezTo>
                    <a:pt x="344" y="651"/>
                    <a:pt x="425" y="656"/>
                    <a:pt x="505" y="656"/>
                  </a:cubicBezTo>
                  <a:cubicBezTo>
                    <a:pt x="551" y="656"/>
                    <a:pt x="596" y="655"/>
                    <a:pt x="640" y="651"/>
                  </a:cubicBezTo>
                  <a:cubicBezTo>
                    <a:pt x="695" y="646"/>
                    <a:pt x="750" y="640"/>
                    <a:pt x="803" y="634"/>
                  </a:cubicBezTo>
                  <a:cubicBezTo>
                    <a:pt x="861" y="625"/>
                    <a:pt x="921" y="614"/>
                    <a:pt x="979" y="602"/>
                  </a:cubicBezTo>
                  <a:cubicBezTo>
                    <a:pt x="1037" y="591"/>
                    <a:pt x="1104" y="570"/>
                    <a:pt x="1168" y="553"/>
                  </a:cubicBezTo>
                  <a:cubicBezTo>
                    <a:pt x="1188" y="544"/>
                    <a:pt x="1208" y="538"/>
                    <a:pt x="1228" y="533"/>
                  </a:cubicBezTo>
                  <a:cubicBezTo>
                    <a:pt x="1243" y="509"/>
                    <a:pt x="1315" y="478"/>
                    <a:pt x="1275" y="252"/>
                  </a:cubicBezTo>
                  <a:cubicBezTo>
                    <a:pt x="1234" y="23"/>
                    <a:pt x="1159" y="14"/>
                    <a:pt x="1127" y="3"/>
                  </a:cubicBezTo>
                  <a:cubicBezTo>
                    <a:pt x="1123" y="2"/>
                    <a:pt x="1115" y="1"/>
                    <a:pt x="11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5780275" y="543010"/>
              <a:ext cx="68778" cy="151944"/>
            </a:xfrm>
            <a:custGeom>
              <a:avLst/>
              <a:gdLst/>
              <a:ahLst/>
              <a:cxnLst/>
              <a:rect l="l" t="t" r="r" b="b"/>
              <a:pathLst>
                <a:path w="239" h="528" extrusionOk="0">
                  <a:moveTo>
                    <a:pt x="50" y="1"/>
                  </a:moveTo>
                  <a:cubicBezTo>
                    <a:pt x="50" y="1"/>
                    <a:pt x="1" y="53"/>
                    <a:pt x="44" y="290"/>
                  </a:cubicBezTo>
                  <a:cubicBezTo>
                    <a:pt x="82" y="499"/>
                    <a:pt x="151" y="528"/>
                    <a:pt x="151" y="528"/>
                  </a:cubicBezTo>
                  <a:cubicBezTo>
                    <a:pt x="166" y="507"/>
                    <a:pt x="238" y="476"/>
                    <a:pt x="198" y="250"/>
                  </a:cubicBezTo>
                  <a:cubicBezTo>
                    <a:pt x="157" y="21"/>
                    <a:pt x="82" y="12"/>
                    <a:pt x="5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5797830" y="558837"/>
              <a:ext cx="40288" cy="118850"/>
            </a:xfrm>
            <a:custGeom>
              <a:avLst/>
              <a:gdLst/>
              <a:ahLst/>
              <a:cxnLst/>
              <a:rect l="l" t="t" r="r" b="b"/>
              <a:pathLst>
                <a:path w="140" h="413" extrusionOk="0">
                  <a:moveTo>
                    <a:pt x="34" y="0"/>
                  </a:moveTo>
                  <a:cubicBezTo>
                    <a:pt x="33" y="0"/>
                    <a:pt x="33" y="1"/>
                    <a:pt x="33" y="1"/>
                  </a:cubicBezTo>
                  <a:cubicBezTo>
                    <a:pt x="6" y="6"/>
                    <a:pt x="1" y="102"/>
                    <a:pt x="21" y="215"/>
                  </a:cubicBezTo>
                  <a:cubicBezTo>
                    <a:pt x="41" y="324"/>
                    <a:pt x="77" y="412"/>
                    <a:pt x="105" y="412"/>
                  </a:cubicBezTo>
                  <a:cubicBezTo>
                    <a:pt x="106" y="412"/>
                    <a:pt x="107" y="412"/>
                    <a:pt x="108" y="412"/>
                  </a:cubicBezTo>
                  <a:cubicBezTo>
                    <a:pt x="134" y="409"/>
                    <a:pt x="140" y="311"/>
                    <a:pt x="119" y="198"/>
                  </a:cubicBezTo>
                  <a:cubicBezTo>
                    <a:pt x="99" y="86"/>
                    <a:pt x="60" y="0"/>
                    <a:pt x="34" y="0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4732500" y="460419"/>
              <a:ext cx="1126629" cy="237125"/>
            </a:xfrm>
            <a:custGeom>
              <a:avLst/>
              <a:gdLst/>
              <a:ahLst/>
              <a:cxnLst/>
              <a:rect l="l" t="t" r="r" b="b"/>
              <a:pathLst>
                <a:path w="3915" h="824" extrusionOk="0">
                  <a:moveTo>
                    <a:pt x="3634" y="0"/>
                  </a:moveTo>
                  <a:cubicBezTo>
                    <a:pt x="3392" y="0"/>
                    <a:pt x="3071" y="88"/>
                    <a:pt x="2747" y="230"/>
                  </a:cubicBezTo>
                  <a:cubicBezTo>
                    <a:pt x="2405" y="377"/>
                    <a:pt x="1" y="763"/>
                    <a:pt x="1" y="763"/>
                  </a:cubicBezTo>
                  <a:cubicBezTo>
                    <a:pt x="76" y="821"/>
                    <a:pt x="105" y="823"/>
                    <a:pt x="105" y="823"/>
                  </a:cubicBezTo>
                  <a:cubicBezTo>
                    <a:pt x="105" y="823"/>
                    <a:pt x="2921" y="592"/>
                    <a:pt x="3485" y="398"/>
                  </a:cubicBezTo>
                  <a:cubicBezTo>
                    <a:pt x="3485" y="398"/>
                    <a:pt x="3804" y="322"/>
                    <a:pt x="3856" y="253"/>
                  </a:cubicBezTo>
                  <a:cubicBezTo>
                    <a:pt x="3911" y="180"/>
                    <a:pt x="3914" y="9"/>
                    <a:pt x="3668" y="1"/>
                  </a:cubicBezTo>
                  <a:cubicBezTo>
                    <a:pt x="3657" y="0"/>
                    <a:pt x="3646" y="0"/>
                    <a:pt x="3634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4733363" y="473945"/>
              <a:ext cx="1123176" cy="223599"/>
            </a:xfrm>
            <a:custGeom>
              <a:avLst/>
              <a:gdLst/>
              <a:ahLst/>
              <a:cxnLst/>
              <a:rect l="l" t="t" r="r" b="b"/>
              <a:pathLst>
                <a:path w="3903" h="777" extrusionOk="0">
                  <a:moveTo>
                    <a:pt x="3827" y="0"/>
                  </a:moveTo>
                  <a:lnTo>
                    <a:pt x="3827" y="0"/>
                  </a:lnTo>
                  <a:cubicBezTo>
                    <a:pt x="3836" y="41"/>
                    <a:pt x="3824" y="84"/>
                    <a:pt x="3801" y="119"/>
                  </a:cubicBezTo>
                  <a:cubicBezTo>
                    <a:pt x="3746" y="191"/>
                    <a:pt x="3430" y="264"/>
                    <a:pt x="3430" y="264"/>
                  </a:cubicBezTo>
                  <a:cubicBezTo>
                    <a:pt x="2947" y="432"/>
                    <a:pt x="823" y="626"/>
                    <a:pt x="212" y="678"/>
                  </a:cubicBezTo>
                  <a:lnTo>
                    <a:pt x="1" y="716"/>
                  </a:lnTo>
                  <a:cubicBezTo>
                    <a:pt x="73" y="774"/>
                    <a:pt x="102" y="776"/>
                    <a:pt x="102" y="776"/>
                  </a:cubicBezTo>
                  <a:cubicBezTo>
                    <a:pt x="102" y="776"/>
                    <a:pt x="2918" y="545"/>
                    <a:pt x="3482" y="351"/>
                  </a:cubicBezTo>
                  <a:cubicBezTo>
                    <a:pt x="3482" y="351"/>
                    <a:pt x="3801" y="275"/>
                    <a:pt x="3853" y="206"/>
                  </a:cubicBezTo>
                  <a:cubicBezTo>
                    <a:pt x="3902" y="142"/>
                    <a:pt x="3891" y="49"/>
                    <a:pt x="3827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4294800" y="226461"/>
              <a:ext cx="482307" cy="83454"/>
            </a:xfrm>
            <a:custGeom>
              <a:avLst/>
              <a:gdLst/>
              <a:ahLst/>
              <a:cxnLst/>
              <a:rect l="l" t="t" r="r" b="b"/>
              <a:pathLst>
                <a:path w="1676" h="290" extrusionOk="0">
                  <a:moveTo>
                    <a:pt x="1503" y="1"/>
                  </a:moveTo>
                  <a:cubicBezTo>
                    <a:pt x="1288" y="1"/>
                    <a:pt x="865" y="63"/>
                    <a:pt x="771" y="84"/>
                  </a:cubicBezTo>
                  <a:lnTo>
                    <a:pt x="7" y="243"/>
                  </a:lnTo>
                  <a:cubicBezTo>
                    <a:pt x="1" y="243"/>
                    <a:pt x="4" y="260"/>
                    <a:pt x="10" y="263"/>
                  </a:cubicBezTo>
                  <a:lnTo>
                    <a:pt x="44" y="278"/>
                  </a:lnTo>
                  <a:cubicBezTo>
                    <a:pt x="70" y="287"/>
                    <a:pt x="97" y="289"/>
                    <a:pt x="123" y="289"/>
                  </a:cubicBezTo>
                  <a:cubicBezTo>
                    <a:pt x="334" y="278"/>
                    <a:pt x="1328" y="211"/>
                    <a:pt x="1577" y="75"/>
                  </a:cubicBezTo>
                  <a:cubicBezTo>
                    <a:pt x="1675" y="20"/>
                    <a:pt x="1621" y="1"/>
                    <a:pt x="1503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4294800" y="227900"/>
              <a:ext cx="473098" cy="82878"/>
            </a:xfrm>
            <a:custGeom>
              <a:avLst/>
              <a:gdLst/>
              <a:ahLst/>
              <a:cxnLst/>
              <a:rect l="l" t="t" r="r" b="b"/>
              <a:pathLst>
                <a:path w="1644" h="288" extrusionOk="0">
                  <a:moveTo>
                    <a:pt x="1594" y="1"/>
                  </a:moveTo>
                  <a:lnTo>
                    <a:pt x="1594" y="1"/>
                  </a:lnTo>
                  <a:cubicBezTo>
                    <a:pt x="1585" y="6"/>
                    <a:pt x="1574" y="15"/>
                    <a:pt x="1565" y="18"/>
                  </a:cubicBezTo>
                  <a:cubicBezTo>
                    <a:pt x="1316" y="157"/>
                    <a:pt x="322" y="224"/>
                    <a:pt x="114" y="235"/>
                  </a:cubicBezTo>
                  <a:cubicBezTo>
                    <a:pt x="108" y="236"/>
                    <a:pt x="103" y="236"/>
                    <a:pt x="97" y="236"/>
                  </a:cubicBezTo>
                  <a:cubicBezTo>
                    <a:pt x="81" y="236"/>
                    <a:pt x="65" y="234"/>
                    <a:pt x="50" y="229"/>
                  </a:cubicBezTo>
                  <a:lnTo>
                    <a:pt x="7" y="238"/>
                  </a:lnTo>
                  <a:cubicBezTo>
                    <a:pt x="1" y="238"/>
                    <a:pt x="4" y="258"/>
                    <a:pt x="10" y="261"/>
                  </a:cubicBezTo>
                  <a:lnTo>
                    <a:pt x="44" y="273"/>
                  </a:lnTo>
                  <a:cubicBezTo>
                    <a:pt x="70" y="282"/>
                    <a:pt x="97" y="287"/>
                    <a:pt x="125" y="287"/>
                  </a:cubicBezTo>
                  <a:cubicBezTo>
                    <a:pt x="334" y="273"/>
                    <a:pt x="1328" y="209"/>
                    <a:pt x="1577" y="70"/>
                  </a:cubicBezTo>
                  <a:cubicBezTo>
                    <a:pt x="1643" y="32"/>
                    <a:pt x="1638" y="9"/>
                    <a:pt x="1594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4434081" y="506463"/>
              <a:ext cx="368637" cy="200290"/>
            </a:xfrm>
            <a:custGeom>
              <a:avLst/>
              <a:gdLst/>
              <a:ahLst/>
              <a:cxnLst/>
              <a:rect l="l" t="t" r="r" b="b"/>
              <a:pathLst>
                <a:path w="1281" h="696" extrusionOk="0">
                  <a:moveTo>
                    <a:pt x="140" y="0"/>
                  </a:moveTo>
                  <a:lnTo>
                    <a:pt x="1" y="26"/>
                  </a:lnTo>
                  <a:lnTo>
                    <a:pt x="658" y="617"/>
                  </a:lnTo>
                  <a:cubicBezTo>
                    <a:pt x="710" y="666"/>
                    <a:pt x="783" y="695"/>
                    <a:pt x="858" y="695"/>
                  </a:cubicBezTo>
                  <a:cubicBezTo>
                    <a:pt x="1000" y="692"/>
                    <a:pt x="1142" y="678"/>
                    <a:pt x="1281" y="652"/>
                  </a:cubicBezTo>
                  <a:cubicBezTo>
                    <a:pt x="1281" y="652"/>
                    <a:pt x="1174" y="649"/>
                    <a:pt x="829" y="426"/>
                  </a:cubicBezTo>
                  <a:cubicBezTo>
                    <a:pt x="482" y="200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4698255" y="332073"/>
              <a:ext cx="127195" cy="127771"/>
            </a:xfrm>
            <a:custGeom>
              <a:avLst/>
              <a:gdLst/>
              <a:ahLst/>
              <a:cxnLst/>
              <a:rect l="l" t="t" r="r" b="b"/>
              <a:pathLst>
                <a:path w="442" h="444" extrusionOk="0">
                  <a:moveTo>
                    <a:pt x="125" y="1"/>
                  </a:moveTo>
                  <a:lnTo>
                    <a:pt x="149" y="169"/>
                  </a:lnTo>
                  <a:lnTo>
                    <a:pt x="1" y="250"/>
                  </a:lnTo>
                  <a:lnTo>
                    <a:pt x="166" y="279"/>
                  </a:lnTo>
                  <a:lnTo>
                    <a:pt x="195" y="444"/>
                  </a:lnTo>
                  <a:lnTo>
                    <a:pt x="276" y="296"/>
                  </a:lnTo>
                  <a:lnTo>
                    <a:pt x="441" y="316"/>
                  </a:lnTo>
                  <a:lnTo>
                    <a:pt x="325" y="198"/>
                  </a:lnTo>
                  <a:lnTo>
                    <a:pt x="398" y="44"/>
                  </a:lnTo>
                  <a:lnTo>
                    <a:pt x="247" y="117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7700" y="445025"/>
            <a:ext cx="790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700" y="1152475"/>
            <a:ext cx="7908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4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sv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svg"/><Relationship Id="rId7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sv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svg"/><Relationship Id="rId7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.svg"/><Relationship Id="rId7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0"/>
          <p:cNvSpPr txBox="1">
            <a:spLocks noGrp="1"/>
          </p:cNvSpPr>
          <p:nvPr>
            <p:ph type="ctrTitle"/>
          </p:nvPr>
        </p:nvSpPr>
        <p:spPr>
          <a:xfrm>
            <a:off x="3019130" y="1824300"/>
            <a:ext cx="438751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공체 Light" panose="00000300000000000000" pitchFamily="2" charset="-127"/>
                <a:ea typeface="공체 Light" panose="00000300000000000000" pitchFamily="2" charset="-127"/>
              </a:rPr>
              <a:t>항공 출발 지연 시간</a:t>
            </a:r>
            <a:br>
              <a:rPr lang="en-US" altLang="ko-KR" sz="3200" dirty="0">
                <a:latin typeface="공체 Light" panose="00000300000000000000" pitchFamily="2" charset="-127"/>
                <a:ea typeface="공체 Light" panose="00000300000000000000" pitchFamily="2" charset="-127"/>
              </a:rPr>
            </a:br>
            <a:r>
              <a:rPr lang="ko-KR" altLang="en-US" sz="3200" dirty="0">
                <a:latin typeface="공체 Light" panose="00000300000000000000" pitchFamily="2" charset="-127"/>
                <a:ea typeface="공체 Light" panose="00000300000000000000" pitchFamily="2" charset="-127"/>
              </a:rPr>
              <a:t>예측 프로젝트</a:t>
            </a:r>
            <a:endParaRPr sz="3200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  <p:sp>
        <p:nvSpPr>
          <p:cNvPr id="625" name="Google Shape;625;p30"/>
          <p:cNvSpPr txBox="1">
            <a:spLocks noGrp="1"/>
          </p:cNvSpPr>
          <p:nvPr>
            <p:ph type="subTitle" idx="1"/>
          </p:nvPr>
        </p:nvSpPr>
        <p:spPr>
          <a:xfrm>
            <a:off x="3019130" y="3307371"/>
            <a:ext cx="40410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60181651 </a:t>
            </a:r>
            <a:r>
              <a:rPr lang="ko-KR" altLang="en-US" dirty="0" err="1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유상현</a:t>
            </a:r>
            <a:r>
              <a:rPr lang="ko-KR" altLang="en-US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	</a:t>
            </a:r>
            <a:r>
              <a:rPr lang="en-US" altLang="ko-KR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60181619 </a:t>
            </a:r>
            <a:r>
              <a:rPr lang="ko-KR" altLang="en-US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김도현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60181646 </a:t>
            </a:r>
            <a:r>
              <a:rPr lang="ko-KR" altLang="en-US" dirty="0" err="1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안성재</a:t>
            </a:r>
            <a:r>
              <a:rPr lang="ko-KR" altLang="en-US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	</a:t>
            </a:r>
            <a:r>
              <a:rPr lang="en-US" altLang="ko-KR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60191687 </a:t>
            </a:r>
            <a:r>
              <a:rPr lang="ko-KR" altLang="en-US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정은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46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37DF86C-18D8-6DDF-CE33-1A330A8272C3}"/>
              </a:ext>
            </a:extLst>
          </p:cNvPr>
          <p:cNvGrpSpPr/>
          <p:nvPr/>
        </p:nvGrpSpPr>
        <p:grpSpPr>
          <a:xfrm>
            <a:off x="-142939" y="123653"/>
            <a:ext cx="2672779" cy="607469"/>
            <a:chOff x="-150559" y="90864"/>
            <a:chExt cx="3259451" cy="733534"/>
          </a:xfrm>
        </p:grpSpPr>
        <p:pic>
          <p:nvPicPr>
            <p:cNvPr id="8" name="Image 1" descr="preencoded.png">
              <a:extLst>
                <a:ext uri="{FF2B5EF4-FFF2-40B4-BE49-F238E27FC236}">
                  <a16:creationId xmlns:a16="http://schemas.microsoft.com/office/drawing/2014/main" id="{03D46670-7C66-966D-7BE3-0393894A3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0" y="734412"/>
              <a:ext cx="3108892" cy="45719"/>
            </a:xfrm>
            <a:prstGeom prst="rect">
              <a:avLst/>
            </a:prstGeom>
          </p:spPr>
        </p:pic>
        <p:sp>
          <p:nvSpPr>
            <p:cNvPr id="9" name="Google Shape;665;p35">
              <a:extLst>
                <a:ext uri="{FF2B5EF4-FFF2-40B4-BE49-F238E27FC236}">
                  <a16:creationId xmlns:a16="http://schemas.microsoft.com/office/drawing/2014/main" id="{4188E2F3-EE2E-AC71-2913-E79D0DE5B492}"/>
                </a:ext>
              </a:extLst>
            </p:cNvPr>
            <p:cNvSpPr txBox="1">
              <a:spLocks/>
            </p:cNvSpPr>
            <p:nvPr/>
          </p:nvSpPr>
          <p:spPr>
            <a:xfrm>
              <a:off x="-150559" y="90864"/>
              <a:ext cx="2788187" cy="5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lt2"/>
                  </a:solidFill>
                  <a:latin typeface="Limelight"/>
                  <a:ea typeface="Limelight"/>
                  <a:cs typeface="Limelight"/>
                  <a:sym typeface="Limeligh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9pPr>
            </a:lstStyle>
            <a:p>
              <a:r>
                <a:rPr lang="ko-KR" altLang="en-US" dirty="0">
                  <a:solidFill>
                    <a:schemeClr val="bg2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데이터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918F06E-CAC3-30FC-055D-2CDB145AA297}"/>
                </a:ext>
              </a:extLst>
            </p:cNvPr>
            <p:cNvSpPr/>
            <p:nvPr/>
          </p:nvSpPr>
          <p:spPr>
            <a:xfrm>
              <a:off x="0" y="591043"/>
              <a:ext cx="548640" cy="2333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5" name="Image 4" descr="preencoded.png">
            <a:extLst>
              <a:ext uri="{FF2B5EF4-FFF2-40B4-BE49-F238E27FC236}">
                <a16:creationId xmlns:a16="http://schemas.microsoft.com/office/drawing/2014/main" id="{DFC5CD9F-3D2E-3609-F3EC-26981839D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20" y="12379"/>
            <a:ext cx="657166" cy="7307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rcRect b="47440"/>
          <a:stretch/>
        </p:blipFill>
        <p:spPr>
          <a:xfrm>
            <a:off x="760067" y="1998865"/>
            <a:ext cx="7825797" cy="85803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rcRect b="40774"/>
          <a:stretch/>
        </p:blipFill>
        <p:spPr>
          <a:xfrm>
            <a:off x="885876" y="3178713"/>
            <a:ext cx="7257943" cy="949656"/>
          </a:xfrm>
          <a:prstGeom prst="rect">
            <a:avLst/>
          </a:prstGeom>
        </p:spPr>
      </p:pic>
      <p:sp>
        <p:nvSpPr>
          <p:cNvPr id="14" name="아래쪽 화살표 13"/>
          <p:cNvSpPr/>
          <p:nvPr/>
        </p:nvSpPr>
        <p:spPr>
          <a:xfrm>
            <a:off x="4471034" y="2941885"/>
            <a:ext cx="201932" cy="117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988D3A-AC17-B5ED-B6F9-CC74073E2D6E}"/>
              </a:ext>
            </a:extLst>
          </p:cNvPr>
          <p:cNvSpPr/>
          <p:nvPr/>
        </p:nvSpPr>
        <p:spPr>
          <a:xfrm>
            <a:off x="3095416" y="1998865"/>
            <a:ext cx="533400" cy="858037"/>
          </a:xfrm>
          <a:prstGeom prst="rect">
            <a:avLst/>
          </a:prstGeom>
          <a:noFill/>
          <a:ln>
            <a:solidFill>
              <a:srgbClr val="6A7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688BDA-B1BF-6E58-C1E4-30B0C4DF7E9D}"/>
              </a:ext>
            </a:extLst>
          </p:cNvPr>
          <p:cNvSpPr/>
          <p:nvPr/>
        </p:nvSpPr>
        <p:spPr>
          <a:xfrm>
            <a:off x="5722620" y="1998865"/>
            <a:ext cx="533400" cy="858038"/>
          </a:xfrm>
          <a:prstGeom prst="rect">
            <a:avLst/>
          </a:prstGeom>
          <a:noFill/>
          <a:ln>
            <a:solidFill>
              <a:srgbClr val="6A7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Google Shape;660;p34">
            <a:extLst>
              <a:ext uri="{FF2B5EF4-FFF2-40B4-BE49-F238E27FC236}">
                <a16:creationId xmlns:a16="http://schemas.microsoft.com/office/drawing/2014/main" id="{0763DA2D-2A5A-64DB-309A-43F3B6128C8E}"/>
              </a:ext>
            </a:extLst>
          </p:cNvPr>
          <p:cNvSpPr txBox="1">
            <a:spLocks/>
          </p:cNvSpPr>
          <p:nvPr/>
        </p:nvSpPr>
        <p:spPr>
          <a:xfrm>
            <a:off x="742446" y="920077"/>
            <a:ext cx="1872796" cy="35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18288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Limelight"/>
                <a:sym typeface="Limelight"/>
              </a:rPr>
              <a:t>항공 데이터 </a:t>
            </a:r>
            <a:r>
              <a:rPr lang="ko-KR" altLang="en-US" sz="1200" b="1" dirty="0" err="1">
                <a:solidFill>
                  <a:schemeClr val="dk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Limelight"/>
                <a:sym typeface="Limelight"/>
              </a:rPr>
              <a:t>전처리</a:t>
            </a:r>
            <a:endParaRPr lang="en-US" altLang="ko-KR" sz="1200" b="1" dirty="0">
              <a:solidFill>
                <a:schemeClr val="dk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Limelight"/>
              <a:sym typeface="Limeligh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E4F5C7-46C7-F4B3-1D0E-86F0771C40A1}"/>
              </a:ext>
            </a:extLst>
          </p:cNvPr>
          <p:cNvSpPr txBox="1"/>
          <p:nvPr/>
        </p:nvSpPr>
        <p:spPr>
          <a:xfrm>
            <a:off x="1000229" y="1358416"/>
            <a:ext cx="739562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데이터 제거 및 변환</a:t>
            </a:r>
            <a:endParaRPr lang="en-US" altLang="ko-KR" sz="1000" b="1"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endParaRPr lang="en-US" altLang="ko-KR" sz="500" b="1"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- 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항공편 명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(</a:t>
            </a:r>
            <a:r>
              <a:rPr lang="en-US" altLang="ko-KR" sz="1000" dirty="0" err="1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FilghtNum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), 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항공기 번호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(</a:t>
            </a:r>
            <a:r>
              <a:rPr lang="en-US" altLang="ko-KR" sz="1000" dirty="0" err="1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TailNum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), 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항공기 이륙 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/ 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착륙 소요 시간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(</a:t>
            </a:r>
            <a:r>
              <a:rPr lang="en-US" altLang="ko-KR" sz="1000" dirty="0" err="1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TaxiIn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/ </a:t>
            </a:r>
            <a:r>
              <a:rPr lang="en-US" altLang="ko-KR" sz="1000" dirty="0" err="1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TaxiOut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)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과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관련된 데이터 삭제</a:t>
            </a:r>
            <a:endParaRPr lang="en-US" altLang="ko-KR" sz="1000"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endParaRPr lang="en-US" altLang="ko-KR" sz="1000"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endParaRPr lang="ko-KR" altLang="en-US" sz="1000"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</p:txBody>
      </p:sp>
      <p:grpSp>
        <p:nvGrpSpPr>
          <p:cNvPr id="23" name="Google Shape;6538;p69"/>
          <p:cNvGrpSpPr/>
          <p:nvPr/>
        </p:nvGrpSpPr>
        <p:grpSpPr>
          <a:xfrm>
            <a:off x="522208" y="944866"/>
            <a:ext cx="363668" cy="299673"/>
            <a:chOff x="2084100" y="4400250"/>
            <a:chExt cx="486550" cy="479925"/>
          </a:xfrm>
        </p:grpSpPr>
        <p:sp>
          <p:nvSpPr>
            <p:cNvPr id="24" name="Google Shape;6539;p69"/>
            <p:cNvSpPr/>
            <p:nvPr/>
          </p:nvSpPr>
          <p:spPr>
            <a:xfrm>
              <a:off x="2084100" y="4652250"/>
              <a:ext cx="105325" cy="90050"/>
            </a:xfrm>
            <a:custGeom>
              <a:avLst/>
              <a:gdLst/>
              <a:ahLst/>
              <a:cxnLst/>
              <a:rect l="l" t="t" r="r" b="b"/>
              <a:pathLst>
                <a:path w="4213" h="3602" extrusionOk="0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6540;p69"/>
            <p:cNvSpPr/>
            <p:nvPr/>
          </p:nvSpPr>
          <p:spPr>
            <a:xfrm>
              <a:off x="2372575" y="4644175"/>
              <a:ext cx="175875" cy="226275"/>
            </a:xfrm>
            <a:custGeom>
              <a:avLst/>
              <a:gdLst/>
              <a:ahLst/>
              <a:cxnLst/>
              <a:rect l="l" t="t" r="r" b="b"/>
              <a:pathLst>
                <a:path w="7035" h="9051" extrusionOk="0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6541;p69"/>
            <p:cNvSpPr/>
            <p:nvPr/>
          </p:nvSpPr>
          <p:spPr>
            <a:xfrm>
              <a:off x="2093950" y="4419400"/>
              <a:ext cx="228500" cy="174750"/>
            </a:xfrm>
            <a:custGeom>
              <a:avLst/>
              <a:gdLst/>
              <a:ahLst/>
              <a:cxnLst/>
              <a:rect l="l" t="t" r="r" b="b"/>
              <a:pathLst>
                <a:path w="9140" h="6990" extrusionOk="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6542;p69"/>
            <p:cNvSpPr/>
            <p:nvPr/>
          </p:nvSpPr>
          <p:spPr>
            <a:xfrm>
              <a:off x="2224425" y="4777500"/>
              <a:ext cx="90425" cy="102675"/>
            </a:xfrm>
            <a:custGeom>
              <a:avLst/>
              <a:gdLst/>
              <a:ahLst/>
              <a:cxnLst/>
              <a:rect l="l" t="t" r="r" b="b"/>
              <a:pathLst>
                <a:path w="3617" h="4107" extrusionOk="0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6543;p69"/>
            <p:cNvSpPr/>
            <p:nvPr/>
          </p:nvSpPr>
          <p:spPr>
            <a:xfrm>
              <a:off x="2454100" y="4400250"/>
              <a:ext cx="116550" cy="107300"/>
            </a:xfrm>
            <a:custGeom>
              <a:avLst/>
              <a:gdLst/>
              <a:ahLst/>
              <a:cxnLst/>
              <a:rect l="l" t="t" r="r" b="b"/>
              <a:pathLst>
                <a:path w="4662" h="4292" extrusionOk="0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6544;p69"/>
            <p:cNvSpPr/>
            <p:nvPr/>
          </p:nvSpPr>
          <p:spPr>
            <a:xfrm>
              <a:off x="2152975" y="4431486"/>
              <a:ext cx="381925" cy="377724"/>
            </a:xfrm>
            <a:custGeom>
              <a:avLst/>
              <a:gdLst/>
              <a:ahLst/>
              <a:cxnLst/>
              <a:rect l="l" t="t" r="r" b="b"/>
              <a:pathLst>
                <a:path w="15277" h="15109" extrusionOk="0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31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37DF86C-18D8-6DDF-CE33-1A330A8272C3}"/>
              </a:ext>
            </a:extLst>
          </p:cNvPr>
          <p:cNvGrpSpPr/>
          <p:nvPr/>
        </p:nvGrpSpPr>
        <p:grpSpPr>
          <a:xfrm>
            <a:off x="-142939" y="123653"/>
            <a:ext cx="2672779" cy="607469"/>
            <a:chOff x="-150559" y="90864"/>
            <a:chExt cx="3259451" cy="733534"/>
          </a:xfrm>
        </p:grpSpPr>
        <p:pic>
          <p:nvPicPr>
            <p:cNvPr id="8" name="Image 1" descr="preencoded.png">
              <a:extLst>
                <a:ext uri="{FF2B5EF4-FFF2-40B4-BE49-F238E27FC236}">
                  <a16:creationId xmlns:a16="http://schemas.microsoft.com/office/drawing/2014/main" id="{03D46670-7C66-966D-7BE3-0393894A3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0" y="734412"/>
              <a:ext cx="3108892" cy="45719"/>
            </a:xfrm>
            <a:prstGeom prst="rect">
              <a:avLst/>
            </a:prstGeom>
          </p:spPr>
        </p:pic>
        <p:sp>
          <p:nvSpPr>
            <p:cNvPr id="9" name="Google Shape;665;p35">
              <a:extLst>
                <a:ext uri="{FF2B5EF4-FFF2-40B4-BE49-F238E27FC236}">
                  <a16:creationId xmlns:a16="http://schemas.microsoft.com/office/drawing/2014/main" id="{4188E2F3-EE2E-AC71-2913-E79D0DE5B492}"/>
                </a:ext>
              </a:extLst>
            </p:cNvPr>
            <p:cNvSpPr txBox="1">
              <a:spLocks/>
            </p:cNvSpPr>
            <p:nvPr/>
          </p:nvSpPr>
          <p:spPr>
            <a:xfrm>
              <a:off x="-150559" y="90864"/>
              <a:ext cx="2788187" cy="5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lt2"/>
                  </a:solidFill>
                  <a:latin typeface="Limelight"/>
                  <a:ea typeface="Limelight"/>
                  <a:cs typeface="Limelight"/>
                  <a:sym typeface="Limeligh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9pPr>
            </a:lstStyle>
            <a:p>
              <a:r>
                <a:rPr lang="ko-KR" altLang="en-US" dirty="0">
                  <a:solidFill>
                    <a:schemeClr val="bg2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데이터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918F06E-CAC3-30FC-055D-2CDB145AA297}"/>
                </a:ext>
              </a:extLst>
            </p:cNvPr>
            <p:cNvSpPr/>
            <p:nvPr/>
          </p:nvSpPr>
          <p:spPr>
            <a:xfrm>
              <a:off x="0" y="591043"/>
              <a:ext cx="548640" cy="2333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5" name="Image 4" descr="preencoded.png">
            <a:extLst>
              <a:ext uri="{FF2B5EF4-FFF2-40B4-BE49-F238E27FC236}">
                <a16:creationId xmlns:a16="http://schemas.microsoft.com/office/drawing/2014/main" id="{DFC5CD9F-3D2E-3609-F3EC-26981839D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20" y="12379"/>
            <a:ext cx="657166" cy="73076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7E4F5C7-46C7-F4B3-1D0E-86F0771C40A1}"/>
              </a:ext>
            </a:extLst>
          </p:cNvPr>
          <p:cNvSpPr txBox="1"/>
          <p:nvPr/>
        </p:nvSpPr>
        <p:spPr>
          <a:xfrm>
            <a:off x="1002772" y="1307349"/>
            <a:ext cx="46482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데이터 제거 및 변환</a:t>
            </a:r>
            <a:endParaRPr lang="en-US" altLang="ko-KR" sz="1000" b="1"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endParaRPr lang="en-US" altLang="ko-KR" sz="500" b="1"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- </a:t>
            </a:r>
            <a:r>
              <a:rPr lang="ko-KR" altLang="en-US" sz="1000" dirty="0" err="1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결측치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처리 및 데이터 추출</a:t>
            </a:r>
            <a:endParaRPr lang="en-US" altLang="ko-KR" sz="1000"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endParaRPr lang="ko-KR" altLang="en-US" sz="1000"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</p:txBody>
      </p:sp>
      <p:sp>
        <p:nvSpPr>
          <p:cNvPr id="23" name="Google Shape;653;p33">
            <a:extLst>
              <a:ext uri="{FF2B5EF4-FFF2-40B4-BE49-F238E27FC236}">
                <a16:creationId xmlns:a16="http://schemas.microsoft.com/office/drawing/2014/main" id="{E4288D2E-6D27-8489-1BC3-4999F4D03AAD}"/>
              </a:ext>
            </a:extLst>
          </p:cNvPr>
          <p:cNvSpPr txBox="1">
            <a:spLocks/>
          </p:cNvSpPr>
          <p:nvPr/>
        </p:nvSpPr>
        <p:spPr>
          <a:xfrm>
            <a:off x="1531581" y="3876654"/>
            <a:ext cx="4499132" cy="1133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000"/>
              </a:spcAft>
            </a:pP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① 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Origin(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출발지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)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와 </a:t>
            </a:r>
            <a:r>
              <a:rPr lang="en-US" altLang="ko-KR" sz="1000" dirty="0" err="1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Dest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(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도착지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)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를 기준으로 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상위 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10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개 공항 데이터 선택</a:t>
            </a:r>
            <a:endParaRPr lang="en-US" altLang="ko-KR" sz="1000"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pPr>
              <a:spcAft>
                <a:spcPts val="1000"/>
              </a:spcAft>
            </a:pP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② 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Cancelled(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결항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)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및 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Diverted(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회항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)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이 발생한 데이터 제거</a:t>
            </a:r>
            <a:endParaRPr lang="en-US" altLang="ko-KR" sz="100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  <a:p>
            <a:pPr>
              <a:spcAft>
                <a:spcPts val="1000"/>
              </a:spcAft>
            </a:pPr>
            <a:r>
              <a:rPr lang="ko-KR" altLang="en-US" sz="105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③ 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Delay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의 종류에서의 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NA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값을 모두 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0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으로 변환</a:t>
            </a:r>
            <a:endParaRPr lang="en-US" altLang="ko-KR" sz="105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  <a:p>
            <a:pPr>
              <a:spcAft>
                <a:spcPts val="1000"/>
              </a:spcAft>
            </a:pPr>
            <a:endParaRPr lang="ko-KR" altLang="en-US" sz="105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61594F-63C4-DE9D-8D9B-95A49E7498BE}"/>
              </a:ext>
            </a:extLst>
          </p:cNvPr>
          <p:cNvGrpSpPr/>
          <p:nvPr/>
        </p:nvGrpSpPr>
        <p:grpSpPr>
          <a:xfrm>
            <a:off x="1168923" y="1902437"/>
            <a:ext cx="6806153" cy="343807"/>
            <a:chOff x="1168923" y="2074341"/>
            <a:chExt cx="6806153" cy="343807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90528D2-A4DB-05A5-DFC5-42083BD0C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8923" y="2074341"/>
              <a:ext cx="6806144" cy="831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E077B61-8679-C27C-3FC2-64FAF62C2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68923" y="2146048"/>
              <a:ext cx="6806153" cy="86844"/>
            </a:xfrm>
            <a:prstGeom prst="rect">
              <a:avLst/>
            </a:prstGeom>
          </p:spPr>
        </p:pic>
        <p:sp>
          <p:nvSpPr>
            <p:cNvPr id="26" name="아래쪽 화살표 20">
              <a:extLst>
                <a:ext uri="{FF2B5EF4-FFF2-40B4-BE49-F238E27FC236}">
                  <a16:creationId xmlns:a16="http://schemas.microsoft.com/office/drawing/2014/main" id="{E4B0406A-8DCA-30E4-C69A-22A7C2C91603}"/>
                </a:ext>
              </a:extLst>
            </p:cNvPr>
            <p:cNvSpPr/>
            <p:nvPr/>
          </p:nvSpPr>
          <p:spPr>
            <a:xfrm>
              <a:off x="4519905" y="2271572"/>
              <a:ext cx="86335" cy="1465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D3AF9D-D2C3-B9FC-3580-C262CDD26451}"/>
                </a:ext>
              </a:extLst>
            </p:cNvPr>
            <p:cNvSpPr/>
            <p:nvPr/>
          </p:nvSpPr>
          <p:spPr>
            <a:xfrm>
              <a:off x="6556587" y="2157520"/>
              <a:ext cx="256383" cy="57658"/>
            </a:xfrm>
            <a:prstGeom prst="rect">
              <a:avLst/>
            </a:prstGeom>
            <a:noFill/>
            <a:ln w="19050" cap="flat" cmpd="sng" algn="ctr">
              <a:solidFill>
                <a:srgbClr val="6A7B8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70E2E5C-9B64-24A0-A49D-9634F9A99B71}"/>
                </a:ext>
              </a:extLst>
            </p:cNvPr>
            <p:cNvSpPr/>
            <p:nvPr/>
          </p:nvSpPr>
          <p:spPr>
            <a:xfrm>
              <a:off x="6092761" y="2088390"/>
              <a:ext cx="256383" cy="57658"/>
            </a:xfrm>
            <a:prstGeom prst="rect">
              <a:avLst/>
            </a:prstGeom>
            <a:noFill/>
            <a:ln w="19050" cap="flat" cmpd="sng" algn="ctr">
              <a:solidFill>
                <a:srgbClr val="6A7B8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A7AF230-B06B-0018-9B29-698E12EC5E2B}"/>
              </a:ext>
            </a:extLst>
          </p:cNvPr>
          <p:cNvGrpSpPr/>
          <p:nvPr/>
        </p:nvGrpSpPr>
        <p:grpSpPr>
          <a:xfrm>
            <a:off x="1531581" y="2440875"/>
            <a:ext cx="5867408" cy="1242128"/>
            <a:chOff x="1629369" y="2457486"/>
            <a:chExt cx="5867408" cy="124212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FD6379A-970F-8C1C-AD7E-65DA097C5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29369" y="2457486"/>
              <a:ext cx="5867408" cy="124114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F7A558C-6DA7-433D-6191-8B47DFDA26C4}"/>
                </a:ext>
              </a:extLst>
            </p:cNvPr>
            <p:cNvSpPr/>
            <p:nvPr/>
          </p:nvSpPr>
          <p:spPr>
            <a:xfrm>
              <a:off x="5614770" y="2457486"/>
              <a:ext cx="549393" cy="1242128"/>
            </a:xfrm>
            <a:prstGeom prst="rect">
              <a:avLst/>
            </a:prstGeom>
            <a:noFill/>
            <a:ln w="12700" cap="flat" cmpd="sng" algn="ctr">
              <a:solidFill>
                <a:srgbClr val="6A7B8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A6CD640-AAEC-D12E-C860-0134AF3D6C90}"/>
                </a:ext>
              </a:extLst>
            </p:cNvPr>
            <p:cNvSpPr/>
            <p:nvPr/>
          </p:nvSpPr>
          <p:spPr>
            <a:xfrm>
              <a:off x="6209983" y="2457486"/>
              <a:ext cx="1286794" cy="1242128"/>
            </a:xfrm>
            <a:prstGeom prst="rect">
              <a:avLst/>
            </a:prstGeom>
            <a:noFill/>
            <a:ln w="12700" cap="flat" cmpd="sng" algn="ctr">
              <a:solidFill>
                <a:srgbClr val="6A7B8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E334D32-531D-5D0E-8BA6-E334AB274CD6}"/>
                </a:ext>
              </a:extLst>
            </p:cNvPr>
            <p:cNvSpPr/>
            <p:nvPr/>
          </p:nvSpPr>
          <p:spPr>
            <a:xfrm>
              <a:off x="5065377" y="2457486"/>
              <a:ext cx="503573" cy="1242128"/>
            </a:xfrm>
            <a:prstGeom prst="rect">
              <a:avLst/>
            </a:prstGeom>
            <a:noFill/>
            <a:ln w="12700" cap="flat" cmpd="sng" algn="ctr">
              <a:solidFill>
                <a:srgbClr val="6A7B8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13B0A36-AB1E-7657-5735-964E58538D48}"/>
              </a:ext>
            </a:extLst>
          </p:cNvPr>
          <p:cNvSpPr txBox="1"/>
          <p:nvPr/>
        </p:nvSpPr>
        <p:spPr>
          <a:xfrm>
            <a:off x="5057165" y="2184433"/>
            <a:ext cx="311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①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A15875-6150-692B-BEA1-08F9B2F49177}"/>
              </a:ext>
            </a:extLst>
          </p:cNvPr>
          <p:cNvSpPr txBox="1"/>
          <p:nvPr/>
        </p:nvSpPr>
        <p:spPr>
          <a:xfrm>
            <a:off x="5625570" y="2166148"/>
            <a:ext cx="46450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②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7D4B76-FACC-EB72-1135-CD3A3A4CCA9D}"/>
              </a:ext>
            </a:extLst>
          </p:cNvPr>
          <p:cNvSpPr txBox="1"/>
          <p:nvPr/>
        </p:nvSpPr>
        <p:spPr>
          <a:xfrm>
            <a:off x="6610350" y="2177420"/>
            <a:ext cx="5207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③</a:t>
            </a:r>
            <a:endParaRPr lang="ko-KR" altLang="en-US" sz="1100" dirty="0"/>
          </a:p>
        </p:txBody>
      </p:sp>
      <p:pic>
        <p:nvPicPr>
          <p:cNvPr id="1026" name="Picture 2" descr="Arrow, forward, front, right, direction, navigation icon - Free download">
            <a:extLst>
              <a:ext uri="{FF2B5EF4-FFF2-40B4-BE49-F238E27FC236}">
                <a16:creationId xmlns:a16="http://schemas.microsoft.com/office/drawing/2014/main" id="{08BE1213-F3E4-44A0-1929-F54B500CE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371" y="1402080"/>
            <a:ext cx="429957" cy="4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49EF5E-6AB3-6F22-3E18-13F9BFC569E2}"/>
              </a:ext>
            </a:extLst>
          </p:cNvPr>
          <p:cNvSpPr txBox="1"/>
          <p:nvPr/>
        </p:nvSpPr>
        <p:spPr>
          <a:xfrm>
            <a:off x="6889537" y="1427367"/>
            <a:ext cx="21170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Cancelled</a:t>
            </a:r>
            <a:r>
              <a:rPr lang="ko-KR" altLang="en-US" sz="8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과 </a:t>
            </a:r>
            <a:r>
              <a:rPr lang="en-US" altLang="ko-KR" sz="8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Diverted column</a:t>
            </a:r>
          </a:p>
          <a:p>
            <a:r>
              <a:rPr lang="en-US" altLang="ko-KR" sz="8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- 0 / 1: Cancelled </a:t>
            </a:r>
            <a:r>
              <a:rPr lang="ko-KR" altLang="en-US" sz="8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및 </a:t>
            </a:r>
            <a:r>
              <a:rPr lang="en-US" altLang="ko-KR" sz="8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Diverted</a:t>
            </a:r>
            <a:r>
              <a:rPr lang="ko-KR" altLang="en-US" sz="8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여부</a:t>
            </a:r>
            <a:endParaRPr lang="en-US" altLang="ko-KR" sz="800"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</p:txBody>
      </p:sp>
      <p:sp>
        <p:nvSpPr>
          <p:cNvPr id="37" name="Google Shape;660;p34">
            <a:extLst>
              <a:ext uri="{FF2B5EF4-FFF2-40B4-BE49-F238E27FC236}">
                <a16:creationId xmlns:a16="http://schemas.microsoft.com/office/drawing/2014/main" id="{0763DA2D-2A5A-64DB-309A-43F3B6128C8E}"/>
              </a:ext>
            </a:extLst>
          </p:cNvPr>
          <p:cNvSpPr txBox="1">
            <a:spLocks/>
          </p:cNvSpPr>
          <p:nvPr/>
        </p:nvSpPr>
        <p:spPr>
          <a:xfrm>
            <a:off x="742446" y="920077"/>
            <a:ext cx="1872796" cy="35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18288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Limelight"/>
                <a:sym typeface="Limelight"/>
              </a:rPr>
              <a:t>항공 데이터 </a:t>
            </a:r>
            <a:r>
              <a:rPr lang="ko-KR" altLang="en-US" sz="1200" b="1" dirty="0" err="1">
                <a:solidFill>
                  <a:schemeClr val="dk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Limelight"/>
                <a:sym typeface="Limelight"/>
              </a:rPr>
              <a:t>전처리</a:t>
            </a:r>
            <a:endParaRPr lang="en-US" altLang="ko-KR" sz="1200" b="1" dirty="0">
              <a:solidFill>
                <a:schemeClr val="dk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Limelight"/>
              <a:sym typeface="Limelight"/>
            </a:endParaRPr>
          </a:p>
        </p:txBody>
      </p:sp>
      <p:grpSp>
        <p:nvGrpSpPr>
          <p:cNvPr id="39" name="Google Shape;6538;p69"/>
          <p:cNvGrpSpPr/>
          <p:nvPr/>
        </p:nvGrpSpPr>
        <p:grpSpPr>
          <a:xfrm>
            <a:off x="522208" y="944866"/>
            <a:ext cx="363668" cy="299673"/>
            <a:chOff x="2084100" y="4400250"/>
            <a:chExt cx="486550" cy="479925"/>
          </a:xfrm>
        </p:grpSpPr>
        <p:sp>
          <p:nvSpPr>
            <p:cNvPr id="41" name="Google Shape;6539;p69"/>
            <p:cNvSpPr/>
            <p:nvPr/>
          </p:nvSpPr>
          <p:spPr>
            <a:xfrm>
              <a:off x="2084100" y="4652250"/>
              <a:ext cx="105325" cy="90050"/>
            </a:xfrm>
            <a:custGeom>
              <a:avLst/>
              <a:gdLst/>
              <a:ahLst/>
              <a:cxnLst/>
              <a:rect l="l" t="t" r="r" b="b"/>
              <a:pathLst>
                <a:path w="4213" h="3602" extrusionOk="0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6540;p69"/>
            <p:cNvSpPr/>
            <p:nvPr/>
          </p:nvSpPr>
          <p:spPr>
            <a:xfrm>
              <a:off x="2372575" y="4644175"/>
              <a:ext cx="175875" cy="226275"/>
            </a:xfrm>
            <a:custGeom>
              <a:avLst/>
              <a:gdLst/>
              <a:ahLst/>
              <a:cxnLst/>
              <a:rect l="l" t="t" r="r" b="b"/>
              <a:pathLst>
                <a:path w="7035" h="9051" extrusionOk="0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6541;p69"/>
            <p:cNvSpPr/>
            <p:nvPr/>
          </p:nvSpPr>
          <p:spPr>
            <a:xfrm>
              <a:off x="2093950" y="4419400"/>
              <a:ext cx="228500" cy="174750"/>
            </a:xfrm>
            <a:custGeom>
              <a:avLst/>
              <a:gdLst/>
              <a:ahLst/>
              <a:cxnLst/>
              <a:rect l="l" t="t" r="r" b="b"/>
              <a:pathLst>
                <a:path w="9140" h="6990" extrusionOk="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6542;p69"/>
            <p:cNvSpPr/>
            <p:nvPr/>
          </p:nvSpPr>
          <p:spPr>
            <a:xfrm>
              <a:off x="2224425" y="4777500"/>
              <a:ext cx="90425" cy="102675"/>
            </a:xfrm>
            <a:custGeom>
              <a:avLst/>
              <a:gdLst/>
              <a:ahLst/>
              <a:cxnLst/>
              <a:rect l="l" t="t" r="r" b="b"/>
              <a:pathLst>
                <a:path w="3617" h="4107" extrusionOk="0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6543;p69"/>
            <p:cNvSpPr/>
            <p:nvPr/>
          </p:nvSpPr>
          <p:spPr>
            <a:xfrm>
              <a:off x="2454100" y="4400250"/>
              <a:ext cx="116550" cy="107300"/>
            </a:xfrm>
            <a:custGeom>
              <a:avLst/>
              <a:gdLst/>
              <a:ahLst/>
              <a:cxnLst/>
              <a:rect l="l" t="t" r="r" b="b"/>
              <a:pathLst>
                <a:path w="4662" h="4292" extrusionOk="0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6544;p69"/>
            <p:cNvSpPr/>
            <p:nvPr/>
          </p:nvSpPr>
          <p:spPr>
            <a:xfrm>
              <a:off x="2152975" y="4431486"/>
              <a:ext cx="381925" cy="377724"/>
            </a:xfrm>
            <a:custGeom>
              <a:avLst/>
              <a:gdLst/>
              <a:ahLst/>
              <a:cxnLst/>
              <a:rect l="l" t="t" r="r" b="b"/>
              <a:pathLst>
                <a:path w="15277" h="15109" extrusionOk="0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885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37DF86C-18D8-6DDF-CE33-1A330A8272C3}"/>
              </a:ext>
            </a:extLst>
          </p:cNvPr>
          <p:cNvGrpSpPr/>
          <p:nvPr/>
        </p:nvGrpSpPr>
        <p:grpSpPr>
          <a:xfrm>
            <a:off x="-142939" y="123653"/>
            <a:ext cx="2672779" cy="607469"/>
            <a:chOff x="-150559" y="90864"/>
            <a:chExt cx="3259451" cy="733534"/>
          </a:xfrm>
        </p:grpSpPr>
        <p:pic>
          <p:nvPicPr>
            <p:cNvPr id="8" name="Image 1" descr="preencoded.png">
              <a:extLst>
                <a:ext uri="{FF2B5EF4-FFF2-40B4-BE49-F238E27FC236}">
                  <a16:creationId xmlns:a16="http://schemas.microsoft.com/office/drawing/2014/main" id="{03D46670-7C66-966D-7BE3-0393894A3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0" y="734412"/>
              <a:ext cx="3108892" cy="45719"/>
            </a:xfrm>
            <a:prstGeom prst="rect">
              <a:avLst/>
            </a:prstGeom>
          </p:spPr>
        </p:pic>
        <p:sp>
          <p:nvSpPr>
            <p:cNvPr id="9" name="Google Shape;665;p35">
              <a:extLst>
                <a:ext uri="{FF2B5EF4-FFF2-40B4-BE49-F238E27FC236}">
                  <a16:creationId xmlns:a16="http://schemas.microsoft.com/office/drawing/2014/main" id="{4188E2F3-EE2E-AC71-2913-E79D0DE5B492}"/>
                </a:ext>
              </a:extLst>
            </p:cNvPr>
            <p:cNvSpPr txBox="1">
              <a:spLocks/>
            </p:cNvSpPr>
            <p:nvPr/>
          </p:nvSpPr>
          <p:spPr>
            <a:xfrm>
              <a:off x="-150559" y="90864"/>
              <a:ext cx="2788187" cy="5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lt2"/>
                  </a:solidFill>
                  <a:latin typeface="Limelight"/>
                  <a:ea typeface="Limelight"/>
                  <a:cs typeface="Limelight"/>
                  <a:sym typeface="Limeligh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9pPr>
            </a:lstStyle>
            <a:p>
              <a:r>
                <a:rPr lang="ko-KR" altLang="en-US" dirty="0">
                  <a:solidFill>
                    <a:schemeClr val="bg2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데이터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918F06E-CAC3-30FC-055D-2CDB145AA297}"/>
                </a:ext>
              </a:extLst>
            </p:cNvPr>
            <p:cNvSpPr/>
            <p:nvPr/>
          </p:nvSpPr>
          <p:spPr>
            <a:xfrm>
              <a:off x="0" y="591043"/>
              <a:ext cx="548640" cy="2333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5" name="Image 4" descr="preencoded.png">
            <a:extLst>
              <a:ext uri="{FF2B5EF4-FFF2-40B4-BE49-F238E27FC236}">
                <a16:creationId xmlns:a16="http://schemas.microsoft.com/office/drawing/2014/main" id="{DFC5CD9F-3D2E-3609-F3EC-26981839D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20" y="12379"/>
            <a:ext cx="657166" cy="73076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7E4F5C7-46C7-F4B3-1D0E-86F0771C40A1}"/>
              </a:ext>
            </a:extLst>
          </p:cNvPr>
          <p:cNvSpPr txBox="1"/>
          <p:nvPr/>
        </p:nvSpPr>
        <p:spPr>
          <a:xfrm>
            <a:off x="1000230" y="1358416"/>
            <a:ext cx="4648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2. </a:t>
            </a:r>
            <a:r>
              <a:rPr lang="ko-KR" altLang="en-US" sz="1000" b="1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수치 데이터 추가</a:t>
            </a:r>
            <a:endParaRPr lang="en-US" altLang="ko-KR" sz="500" b="1"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endParaRPr lang="ko-KR" altLang="en-US" sz="1000"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05A6452-61B1-91FF-6CA8-BB3165632EF8}"/>
              </a:ext>
            </a:extLst>
          </p:cNvPr>
          <p:cNvGrpSpPr/>
          <p:nvPr/>
        </p:nvGrpSpPr>
        <p:grpSpPr>
          <a:xfrm>
            <a:off x="1540814" y="1852527"/>
            <a:ext cx="6062371" cy="1438447"/>
            <a:chOff x="170562" y="3128457"/>
            <a:chExt cx="8802876" cy="1717496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B2E4B4B2-ABDF-BC39-12F0-D2F89928B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562" y="3128457"/>
              <a:ext cx="8802876" cy="1717496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38BD098-AAE4-C4D6-7225-F29814B06908}"/>
                </a:ext>
              </a:extLst>
            </p:cNvPr>
            <p:cNvSpPr/>
            <p:nvPr/>
          </p:nvSpPr>
          <p:spPr>
            <a:xfrm>
              <a:off x="7890164" y="3128457"/>
              <a:ext cx="1083274" cy="1717496"/>
            </a:xfrm>
            <a:prstGeom prst="rect">
              <a:avLst/>
            </a:prstGeom>
            <a:noFill/>
            <a:ln w="19050" cap="flat" cmpd="sng" algn="ctr">
              <a:solidFill>
                <a:srgbClr val="6A7B8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Google Shape;653;p33">
            <a:extLst>
              <a:ext uri="{FF2B5EF4-FFF2-40B4-BE49-F238E27FC236}">
                <a16:creationId xmlns:a16="http://schemas.microsoft.com/office/drawing/2014/main" id="{529A8CAD-CA70-4266-E95D-35B9AD720C26}"/>
              </a:ext>
            </a:extLst>
          </p:cNvPr>
          <p:cNvSpPr txBox="1">
            <a:spLocks/>
          </p:cNvSpPr>
          <p:nvPr/>
        </p:nvSpPr>
        <p:spPr>
          <a:xfrm>
            <a:off x="1255180" y="3711651"/>
            <a:ext cx="6924479" cy="1023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Aft>
                <a:spcPts val="1000"/>
              </a:spcAft>
            </a:pP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- </a:t>
            </a:r>
            <a:r>
              <a:rPr lang="en-US" altLang="ko-KR" sz="1000" dirty="0" err="1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ElapsedTime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 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(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실제 경과 시간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)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 = </a:t>
            </a:r>
            <a:r>
              <a:rPr lang="en-US" altLang="ko-KR" sz="1000" dirty="0" err="1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ArrTime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(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실제 도착 시간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)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 – </a:t>
            </a:r>
            <a:r>
              <a:rPr lang="en-US" altLang="ko-KR" sz="1000" dirty="0" err="1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DepTime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(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실제 출발 시간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)</a:t>
            </a:r>
          </a:p>
          <a:p>
            <a:pPr>
              <a:spcAft>
                <a:spcPts val="1000"/>
              </a:spcAft>
            </a:pP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- </a:t>
            </a:r>
            <a:r>
              <a:rPr lang="en-US" altLang="ko-KR" sz="1000" dirty="0" err="1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CRSElapsedTime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(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예상 경과 시간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)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 = </a:t>
            </a:r>
            <a:r>
              <a:rPr lang="en-US" altLang="ko-KR" sz="1000" dirty="0" err="1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CRSArrTime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(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예상 도착 시간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)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– </a:t>
            </a:r>
            <a:r>
              <a:rPr lang="en-US" altLang="ko-KR" sz="1000" dirty="0" err="1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CRSDepTime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(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예상 출발 시간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)</a:t>
            </a:r>
          </a:p>
          <a:p>
            <a:pPr>
              <a:spcAft>
                <a:spcPts val="1000"/>
              </a:spcAft>
            </a:pP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- </a:t>
            </a:r>
            <a:r>
              <a:rPr lang="en-US" altLang="ko-KR" sz="1000" dirty="0" err="1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ElapsedTimeDelay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(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실제 지연 시간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)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= </a:t>
            </a:r>
            <a:r>
              <a:rPr lang="en-US" altLang="ko-KR" sz="1000" dirty="0" err="1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CRSElapsedTime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(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예상 경과 시간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)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 – </a:t>
            </a:r>
            <a:r>
              <a:rPr lang="en-US" altLang="ko-KR" sz="1000" dirty="0" err="1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ActualElapsedTime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(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실제 경과 시간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)</a:t>
            </a:r>
            <a:endParaRPr lang="en-US" altLang="ko-KR" sz="100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  <a:p>
            <a:pPr>
              <a:spcAft>
                <a:spcPts val="1000"/>
              </a:spcAft>
            </a:pPr>
            <a:endParaRPr lang="en-US" altLang="ko-KR" sz="100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  <a:p>
            <a:pPr lvl="0">
              <a:spcAft>
                <a:spcPts val="1000"/>
              </a:spcAft>
            </a:pPr>
            <a:endParaRPr lang="en-US" altLang="ko-KR" sz="100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</p:txBody>
      </p:sp>
      <p:sp>
        <p:nvSpPr>
          <p:cNvPr id="23" name="Google Shape;660;p34">
            <a:extLst>
              <a:ext uri="{FF2B5EF4-FFF2-40B4-BE49-F238E27FC236}">
                <a16:creationId xmlns:a16="http://schemas.microsoft.com/office/drawing/2014/main" id="{0763DA2D-2A5A-64DB-309A-43F3B6128C8E}"/>
              </a:ext>
            </a:extLst>
          </p:cNvPr>
          <p:cNvSpPr txBox="1">
            <a:spLocks/>
          </p:cNvSpPr>
          <p:nvPr/>
        </p:nvSpPr>
        <p:spPr>
          <a:xfrm>
            <a:off x="742446" y="920077"/>
            <a:ext cx="1872796" cy="35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18288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Limelight"/>
                <a:sym typeface="Limelight"/>
              </a:rPr>
              <a:t>항공 데이터 </a:t>
            </a:r>
            <a:r>
              <a:rPr lang="ko-KR" altLang="en-US" sz="1200" b="1" dirty="0" err="1">
                <a:solidFill>
                  <a:schemeClr val="dk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Limelight"/>
                <a:sym typeface="Limelight"/>
              </a:rPr>
              <a:t>전처리</a:t>
            </a:r>
            <a:endParaRPr lang="en-US" altLang="ko-KR" sz="1200" b="1" dirty="0">
              <a:solidFill>
                <a:schemeClr val="dk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Limelight"/>
              <a:sym typeface="Limelight"/>
            </a:endParaRPr>
          </a:p>
        </p:txBody>
      </p:sp>
      <p:grpSp>
        <p:nvGrpSpPr>
          <p:cNvPr id="24" name="Google Shape;6538;p69"/>
          <p:cNvGrpSpPr/>
          <p:nvPr/>
        </p:nvGrpSpPr>
        <p:grpSpPr>
          <a:xfrm>
            <a:off x="522208" y="944866"/>
            <a:ext cx="363668" cy="299673"/>
            <a:chOff x="2084100" y="4400250"/>
            <a:chExt cx="486550" cy="479925"/>
          </a:xfrm>
        </p:grpSpPr>
        <p:sp>
          <p:nvSpPr>
            <p:cNvPr id="25" name="Google Shape;6539;p69"/>
            <p:cNvSpPr/>
            <p:nvPr/>
          </p:nvSpPr>
          <p:spPr>
            <a:xfrm>
              <a:off x="2084100" y="4652250"/>
              <a:ext cx="105325" cy="90050"/>
            </a:xfrm>
            <a:custGeom>
              <a:avLst/>
              <a:gdLst/>
              <a:ahLst/>
              <a:cxnLst/>
              <a:rect l="l" t="t" r="r" b="b"/>
              <a:pathLst>
                <a:path w="4213" h="3602" extrusionOk="0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6540;p69"/>
            <p:cNvSpPr/>
            <p:nvPr/>
          </p:nvSpPr>
          <p:spPr>
            <a:xfrm>
              <a:off x="2372575" y="4644175"/>
              <a:ext cx="175875" cy="226275"/>
            </a:xfrm>
            <a:custGeom>
              <a:avLst/>
              <a:gdLst/>
              <a:ahLst/>
              <a:cxnLst/>
              <a:rect l="l" t="t" r="r" b="b"/>
              <a:pathLst>
                <a:path w="7035" h="9051" extrusionOk="0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6541;p69"/>
            <p:cNvSpPr/>
            <p:nvPr/>
          </p:nvSpPr>
          <p:spPr>
            <a:xfrm>
              <a:off x="2093950" y="4419400"/>
              <a:ext cx="228500" cy="174750"/>
            </a:xfrm>
            <a:custGeom>
              <a:avLst/>
              <a:gdLst/>
              <a:ahLst/>
              <a:cxnLst/>
              <a:rect l="l" t="t" r="r" b="b"/>
              <a:pathLst>
                <a:path w="9140" h="6990" extrusionOk="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6542;p69"/>
            <p:cNvSpPr/>
            <p:nvPr/>
          </p:nvSpPr>
          <p:spPr>
            <a:xfrm>
              <a:off x="2224425" y="4777500"/>
              <a:ext cx="90425" cy="102675"/>
            </a:xfrm>
            <a:custGeom>
              <a:avLst/>
              <a:gdLst/>
              <a:ahLst/>
              <a:cxnLst/>
              <a:rect l="l" t="t" r="r" b="b"/>
              <a:pathLst>
                <a:path w="3617" h="4107" extrusionOk="0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6543;p69"/>
            <p:cNvSpPr/>
            <p:nvPr/>
          </p:nvSpPr>
          <p:spPr>
            <a:xfrm>
              <a:off x="2454100" y="4400250"/>
              <a:ext cx="116550" cy="107300"/>
            </a:xfrm>
            <a:custGeom>
              <a:avLst/>
              <a:gdLst/>
              <a:ahLst/>
              <a:cxnLst/>
              <a:rect l="l" t="t" r="r" b="b"/>
              <a:pathLst>
                <a:path w="4662" h="4292" extrusionOk="0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6544;p69"/>
            <p:cNvSpPr/>
            <p:nvPr/>
          </p:nvSpPr>
          <p:spPr>
            <a:xfrm>
              <a:off x="2152975" y="4431486"/>
              <a:ext cx="381925" cy="377724"/>
            </a:xfrm>
            <a:custGeom>
              <a:avLst/>
              <a:gdLst/>
              <a:ahLst/>
              <a:cxnLst/>
              <a:rect l="l" t="t" r="r" b="b"/>
              <a:pathLst>
                <a:path w="15277" h="15109" extrusionOk="0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61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37DF86C-18D8-6DDF-CE33-1A330A8272C3}"/>
              </a:ext>
            </a:extLst>
          </p:cNvPr>
          <p:cNvGrpSpPr/>
          <p:nvPr/>
        </p:nvGrpSpPr>
        <p:grpSpPr>
          <a:xfrm>
            <a:off x="-142939" y="123653"/>
            <a:ext cx="2672779" cy="607469"/>
            <a:chOff x="-150559" y="90864"/>
            <a:chExt cx="3259451" cy="733534"/>
          </a:xfrm>
        </p:grpSpPr>
        <p:pic>
          <p:nvPicPr>
            <p:cNvPr id="8" name="Image 1" descr="preencoded.png">
              <a:extLst>
                <a:ext uri="{FF2B5EF4-FFF2-40B4-BE49-F238E27FC236}">
                  <a16:creationId xmlns:a16="http://schemas.microsoft.com/office/drawing/2014/main" id="{03D46670-7C66-966D-7BE3-0393894A3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0" y="734412"/>
              <a:ext cx="3108892" cy="45719"/>
            </a:xfrm>
            <a:prstGeom prst="rect">
              <a:avLst/>
            </a:prstGeom>
          </p:spPr>
        </p:pic>
        <p:sp>
          <p:nvSpPr>
            <p:cNvPr id="9" name="Google Shape;665;p35">
              <a:extLst>
                <a:ext uri="{FF2B5EF4-FFF2-40B4-BE49-F238E27FC236}">
                  <a16:creationId xmlns:a16="http://schemas.microsoft.com/office/drawing/2014/main" id="{4188E2F3-EE2E-AC71-2913-E79D0DE5B492}"/>
                </a:ext>
              </a:extLst>
            </p:cNvPr>
            <p:cNvSpPr txBox="1">
              <a:spLocks/>
            </p:cNvSpPr>
            <p:nvPr/>
          </p:nvSpPr>
          <p:spPr>
            <a:xfrm>
              <a:off x="-150559" y="90864"/>
              <a:ext cx="2788187" cy="5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lt2"/>
                  </a:solidFill>
                  <a:latin typeface="Limelight"/>
                  <a:ea typeface="Limelight"/>
                  <a:cs typeface="Limelight"/>
                  <a:sym typeface="Limeligh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9pPr>
            </a:lstStyle>
            <a:p>
              <a:r>
                <a:rPr lang="ko-KR" altLang="en-US" dirty="0">
                  <a:solidFill>
                    <a:schemeClr val="bg2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데이터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918F06E-CAC3-30FC-055D-2CDB145AA297}"/>
                </a:ext>
              </a:extLst>
            </p:cNvPr>
            <p:cNvSpPr/>
            <p:nvPr/>
          </p:nvSpPr>
          <p:spPr>
            <a:xfrm>
              <a:off x="0" y="591043"/>
              <a:ext cx="548640" cy="2333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5" name="Image 4" descr="preencoded.png">
            <a:extLst>
              <a:ext uri="{FF2B5EF4-FFF2-40B4-BE49-F238E27FC236}">
                <a16:creationId xmlns:a16="http://schemas.microsoft.com/office/drawing/2014/main" id="{DFC5CD9F-3D2E-3609-F3EC-26981839D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20" y="12379"/>
            <a:ext cx="657166" cy="730769"/>
          </a:xfrm>
          <a:prstGeom prst="rect">
            <a:avLst/>
          </a:prstGeom>
        </p:spPr>
      </p:pic>
      <p:sp>
        <p:nvSpPr>
          <p:cNvPr id="16" name="Google Shape;660;p34">
            <a:extLst>
              <a:ext uri="{FF2B5EF4-FFF2-40B4-BE49-F238E27FC236}">
                <a16:creationId xmlns:a16="http://schemas.microsoft.com/office/drawing/2014/main" id="{0763DA2D-2A5A-64DB-309A-43F3B6128C8E}"/>
              </a:ext>
            </a:extLst>
          </p:cNvPr>
          <p:cNvSpPr txBox="1">
            <a:spLocks/>
          </p:cNvSpPr>
          <p:nvPr/>
        </p:nvSpPr>
        <p:spPr>
          <a:xfrm>
            <a:off x="742446" y="920077"/>
            <a:ext cx="1872796" cy="35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18288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Limelight"/>
                <a:sym typeface="Limelight"/>
              </a:rPr>
              <a:t>날씨</a:t>
            </a:r>
            <a:r>
              <a:rPr lang="ko-KR" altLang="en-US" sz="1200" b="1" dirty="0">
                <a:solidFill>
                  <a:schemeClr val="dk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Limelight"/>
                <a:sym typeface="Limelight"/>
              </a:rPr>
              <a:t> 데이터 </a:t>
            </a:r>
            <a:r>
              <a:rPr lang="ko-KR" altLang="en-US" sz="1200" b="1" dirty="0" err="1">
                <a:solidFill>
                  <a:schemeClr val="dk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Limelight"/>
                <a:sym typeface="Limelight"/>
              </a:rPr>
              <a:t>전처리</a:t>
            </a:r>
            <a:endParaRPr lang="en-US" altLang="ko-KR" sz="1200" b="1" dirty="0">
              <a:solidFill>
                <a:schemeClr val="dk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Limelight"/>
              <a:sym typeface="Limeligh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E4F5C7-46C7-F4B3-1D0E-86F0771C40A1}"/>
              </a:ext>
            </a:extLst>
          </p:cNvPr>
          <p:cNvSpPr txBox="1"/>
          <p:nvPr/>
        </p:nvSpPr>
        <p:spPr>
          <a:xfrm>
            <a:off x="1000230" y="1358416"/>
            <a:ext cx="464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1. </a:t>
            </a:r>
            <a:r>
              <a:rPr lang="ko-KR" altLang="en-US" sz="1000" b="1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데이터 변환</a:t>
            </a:r>
            <a:endParaRPr lang="ko-KR" altLang="en-US" sz="1000"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</p:txBody>
      </p:sp>
      <p:sp>
        <p:nvSpPr>
          <p:cNvPr id="54" name="Google Shape;653;p33">
            <a:extLst>
              <a:ext uri="{FF2B5EF4-FFF2-40B4-BE49-F238E27FC236}">
                <a16:creationId xmlns:a16="http://schemas.microsoft.com/office/drawing/2014/main" id="{529A8CAD-CA70-4266-E95D-35B9AD720C26}"/>
              </a:ext>
            </a:extLst>
          </p:cNvPr>
          <p:cNvSpPr txBox="1">
            <a:spLocks/>
          </p:cNvSpPr>
          <p:nvPr/>
        </p:nvSpPr>
        <p:spPr>
          <a:xfrm>
            <a:off x="940686" y="3711651"/>
            <a:ext cx="7262628" cy="1023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Aft>
                <a:spcPts val="1000"/>
              </a:spcAft>
            </a:pPr>
            <a:endParaRPr lang="en-US" altLang="ko-KR" sz="100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</p:txBody>
      </p:sp>
      <p:grpSp>
        <p:nvGrpSpPr>
          <p:cNvPr id="2" name="Google Shape;6455;p69">
            <a:extLst>
              <a:ext uri="{FF2B5EF4-FFF2-40B4-BE49-F238E27FC236}">
                <a16:creationId xmlns:a16="http://schemas.microsoft.com/office/drawing/2014/main" id="{01736777-13F1-02CC-C550-C12C574054C4}"/>
              </a:ext>
            </a:extLst>
          </p:cNvPr>
          <p:cNvGrpSpPr/>
          <p:nvPr/>
        </p:nvGrpSpPr>
        <p:grpSpPr>
          <a:xfrm>
            <a:off x="539586" y="977632"/>
            <a:ext cx="327397" cy="238245"/>
            <a:chOff x="2085525" y="3263750"/>
            <a:chExt cx="481825" cy="381550"/>
          </a:xfrm>
        </p:grpSpPr>
        <p:sp>
          <p:nvSpPr>
            <p:cNvPr id="3" name="Google Shape;6456;p69">
              <a:extLst>
                <a:ext uri="{FF2B5EF4-FFF2-40B4-BE49-F238E27FC236}">
                  <a16:creationId xmlns:a16="http://schemas.microsoft.com/office/drawing/2014/main" id="{6E14B875-5DED-1FEA-8A6A-34D76A750A42}"/>
                </a:ext>
              </a:extLst>
            </p:cNvPr>
            <p:cNvSpPr/>
            <p:nvPr/>
          </p:nvSpPr>
          <p:spPr>
            <a:xfrm>
              <a:off x="2320325" y="3263750"/>
              <a:ext cx="227825" cy="141025"/>
            </a:xfrm>
            <a:custGeom>
              <a:avLst/>
              <a:gdLst/>
              <a:ahLst/>
              <a:cxnLst/>
              <a:rect l="l" t="t" r="r" b="b"/>
              <a:pathLst>
                <a:path w="9113" h="5641" extrusionOk="0">
                  <a:moveTo>
                    <a:pt x="4066" y="0"/>
                  </a:moveTo>
                  <a:cubicBezTo>
                    <a:pt x="2283" y="3"/>
                    <a:pt x="675" y="1081"/>
                    <a:pt x="0" y="2731"/>
                  </a:cubicBezTo>
                  <a:cubicBezTo>
                    <a:pt x="1527" y="2939"/>
                    <a:pt x="2912" y="3734"/>
                    <a:pt x="3861" y="4948"/>
                  </a:cubicBezTo>
                  <a:cubicBezTo>
                    <a:pt x="4331" y="4823"/>
                    <a:pt x="4810" y="4761"/>
                    <a:pt x="5287" y="4761"/>
                  </a:cubicBezTo>
                  <a:cubicBezTo>
                    <a:pt x="6338" y="4761"/>
                    <a:pt x="7378" y="5060"/>
                    <a:pt x="8281" y="5640"/>
                  </a:cubicBezTo>
                  <a:cubicBezTo>
                    <a:pt x="9112" y="2825"/>
                    <a:pt x="7002" y="0"/>
                    <a:pt x="40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6457;p69">
              <a:extLst>
                <a:ext uri="{FF2B5EF4-FFF2-40B4-BE49-F238E27FC236}">
                  <a16:creationId xmlns:a16="http://schemas.microsoft.com/office/drawing/2014/main" id="{DD6B5BB0-A653-E250-1461-5D26D8EB2035}"/>
                </a:ext>
              </a:extLst>
            </p:cNvPr>
            <p:cNvSpPr/>
            <p:nvPr/>
          </p:nvSpPr>
          <p:spPr>
            <a:xfrm>
              <a:off x="2085525" y="3355200"/>
              <a:ext cx="481825" cy="290100"/>
            </a:xfrm>
            <a:custGeom>
              <a:avLst/>
              <a:gdLst/>
              <a:ahLst/>
              <a:cxnLst/>
              <a:rect l="l" t="t" r="r" b="b"/>
              <a:pathLst>
                <a:path w="19273" h="11604" extrusionOk="0">
                  <a:moveTo>
                    <a:pt x="8620" y="1"/>
                  </a:moveTo>
                  <a:cubicBezTo>
                    <a:pt x="8610" y="1"/>
                    <a:pt x="8599" y="1"/>
                    <a:pt x="8588" y="1"/>
                  </a:cubicBezTo>
                  <a:cubicBezTo>
                    <a:pt x="7468" y="4"/>
                    <a:pt x="6384" y="407"/>
                    <a:pt x="5535" y="1139"/>
                  </a:cubicBezTo>
                  <a:cubicBezTo>
                    <a:pt x="4818" y="1756"/>
                    <a:pt x="4288" y="2563"/>
                    <a:pt x="4005" y="3470"/>
                  </a:cubicBezTo>
                  <a:lnTo>
                    <a:pt x="3891" y="3470"/>
                  </a:lnTo>
                  <a:cubicBezTo>
                    <a:pt x="1747" y="3470"/>
                    <a:pt x="0" y="5295"/>
                    <a:pt x="0" y="7538"/>
                  </a:cubicBezTo>
                  <a:cubicBezTo>
                    <a:pt x="0" y="9781"/>
                    <a:pt x="1744" y="11603"/>
                    <a:pt x="3891" y="11603"/>
                  </a:cubicBezTo>
                  <a:lnTo>
                    <a:pt x="14798" y="11603"/>
                  </a:lnTo>
                  <a:cubicBezTo>
                    <a:pt x="17264" y="11603"/>
                    <a:pt x="19272" y="9504"/>
                    <a:pt x="19272" y="6924"/>
                  </a:cubicBezTo>
                  <a:cubicBezTo>
                    <a:pt x="19272" y="6044"/>
                    <a:pt x="19034" y="5180"/>
                    <a:pt x="18583" y="4427"/>
                  </a:cubicBezTo>
                  <a:cubicBezTo>
                    <a:pt x="18152" y="3705"/>
                    <a:pt x="17529" y="3118"/>
                    <a:pt x="16782" y="2726"/>
                  </a:cubicBezTo>
                  <a:cubicBezTo>
                    <a:pt x="16161" y="2403"/>
                    <a:pt x="15480" y="2241"/>
                    <a:pt x="14799" y="2241"/>
                  </a:cubicBezTo>
                  <a:cubicBezTo>
                    <a:pt x="14135" y="2241"/>
                    <a:pt x="13471" y="2394"/>
                    <a:pt x="12861" y="2702"/>
                  </a:cubicBezTo>
                  <a:cubicBezTo>
                    <a:pt x="12232" y="1443"/>
                    <a:pt x="11118" y="513"/>
                    <a:pt x="9784" y="157"/>
                  </a:cubicBezTo>
                  <a:cubicBezTo>
                    <a:pt x="9403" y="55"/>
                    <a:pt x="9013" y="1"/>
                    <a:pt x="86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A5697D-794E-85A4-6723-8976754B0F2D}"/>
              </a:ext>
            </a:extLst>
          </p:cNvPr>
          <p:cNvGrpSpPr/>
          <p:nvPr/>
        </p:nvGrpSpPr>
        <p:grpSpPr>
          <a:xfrm>
            <a:off x="664786" y="1965305"/>
            <a:ext cx="4551513" cy="1746346"/>
            <a:chOff x="605702" y="1797186"/>
            <a:chExt cx="6880134" cy="231260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6CFBC70-4563-0BF9-3959-AB23382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5702" y="1797186"/>
              <a:ext cx="3606125" cy="2254395"/>
            </a:xfrm>
            <a:prstGeom prst="rect">
              <a:avLst/>
            </a:prstGeom>
          </p:spPr>
        </p:pic>
        <p:sp>
          <p:nvSpPr>
            <p:cNvPr id="27" name="오른쪽 화살표 3">
              <a:extLst>
                <a:ext uri="{FF2B5EF4-FFF2-40B4-BE49-F238E27FC236}">
                  <a16:creationId xmlns:a16="http://schemas.microsoft.com/office/drawing/2014/main" id="{1A21C7D3-CA5F-DDE2-6E80-967701425E3A}"/>
                </a:ext>
              </a:extLst>
            </p:cNvPr>
            <p:cNvSpPr/>
            <p:nvPr/>
          </p:nvSpPr>
          <p:spPr>
            <a:xfrm>
              <a:off x="4271560" y="2785838"/>
              <a:ext cx="401863" cy="277091"/>
            </a:xfrm>
            <a:prstGeom prst="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1B5770F-B10D-C65A-727C-0042F5C7E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84877" y="1797186"/>
              <a:ext cx="2500959" cy="2312604"/>
            </a:xfrm>
            <a:prstGeom prst="rect">
              <a:avLst/>
            </a:prstGeom>
          </p:spPr>
        </p:pic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C393BDD-6247-0547-9D68-0E38AEBF0C45}"/>
              </a:ext>
            </a:extLst>
          </p:cNvPr>
          <p:cNvCxnSpPr>
            <a:cxnSpLocks/>
          </p:cNvCxnSpPr>
          <p:nvPr/>
        </p:nvCxnSpPr>
        <p:spPr>
          <a:xfrm flipV="1">
            <a:off x="5539695" y="1837202"/>
            <a:ext cx="0" cy="186720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C056BA5-6D62-6AB5-BE3C-A6488426D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391162"/>
              </p:ext>
            </p:extLst>
          </p:nvPr>
        </p:nvGraphicFramePr>
        <p:xfrm>
          <a:off x="6391761" y="2047399"/>
          <a:ext cx="1527266" cy="462258"/>
        </p:xfrm>
        <a:graphic>
          <a:graphicData uri="http://schemas.openxmlformats.org/drawingml/2006/table">
            <a:tbl>
              <a:tblPr firstRow="1" bandRow="1">
                <a:tableStyleId>{FD555389-680E-49F3-8A62-136B8BFC80AA}</a:tableStyleId>
              </a:tblPr>
              <a:tblGrid>
                <a:gridCol w="541776">
                  <a:extLst>
                    <a:ext uri="{9D8B030D-6E8A-4147-A177-3AD203B41FA5}">
                      <a16:colId xmlns:a16="http://schemas.microsoft.com/office/drawing/2014/main" val="2655766109"/>
                    </a:ext>
                  </a:extLst>
                </a:gridCol>
                <a:gridCol w="985490">
                  <a:extLst>
                    <a:ext uri="{9D8B030D-6E8A-4147-A177-3AD203B41FA5}">
                      <a16:colId xmlns:a16="http://schemas.microsoft.com/office/drawing/2014/main" val="1210973242"/>
                    </a:ext>
                  </a:extLst>
                </a:gridCol>
              </a:tblGrid>
              <a:tr h="2311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Year</a:t>
                      </a:r>
                      <a:endParaRPr lang="ko-KR" altLang="en-US" sz="900" b="1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Date</a:t>
                      </a:r>
                      <a:endParaRPr lang="ko-KR" altLang="en-US" sz="900" b="1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89360"/>
                  </a:ext>
                </a:extLst>
              </a:tr>
              <a:tr h="231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Web, Dec 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24651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F3162D3-2FB0-D55E-1CDB-3F2387B4C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768018"/>
              </p:ext>
            </p:extLst>
          </p:nvPr>
        </p:nvGraphicFramePr>
        <p:xfrm>
          <a:off x="5873100" y="3177250"/>
          <a:ext cx="2564589" cy="490445"/>
        </p:xfrm>
        <a:graphic>
          <a:graphicData uri="http://schemas.openxmlformats.org/drawingml/2006/table">
            <a:tbl>
              <a:tblPr firstRow="1" bandRow="1">
                <a:tableStyleId>{FD555389-680E-49F3-8A62-136B8BFC80AA}</a:tableStyleId>
              </a:tblPr>
              <a:tblGrid>
                <a:gridCol w="721502">
                  <a:extLst>
                    <a:ext uri="{9D8B030D-6E8A-4147-A177-3AD203B41FA5}">
                      <a16:colId xmlns:a16="http://schemas.microsoft.com/office/drawing/2014/main" val="1210973242"/>
                    </a:ext>
                  </a:extLst>
                </a:gridCol>
                <a:gridCol w="585007">
                  <a:extLst>
                    <a:ext uri="{9D8B030D-6E8A-4147-A177-3AD203B41FA5}">
                      <a16:colId xmlns:a16="http://schemas.microsoft.com/office/drawing/2014/main" val="3676138879"/>
                    </a:ext>
                  </a:extLst>
                </a:gridCol>
                <a:gridCol w="1258080">
                  <a:extLst>
                    <a:ext uri="{9D8B030D-6E8A-4147-A177-3AD203B41FA5}">
                      <a16:colId xmlns:a16="http://schemas.microsoft.com/office/drawing/2014/main" val="2544159349"/>
                    </a:ext>
                  </a:extLst>
                </a:gridCol>
              </a:tblGrid>
              <a:tr h="259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Year</a:t>
                      </a:r>
                      <a:endParaRPr lang="ko-KR" altLang="en-US" sz="900" b="1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Month</a:t>
                      </a:r>
                      <a:endParaRPr lang="ko-KR" altLang="en-US" sz="900" b="1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DayOfMonth</a:t>
                      </a:r>
                      <a:endParaRPr lang="ko-KR" altLang="en-US" sz="900" b="1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89360"/>
                  </a:ext>
                </a:extLst>
              </a:tr>
              <a:tr h="231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246510"/>
                  </a:ext>
                </a:extLst>
              </a:tr>
            </a:tbl>
          </a:graphicData>
        </a:graphic>
      </p:graphicFrame>
      <p:sp>
        <p:nvSpPr>
          <p:cNvPr id="35" name="오른쪽 화살표 3">
            <a:extLst>
              <a:ext uri="{FF2B5EF4-FFF2-40B4-BE49-F238E27FC236}">
                <a16:creationId xmlns:a16="http://schemas.microsoft.com/office/drawing/2014/main" id="{BE2F4224-D97C-C4AB-5CBD-0AFD011068AF}"/>
              </a:ext>
            </a:extLst>
          </p:cNvPr>
          <p:cNvSpPr/>
          <p:nvPr/>
        </p:nvSpPr>
        <p:spPr>
          <a:xfrm rot="5400000">
            <a:off x="7081805" y="2726991"/>
            <a:ext cx="178760" cy="179019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6" name="Google Shape;653;p33">
            <a:extLst>
              <a:ext uri="{FF2B5EF4-FFF2-40B4-BE49-F238E27FC236}">
                <a16:creationId xmlns:a16="http://schemas.microsoft.com/office/drawing/2014/main" id="{0F75DDC3-147A-A067-E5C8-1305DFAF796B}"/>
              </a:ext>
            </a:extLst>
          </p:cNvPr>
          <p:cNvSpPr txBox="1">
            <a:spLocks/>
          </p:cNvSpPr>
          <p:nvPr/>
        </p:nvSpPr>
        <p:spPr>
          <a:xfrm>
            <a:off x="574593" y="4069346"/>
            <a:ext cx="7720879" cy="894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lvl="0" indent="-171450" algn="ctr">
              <a:spcAft>
                <a:spcPts val="1000"/>
              </a:spcAft>
              <a:buFontTx/>
              <a:buChar char="-"/>
            </a:pP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데이터의 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0, 1, 2, 3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의 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Column 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표현을 원활한 데이터 이해와 분석을 위해 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Column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을 변경</a:t>
            </a:r>
            <a:endParaRPr lang="en-US" altLang="ko-KR" sz="100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  <a:p>
            <a:pPr lvl="0" algn="ctr">
              <a:spcAft>
                <a:spcPts val="1000"/>
              </a:spcAft>
            </a:pP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- Column 1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의 데이터를 각각 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Month(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월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), </a:t>
            </a:r>
            <a:r>
              <a:rPr lang="en-US" altLang="ko-KR" sz="1000" dirty="0" err="1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DayOfMonth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(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일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), </a:t>
            </a:r>
            <a:r>
              <a:rPr lang="en-US" altLang="ko-KR" sz="1000" dirty="0" err="1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DayOWeek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(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요일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)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로 분할</a:t>
            </a:r>
            <a:endParaRPr lang="en-US" altLang="ko-KR" sz="100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3541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37DF86C-18D8-6DDF-CE33-1A330A8272C3}"/>
              </a:ext>
            </a:extLst>
          </p:cNvPr>
          <p:cNvGrpSpPr/>
          <p:nvPr/>
        </p:nvGrpSpPr>
        <p:grpSpPr>
          <a:xfrm>
            <a:off x="-142939" y="123653"/>
            <a:ext cx="2672779" cy="607469"/>
            <a:chOff x="-150559" y="90864"/>
            <a:chExt cx="3259451" cy="733534"/>
          </a:xfrm>
        </p:grpSpPr>
        <p:pic>
          <p:nvPicPr>
            <p:cNvPr id="8" name="Image 1" descr="preencoded.png">
              <a:extLst>
                <a:ext uri="{FF2B5EF4-FFF2-40B4-BE49-F238E27FC236}">
                  <a16:creationId xmlns:a16="http://schemas.microsoft.com/office/drawing/2014/main" id="{03D46670-7C66-966D-7BE3-0393894A3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0" y="734412"/>
              <a:ext cx="3108892" cy="45719"/>
            </a:xfrm>
            <a:prstGeom prst="rect">
              <a:avLst/>
            </a:prstGeom>
          </p:spPr>
        </p:pic>
        <p:sp>
          <p:nvSpPr>
            <p:cNvPr id="9" name="Google Shape;665;p35">
              <a:extLst>
                <a:ext uri="{FF2B5EF4-FFF2-40B4-BE49-F238E27FC236}">
                  <a16:creationId xmlns:a16="http://schemas.microsoft.com/office/drawing/2014/main" id="{4188E2F3-EE2E-AC71-2913-E79D0DE5B492}"/>
                </a:ext>
              </a:extLst>
            </p:cNvPr>
            <p:cNvSpPr txBox="1">
              <a:spLocks/>
            </p:cNvSpPr>
            <p:nvPr/>
          </p:nvSpPr>
          <p:spPr>
            <a:xfrm>
              <a:off x="-150559" y="90864"/>
              <a:ext cx="2788187" cy="5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lt2"/>
                  </a:solidFill>
                  <a:latin typeface="Limelight"/>
                  <a:ea typeface="Limelight"/>
                  <a:cs typeface="Limelight"/>
                  <a:sym typeface="Limeligh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9pPr>
            </a:lstStyle>
            <a:p>
              <a:r>
                <a:rPr lang="ko-KR" altLang="en-US" dirty="0">
                  <a:solidFill>
                    <a:schemeClr val="bg2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데이터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918F06E-CAC3-30FC-055D-2CDB145AA297}"/>
                </a:ext>
              </a:extLst>
            </p:cNvPr>
            <p:cNvSpPr/>
            <p:nvPr/>
          </p:nvSpPr>
          <p:spPr>
            <a:xfrm>
              <a:off x="0" y="591043"/>
              <a:ext cx="548640" cy="2333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5" name="Image 4" descr="preencoded.png">
            <a:extLst>
              <a:ext uri="{FF2B5EF4-FFF2-40B4-BE49-F238E27FC236}">
                <a16:creationId xmlns:a16="http://schemas.microsoft.com/office/drawing/2014/main" id="{DFC5CD9F-3D2E-3609-F3EC-26981839D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20" y="12379"/>
            <a:ext cx="657166" cy="73076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7E4F5C7-46C7-F4B3-1D0E-86F0771C40A1}"/>
              </a:ext>
            </a:extLst>
          </p:cNvPr>
          <p:cNvSpPr txBox="1"/>
          <p:nvPr/>
        </p:nvSpPr>
        <p:spPr>
          <a:xfrm>
            <a:off x="1000230" y="1358416"/>
            <a:ext cx="464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2. </a:t>
            </a:r>
            <a:r>
              <a:rPr lang="ko-KR" altLang="en-US" sz="1000" b="1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오류</a:t>
            </a:r>
            <a:r>
              <a:rPr lang="en-US" altLang="ko-KR" sz="1000" b="1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</a:t>
            </a:r>
            <a:r>
              <a:rPr lang="ko-KR" altLang="en-US" sz="1000" b="1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데이터 제거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1461896-B41A-4E80-6F3C-865BAB673404}"/>
              </a:ext>
            </a:extLst>
          </p:cNvPr>
          <p:cNvGrpSpPr/>
          <p:nvPr/>
        </p:nvGrpSpPr>
        <p:grpSpPr>
          <a:xfrm>
            <a:off x="1442665" y="1722922"/>
            <a:ext cx="6258670" cy="2099821"/>
            <a:chOff x="884252" y="1568509"/>
            <a:chExt cx="6576810" cy="227397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0648158-95AC-4718-706D-B8AE0BD8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01880" y="1568510"/>
              <a:ext cx="2459182" cy="227397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7B4FF75-A0E1-BBCB-4F34-A277D5502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4252" y="1568509"/>
              <a:ext cx="2845809" cy="2272516"/>
            </a:xfrm>
            <a:prstGeom prst="rect">
              <a:avLst/>
            </a:prstGeom>
          </p:spPr>
        </p:pic>
        <p:sp>
          <p:nvSpPr>
            <p:cNvPr id="11" name="오른쪽 화살표 12">
              <a:extLst>
                <a:ext uri="{FF2B5EF4-FFF2-40B4-BE49-F238E27FC236}">
                  <a16:creationId xmlns:a16="http://schemas.microsoft.com/office/drawing/2014/main" id="{E138B035-AD9B-FA58-2851-CF84718B9B47}"/>
                </a:ext>
              </a:extLst>
            </p:cNvPr>
            <p:cNvSpPr/>
            <p:nvPr/>
          </p:nvSpPr>
          <p:spPr>
            <a:xfrm>
              <a:off x="4230586" y="2503952"/>
              <a:ext cx="341414" cy="277091"/>
            </a:xfrm>
            <a:prstGeom prst="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Google Shape;653;p33">
            <a:extLst>
              <a:ext uri="{FF2B5EF4-FFF2-40B4-BE49-F238E27FC236}">
                <a16:creationId xmlns:a16="http://schemas.microsoft.com/office/drawing/2014/main" id="{186322EB-6DF2-6030-4F49-5703B85B81B0}"/>
              </a:ext>
            </a:extLst>
          </p:cNvPr>
          <p:cNvSpPr txBox="1">
            <a:spLocks/>
          </p:cNvSpPr>
          <p:nvPr/>
        </p:nvSpPr>
        <p:spPr>
          <a:xfrm>
            <a:off x="605702" y="4153947"/>
            <a:ext cx="7720879" cy="596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lvl="0" indent="-171450" algn="ctr">
              <a:spcAft>
                <a:spcPts val="1000"/>
              </a:spcAft>
              <a:buFontTx/>
              <a:buChar char="-"/>
            </a:pP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데이터의 특정 년도에서 </a:t>
            </a:r>
            <a:r>
              <a:rPr lang="en-US" altLang="ko-KR" sz="1000" dirty="0" err="1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DayOfWeek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(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요일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)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가 날짜와 일치하지 않음</a:t>
            </a:r>
            <a:endParaRPr lang="en-US" altLang="ko-KR" sz="100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  <a:p>
            <a:pPr marL="171450" lvl="0" indent="-171450" algn="ctr">
              <a:spcAft>
                <a:spcPts val="1000"/>
              </a:spcAft>
              <a:buFontTx/>
              <a:buChar char="-"/>
            </a:pPr>
            <a:r>
              <a:rPr lang="en-US" altLang="ko-KR" sz="1000" dirty="0" err="1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DayOfWeek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(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요일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)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를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 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데이터에서 제외</a:t>
            </a:r>
            <a:endParaRPr lang="en-US" altLang="ko-KR" sz="100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  <a:p>
            <a:pPr lvl="0" algn="ctr">
              <a:spcAft>
                <a:spcPts val="1000"/>
              </a:spcAft>
            </a:pP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 </a:t>
            </a:r>
            <a:endParaRPr lang="en-US" altLang="ko-KR" sz="100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26DA0B5-5C69-6D03-2A26-BBBD0D7C1768}"/>
              </a:ext>
            </a:extLst>
          </p:cNvPr>
          <p:cNvSpPr/>
          <p:nvPr/>
        </p:nvSpPr>
        <p:spPr>
          <a:xfrm>
            <a:off x="5648430" y="683198"/>
            <a:ext cx="2213113" cy="6769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Google Shape;653;p33">
            <a:extLst>
              <a:ext uri="{FF2B5EF4-FFF2-40B4-BE49-F238E27FC236}">
                <a16:creationId xmlns:a16="http://schemas.microsoft.com/office/drawing/2014/main" id="{AFC95DF0-121E-CFCE-0D67-A5AA341DB99B}"/>
              </a:ext>
            </a:extLst>
          </p:cNvPr>
          <p:cNvSpPr txBox="1">
            <a:spLocks/>
          </p:cNvSpPr>
          <p:nvPr/>
        </p:nvSpPr>
        <p:spPr>
          <a:xfrm>
            <a:off x="5267353" y="719025"/>
            <a:ext cx="3059228" cy="596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spcAft>
                <a:spcPts val="1000"/>
              </a:spcAft>
            </a:pPr>
            <a:r>
              <a:rPr lang="en-US" altLang="ko-KR" sz="9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Year, Month, </a:t>
            </a:r>
            <a:r>
              <a:rPr lang="en-US" altLang="ko-KR" sz="900" dirty="0" err="1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DayOfMonth</a:t>
            </a:r>
            <a:r>
              <a:rPr lang="ko-KR" altLang="en-US" sz="9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을 </a:t>
            </a:r>
            <a:endParaRPr lang="en-US" altLang="ko-KR" sz="90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  <a:p>
            <a:pPr lvl="0" algn="ctr">
              <a:spcAft>
                <a:spcPts val="1000"/>
              </a:spcAft>
            </a:pPr>
            <a:r>
              <a:rPr lang="ko-KR" altLang="en-US" sz="9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기준으로 항공 데이터와 조인 진행</a:t>
            </a:r>
            <a:r>
              <a:rPr lang="en-US" altLang="ko-KR" sz="9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!</a:t>
            </a:r>
            <a:r>
              <a:rPr lang="ko-KR" altLang="en-US" sz="9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 </a:t>
            </a:r>
            <a:endParaRPr lang="en-US" altLang="ko-KR" sz="90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</p:txBody>
      </p:sp>
      <p:sp>
        <p:nvSpPr>
          <p:cNvPr id="19" name="Google Shape;660;p34">
            <a:extLst>
              <a:ext uri="{FF2B5EF4-FFF2-40B4-BE49-F238E27FC236}">
                <a16:creationId xmlns:a16="http://schemas.microsoft.com/office/drawing/2014/main" id="{0763DA2D-2A5A-64DB-309A-43F3B6128C8E}"/>
              </a:ext>
            </a:extLst>
          </p:cNvPr>
          <p:cNvSpPr txBox="1">
            <a:spLocks/>
          </p:cNvSpPr>
          <p:nvPr/>
        </p:nvSpPr>
        <p:spPr>
          <a:xfrm>
            <a:off x="742446" y="920077"/>
            <a:ext cx="1872796" cy="35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18288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Limelight"/>
                <a:sym typeface="Limelight"/>
              </a:rPr>
              <a:t>날씨</a:t>
            </a:r>
            <a:r>
              <a:rPr lang="ko-KR" altLang="en-US" sz="1200" b="1" dirty="0">
                <a:solidFill>
                  <a:schemeClr val="dk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Limelight"/>
                <a:sym typeface="Limelight"/>
              </a:rPr>
              <a:t> 데이터 </a:t>
            </a:r>
            <a:r>
              <a:rPr lang="ko-KR" altLang="en-US" sz="1200" b="1" dirty="0" err="1">
                <a:solidFill>
                  <a:schemeClr val="dk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Limelight"/>
                <a:sym typeface="Limelight"/>
              </a:rPr>
              <a:t>전처리</a:t>
            </a:r>
            <a:endParaRPr lang="en-US" altLang="ko-KR" sz="1200" b="1" dirty="0">
              <a:solidFill>
                <a:schemeClr val="dk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Limelight"/>
              <a:sym typeface="Limelight"/>
            </a:endParaRPr>
          </a:p>
        </p:txBody>
      </p:sp>
      <p:grpSp>
        <p:nvGrpSpPr>
          <p:cNvPr id="20" name="Google Shape;6455;p69">
            <a:extLst>
              <a:ext uri="{FF2B5EF4-FFF2-40B4-BE49-F238E27FC236}">
                <a16:creationId xmlns:a16="http://schemas.microsoft.com/office/drawing/2014/main" id="{01736777-13F1-02CC-C550-C12C574054C4}"/>
              </a:ext>
            </a:extLst>
          </p:cNvPr>
          <p:cNvGrpSpPr/>
          <p:nvPr/>
        </p:nvGrpSpPr>
        <p:grpSpPr>
          <a:xfrm>
            <a:off x="539586" y="977632"/>
            <a:ext cx="327397" cy="238245"/>
            <a:chOff x="2085525" y="3263750"/>
            <a:chExt cx="481825" cy="381550"/>
          </a:xfrm>
        </p:grpSpPr>
        <p:sp>
          <p:nvSpPr>
            <p:cNvPr id="21" name="Google Shape;6456;p69">
              <a:extLst>
                <a:ext uri="{FF2B5EF4-FFF2-40B4-BE49-F238E27FC236}">
                  <a16:creationId xmlns:a16="http://schemas.microsoft.com/office/drawing/2014/main" id="{6E14B875-5DED-1FEA-8A6A-34D76A750A42}"/>
                </a:ext>
              </a:extLst>
            </p:cNvPr>
            <p:cNvSpPr/>
            <p:nvPr/>
          </p:nvSpPr>
          <p:spPr>
            <a:xfrm>
              <a:off x="2320325" y="3263750"/>
              <a:ext cx="227825" cy="141025"/>
            </a:xfrm>
            <a:custGeom>
              <a:avLst/>
              <a:gdLst/>
              <a:ahLst/>
              <a:cxnLst/>
              <a:rect l="l" t="t" r="r" b="b"/>
              <a:pathLst>
                <a:path w="9113" h="5641" extrusionOk="0">
                  <a:moveTo>
                    <a:pt x="4066" y="0"/>
                  </a:moveTo>
                  <a:cubicBezTo>
                    <a:pt x="2283" y="3"/>
                    <a:pt x="675" y="1081"/>
                    <a:pt x="0" y="2731"/>
                  </a:cubicBezTo>
                  <a:cubicBezTo>
                    <a:pt x="1527" y="2939"/>
                    <a:pt x="2912" y="3734"/>
                    <a:pt x="3861" y="4948"/>
                  </a:cubicBezTo>
                  <a:cubicBezTo>
                    <a:pt x="4331" y="4823"/>
                    <a:pt x="4810" y="4761"/>
                    <a:pt x="5287" y="4761"/>
                  </a:cubicBezTo>
                  <a:cubicBezTo>
                    <a:pt x="6338" y="4761"/>
                    <a:pt x="7378" y="5060"/>
                    <a:pt x="8281" y="5640"/>
                  </a:cubicBezTo>
                  <a:cubicBezTo>
                    <a:pt x="9112" y="2825"/>
                    <a:pt x="7002" y="0"/>
                    <a:pt x="40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6457;p69">
              <a:extLst>
                <a:ext uri="{FF2B5EF4-FFF2-40B4-BE49-F238E27FC236}">
                  <a16:creationId xmlns:a16="http://schemas.microsoft.com/office/drawing/2014/main" id="{DD6B5BB0-A653-E250-1461-5D26D8EB2035}"/>
                </a:ext>
              </a:extLst>
            </p:cNvPr>
            <p:cNvSpPr/>
            <p:nvPr/>
          </p:nvSpPr>
          <p:spPr>
            <a:xfrm>
              <a:off x="2085525" y="3355200"/>
              <a:ext cx="481825" cy="290100"/>
            </a:xfrm>
            <a:custGeom>
              <a:avLst/>
              <a:gdLst/>
              <a:ahLst/>
              <a:cxnLst/>
              <a:rect l="l" t="t" r="r" b="b"/>
              <a:pathLst>
                <a:path w="19273" h="11604" extrusionOk="0">
                  <a:moveTo>
                    <a:pt x="8620" y="1"/>
                  </a:moveTo>
                  <a:cubicBezTo>
                    <a:pt x="8610" y="1"/>
                    <a:pt x="8599" y="1"/>
                    <a:pt x="8588" y="1"/>
                  </a:cubicBezTo>
                  <a:cubicBezTo>
                    <a:pt x="7468" y="4"/>
                    <a:pt x="6384" y="407"/>
                    <a:pt x="5535" y="1139"/>
                  </a:cubicBezTo>
                  <a:cubicBezTo>
                    <a:pt x="4818" y="1756"/>
                    <a:pt x="4288" y="2563"/>
                    <a:pt x="4005" y="3470"/>
                  </a:cubicBezTo>
                  <a:lnTo>
                    <a:pt x="3891" y="3470"/>
                  </a:lnTo>
                  <a:cubicBezTo>
                    <a:pt x="1747" y="3470"/>
                    <a:pt x="0" y="5295"/>
                    <a:pt x="0" y="7538"/>
                  </a:cubicBezTo>
                  <a:cubicBezTo>
                    <a:pt x="0" y="9781"/>
                    <a:pt x="1744" y="11603"/>
                    <a:pt x="3891" y="11603"/>
                  </a:cubicBezTo>
                  <a:lnTo>
                    <a:pt x="14798" y="11603"/>
                  </a:lnTo>
                  <a:cubicBezTo>
                    <a:pt x="17264" y="11603"/>
                    <a:pt x="19272" y="9504"/>
                    <a:pt x="19272" y="6924"/>
                  </a:cubicBezTo>
                  <a:cubicBezTo>
                    <a:pt x="19272" y="6044"/>
                    <a:pt x="19034" y="5180"/>
                    <a:pt x="18583" y="4427"/>
                  </a:cubicBezTo>
                  <a:cubicBezTo>
                    <a:pt x="18152" y="3705"/>
                    <a:pt x="17529" y="3118"/>
                    <a:pt x="16782" y="2726"/>
                  </a:cubicBezTo>
                  <a:cubicBezTo>
                    <a:pt x="16161" y="2403"/>
                    <a:pt x="15480" y="2241"/>
                    <a:pt x="14799" y="2241"/>
                  </a:cubicBezTo>
                  <a:cubicBezTo>
                    <a:pt x="14135" y="2241"/>
                    <a:pt x="13471" y="2394"/>
                    <a:pt x="12861" y="2702"/>
                  </a:cubicBezTo>
                  <a:cubicBezTo>
                    <a:pt x="12232" y="1443"/>
                    <a:pt x="11118" y="513"/>
                    <a:pt x="9784" y="157"/>
                  </a:cubicBezTo>
                  <a:cubicBezTo>
                    <a:pt x="9403" y="55"/>
                    <a:pt x="9013" y="1"/>
                    <a:pt x="86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376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59;p34">
            <a:extLst>
              <a:ext uri="{FF2B5EF4-FFF2-40B4-BE49-F238E27FC236}">
                <a16:creationId xmlns:a16="http://schemas.microsoft.com/office/drawing/2014/main" id="{F331FB18-756E-38DC-7A20-B96A15A27F6E}"/>
              </a:ext>
            </a:extLst>
          </p:cNvPr>
          <p:cNvSpPr txBox="1">
            <a:spLocks/>
          </p:cNvSpPr>
          <p:nvPr/>
        </p:nvSpPr>
        <p:spPr>
          <a:xfrm>
            <a:off x="2049750" y="1589425"/>
            <a:ext cx="13680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800" dirty="0">
                <a:solidFill>
                  <a:schemeClr val="tx1"/>
                </a:solidFill>
                <a:latin typeface="Limelight" panose="020B0600000101010101" charset="0"/>
              </a:rPr>
              <a:t>03</a:t>
            </a:r>
          </a:p>
        </p:txBody>
      </p:sp>
      <p:sp>
        <p:nvSpPr>
          <p:cNvPr id="9" name="Google Shape;658;p34">
            <a:extLst>
              <a:ext uri="{FF2B5EF4-FFF2-40B4-BE49-F238E27FC236}">
                <a16:creationId xmlns:a16="http://schemas.microsoft.com/office/drawing/2014/main" id="{181CF023-04FA-CFF6-5163-ED08806EAE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9750" y="2217876"/>
            <a:ext cx="22419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EDA </a:t>
            </a:r>
            <a:endParaRPr sz="32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0" name="Google Shape;643;p32">
            <a:extLst>
              <a:ext uri="{FF2B5EF4-FFF2-40B4-BE49-F238E27FC236}">
                <a16:creationId xmlns:a16="http://schemas.microsoft.com/office/drawing/2014/main" id="{2205BDC3-5DC1-F8DD-2532-AED70BE8003E}"/>
              </a:ext>
            </a:extLst>
          </p:cNvPr>
          <p:cNvSpPr txBox="1">
            <a:spLocks/>
          </p:cNvSpPr>
          <p:nvPr/>
        </p:nvSpPr>
        <p:spPr>
          <a:xfrm>
            <a:off x="1572743" y="3001127"/>
            <a:ext cx="3195913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데이터 분석 결과 </a:t>
            </a:r>
            <a:r>
              <a:rPr lang="ko-KR" altLang="en-US">
                <a:latin typeface="공체 Light" panose="00000300000000000000" pitchFamily="2" charset="-127"/>
                <a:ea typeface="공체 Light" panose="00000300000000000000" pitchFamily="2" charset="-127"/>
              </a:rPr>
              <a:t>및 인사이트</a:t>
            </a:r>
            <a:endParaRPr lang="ko-KR" altLang="en-US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376B10-A623-7BC5-60EE-7F7E06965E0C}"/>
              </a:ext>
            </a:extLst>
          </p:cNvPr>
          <p:cNvSpPr/>
          <p:nvPr/>
        </p:nvSpPr>
        <p:spPr>
          <a:xfrm>
            <a:off x="-99152" y="-1002850"/>
            <a:ext cx="9144000" cy="769620"/>
          </a:xfrm>
          <a:prstGeom prst="rect">
            <a:avLst/>
          </a:prstGeom>
          <a:solidFill>
            <a:srgbClr val="6A7B8B"/>
          </a:solidFill>
          <a:ln>
            <a:solidFill>
              <a:srgbClr val="6A7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8155CC3-EC49-B1FF-67ED-2921F7D9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125" y="-849428"/>
            <a:ext cx="2133600" cy="5157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>
                <a:solidFill>
                  <a:srgbClr val="E8ECE5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03 EDA</a:t>
            </a:r>
            <a:endParaRPr lang="ko-KR" altLang="en-US" dirty="0">
              <a:solidFill>
                <a:srgbClr val="E8ECE5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6089FF-15CA-BCAA-9095-07B9B92F3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9" y="2313672"/>
            <a:ext cx="6210725" cy="10237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EA5F12-DCF4-9F89-C01E-4343408E5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76" y="971382"/>
            <a:ext cx="6210726" cy="10151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1E821F-CA2E-3E62-2B16-8D58422C8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79" y="3664527"/>
            <a:ext cx="6210723" cy="986687"/>
          </a:xfrm>
          <a:prstGeom prst="rect">
            <a:avLst/>
          </a:prstGeom>
        </p:spPr>
      </p:pic>
      <p:cxnSp>
        <p:nvCxnSpPr>
          <p:cNvPr id="15" name="Google Shape;667;p35">
            <a:extLst>
              <a:ext uri="{FF2B5EF4-FFF2-40B4-BE49-F238E27FC236}">
                <a16:creationId xmlns:a16="http://schemas.microsoft.com/office/drawing/2014/main" id="{605B0BBA-1B7F-7CEB-C500-38664F043118}"/>
              </a:ext>
            </a:extLst>
          </p:cNvPr>
          <p:cNvCxnSpPr>
            <a:cxnSpLocks/>
          </p:cNvCxnSpPr>
          <p:nvPr/>
        </p:nvCxnSpPr>
        <p:spPr>
          <a:xfrm flipV="1">
            <a:off x="6586298" y="971382"/>
            <a:ext cx="0" cy="352441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670;p35">
            <a:extLst>
              <a:ext uri="{FF2B5EF4-FFF2-40B4-BE49-F238E27FC236}">
                <a16:creationId xmlns:a16="http://schemas.microsoft.com/office/drawing/2014/main" id="{283F516B-C3E3-E4EB-0225-306FA5C42BFB}"/>
              </a:ext>
            </a:extLst>
          </p:cNvPr>
          <p:cNvSpPr/>
          <p:nvPr/>
        </p:nvSpPr>
        <p:spPr>
          <a:xfrm>
            <a:off x="6516248" y="4037879"/>
            <a:ext cx="140100" cy="14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81;p35">
            <a:extLst>
              <a:ext uri="{FF2B5EF4-FFF2-40B4-BE49-F238E27FC236}">
                <a16:creationId xmlns:a16="http://schemas.microsoft.com/office/drawing/2014/main" id="{E9F5CA62-EA64-E1F9-FC67-7EF466C724C0}"/>
              </a:ext>
            </a:extLst>
          </p:cNvPr>
          <p:cNvSpPr/>
          <p:nvPr/>
        </p:nvSpPr>
        <p:spPr>
          <a:xfrm>
            <a:off x="6516248" y="2723401"/>
            <a:ext cx="140100" cy="14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83;p35">
            <a:extLst>
              <a:ext uri="{FF2B5EF4-FFF2-40B4-BE49-F238E27FC236}">
                <a16:creationId xmlns:a16="http://schemas.microsoft.com/office/drawing/2014/main" id="{77406DEC-0279-D9FC-14CF-83805770EF0C}"/>
              </a:ext>
            </a:extLst>
          </p:cNvPr>
          <p:cNvSpPr/>
          <p:nvPr/>
        </p:nvSpPr>
        <p:spPr>
          <a:xfrm>
            <a:off x="6516248" y="1408923"/>
            <a:ext cx="140100" cy="14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669;p35">
            <a:extLst>
              <a:ext uri="{FF2B5EF4-FFF2-40B4-BE49-F238E27FC236}">
                <a16:creationId xmlns:a16="http://schemas.microsoft.com/office/drawing/2014/main" id="{CF93F9F6-60F5-9FA6-7B95-D1F7CB621048}"/>
              </a:ext>
            </a:extLst>
          </p:cNvPr>
          <p:cNvSpPr txBox="1"/>
          <p:nvPr/>
        </p:nvSpPr>
        <p:spPr>
          <a:xfrm>
            <a:off x="380443" y="772348"/>
            <a:ext cx="1553033" cy="343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월별 평균 지연 시간</a:t>
            </a:r>
            <a:endParaRPr sz="105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</p:txBody>
      </p:sp>
      <p:sp>
        <p:nvSpPr>
          <p:cNvPr id="24" name="Google Shape;669;p35">
            <a:extLst>
              <a:ext uri="{FF2B5EF4-FFF2-40B4-BE49-F238E27FC236}">
                <a16:creationId xmlns:a16="http://schemas.microsoft.com/office/drawing/2014/main" id="{D0B2101A-4AFC-D5F2-B3CC-A433D05B8149}"/>
              </a:ext>
            </a:extLst>
          </p:cNvPr>
          <p:cNvSpPr txBox="1"/>
          <p:nvPr/>
        </p:nvSpPr>
        <p:spPr>
          <a:xfrm>
            <a:off x="380442" y="2141692"/>
            <a:ext cx="1553033" cy="343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일별 평균 지연 시간</a:t>
            </a:r>
            <a:endParaRPr sz="105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</p:txBody>
      </p:sp>
      <p:sp>
        <p:nvSpPr>
          <p:cNvPr id="25" name="Google Shape;669;p35">
            <a:extLst>
              <a:ext uri="{FF2B5EF4-FFF2-40B4-BE49-F238E27FC236}">
                <a16:creationId xmlns:a16="http://schemas.microsoft.com/office/drawing/2014/main" id="{F70D2756-2533-391C-A482-DFBA9E8DDFEE}"/>
              </a:ext>
            </a:extLst>
          </p:cNvPr>
          <p:cNvSpPr txBox="1"/>
          <p:nvPr/>
        </p:nvSpPr>
        <p:spPr>
          <a:xfrm>
            <a:off x="380442" y="3492546"/>
            <a:ext cx="1553033" cy="343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050" dirty="0" err="1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요일별</a:t>
            </a: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 평균 지연 시간</a:t>
            </a:r>
            <a:endParaRPr sz="105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BAA3CCE-451E-280C-56DE-A5823C0169B0}"/>
              </a:ext>
            </a:extLst>
          </p:cNvPr>
          <p:cNvGrpSpPr/>
          <p:nvPr/>
        </p:nvGrpSpPr>
        <p:grpSpPr>
          <a:xfrm>
            <a:off x="6726398" y="1118814"/>
            <a:ext cx="2211323" cy="3048020"/>
            <a:chOff x="6726398" y="1307467"/>
            <a:chExt cx="2211323" cy="3048020"/>
          </a:xfrm>
        </p:grpSpPr>
        <p:sp>
          <p:nvSpPr>
            <p:cNvPr id="26" name="Google Shape;669;p35">
              <a:extLst>
                <a:ext uri="{FF2B5EF4-FFF2-40B4-BE49-F238E27FC236}">
                  <a16:creationId xmlns:a16="http://schemas.microsoft.com/office/drawing/2014/main" id="{207355E8-DB1E-2EE9-ACBA-BF0BDCCA15E2}"/>
                </a:ext>
              </a:extLst>
            </p:cNvPr>
            <p:cNvSpPr txBox="1"/>
            <p:nvPr/>
          </p:nvSpPr>
          <p:spPr>
            <a:xfrm>
              <a:off x="6726398" y="1307467"/>
              <a:ext cx="2184869" cy="650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6,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 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7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 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,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 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12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월에 항공기 지연이 많고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,</a:t>
              </a:r>
            </a:p>
            <a:p>
              <a:pPr lvl="0" rtl="0"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4, 5, 9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월에 항공기 지연이 작다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.</a:t>
              </a:r>
            </a:p>
            <a:p>
              <a:pPr lvl="0" rtl="0"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=&gt; 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성수기와 </a:t>
              </a:r>
              <a:r>
                <a:rPr lang="ko-KR" altLang="en-US" sz="1000" dirty="0" err="1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비성수기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 차이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 </a:t>
              </a:r>
              <a:endParaRPr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endParaRPr>
            </a:p>
          </p:txBody>
        </p:sp>
        <p:sp>
          <p:nvSpPr>
            <p:cNvPr id="27" name="Google Shape;669;p35">
              <a:extLst>
                <a:ext uri="{FF2B5EF4-FFF2-40B4-BE49-F238E27FC236}">
                  <a16:creationId xmlns:a16="http://schemas.microsoft.com/office/drawing/2014/main" id="{26C20485-9671-509F-8438-999865E12F19}"/>
                </a:ext>
              </a:extLst>
            </p:cNvPr>
            <p:cNvSpPr txBox="1"/>
            <p:nvPr/>
          </p:nvSpPr>
          <p:spPr>
            <a:xfrm>
              <a:off x="6752852" y="2816580"/>
              <a:ext cx="2184869" cy="395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일별 평균 지연 시간은 유사하다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.</a:t>
              </a:r>
              <a:endParaRPr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endParaRPr>
            </a:p>
          </p:txBody>
        </p:sp>
        <p:sp>
          <p:nvSpPr>
            <p:cNvPr id="28" name="Google Shape;669;p35">
              <a:extLst>
                <a:ext uri="{FF2B5EF4-FFF2-40B4-BE49-F238E27FC236}">
                  <a16:creationId xmlns:a16="http://schemas.microsoft.com/office/drawing/2014/main" id="{A82B7909-329F-9B96-1BEE-032EF694408E}"/>
                </a:ext>
              </a:extLst>
            </p:cNvPr>
            <p:cNvSpPr txBox="1"/>
            <p:nvPr/>
          </p:nvSpPr>
          <p:spPr>
            <a:xfrm>
              <a:off x="6726398" y="3960252"/>
              <a:ext cx="2211323" cy="395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토요일의 평균 지연 시간이 짧고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,</a:t>
              </a:r>
            </a:p>
            <a:p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목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 ∙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 금요일의 평균 지연 시간이 길다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.</a:t>
              </a:r>
              <a:endParaRPr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26D0482-7146-3118-B642-911FDF64A1D1}"/>
              </a:ext>
            </a:extLst>
          </p:cNvPr>
          <p:cNvGrpSpPr/>
          <p:nvPr/>
        </p:nvGrpSpPr>
        <p:grpSpPr>
          <a:xfrm>
            <a:off x="-150559" y="1"/>
            <a:ext cx="3259451" cy="842400"/>
            <a:chOff x="-150559" y="1"/>
            <a:chExt cx="3259451" cy="842400"/>
          </a:xfrm>
        </p:grpSpPr>
        <p:pic>
          <p:nvPicPr>
            <p:cNvPr id="2" name="Image 1" descr="preencoded.png">
              <a:extLst>
                <a:ext uri="{FF2B5EF4-FFF2-40B4-BE49-F238E27FC236}">
                  <a16:creationId xmlns:a16="http://schemas.microsoft.com/office/drawing/2014/main" id="{C41F6130-6C1E-6EB3-E516-BCC2E8DBE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0" y="734412"/>
              <a:ext cx="3108892" cy="45719"/>
            </a:xfrm>
            <a:prstGeom prst="rect">
              <a:avLst/>
            </a:prstGeom>
          </p:spPr>
        </p:pic>
        <p:sp>
          <p:nvSpPr>
            <p:cNvPr id="3" name="Google Shape;665;p35">
              <a:extLst>
                <a:ext uri="{FF2B5EF4-FFF2-40B4-BE49-F238E27FC236}">
                  <a16:creationId xmlns:a16="http://schemas.microsoft.com/office/drawing/2014/main" id="{B23AE0D8-92F2-461D-B18C-C06F17336C47}"/>
                </a:ext>
              </a:extLst>
            </p:cNvPr>
            <p:cNvSpPr txBox="1">
              <a:spLocks/>
            </p:cNvSpPr>
            <p:nvPr/>
          </p:nvSpPr>
          <p:spPr>
            <a:xfrm>
              <a:off x="-150559" y="90864"/>
              <a:ext cx="2788187" cy="5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lt2"/>
                  </a:solidFill>
                  <a:latin typeface="Limelight"/>
                  <a:ea typeface="Limelight"/>
                  <a:cs typeface="Limelight"/>
                  <a:sym typeface="Limeligh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9pPr>
            </a:lstStyle>
            <a:p>
              <a:r>
                <a:rPr lang="en-US" altLang="ko-KR" dirty="0">
                  <a:solidFill>
                    <a:schemeClr val="bg2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EDA</a:t>
              </a:r>
              <a:endParaRPr lang="ko-KR" altLang="en-US" dirty="0">
                <a:solidFill>
                  <a:schemeClr val="bg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B73B44-85A0-F891-13E5-C414AD126A4A}"/>
                </a:ext>
              </a:extLst>
            </p:cNvPr>
            <p:cNvSpPr/>
            <p:nvPr/>
          </p:nvSpPr>
          <p:spPr>
            <a:xfrm>
              <a:off x="0" y="591043"/>
              <a:ext cx="442913" cy="2333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DD4E3184-ECFB-884A-91E3-AFB5370D1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0" y="1"/>
              <a:ext cx="747057" cy="84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108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667;p35">
            <a:extLst>
              <a:ext uri="{FF2B5EF4-FFF2-40B4-BE49-F238E27FC236}">
                <a16:creationId xmlns:a16="http://schemas.microsoft.com/office/drawing/2014/main" id="{C8AB770C-086A-5831-4AB1-CFBC4536592D}"/>
              </a:ext>
            </a:extLst>
          </p:cNvPr>
          <p:cNvCxnSpPr>
            <a:cxnSpLocks/>
          </p:cNvCxnSpPr>
          <p:nvPr/>
        </p:nvCxnSpPr>
        <p:spPr>
          <a:xfrm flipH="1">
            <a:off x="404491" y="3095361"/>
            <a:ext cx="784189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2C7913C-59CB-10AD-C9C0-ACEDD07C1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76" y="1322304"/>
            <a:ext cx="7920000" cy="1274182"/>
          </a:xfrm>
          <a:prstGeom prst="rect">
            <a:avLst/>
          </a:prstGeom>
        </p:spPr>
      </p:pic>
      <p:sp>
        <p:nvSpPr>
          <p:cNvPr id="23" name="Google Shape;669;p35">
            <a:extLst>
              <a:ext uri="{FF2B5EF4-FFF2-40B4-BE49-F238E27FC236}">
                <a16:creationId xmlns:a16="http://schemas.microsoft.com/office/drawing/2014/main" id="{CF93F9F6-60F5-9FA6-7B95-D1F7CB621048}"/>
              </a:ext>
            </a:extLst>
          </p:cNvPr>
          <p:cNvSpPr txBox="1"/>
          <p:nvPr/>
        </p:nvSpPr>
        <p:spPr>
          <a:xfrm>
            <a:off x="819508" y="1150324"/>
            <a:ext cx="1790802" cy="343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항공사 별 평균 지연 시간</a:t>
            </a:r>
            <a:endParaRPr sz="105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</p:txBody>
      </p:sp>
      <p:sp>
        <p:nvSpPr>
          <p:cNvPr id="9" name="Google Shape;666;p35">
            <a:extLst>
              <a:ext uri="{FF2B5EF4-FFF2-40B4-BE49-F238E27FC236}">
                <a16:creationId xmlns:a16="http://schemas.microsoft.com/office/drawing/2014/main" id="{95F684EA-56BD-ED83-9CBE-116F8729BFFB}"/>
              </a:ext>
            </a:extLst>
          </p:cNvPr>
          <p:cNvSpPr/>
          <p:nvPr/>
        </p:nvSpPr>
        <p:spPr>
          <a:xfrm>
            <a:off x="8013680" y="2910612"/>
            <a:ext cx="626111" cy="362947"/>
          </a:xfrm>
          <a:custGeom>
            <a:avLst/>
            <a:gdLst/>
            <a:ahLst/>
            <a:cxnLst/>
            <a:rect l="l" t="t" r="r" b="b"/>
            <a:pathLst>
              <a:path w="9274" h="5376" extrusionOk="0">
                <a:moveTo>
                  <a:pt x="4021" y="1"/>
                </a:moveTo>
                <a:cubicBezTo>
                  <a:pt x="3942" y="1"/>
                  <a:pt x="3875" y="80"/>
                  <a:pt x="3909" y="165"/>
                </a:cubicBezTo>
                <a:lnTo>
                  <a:pt x="4653" y="2072"/>
                </a:lnTo>
                <a:lnTo>
                  <a:pt x="972" y="2405"/>
                </a:lnTo>
                <a:lnTo>
                  <a:pt x="97" y="1889"/>
                </a:lnTo>
                <a:cubicBezTo>
                  <a:pt x="87" y="1883"/>
                  <a:pt x="77" y="1881"/>
                  <a:pt x="68" y="1881"/>
                </a:cubicBezTo>
                <a:cubicBezTo>
                  <a:pt x="30" y="1881"/>
                  <a:pt x="0" y="1922"/>
                  <a:pt x="19" y="1961"/>
                </a:cubicBezTo>
                <a:lnTo>
                  <a:pt x="326" y="2523"/>
                </a:lnTo>
                <a:lnTo>
                  <a:pt x="320" y="2523"/>
                </a:lnTo>
                <a:cubicBezTo>
                  <a:pt x="318" y="2523"/>
                  <a:pt x="316" y="2523"/>
                  <a:pt x="314" y="2523"/>
                </a:cubicBezTo>
                <a:cubicBezTo>
                  <a:pt x="224" y="2523"/>
                  <a:pt x="146" y="2583"/>
                  <a:pt x="117" y="2668"/>
                </a:cubicBezTo>
                <a:cubicBezTo>
                  <a:pt x="74" y="2804"/>
                  <a:pt x="175" y="2943"/>
                  <a:pt x="320" y="2943"/>
                </a:cubicBezTo>
                <a:lnTo>
                  <a:pt x="332" y="2943"/>
                </a:lnTo>
                <a:lnTo>
                  <a:pt x="39" y="3511"/>
                </a:lnTo>
                <a:cubicBezTo>
                  <a:pt x="19" y="3552"/>
                  <a:pt x="48" y="3593"/>
                  <a:pt x="86" y="3593"/>
                </a:cubicBezTo>
                <a:cubicBezTo>
                  <a:pt x="96" y="3593"/>
                  <a:pt x="107" y="3590"/>
                  <a:pt x="117" y="3584"/>
                </a:cubicBezTo>
                <a:lnTo>
                  <a:pt x="978" y="3045"/>
                </a:lnTo>
                <a:lnTo>
                  <a:pt x="4668" y="3288"/>
                </a:lnTo>
                <a:lnTo>
                  <a:pt x="3970" y="5212"/>
                </a:lnTo>
                <a:cubicBezTo>
                  <a:pt x="3938" y="5298"/>
                  <a:pt x="4004" y="5375"/>
                  <a:pt x="4082" y="5375"/>
                </a:cubicBezTo>
                <a:cubicBezTo>
                  <a:pt x="4103" y="5375"/>
                  <a:pt x="4125" y="5369"/>
                  <a:pt x="4147" y="5356"/>
                </a:cubicBezTo>
                <a:lnTo>
                  <a:pt x="4726" y="5003"/>
                </a:lnTo>
                <a:cubicBezTo>
                  <a:pt x="4735" y="4997"/>
                  <a:pt x="4743" y="4988"/>
                  <a:pt x="4752" y="4980"/>
                </a:cubicBezTo>
                <a:lnTo>
                  <a:pt x="6096" y="3459"/>
                </a:lnTo>
                <a:lnTo>
                  <a:pt x="6771" y="3482"/>
                </a:lnTo>
                <a:cubicBezTo>
                  <a:pt x="6796" y="3483"/>
                  <a:pt x="6822" y="3483"/>
                  <a:pt x="6849" y="3483"/>
                </a:cubicBezTo>
                <a:cubicBezTo>
                  <a:pt x="7562" y="3483"/>
                  <a:pt x="8576" y="3184"/>
                  <a:pt x="9149" y="2799"/>
                </a:cubicBezTo>
                <a:cubicBezTo>
                  <a:pt x="9274" y="2717"/>
                  <a:pt x="9271" y="2535"/>
                  <a:pt x="9146" y="2457"/>
                </a:cubicBezTo>
                <a:lnTo>
                  <a:pt x="9143" y="2457"/>
                </a:lnTo>
                <a:lnTo>
                  <a:pt x="8871" y="2283"/>
                </a:lnTo>
                <a:cubicBezTo>
                  <a:pt x="8418" y="1992"/>
                  <a:pt x="7275" y="1843"/>
                  <a:pt x="6619" y="1843"/>
                </a:cubicBezTo>
                <a:cubicBezTo>
                  <a:pt x="6550" y="1843"/>
                  <a:pt x="6486" y="1845"/>
                  <a:pt x="6429" y="1848"/>
                </a:cubicBezTo>
                <a:lnTo>
                  <a:pt x="6076" y="1869"/>
                </a:lnTo>
                <a:lnTo>
                  <a:pt x="4697" y="380"/>
                </a:lnTo>
                <a:cubicBezTo>
                  <a:pt x="4688" y="371"/>
                  <a:pt x="4680" y="362"/>
                  <a:pt x="4668" y="357"/>
                </a:cubicBezTo>
                <a:lnTo>
                  <a:pt x="4083" y="18"/>
                </a:lnTo>
                <a:cubicBezTo>
                  <a:pt x="4063" y="6"/>
                  <a:pt x="4042" y="1"/>
                  <a:pt x="4021" y="1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681;p35">
            <a:extLst>
              <a:ext uri="{FF2B5EF4-FFF2-40B4-BE49-F238E27FC236}">
                <a16:creationId xmlns:a16="http://schemas.microsoft.com/office/drawing/2014/main" id="{FE33453D-78AC-66A1-6774-4664A6005739}"/>
              </a:ext>
            </a:extLst>
          </p:cNvPr>
          <p:cNvSpPr/>
          <p:nvPr/>
        </p:nvSpPr>
        <p:spPr>
          <a:xfrm>
            <a:off x="3857565" y="3022036"/>
            <a:ext cx="140100" cy="14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683;p35">
            <a:extLst>
              <a:ext uri="{FF2B5EF4-FFF2-40B4-BE49-F238E27FC236}">
                <a16:creationId xmlns:a16="http://schemas.microsoft.com/office/drawing/2014/main" id="{4545BF1F-D17B-E9A9-6FC1-BBB47C395BE3}"/>
              </a:ext>
            </a:extLst>
          </p:cNvPr>
          <p:cNvSpPr/>
          <p:nvPr/>
        </p:nvSpPr>
        <p:spPr>
          <a:xfrm>
            <a:off x="6537338" y="3066425"/>
            <a:ext cx="140100" cy="14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669;p35">
            <a:extLst>
              <a:ext uri="{FF2B5EF4-FFF2-40B4-BE49-F238E27FC236}">
                <a16:creationId xmlns:a16="http://schemas.microsoft.com/office/drawing/2014/main" id="{2CD7A05E-8854-4E49-6FB0-13319C39B333}"/>
              </a:ext>
            </a:extLst>
          </p:cNvPr>
          <p:cNvSpPr txBox="1"/>
          <p:nvPr/>
        </p:nvSpPr>
        <p:spPr>
          <a:xfrm>
            <a:off x="5519479" y="3442497"/>
            <a:ext cx="2494201" cy="1538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50" b="1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HA(Hawaiian Airlines Inc.)</a:t>
            </a:r>
          </a:p>
          <a:p>
            <a:pPr marL="171450" lvl="0" indent="-1714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평균 출발 지연 시간</a:t>
            </a:r>
            <a:r>
              <a:rPr lang="en-US" altLang="ko-KR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: 2</a:t>
            </a:r>
          </a:p>
          <a:p>
            <a:pPr marL="171450" lvl="0" indent="-1714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평균 도착 지연 시간</a:t>
            </a:r>
            <a:r>
              <a:rPr lang="en-US" altLang="ko-KR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: -4.667</a:t>
            </a:r>
          </a:p>
          <a:p>
            <a:pPr marL="171450" lvl="0" indent="-171450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지연이 거의 발생하지 않는다</a:t>
            </a:r>
            <a:r>
              <a:rPr lang="en-US" altLang="ko-KR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미국 </a:t>
            </a:r>
            <a:r>
              <a:rPr lang="en-US" altLang="ko-KR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1</a:t>
            </a: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순위 항공사</a:t>
            </a:r>
            <a:r>
              <a:rPr lang="en-US" altLang="ko-KR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: 03.11~06.11</a:t>
            </a:r>
          </a:p>
          <a:p>
            <a:pPr marL="171450" lvl="0" indent="-171450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적은 </a:t>
            </a:r>
            <a:r>
              <a:rPr lang="ko-KR" altLang="en-US" sz="1050" dirty="0" err="1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취소율</a:t>
            </a:r>
            <a:r>
              <a:rPr lang="en-US" altLang="ko-KR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, </a:t>
            </a: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수하물 처리</a:t>
            </a:r>
            <a:r>
              <a:rPr lang="en-US" altLang="ko-KR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, </a:t>
            </a: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많은 판매율</a:t>
            </a:r>
            <a:endParaRPr lang="en-US" altLang="ko-KR" sz="105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</p:txBody>
      </p:sp>
      <p:sp>
        <p:nvSpPr>
          <p:cNvPr id="31" name="Google Shape;669;p35">
            <a:extLst>
              <a:ext uri="{FF2B5EF4-FFF2-40B4-BE49-F238E27FC236}">
                <a16:creationId xmlns:a16="http://schemas.microsoft.com/office/drawing/2014/main" id="{89CCA11D-EDE6-A230-632F-0DE8E118EF91}"/>
              </a:ext>
            </a:extLst>
          </p:cNvPr>
          <p:cNvSpPr txBox="1"/>
          <p:nvPr/>
        </p:nvSpPr>
        <p:spPr>
          <a:xfrm>
            <a:off x="434494" y="3442497"/>
            <a:ext cx="2175816" cy="1200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50" b="1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DH(Independence Air)</a:t>
            </a:r>
          </a:p>
          <a:p>
            <a:pPr marL="171450" lvl="0" indent="-1714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평균 도착 지연 시간</a:t>
            </a:r>
            <a:r>
              <a:rPr lang="en-US" altLang="ko-KR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: 16.08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=&gt; </a:t>
            </a: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평균 도착 지연이 가장 심하다</a:t>
            </a:r>
            <a:r>
              <a:rPr lang="en-US" altLang="ko-KR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.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</p:txBody>
      </p:sp>
      <p:sp>
        <p:nvSpPr>
          <p:cNvPr id="32" name="Google Shape;669;p35">
            <a:extLst>
              <a:ext uri="{FF2B5EF4-FFF2-40B4-BE49-F238E27FC236}">
                <a16:creationId xmlns:a16="http://schemas.microsoft.com/office/drawing/2014/main" id="{16E709DD-A591-BD7B-2487-F8FDC19F5141}"/>
              </a:ext>
            </a:extLst>
          </p:cNvPr>
          <p:cNvSpPr txBox="1"/>
          <p:nvPr/>
        </p:nvSpPr>
        <p:spPr>
          <a:xfrm>
            <a:off x="2838151" y="3442497"/>
            <a:ext cx="2453489" cy="1406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50" b="1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MQ(</a:t>
            </a:r>
            <a:r>
              <a:rPr lang="en-US" sz="1000" b="1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American Eagle Airlines Inc.)</a:t>
            </a:r>
            <a:endParaRPr lang="en-US" sz="1050" b="1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  <a:p>
            <a:pPr marL="171450" lvl="0" indent="-1714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평균 출발 지연 시간</a:t>
            </a:r>
            <a:r>
              <a:rPr lang="en-US" altLang="ko-KR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: 15.011</a:t>
            </a:r>
          </a:p>
          <a:p>
            <a:pPr marL="171450" lvl="0" indent="-1714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평균 도착 지연 시간</a:t>
            </a:r>
            <a:r>
              <a:rPr lang="en-US" altLang="ko-KR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: 15.01</a:t>
            </a:r>
          </a:p>
          <a:p>
            <a:pPr marL="171450" lvl="0" indent="-171450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항공사 중 지연이 심한 항공사</a:t>
            </a:r>
            <a:endParaRPr lang="en-US" altLang="ko-KR" sz="105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  <a:p>
            <a:pPr marL="171450" lvl="0" indent="-171450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총 여객 운송수로 세계 최대 항공사 </a:t>
            </a:r>
            <a:r>
              <a:rPr lang="en-US" altLang="ko-KR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(</a:t>
            </a: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총 운항 수입 규모 세계 </a:t>
            </a:r>
            <a:r>
              <a:rPr lang="en-US" altLang="ko-KR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1</a:t>
            </a: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위</a:t>
            </a:r>
            <a:r>
              <a:rPr lang="en-US" altLang="ko-KR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)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</p:txBody>
      </p:sp>
      <p:sp>
        <p:nvSpPr>
          <p:cNvPr id="33" name="Google Shape;669;p35">
            <a:extLst>
              <a:ext uri="{FF2B5EF4-FFF2-40B4-BE49-F238E27FC236}">
                <a16:creationId xmlns:a16="http://schemas.microsoft.com/office/drawing/2014/main" id="{8A833854-6E2B-50EB-F4B7-D8029A4F8281}"/>
              </a:ext>
            </a:extLst>
          </p:cNvPr>
          <p:cNvSpPr txBox="1"/>
          <p:nvPr/>
        </p:nvSpPr>
        <p:spPr>
          <a:xfrm>
            <a:off x="6398466" y="813936"/>
            <a:ext cx="2341042" cy="49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모든 항공사의 평균 출발 지연 시간</a:t>
            </a:r>
            <a:r>
              <a:rPr lang="en-US" altLang="ko-KR" sz="8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: 9.38</a:t>
            </a:r>
          </a:p>
          <a:p>
            <a:pPr marL="171450" lvl="0" indent="-1714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모든 항공사의 평균 도착 지연 시간</a:t>
            </a:r>
            <a:r>
              <a:rPr lang="en-US" altLang="ko-KR" sz="8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: 10.08</a:t>
            </a:r>
            <a:endParaRPr lang="en-US" sz="80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</p:txBody>
      </p:sp>
      <p:grpSp>
        <p:nvGrpSpPr>
          <p:cNvPr id="35" name="Google Shape;1283;p56">
            <a:extLst>
              <a:ext uri="{FF2B5EF4-FFF2-40B4-BE49-F238E27FC236}">
                <a16:creationId xmlns:a16="http://schemas.microsoft.com/office/drawing/2014/main" id="{3FB30C57-0BA5-3431-86D2-90F445ABFF8A}"/>
              </a:ext>
            </a:extLst>
          </p:cNvPr>
          <p:cNvGrpSpPr/>
          <p:nvPr/>
        </p:nvGrpSpPr>
        <p:grpSpPr>
          <a:xfrm>
            <a:off x="1221903" y="2918578"/>
            <a:ext cx="365755" cy="353566"/>
            <a:chOff x="776900" y="2397200"/>
            <a:chExt cx="185700" cy="178650"/>
          </a:xfrm>
        </p:grpSpPr>
        <p:sp>
          <p:nvSpPr>
            <p:cNvPr id="36" name="Google Shape;1284;p56">
              <a:extLst>
                <a:ext uri="{FF2B5EF4-FFF2-40B4-BE49-F238E27FC236}">
                  <a16:creationId xmlns:a16="http://schemas.microsoft.com/office/drawing/2014/main" id="{C33A6E35-8480-5AAD-9985-E2B03B54B61A}"/>
                </a:ext>
              </a:extLst>
            </p:cNvPr>
            <p:cNvSpPr/>
            <p:nvPr/>
          </p:nvSpPr>
          <p:spPr>
            <a:xfrm>
              <a:off x="815725" y="2428975"/>
              <a:ext cx="115150" cy="115100"/>
            </a:xfrm>
            <a:custGeom>
              <a:avLst/>
              <a:gdLst/>
              <a:ahLst/>
              <a:cxnLst/>
              <a:rect l="l" t="t" r="r" b="b"/>
              <a:pathLst>
                <a:path w="4606" h="4604" extrusionOk="0">
                  <a:moveTo>
                    <a:pt x="2511" y="1041"/>
                  </a:moveTo>
                  <a:lnTo>
                    <a:pt x="2511" y="1707"/>
                  </a:lnTo>
                  <a:cubicBezTo>
                    <a:pt x="2865" y="1832"/>
                    <a:pt x="3033" y="2234"/>
                    <a:pt x="2871" y="2573"/>
                  </a:cubicBezTo>
                  <a:lnTo>
                    <a:pt x="3502" y="3205"/>
                  </a:lnTo>
                  <a:lnTo>
                    <a:pt x="3204" y="3500"/>
                  </a:lnTo>
                  <a:lnTo>
                    <a:pt x="2575" y="2871"/>
                  </a:lnTo>
                  <a:cubicBezTo>
                    <a:pt x="2488" y="2912"/>
                    <a:pt x="2396" y="2932"/>
                    <a:pt x="2306" y="2932"/>
                  </a:cubicBezTo>
                  <a:cubicBezTo>
                    <a:pt x="2059" y="2932"/>
                    <a:pt x="1823" y="2786"/>
                    <a:pt x="1721" y="2541"/>
                  </a:cubicBezTo>
                  <a:cubicBezTo>
                    <a:pt x="1585" y="2208"/>
                    <a:pt x="1753" y="1829"/>
                    <a:pt x="2091" y="1707"/>
                  </a:cubicBezTo>
                  <a:lnTo>
                    <a:pt x="2091" y="1041"/>
                  </a:lnTo>
                  <a:close/>
                  <a:moveTo>
                    <a:pt x="2091" y="1"/>
                  </a:moveTo>
                  <a:cubicBezTo>
                    <a:pt x="1625" y="44"/>
                    <a:pt x="1185" y="227"/>
                    <a:pt x="826" y="528"/>
                  </a:cubicBezTo>
                  <a:lnTo>
                    <a:pt x="1115" y="818"/>
                  </a:lnTo>
                  <a:lnTo>
                    <a:pt x="817" y="1113"/>
                  </a:lnTo>
                  <a:lnTo>
                    <a:pt x="527" y="824"/>
                  </a:lnTo>
                  <a:cubicBezTo>
                    <a:pt x="226" y="1183"/>
                    <a:pt x="43" y="1626"/>
                    <a:pt x="0" y="2092"/>
                  </a:cubicBezTo>
                  <a:lnTo>
                    <a:pt x="411" y="2092"/>
                  </a:lnTo>
                  <a:lnTo>
                    <a:pt x="411" y="2512"/>
                  </a:lnTo>
                  <a:lnTo>
                    <a:pt x="0" y="2512"/>
                  </a:lnTo>
                  <a:cubicBezTo>
                    <a:pt x="43" y="2979"/>
                    <a:pt x="226" y="3419"/>
                    <a:pt x="527" y="3778"/>
                  </a:cubicBezTo>
                  <a:lnTo>
                    <a:pt x="817" y="3488"/>
                  </a:lnTo>
                  <a:lnTo>
                    <a:pt x="1112" y="3787"/>
                  </a:lnTo>
                  <a:lnTo>
                    <a:pt x="823" y="4076"/>
                  </a:lnTo>
                  <a:cubicBezTo>
                    <a:pt x="1182" y="4378"/>
                    <a:pt x="1625" y="4560"/>
                    <a:pt x="2091" y="4604"/>
                  </a:cubicBezTo>
                  <a:lnTo>
                    <a:pt x="2091" y="4192"/>
                  </a:lnTo>
                  <a:lnTo>
                    <a:pt x="2511" y="4192"/>
                  </a:lnTo>
                  <a:lnTo>
                    <a:pt x="2511" y="4604"/>
                  </a:lnTo>
                  <a:cubicBezTo>
                    <a:pt x="2978" y="4560"/>
                    <a:pt x="3421" y="4378"/>
                    <a:pt x="3780" y="4076"/>
                  </a:cubicBezTo>
                  <a:lnTo>
                    <a:pt x="3491" y="3787"/>
                  </a:lnTo>
                  <a:lnTo>
                    <a:pt x="3786" y="3491"/>
                  </a:lnTo>
                  <a:lnTo>
                    <a:pt x="4076" y="3781"/>
                  </a:lnTo>
                  <a:cubicBezTo>
                    <a:pt x="4377" y="3422"/>
                    <a:pt x="4559" y="2979"/>
                    <a:pt x="4603" y="2512"/>
                  </a:cubicBezTo>
                  <a:lnTo>
                    <a:pt x="4194" y="2512"/>
                  </a:lnTo>
                  <a:lnTo>
                    <a:pt x="4194" y="2092"/>
                  </a:lnTo>
                  <a:lnTo>
                    <a:pt x="4606" y="2092"/>
                  </a:lnTo>
                  <a:cubicBezTo>
                    <a:pt x="4562" y="1626"/>
                    <a:pt x="4377" y="1183"/>
                    <a:pt x="4079" y="824"/>
                  </a:cubicBezTo>
                  <a:lnTo>
                    <a:pt x="3789" y="1113"/>
                  </a:lnTo>
                  <a:lnTo>
                    <a:pt x="3491" y="818"/>
                  </a:lnTo>
                  <a:lnTo>
                    <a:pt x="3780" y="528"/>
                  </a:lnTo>
                  <a:cubicBezTo>
                    <a:pt x="3421" y="227"/>
                    <a:pt x="2981" y="44"/>
                    <a:pt x="2514" y="1"/>
                  </a:cubicBezTo>
                  <a:lnTo>
                    <a:pt x="2514" y="412"/>
                  </a:lnTo>
                  <a:lnTo>
                    <a:pt x="2091" y="412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85;p56">
              <a:extLst>
                <a:ext uri="{FF2B5EF4-FFF2-40B4-BE49-F238E27FC236}">
                  <a16:creationId xmlns:a16="http://schemas.microsoft.com/office/drawing/2014/main" id="{24C4A652-5246-1819-2468-AB590104846F}"/>
                </a:ext>
              </a:extLst>
            </p:cNvPr>
            <p:cNvSpPr/>
            <p:nvPr/>
          </p:nvSpPr>
          <p:spPr>
            <a:xfrm>
              <a:off x="866250" y="2481275"/>
              <a:ext cx="12275" cy="10525"/>
            </a:xfrm>
            <a:custGeom>
              <a:avLst/>
              <a:gdLst/>
              <a:ahLst/>
              <a:cxnLst/>
              <a:rect l="l" t="t" r="r" b="b"/>
              <a:pathLst>
                <a:path w="491" h="421" extrusionOk="0">
                  <a:moveTo>
                    <a:pt x="282" y="0"/>
                  </a:moveTo>
                  <a:cubicBezTo>
                    <a:pt x="94" y="0"/>
                    <a:pt x="1" y="226"/>
                    <a:pt x="131" y="359"/>
                  </a:cubicBezTo>
                  <a:cubicBezTo>
                    <a:pt x="174" y="401"/>
                    <a:pt x="227" y="420"/>
                    <a:pt x="278" y="420"/>
                  </a:cubicBezTo>
                  <a:cubicBezTo>
                    <a:pt x="387" y="420"/>
                    <a:pt x="490" y="337"/>
                    <a:pt x="490" y="209"/>
                  </a:cubicBezTo>
                  <a:cubicBezTo>
                    <a:pt x="490" y="93"/>
                    <a:pt x="398" y="0"/>
                    <a:pt x="282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86;p56">
              <a:extLst>
                <a:ext uri="{FF2B5EF4-FFF2-40B4-BE49-F238E27FC236}">
                  <a16:creationId xmlns:a16="http://schemas.microsoft.com/office/drawing/2014/main" id="{BC9BE4DD-DAA3-8184-E645-336C145A3B65}"/>
                </a:ext>
              </a:extLst>
            </p:cNvPr>
            <p:cNvSpPr/>
            <p:nvPr/>
          </p:nvSpPr>
          <p:spPr>
            <a:xfrm>
              <a:off x="776900" y="2397200"/>
              <a:ext cx="185700" cy="178650"/>
            </a:xfrm>
            <a:custGeom>
              <a:avLst/>
              <a:gdLst/>
              <a:ahLst/>
              <a:cxnLst/>
              <a:rect l="l" t="t" r="r" b="b"/>
              <a:pathLst>
                <a:path w="7428" h="7146" extrusionOk="0">
                  <a:moveTo>
                    <a:pt x="3857" y="841"/>
                  </a:moveTo>
                  <a:cubicBezTo>
                    <a:pt x="4209" y="841"/>
                    <a:pt x="4563" y="909"/>
                    <a:pt x="4902" y="1049"/>
                  </a:cubicBezTo>
                  <a:cubicBezTo>
                    <a:pt x="5921" y="1472"/>
                    <a:pt x="6587" y="2468"/>
                    <a:pt x="6587" y="3572"/>
                  </a:cubicBezTo>
                  <a:cubicBezTo>
                    <a:pt x="6585" y="5081"/>
                    <a:pt x="5365" y="6303"/>
                    <a:pt x="3856" y="6306"/>
                  </a:cubicBezTo>
                  <a:cubicBezTo>
                    <a:pt x="2749" y="6306"/>
                    <a:pt x="1756" y="5640"/>
                    <a:pt x="1333" y="4618"/>
                  </a:cubicBezTo>
                  <a:cubicBezTo>
                    <a:pt x="910" y="3598"/>
                    <a:pt x="1142" y="2422"/>
                    <a:pt x="1924" y="1643"/>
                  </a:cubicBezTo>
                  <a:cubicBezTo>
                    <a:pt x="2447" y="1119"/>
                    <a:pt x="3146" y="841"/>
                    <a:pt x="3857" y="841"/>
                  </a:cubicBezTo>
                  <a:close/>
                  <a:moveTo>
                    <a:pt x="3856" y="0"/>
                  </a:moveTo>
                  <a:cubicBezTo>
                    <a:pt x="2410" y="0"/>
                    <a:pt x="1107" y="869"/>
                    <a:pt x="554" y="2205"/>
                  </a:cubicBezTo>
                  <a:cubicBezTo>
                    <a:pt x="0" y="3540"/>
                    <a:pt x="307" y="5078"/>
                    <a:pt x="1330" y="6098"/>
                  </a:cubicBezTo>
                  <a:cubicBezTo>
                    <a:pt x="2012" y="6782"/>
                    <a:pt x="2927" y="7146"/>
                    <a:pt x="3858" y="7146"/>
                  </a:cubicBezTo>
                  <a:cubicBezTo>
                    <a:pt x="4318" y="7146"/>
                    <a:pt x="4781" y="7057"/>
                    <a:pt x="5223" y="6874"/>
                  </a:cubicBezTo>
                  <a:cubicBezTo>
                    <a:pt x="6559" y="6321"/>
                    <a:pt x="7428" y="5017"/>
                    <a:pt x="7428" y="3572"/>
                  </a:cubicBezTo>
                  <a:cubicBezTo>
                    <a:pt x="7428" y="1599"/>
                    <a:pt x="5829" y="0"/>
                    <a:pt x="3856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" name="Google Shape;1283;p56">
            <a:extLst>
              <a:ext uri="{FF2B5EF4-FFF2-40B4-BE49-F238E27FC236}">
                <a16:creationId xmlns:a16="http://schemas.microsoft.com/office/drawing/2014/main" id="{EB1FCC16-7AD1-8A2D-86A9-3FC4F8C32865}"/>
              </a:ext>
            </a:extLst>
          </p:cNvPr>
          <p:cNvGrpSpPr/>
          <p:nvPr/>
        </p:nvGrpSpPr>
        <p:grpSpPr>
          <a:xfrm>
            <a:off x="3804663" y="2918578"/>
            <a:ext cx="365755" cy="353566"/>
            <a:chOff x="776900" y="2397200"/>
            <a:chExt cx="185700" cy="178650"/>
          </a:xfrm>
        </p:grpSpPr>
        <p:sp>
          <p:nvSpPr>
            <p:cNvPr id="40" name="Google Shape;1284;p56">
              <a:extLst>
                <a:ext uri="{FF2B5EF4-FFF2-40B4-BE49-F238E27FC236}">
                  <a16:creationId xmlns:a16="http://schemas.microsoft.com/office/drawing/2014/main" id="{5E4DB107-6FB2-8539-F842-6A10E9CCC567}"/>
                </a:ext>
              </a:extLst>
            </p:cNvPr>
            <p:cNvSpPr/>
            <p:nvPr/>
          </p:nvSpPr>
          <p:spPr>
            <a:xfrm>
              <a:off x="815725" y="2428975"/>
              <a:ext cx="115150" cy="115100"/>
            </a:xfrm>
            <a:custGeom>
              <a:avLst/>
              <a:gdLst/>
              <a:ahLst/>
              <a:cxnLst/>
              <a:rect l="l" t="t" r="r" b="b"/>
              <a:pathLst>
                <a:path w="4606" h="4604" extrusionOk="0">
                  <a:moveTo>
                    <a:pt x="2511" y="1041"/>
                  </a:moveTo>
                  <a:lnTo>
                    <a:pt x="2511" y="1707"/>
                  </a:lnTo>
                  <a:cubicBezTo>
                    <a:pt x="2865" y="1832"/>
                    <a:pt x="3033" y="2234"/>
                    <a:pt x="2871" y="2573"/>
                  </a:cubicBezTo>
                  <a:lnTo>
                    <a:pt x="3502" y="3205"/>
                  </a:lnTo>
                  <a:lnTo>
                    <a:pt x="3204" y="3500"/>
                  </a:lnTo>
                  <a:lnTo>
                    <a:pt x="2575" y="2871"/>
                  </a:lnTo>
                  <a:cubicBezTo>
                    <a:pt x="2488" y="2912"/>
                    <a:pt x="2396" y="2932"/>
                    <a:pt x="2306" y="2932"/>
                  </a:cubicBezTo>
                  <a:cubicBezTo>
                    <a:pt x="2059" y="2932"/>
                    <a:pt x="1823" y="2786"/>
                    <a:pt x="1721" y="2541"/>
                  </a:cubicBezTo>
                  <a:cubicBezTo>
                    <a:pt x="1585" y="2208"/>
                    <a:pt x="1753" y="1829"/>
                    <a:pt x="2091" y="1707"/>
                  </a:cubicBezTo>
                  <a:lnTo>
                    <a:pt x="2091" y="1041"/>
                  </a:lnTo>
                  <a:close/>
                  <a:moveTo>
                    <a:pt x="2091" y="1"/>
                  </a:moveTo>
                  <a:cubicBezTo>
                    <a:pt x="1625" y="44"/>
                    <a:pt x="1185" y="227"/>
                    <a:pt x="826" y="528"/>
                  </a:cubicBezTo>
                  <a:lnTo>
                    <a:pt x="1115" y="818"/>
                  </a:lnTo>
                  <a:lnTo>
                    <a:pt x="817" y="1113"/>
                  </a:lnTo>
                  <a:lnTo>
                    <a:pt x="527" y="824"/>
                  </a:lnTo>
                  <a:cubicBezTo>
                    <a:pt x="226" y="1183"/>
                    <a:pt x="43" y="1626"/>
                    <a:pt x="0" y="2092"/>
                  </a:cubicBezTo>
                  <a:lnTo>
                    <a:pt x="411" y="2092"/>
                  </a:lnTo>
                  <a:lnTo>
                    <a:pt x="411" y="2512"/>
                  </a:lnTo>
                  <a:lnTo>
                    <a:pt x="0" y="2512"/>
                  </a:lnTo>
                  <a:cubicBezTo>
                    <a:pt x="43" y="2979"/>
                    <a:pt x="226" y="3419"/>
                    <a:pt x="527" y="3778"/>
                  </a:cubicBezTo>
                  <a:lnTo>
                    <a:pt x="817" y="3488"/>
                  </a:lnTo>
                  <a:lnTo>
                    <a:pt x="1112" y="3787"/>
                  </a:lnTo>
                  <a:lnTo>
                    <a:pt x="823" y="4076"/>
                  </a:lnTo>
                  <a:cubicBezTo>
                    <a:pt x="1182" y="4378"/>
                    <a:pt x="1625" y="4560"/>
                    <a:pt x="2091" y="4604"/>
                  </a:cubicBezTo>
                  <a:lnTo>
                    <a:pt x="2091" y="4192"/>
                  </a:lnTo>
                  <a:lnTo>
                    <a:pt x="2511" y="4192"/>
                  </a:lnTo>
                  <a:lnTo>
                    <a:pt x="2511" y="4604"/>
                  </a:lnTo>
                  <a:cubicBezTo>
                    <a:pt x="2978" y="4560"/>
                    <a:pt x="3421" y="4378"/>
                    <a:pt x="3780" y="4076"/>
                  </a:cubicBezTo>
                  <a:lnTo>
                    <a:pt x="3491" y="3787"/>
                  </a:lnTo>
                  <a:lnTo>
                    <a:pt x="3786" y="3491"/>
                  </a:lnTo>
                  <a:lnTo>
                    <a:pt x="4076" y="3781"/>
                  </a:lnTo>
                  <a:cubicBezTo>
                    <a:pt x="4377" y="3422"/>
                    <a:pt x="4559" y="2979"/>
                    <a:pt x="4603" y="2512"/>
                  </a:cubicBezTo>
                  <a:lnTo>
                    <a:pt x="4194" y="2512"/>
                  </a:lnTo>
                  <a:lnTo>
                    <a:pt x="4194" y="2092"/>
                  </a:lnTo>
                  <a:lnTo>
                    <a:pt x="4606" y="2092"/>
                  </a:lnTo>
                  <a:cubicBezTo>
                    <a:pt x="4562" y="1626"/>
                    <a:pt x="4377" y="1183"/>
                    <a:pt x="4079" y="824"/>
                  </a:cubicBezTo>
                  <a:lnTo>
                    <a:pt x="3789" y="1113"/>
                  </a:lnTo>
                  <a:lnTo>
                    <a:pt x="3491" y="818"/>
                  </a:lnTo>
                  <a:lnTo>
                    <a:pt x="3780" y="528"/>
                  </a:lnTo>
                  <a:cubicBezTo>
                    <a:pt x="3421" y="227"/>
                    <a:pt x="2981" y="44"/>
                    <a:pt x="2514" y="1"/>
                  </a:cubicBezTo>
                  <a:lnTo>
                    <a:pt x="2514" y="412"/>
                  </a:lnTo>
                  <a:lnTo>
                    <a:pt x="2091" y="412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85;p56">
              <a:extLst>
                <a:ext uri="{FF2B5EF4-FFF2-40B4-BE49-F238E27FC236}">
                  <a16:creationId xmlns:a16="http://schemas.microsoft.com/office/drawing/2014/main" id="{39DADBD3-2189-2D6E-C92D-02AC36333213}"/>
                </a:ext>
              </a:extLst>
            </p:cNvPr>
            <p:cNvSpPr/>
            <p:nvPr/>
          </p:nvSpPr>
          <p:spPr>
            <a:xfrm>
              <a:off x="866250" y="2481275"/>
              <a:ext cx="12275" cy="10525"/>
            </a:xfrm>
            <a:custGeom>
              <a:avLst/>
              <a:gdLst/>
              <a:ahLst/>
              <a:cxnLst/>
              <a:rect l="l" t="t" r="r" b="b"/>
              <a:pathLst>
                <a:path w="491" h="421" extrusionOk="0">
                  <a:moveTo>
                    <a:pt x="282" y="0"/>
                  </a:moveTo>
                  <a:cubicBezTo>
                    <a:pt x="94" y="0"/>
                    <a:pt x="1" y="226"/>
                    <a:pt x="131" y="359"/>
                  </a:cubicBezTo>
                  <a:cubicBezTo>
                    <a:pt x="174" y="401"/>
                    <a:pt x="227" y="420"/>
                    <a:pt x="278" y="420"/>
                  </a:cubicBezTo>
                  <a:cubicBezTo>
                    <a:pt x="387" y="420"/>
                    <a:pt x="490" y="337"/>
                    <a:pt x="490" y="209"/>
                  </a:cubicBezTo>
                  <a:cubicBezTo>
                    <a:pt x="490" y="93"/>
                    <a:pt x="398" y="0"/>
                    <a:pt x="282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86;p56">
              <a:extLst>
                <a:ext uri="{FF2B5EF4-FFF2-40B4-BE49-F238E27FC236}">
                  <a16:creationId xmlns:a16="http://schemas.microsoft.com/office/drawing/2014/main" id="{7FAB0411-B0D5-22CC-8BF6-F2695762F520}"/>
                </a:ext>
              </a:extLst>
            </p:cNvPr>
            <p:cNvSpPr/>
            <p:nvPr/>
          </p:nvSpPr>
          <p:spPr>
            <a:xfrm>
              <a:off x="776900" y="2397200"/>
              <a:ext cx="185700" cy="178650"/>
            </a:xfrm>
            <a:custGeom>
              <a:avLst/>
              <a:gdLst/>
              <a:ahLst/>
              <a:cxnLst/>
              <a:rect l="l" t="t" r="r" b="b"/>
              <a:pathLst>
                <a:path w="7428" h="7146" extrusionOk="0">
                  <a:moveTo>
                    <a:pt x="3857" y="841"/>
                  </a:moveTo>
                  <a:cubicBezTo>
                    <a:pt x="4209" y="841"/>
                    <a:pt x="4563" y="909"/>
                    <a:pt x="4902" y="1049"/>
                  </a:cubicBezTo>
                  <a:cubicBezTo>
                    <a:pt x="5921" y="1472"/>
                    <a:pt x="6587" y="2468"/>
                    <a:pt x="6587" y="3572"/>
                  </a:cubicBezTo>
                  <a:cubicBezTo>
                    <a:pt x="6585" y="5081"/>
                    <a:pt x="5365" y="6303"/>
                    <a:pt x="3856" y="6306"/>
                  </a:cubicBezTo>
                  <a:cubicBezTo>
                    <a:pt x="2749" y="6306"/>
                    <a:pt x="1756" y="5640"/>
                    <a:pt x="1333" y="4618"/>
                  </a:cubicBezTo>
                  <a:cubicBezTo>
                    <a:pt x="910" y="3598"/>
                    <a:pt x="1142" y="2422"/>
                    <a:pt x="1924" y="1643"/>
                  </a:cubicBezTo>
                  <a:cubicBezTo>
                    <a:pt x="2447" y="1119"/>
                    <a:pt x="3146" y="841"/>
                    <a:pt x="3857" y="841"/>
                  </a:cubicBezTo>
                  <a:close/>
                  <a:moveTo>
                    <a:pt x="3856" y="0"/>
                  </a:moveTo>
                  <a:cubicBezTo>
                    <a:pt x="2410" y="0"/>
                    <a:pt x="1107" y="869"/>
                    <a:pt x="554" y="2205"/>
                  </a:cubicBezTo>
                  <a:cubicBezTo>
                    <a:pt x="0" y="3540"/>
                    <a:pt x="307" y="5078"/>
                    <a:pt x="1330" y="6098"/>
                  </a:cubicBezTo>
                  <a:cubicBezTo>
                    <a:pt x="2012" y="6782"/>
                    <a:pt x="2927" y="7146"/>
                    <a:pt x="3858" y="7146"/>
                  </a:cubicBezTo>
                  <a:cubicBezTo>
                    <a:pt x="4318" y="7146"/>
                    <a:pt x="4781" y="7057"/>
                    <a:pt x="5223" y="6874"/>
                  </a:cubicBezTo>
                  <a:cubicBezTo>
                    <a:pt x="6559" y="6321"/>
                    <a:pt x="7428" y="5017"/>
                    <a:pt x="7428" y="3572"/>
                  </a:cubicBezTo>
                  <a:cubicBezTo>
                    <a:pt x="7428" y="1599"/>
                    <a:pt x="5829" y="0"/>
                    <a:pt x="3856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" name="Google Shape;1283;p56">
            <a:extLst>
              <a:ext uri="{FF2B5EF4-FFF2-40B4-BE49-F238E27FC236}">
                <a16:creationId xmlns:a16="http://schemas.microsoft.com/office/drawing/2014/main" id="{2485C382-4D8B-3A5E-8E28-45625DCDBFA6}"/>
              </a:ext>
            </a:extLst>
          </p:cNvPr>
          <p:cNvGrpSpPr/>
          <p:nvPr/>
        </p:nvGrpSpPr>
        <p:grpSpPr>
          <a:xfrm>
            <a:off x="6387422" y="2918578"/>
            <a:ext cx="365755" cy="353566"/>
            <a:chOff x="776900" y="2397200"/>
            <a:chExt cx="185700" cy="178650"/>
          </a:xfrm>
        </p:grpSpPr>
        <p:sp>
          <p:nvSpPr>
            <p:cNvPr id="44" name="Google Shape;1284;p56">
              <a:extLst>
                <a:ext uri="{FF2B5EF4-FFF2-40B4-BE49-F238E27FC236}">
                  <a16:creationId xmlns:a16="http://schemas.microsoft.com/office/drawing/2014/main" id="{CAC2CB3B-83D4-8E34-378D-58098160971D}"/>
                </a:ext>
              </a:extLst>
            </p:cNvPr>
            <p:cNvSpPr/>
            <p:nvPr/>
          </p:nvSpPr>
          <p:spPr>
            <a:xfrm>
              <a:off x="815725" y="2428975"/>
              <a:ext cx="115150" cy="115100"/>
            </a:xfrm>
            <a:custGeom>
              <a:avLst/>
              <a:gdLst/>
              <a:ahLst/>
              <a:cxnLst/>
              <a:rect l="l" t="t" r="r" b="b"/>
              <a:pathLst>
                <a:path w="4606" h="4604" extrusionOk="0">
                  <a:moveTo>
                    <a:pt x="2511" y="1041"/>
                  </a:moveTo>
                  <a:lnTo>
                    <a:pt x="2511" y="1707"/>
                  </a:lnTo>
                  <a:cubicBezTo>
                    <a:pt x="2865" y="1832"/>
                    <a:pt x="3033" y="2234"/>
                    <a:pt x="2871" y="2573"/>
                  </a:cubicBezTo>
                  <a:lnTo>
                    <a:pt x="3502" y="3205"/>
                  </a:lnTo>
                  <a:lnTo>
                    <a:pt x="3204" y="3500"/>
                  </a:lnTo>
                  <a:lnTo>
                    <a:pt x="2575" y="2871"/>
                  </a:lnTo>
                  <a:cubicBezTo>
                    <a:pt x="2488" y="2912"/>
                    <a:pt x="2396" y="2932"/>
                    <a:pt x="2306" y="2932"/>
                  </a:cubicBezTo>
                  <a:cubicBezTo>
                    <a:pt x="2059" y="2932"/>
                    <a:pt x="1823" y="2786"/>
                    <a:pt x="1721" y="2541"/>
                  </a:cubicBezTo>
                  <a:cubicBezTo>
                    <a:pt x="1585" y="2208"/>
                    <a:pt x="1753" y="1829"/>
                    <a:pt x="2091" y="1707"/>
                  </a:cubicBezTo>
                  <a:lnTo>
                    <a:pt x="2091" y="1041"/>
                  </a:lnTo>
                  <a:close/>
                  <a:moveTo>
                    <a:pt x="2091" y="1"/>
                  </a:moveTo>
                  <a:cubicBezTo>
                    <a:pt x="1625" y="44"/>
                    <a:pt x="1185" y="227"/>
                    <a:pt x="826" y="528"/>
                  </a:cubicBezTo>
                  <a:lnTo>
                    <a:pt x="1115" y="818"/>
                  </a:lnTo>
                  <a:lnTo>
                    <a:pt x="817" y="1113"/>
                  </a:lnTo>
                  <a:lnTo>
                    <a:pt x="527" y="824"/>
                  </a:lnTo>
                  <a:cubicBezTo>
                    <a:pt x="226" y="1183"/>
                    <a:pt x="43" y="1626"/>
                    <a:pt x="0" y="2092"/>
                  </a:cubicBezTo>
                  <a:lnTo>
                    <a:pt x="411" y="2092"/>
                  </a:lnTo>
                  <a:lnTo>
                    <a:pt x="411" y="2512"/>
                  </a:lnTo>
                  <a:lnTo>
                    <a:pt x="0" y="2512"/>
                  </a:lnTo>
                  <a:cubicBezTo>
                    <a:pt x="43" y="2979"/>
                    <a:pt x="226" y="3419"/>
                    <a:pt x="527" y="3778"/>
                  </a:cubicBezTo>
                  <a:lnTo>
                    <a:pt x="817" y="3488"/>
                  </a:lnTo>
                  <a:lnTo>
                    <a:pt x="1112" y="3787"/>
                  </a:lnTo>
                  <a:lnTo>
                    <a:pt x="823" y="4076"/>
                  </a:lnTo>
                  <a:cubicBezTo>
                    <a:pt x="1182" y="4378"/>
                    <a:pt x="1625" y="4560"/>
                    <a:pt x="2091" y="4604"/>
                  </a:cubicBezTo>
                  <a:lnTo>
                    <a:pt x="2091" y="4192"/>
                  </a:lnTo>
                  <a:lnTo>
                    <a:pt x="2511" y="4192"/>
                  </a:lnTo>
                  <a:lnTo>
                    <a:pt x="2511" y="4604"/>
                  </a:lnTo>
                  <a:cubicBezTo>
                    <a:pt x="2978" y="4560"/>
                    <a:pt x="3421" y="4378"/>
                    <a:pt x="3780" y="4076"/>
                  </a:cubicBezTo>
                  <a:lnTo>
                    <a:pt x="3491" y="3787"/>
                  </a:lnTo>
                  <a:lnTo>
                    <a:pt x="3786" y="3491"/>
                  </a:lnTo>
                  <a:lnTo>
                    <a:pt x="4076" y="3781"/>
                  </a:lnTo>
                  <a:cubicBezTo>
                    <a:pt x="4377" y="3422"/>
                    <a:pt x="4559" y="2979"/>
                    <a:pt x="4603" y="2512"/>
                  </a:cubicBezTo>
                  <a:lnTo>
                    <a:pt x="4194" y="2512"/>
                  </a:lnTo>
                  <a:lnTo>
                    <a:pt x="4194" y="2092"/>
                  </a:lnTo>
                  <a:lnTo>
                    <a:pt x="4606" y="2092"/>
                  </a:lnTo>
                  <a:cubicBezTo>
                    <a:pt x="4562" y="1626"/>
                    <a:pt x="4377" y="1183"/>
                    <a:pt x="4079" y="824"/>
                  </a:cubicBezTo>
                  <a:lnTo>
                    <a:pt x="3789" y="1113"/>
                  </a:lnTo>
                  <a:lnTo>
                    <a:pt x="3491" y="818"/>
                  </a:lnTo>
                  <a:lnTo>
                    <a:pt x="3780" y="528"/>
                  </a:lnTo>
                  <a:cubicBezTo>
                    <a:pt x="3421" y="227"/>
                    <a:pt x="2981" y="44"/>
                    <a:pt x="2514" y="1"/>
                  </a:cubicBezTo>
                  <a:lnTo>
                    <a:pt x="2514" y="412"/>
                  </a:lnTo>
                  <a:lnTo>
                    <a:pt x="2091" y="412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85;p56">
              <a:extLst>
                <a:ext uri="{FF2B5EF4-FFF2-40B4-BE49-F238E27FC236}">
                  <a16:creationId xmlns:a16="http://schemas.microsoft.com/office/drawing/2014/main" id="{264C2A42-80F9-94A1-B4E6-6BA8BA00EF0A}"/>
                </a:ext>
              </a:extLst>
            </p:cNvPr>
            <p:cNvSpPr/>
            <p:nvPr/>
          </p:nvSpPr>
          <p:spPr>
            <a:xfrm>
              <a:off x="866250" y="2481275"/>
              <a:ext cx="12275" cy="10525"/>
            </a:xfrm>
            <a:custGeom>
              <a:avLst/>
              <a:gdLst/>
              <a:ahLst/>
              <a:cxnLst/>
              <a:rect l="l" t="t" r="r" b="b"/>
              <a:pathLst>
                <a:path w="491" h="421" extrusionOk="0">
                  <a:moveTo>
                    <a:pt x="282" y="0"/>
                  </a:moveTo>
                  <a:cubicBezTo>
                    <a:pt x="94" y="0"/>
                    <a:pt x="1" y="226"/>
                    <a:pt x="131" y="359"/>
                  </a:cubicBezTo>
                  <a:cubicBezTo>
                    <a:pt x="174" y="401"/>
                    <a:pt x="227" y="420"/>
                    <a:pt x="278" y="420"/>
                  </a:cubicBezTo>
                  <a:cubicBezTo>
                    <a:pt x="387" y="420"/>
                    <a:pt x="490" y="337"/>
                    <a:pt x="490" y="209"/>
                  </a:cubicBezTo>
                  <a:cubicBezTo>
                    <a:pt x="490" y="93"/>
                    <a:pt x="398" y="0"/>
                    <a:pt x="282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86;p56">
              <a:extLst>
                <a:ext uri="{FF2B5EF4-FFF2-40B4-BE49-F238E27FC236}">
                  <a16:creationId xmlns:a16="http://schemas.microsoft.com/office/drawing/2014/main" id="{2B621026-53E5-B40D-1B09-1147B0F9E2DD}"/>
                </a:ext>
              </a:extLst>
            </p:cNvPr>
            <p:cNvSpPr/>
            <p:nvPr/>
          </p:nvSpPr>
          <p:spPr>
            <a:xfrm>
              <a:off x="776900" y="2397200"/>
              <a:ext cx="185700" cy="178650"/>
            </a:xfrm>
            <a:custGeom>
              <a:avLst/>
              <a:gdLst/>
              <a:ahLst/>
              <a:cxnLst/>
              <a:rect l="l" t="t" r="r" b="b"/>
              <a:pathLst>
                <a:path w="7428" h="7146" extrusionOk="0">
                  <a:moveTo>
                    <a:pt x="3857" y="841"/>
                  </a:moveTo>
                  <a:cubicBezTo>
                    <a:pt x="4209" y="841"/>
                    <a:pt x="4563" y="909"/>
                    <a:pt x="4902" y="1049"/>
                  </a:cubicBezTo>
                  <a:cubicBezTo>
                    <a:pt x="5921" y="1472"/>
                    <a:pt x="6587" y="2468"/>
                    <a:pt x="6587" y="3572"/>
                  </a:cubicBezTo>
                  <a:cubicBezTo>
                    <a:pt x="6585" y="5081"/>
                    <a:pt x="5365" y="6303"/>
                    <a:pt x="3856" y="6306"/>
                  </a:cubicBezTo>
                  <a:cubicBezTo>
                    <a:pt x="2749" y="6306"/>
                    <a:pt x="1756" y="5640"/>
                    <a:pt x="1333" y="4618"/>
                  </a:cubicBezTo>
                  <a:cubicBezTo>
                    <a:pt x="910" y="3598"/>
                    <a:pt x="1142" y="2422"/>
                    <a:pt x="1924" y="1643"/>
                  </a:cubicBezTo>
                  <a:cubicBezTo>
                    <a:pt x="2447" y="1119"/>
                    <a:pt x="3146" y="841"/>
                    <a:pt x="3857" y="841"/>
                  </a:cubicBezTo>
                  <a:close/>
                  <a:moveTo>
                    <a:pt x="3856" y="0"/>
                  </a:moveTo>
                  <a:cubicBezTo>
                    <a:pt x="2410" y="0"/>
                    <a:pt x="1107" y="869"/>
                    <a:pt x="554" y="2205"/>
                  </a:cubicBezTo>
                  <a:cubicBezTo>
                    <a:pt x="0" y="3540"/>
                    <a:pt x="307" y="5078"/>
                    <a:pt x="1330" y="6098"/>
                  </a:cubicBezTo>
                  <a:cubicBezTo>
                    <a:pt x="2012" y="6782"/>
                    <a:pt x="2927" y="7146"/>
                    <a:pt x="3858" y="7146"/>
                  </a:cubicBezTo>
                  <a:cubicBezTo>
                    <a:pt x="4318" y="7146"/>
                    <a:pt x="4781" y="7057"/>
                    <a:pt x="5223" y="6874"/>
                  </a:cubicBezTo>
                  <a:cubicBezTo>
                    <a:pt x="6559" y="6321"/>
                    <a:pt x="7428" y="5017"/>
                    <a:pt x="7428" y="3572"/>
                  </a:cubicBezTo>
                  <a:cubicBezTo>
                    <a:pt x="7428" y="1599"/>
                    <a:pt x="5829" y="0"/>
                    <a:pt x="3856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C7E83B-9E72-8499-4E99-27E3E4EA1491}"/>
              </a:ext>
            </a:extLst>
          </p:cNvPr>
          <p:cNvGrpSpPr/>
          <p:nvPr/>
        </p:nvGrpSpPr>
        <p:grpSpPr>
          <a:xfrm>
            <a:off x="-150559" y="1"/>
            <a:ext cx="3259451" cy="842400"/>
            <a:chOff x="-150559" y="1"/>
            <a:chExt cx="3259451" cy="842400"/>
          </a:xfrm>
        </p:grpSpPr>
        <p:pic>
          <p:nvPicPr>
            <p:cNvPr id="8" name="Image 1" descr="preencoded.png">
              <a:extLst>
                <a:ext uri="{FF2B5EF4-FFF2-40B4-BE49-F238E27FC236}">
                  <a16:creationId xmlns:a16="http://schemas.microsoft.com/office/drawing/2014/main" id="{E94F4545-2847-6EE1-E4B3-3D2B798D1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0" y="734412"/>
              <a:ext cx="3108892" cy="45719"/>
            </a:xfrm>
            <a:prstGeom prst="rect">
              <a:avLst/>
            </a:prstGeom>
          </p:spPr>
        </p:pic>
        <p:sp>
          <p:nvSpPr>
            <p:cNvPr id="10" name="Google Shape;665;p35">
              <a:extLst>
                <a:ext uri="{FF2B5EF4-FFF2-40B4-BE49-F238E27FC236}">
                  <a16:creationId xmlns:a16="http://schemas.microsoft.com/office/drawing/2014/main" id="{90F2F63E-4450-6DB7-DBE7-1286265A1E02}"/>
                </a:ext>
              </a:extLst>
            </p:cNvPr>
            <p:cNvSpPr txBox="1">
              <a:spLocks/>
            </p:cNvSpPr>
            <p:nvPr/>
          </p:nvSpPr>
          <p:spPr>
            <a:xfrm>
              <a:off x="-150559" y="90864"/>
              <a:ext cx="2788187" cy="5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lt2"/>
                  </a:solidFill>
                  <a:latin typeface="Limelight"/>
                  <a:ea typeface="Limelight"/>
                  <a:cs typeface="Limelight"/>
                  <a:sym typeface="Limeligh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9pPr>
            </a:lstStyle>
            <a:p>
              <a:r>
                <a:rPr lang="en-US" altLang="ko-KR" dirty="0">
                  <a:solidFill>
                    <a:schemeClr val="bg2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EDA</a:t>
              </a:r>
              <a:endParaRPr lang="ko-KR" altLang="en-US" dirty="0">
                <a:solidFill>
                  <a:schemeClr val="bg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F0B67E7-896F-EB68-A9A4-5097D11CB909}"/>
                </a:ext>
              </a:extLst>
            </p:cNvPr>
            <p:cNvSpPr/>
            <p:nvPr/>
          </p:nvSpPr>
          <p:spPr>
            <a:xfrm>
              <a:off x="0" y="591043"/>
              <a:ext cx="442913" cy="2333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Image 3" descr="preencoded.png">
              <a:extLst>
                <a:ext uri="{FF2B5EF4-FFF2-40B4-BE49-F238E27FC236}">
                  <a16:creationId xmlns:a16="http://schemas.microsoft.com/office/drawing/2014/main" id="{220241DE-5CA4-13D2-02CB-464528349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0" y="1"/>
              <a:ext cx="747057" cy="84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742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4809DEE-2D74-BBE1-9776-BE92D5280FC9}"/>
              </a:ext>
            </a:extLst>
          </p:cNvPr>
          <p:cNvGrpSpPr/>
          <p:nvPr/>
        </p:nvGrpSpPr>
        <p:grpSpPr>
          <a:xfrm>
            <a:off x="-150559" y="1"/>
            <a:ext cx="3259451" cy="842400"/>
            <a:chOff x="-150559" y="1"/>
            <a:chExt cx="3259451" cy="842400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2B83A82C-B45B-543C-9D76-51B6D0F5C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0" y="734412"/>
              <a:ext cx="3108892" cy="45719"/>
            </a:xfrm>
            <a:prstGeom prst="rect">
              <a:avLst/>
            </a:prstGeom>
          </p:spPr>
        </p:pic>
        <p:sp>
          <p:nvSpPr>
            <p:cNvPr id="7" name="Google Shape;665;p35">
              <a:extLst>
                <a:ext uri="{FF2B5EF4-FFF2-40B4-BE49-F238E27FC236}">
                  <a16:creationId xmlns:a16="http://schemas.microsoft.com/office/drawing/2014/main" id="{DDD000F7-C3D0-4228-8822-738C69E21BD0}"/>
                </a:ext>
              </a:extLst>
            </p:cNvPr>
            <p:cNvSpPr txBox="1">
              <a:spLocks/>
            </p:cNvSpPr>
            <p:nvPr/>
          </p:nvSpPr>
          <p:spPr>
            <a:xfrm>
              <a:off x="-150559" y="90864"/>
              <a:ext cx="2788187" cy="5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lt2"/>
                  </a:solidFill>
                  <a:latin typeface="Limelight"/>
                  <a:ea typeface="Limelight"/>
                  <a:cs typeface="Limelight"/>
                  <a:sym typeface="Limeligh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9pPr>
            </a:lstStyle>
            <a:p>
              <a:r>
                <a:rPr lang="en-US" altLang="ko-KR" dirty="0">
                  <a:solidFill>
                    <a:schemeClr val="bg2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EDA</a:t>
              </a:r>
              <a:endParaRPr lang="ko-KR" altLang="en-US" dirty="0">
                <a:solidFill>
                  <a:schemeClr val="bg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2830A6-8A67-902D-C332-0622DDC44FC8}"/>
                </a:ext>
              </a:extLst>
            </p:cNvPr>
            <p:cNvSpPr/>
            <p:nvPr/>
          </p:nvSpPr>
          <p:spPr>
            <a:xfrm>
              <a:off x="0" y="591043"/>
              <a:ext cx="442913" cy="2333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801825E9-3EF3-89C3-8D34-D3DE5AE0F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0" y="1"/>
              <a:ext cx="747057" cy="842400"/>
            </a:xfrm>
            <a:prstGeom prst="rect">
              <a:avLst/>
            </a:prstGeom>
          </p:spPr>
        </p:pic>
      </p:grpSp>
      <p:cxnSp>
        <p:nvCxnSpPr>
          <p:cNvPr id="10" name="Google Shape;667;p35">
            <a:extLst>
              <a:ext uri="{FF2B5EF4-FFF2-40B4-BE49-F238E27FC236}">
                <a16:creationId xmlns:a16="http://schemas.microsoft.com/office/drawing/2014/main" id="{605B0BBA-1B7F-7CEB-C500-38664F043118}"/>
              </a:ext>
            </a:extLst>
          </p:cNvPr>
          <p:cNvCxnSpPr>
            <a:cxnSpLocks/>
          </p:cNvCxnSpPr>
          <p:nvPr/>
        </p:nvCxnSpPr>
        <p:spPr>
          <a:xfrm flipV="1">
            <a:off x="6586298" y="971382"/>
            <a:ext cx="0" cy="352441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670;p35">
            <a:extLst>
              <a:ext uri="{FF2B5EF4-FFF2-40B4-BE49-F238E27FC236}">
                <a16:creationId xmlns:a16="http://schemas.microsoft.com/office/drawing/2014/main" id="{283F516B-C3E3-E4EB-0225-306FA5C42BFB}"/>
              </a:ext>
            </a:extLst>
          </p:cNvPr>
          <p:cNvSpPr/>
          <p:nvPr/>
        </p:nvSpPr>
        <p:spPr>
          <a:xfrm>
            <a:off x="6516248" y="4037879"/>
            <a:ext cx="140100" cy="14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81;p35">
            <a:extLst>
              <a:ext uri="{FF2B5EF4-FFF2-40B4-BE49-F238E27FC236}">
                <a16:creationId xmlns:a16="http://schemas.microsoft.com/office/drawing/2014/main" id="{E9F5CA62-EA64-E1F9-FC67-7EF466C724C0}"/>
              </a:ext>
            </a:extLst>
          </p:cNvPr>
          <p:cNvSpPr/>
          <p:nvPr/>
        </p:nvSpPr>
        <p:spPr>
          <a:xfrm>
            <a:off x="6516248" y="2723401"/>
            <a:ext cx="140100" cy="14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83;p35">
            <a:extLst>
              <a:ext uri="{FF2B5EF4-FFF2-40B4-BE49-F238E27FC236}">
                <a16:creationId xmlns:a16="http://schemas.microsoft.com/office/drawing/2014/main" id="{77406DEC-0279-D9FC-14CF-83805770EF0C}"/>
              </a:ext>
            </a:extLst>
          </p:cNvPr>
          <p:cNvSpPr/>
          <p:nvPr/>
        </p:nvSpPr>
        <p:spPr>
          <a:xfrm>
            <a:off x="6516248" y="1408923"/>
            <a:ext cx="140100" cy="14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69;p35">
            <a:extLst>
              <a:ext uri="{FF2B5EF4-FFF2-40B4-BE49-F238E27FC236}">
                <a16:creationId xmlns:a16="http://schemas.microsoft.com/office/drawing/2014/main" id="{F70D2756-2533-391C-A482-DFBA9E8DDFEE}"/>
              </a:ext>
            </a:extLst>
          </p:cNvPr>
          <p:cNvSpPr txBox="1"/>
          <p:nvPr/>
        </p:nvSpPr>
        <p:spPr>
          <a:xfrm>
            <a:off x="380442" y="865736"/>
            <a:ext cx="1740965" cy="38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지연 종류 별 평균 지연 시간</a:t>
            </a:r>
            <a:endParaRPr sz="105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BAA3CCE-451E-280C-56DE-A5823C0169B0}"/>
              </a:ext>
            </a:extLst>
          </p:cNvPr>
          <p:cNvGrpSpPr/>
          <p:nvPr/>
        </p:nvGrpSpPr>
        <p:grpSpPr>
          <a:xfrm>
            <a:off x="6702152" y="1303570"/>
            <a:ext cx="2441848" cy="2926027"/>
            <a:chOff x="6702152" y="1487797"/>
            <a:chExt cx="2441848" cy="2752055"/>
          </a:xfrm>
        </p:grpSpPr>
        <p:sp>
          <p:nvSpPr>
            <p:cNvPr id="16" name="Google Shape;669;p35">
              <a:extLst>
                <a:ext uri="{FF2B5EF4-FFF2-40B4-BE49-F238E27FC236}">
                  <a16:creationId xmlns:a16="http://schemas.microsoft.com/office/drawing/2014/main" id="{207355E8-DB1E-2EE9-ACBA-BF0BDCCA15E2}"/>
                </a:ext>
              </a:extLst>
            </p:cNvPr>
            <p:cNvSpPr txBox="1"/>
            <p:nvPr/>
          </p:nvSpPr>
          <p:spPr>
            <a:xfrm>
              <a:off x="6726398" y="1487797"/>
              <a:ext cx="2369111" cy="650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Aft>
                  <a:spcPts val="600"/>
                </a:spcAft>
              </a:pP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보안 지연의 평균 지연 시간이 가장 짧고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,</a:t>
              </a:r>
            </a:p>
            <a:p>
              <a:pPr lvl="0">
                <a:spcAft>
                  <a:spcPts val="600"/>
                </a:spcAft>
              </a:pP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늦은 항공기 지연의 평균 지연 가장 시간 이 가장 길다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.</a:t>
              </a:r>
            </a:p>
          </p:txBody>
        </p:sp>
        <p:sp>
          <p:nvSpPr>
            <p:cNvPr id="17" name="Google Shape;669;p35">
              <a:extLst>
                <a:ext uri="{FF2B5EF4-FFF2-40B4-BE49-F238E27FC236}">
                  <a16:creationId xmlns:a16="http://schemas.microsoft.com/office/drawing/2014/main" id="{26C20485-9671-509F-8438-999865E12F19}"/>
                </a:ext>
              </a:extLst>
            </p:cNvPr>
            <p:cNvSpPr txBox="1"/>
            <p:nvPr/>
          </p:nvSpPr>
          <p:spPr>
            <a:xfrm>
              <a:off x="6777236" y="2606202"/>
              <a:ext cx="2366764" cy="395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Aft>
                  <a:spcPts val="1000"/>
                </a:spcAft>
              </a:pP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피닉스 스카이 </a:t>
              </a:r>
              <a:r>
                <a:rPr lang="ko-KR" altLang="en-US" sz="1000" dirty="0" err="1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하버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 국제공항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(PHX)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의 평균 도착 지연 시간이 가장 짧고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,</a:t>
              </a:r>
            </a:p>
            <a:p>
              <a:pPr lvl="0">
                <a:spcAft>
                  <a:spcPts val="1000"/>
                </a:spcAft>
              </a:pP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뉴욕 </a:t>
              </a:r>
              <a:r>
                <a:rPr lang="ko-KR" altLang="en-US" sz="1000" dirty="0" err="1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리버티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 국제공항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(EWR)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의 평균 도착 지연 시간이 가장 길다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.</a:t>
              </a:r>
            </a:p>
          </p:txBody>
        </p:sp>
        <p:sp>
          <p:nvSpPr>
            <p:cNvPr id="18" name="Google Shape;669;p35">
              <a:extLst>
                <a:ext uri="{FF2B5EF4-FFF2-40B4-BE49-F238E27FC236}">
                  <a16:creationId xmlns:a16="http://schemas.microsoft.com/office/drawing/2014/main" id="{A82B7909-329F-9B96-1BEE-032EF694408E}"/>
                </a:ext>
              </a:extLst>
            </p:cNvPr>
            <p:cNvSpPr txBox="1"/>
            <p:nvPr/>
          </p:nvSpPr>
          <p:spPr>
            <a:xfrm>
              <a:off x="6702152" y="3844617"/>
              <a:ext cx="2417602" cy="395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Aft>
                  <a:spcPts val="1000"/>
                </a:spcAft>
              </a:pP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피닉스 스카이 </a:t>
              </a:r>
              <a:r>
                <a:rPr lang="ko-KR" altLang="en-US" sz="1000" dirty="0" err="1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하버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 국제공항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(PHX)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의 평균 도착 지연 시간이 가장 짧고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,</a:t>
              </a:r>
            </a:p>
            <a:p>
              <a:pPr lvl="0">
                <a:spcAft>
                  <a:spcPts val="1000"/>
                </a:spcAft>
              </a:pP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시카고 </a:t>
              </a:r>
              <a:r>
                <a:rPr lang="ko-KR" altLang="en-US" sz="1000" dirty="0" err="1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오헤어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 국제공항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(ORD)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의 평균 도착 지연 시간이 가장 길다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.</a:t>
              </a:r>
            </a:p>
            <a:p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endParaRPr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endParaRP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06279" y="199505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그림 19"/>
          <p:cNvPicPr/>
          <p:nvPr/>
        </p:nvPicPr>
        <p:blipFill>
          <a:blip r:embed="rId6"/>
          <a:stretch>
            <a:fillRect/>
          </a:stretch>
        </p:blipFill>
        <p:spPr>
          <a:xfrm>
            <a:off x="206276" y="1144789"/>
            <a:ext cx="6210723" cy="850265"/>
          </a:xfrm>
          <a:prstGeom prst="rect">
            <a:avLst/>
          </a:prstGeom>
        </p:spPr>
      </p:pic>
      <p:sp>
        <p:nvSpPr>
          <p:cNvPr id="21" name="Google Shape;669;p35">
            <a:extLst>
              <a:ext uri="{FF2B5EF4-FFF2-40B4-BE49-F238E27FC236}">
                <a16:creationId xmlns:a16="http://schemas.microsoft.com/office/drawing/2014/main" id="{CF93F9F6-60F5-9FA6-7B95-D1F7CB621048}"/>
              </a:ext>
            </a:extLst>
          </p:cNvPr>
          <p:cNvSpPr txBox="1"/>
          <p:nvPr/>
        </p:nvSpPr>
        <p:spPr>
          <a:xfrm>
            <a:off x="380443" y="2030149"/>
            <a:ext cx="1850692" cy="409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출발지 공항 별 평균 지연 시간</a:t>
            </a:r>
            <a:endParaRPr sz="105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</p:txBody>
      </p:sp>
      <p:sp>
        <p:nvSpPr>
          <p:cNvPr id="22" name="Google Shape;669;p35">
            <a:extLst>
              <a:ext uri="{FF2B5EF4-FFF2-40B4-BE49-F238E27FC236}">
                <a16:creationId xmlns:a16="http://schemas.microsoft.com/office/drawing/2014/main" id="{D0B2101A-4AFC-D5F2-B3CC-A433D05B8149}"/>
              </a:ext>
            </a:extLst>
          </p:cNvPr>
          <p:cNvSpPr txBox="1"/>
          <p:nvPr/>
        </p:nvSpPr>
        <p:spPr>
          <a:xfrm>
            <a:off x="380441" y="3399493"/>
            <a:ext cx="1850694" cy="409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도착지 공항 별 평균 지연 시간 </a:t>
            </a:r>
            <a:endParaRPr sz="105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</p:txBody>
      </p:sp>
      <p:pic>
        <p:nvPicPr>
          <p:cNvPr id="23" name="그림 22"/>
          <p:cNvPicPr/>
          <p:nvPr/>
        </p:nvPicPr>
        <p:blipFill>
          <a:blip r:embed="rId7"/>
          <a:stretch>
            <a:fillRect/>
          </a:stretch>
        </p:blipFill>
        <p:spPr>
          <a:xfrm>
            <a:off x="206277" y="3687825"/>
            <a:ext cx="6210723" cy="1016000"/>
          </a:xfrm>
          <a:prstGeom prst="rect">
            <a:avLst/>
          </a:prstGeom>
        </p:spPr>
      </p:pic>
      <p:pic>
        <p:nvPicPr>
          <p:cNvPr id="24" name="그림 23"/>
          <p:cNvPicPr/>
          <p:nvPr/>
        </p:nvPicPr>
        <p:blipFill>
          <a:blip r:embed="rId8"/>
          <a:stretch>
            <a:fillRect/>
          </a:stretch>
        </p:blipFill>
        <p:spPr>
          <a:xfrm>
            <a:off x="206276" y="2274107"/>
            <a:ext cx="6210723" cy="102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83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4809DEE-2D74-BBE1-9776-BE92D5280FC9}"/>
              </a:ext>
            </a:extLst>
          </p:cNvPr>
          <p:cNvGrpSpPr/>
          <p:nvPr/>
        </p:nvGrpSpPr>
        <p:grpSpPr>
          <a:xfrm>
            <a:off x="-150559" y="1"/>
            <a:ext cx="3259451" cy="842400"/>
            <a:chOff x="-150559" y="1"/>
            <a:chExt cx="3259451" cy="842400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2B83A82C-B45B-543C-9D76-51B6D0F5C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0" y="734412"/>
              <a:ext cx="3108892" cy="45719"/>
            </a:xfrm>
            <a:prstGeom prst="rect">
              <a:avLst/>
            </a:prstGeom>
          </p:spPr>
        </p:pic>
        <p:sp>
          <p:nvSpPr>
            <p:cNvPr id="7" name="Google Shape;665;p35">
              <a:extLst>
                <a:ext uri="{FF2B5EF4-FFF2-40B4-BE49-F238E27FC236}">
                  <a16:creationId xmlns:a16="http://schemas.microsoft.com/office/drawing/2014/main" id="{DDD000F7-C3D0-4228-8822-738C69E21BD0}"/>
                </a:ext>
              </a:extLst>
            </p:cNvPr>
            <p:cNvSpPr txBox="1">
              <a:spLocks/>
            </p:cNvSpPr>
            <p:nvPr/>
          </p:nvSpPr>
          <p:spPr>
            <a:xfrm>
              <a:off x="-150559" y="90864"/>
              <a:ext cx="2788187" cy="5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lt2"/>
                  </a:solidFill>
                  <a:latin typeface="Limelight"/>
                  <a:ea typeface="Limelight"/>
                  <a:cs typeface="Limelight"/>
                  <a:sym typeface="Limeligh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9pPr>
            </a:lstStyle>
            <a:p>
              <a:r>
                <a:rPr lang="en-US" altLang="ko-KR" dirty="0">
                  <a:solidFill>
                    <a:schemeClr val="bg2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EDA</a:t>
              </a:r>
              <a:endParaRPr lang="ko-KR" altLang="en-US" dirty="0">
                <a:solidFill>
                  <a:schemeClr val="bg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2830A6-8A67-902D-C332-0622DDC44FC8}"/>
                </a:ext>
              </a:extLst>
            </p:cNvPr>
            <p:cNvSpPr/>
            <p:nvPr/>
          </p:nvSpPr>
          <p:spPr>
            <a:xfrm>
              <a:off x="0" y="591043"/>
              <a:ext cx="442913" cy="2333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801825E9-3EF3-89C3-8D34-D3DE5AE0F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0" y="1"/>
              <a:ext cx="747057" cy="842400"/>
            </a:xfrm>
            <a:prstGeom prst="rect">
              <a:avLst/>
            </a:prstGeom>
          </p:spPr>
        </p:pic>
      </p:grpSp>
      <p:cxnSp>
        <p:nvCxnSpPr>
          <p:cNvPr id="10" name="Google Shape;667;p35">
            <a:extLst>
              <a:ext uri="{FF2B5EF4-FFF2-40B4-BE49-F238E27FC236}">
                <a16:creationId xmlns:a16="http://schemas.microsoft.com/office/drawing/2014/main" id="{605B0BBA-1B7F-7CEB-C500-38664F043118}"/>
              </a:ext>
            </a:extLst>
          </p:cNvPr>
          <p:cNvCxnSpPr>
            <a:cxnSpLocks/>
          </p:cNvCxnSpPr>
          <p:nvPr/>
        </p:nvCxnSpPr>
        <p:spPr>
          <a:xfrm flipV="1">
            <a:off x="6586298" y="1026798"/>
            <a:ext cx="0" cy="352441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670;p35">
            <a:extLst>
              <a:ext uri="{FF2B5EF4-FFF2-40B4-BE49-F238E27FC236}">
                <a16:creationId xmlns:a16="http://schemas.microsoft.com/office/drawing/2014/main" id="{283F516B-C3E3-E4EB-0225-306FA5C42BFB}"/>
              </a:ext>
            </a:extLst>
          </p:cNvPr>
          <p:cNvSpPr/>
          <p:nvPr/>
        </p:nvSpPr>
        <p:spPr>
          <a:xfrm>
            <a:off x="6516248" y="4093295"/>
            <a:ext cx="140100" cy="14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81;p35">
            <a:extLst>
              <a:ext uri="{FF2B5EF4-FFF2-40B4-BE49-F238E27FC236}">
                <a16:creationId xmlns:a16="http://schemas.microsoft.com/office/drawing/2014/main" id="{E9F5CA62-EA64-E1F9-FC67-7EF466C724C0}"/>
              </a:ext>
            </a:extLst>
          </p:cNvPr>
          <p:cNvSpPr/>
          <p:nvPr/>
        </p:nvSpPr>
        <p:spPr>
          <a:xfrm>
            <a:off x="6516248" y="2778817"/>
            <a:ext cx="140100" cy="14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83;p35">
            <a:extLst>
              <a:ext uri="{FF2B5EF4-FFF2-40B4-BE49-F238E27FC236}">
                <a16:creationId xmlns:a16="http://schemas.microsoft.com/office/drawing/2014/main" id="{77406DEC-0279-D9FC-14CF-83805770EF0C}"/>
              </a:ext>
            </a:extLst>
          </p:cNvPr>
          <p:cNvSpPr/>
          <p:nvPr/>
        </p:nvSpPr>
        <p:spPr>
          <a:xfrm>
            <a:off x="6516248" y="1464339"/>
            <a:ext cx="140100" cy="14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69;p35">
            <a:extLst>
              <a:ext uri="{FF2B5EF4-FFF2-40B4-BE49-F238E27FC236}">
                <a16:creationId xmlns:a16="http://schemas.microsoft.com/office/drawing/2014/main" id="{D0B2101A-4AFC-D5F2-B3CC-A433D05B8149}"/>
              </a:ext>
            </a:extLst>
          </p:cNvPr>
          <p:cNvSpPr txBox="1"/>
          <p:nvPr/>
        </p:nvSpPr>
        <p:spPr>
          <a:xfrm>
            <a:off x="380442" y="2141692"/>
            <a:ext cx="2257185" cy="343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도착 공항 운항 대수와 평균 지연 시간</a:t>
            </a:r>
            <a:endParaRPr sz="105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</p:txBody>
      </p:sp>
      <p:sp>
        <p:nvSpPr>
          <p:cNvPr id="16" name="Google Shape;669;p35">
            <a:extLst>
              <a:ext uri="{FF2B5EF4-FFF2-40B4-BE49-F238E27FC236}">
                <a16:creationId xmlns:a16="http://schemas.microsoft.com/office/drawing/2014/main" id="{F70D2756-2533-391C-A482-DFBA9E8DDFEE}"/>
              </a:ext>
            </a:extLst>
          </p:cNvPr>
          <p:cNvSpPr txBox="1"/>
          <p:nvPr/>
        </p:nvSpPr>
        <p:spPr>
          <a:xfrm>
            <a:off x="380442" y="3547962"/>
            <a:ext cx="1663103" cy="343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05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항공노선별</a:t>
            </a: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 평균 지연 시간</a:t>
            </a:r>
            <a:endParaRPr sz="105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BAA3CCE-451E-280C-56DE-A5823C0169B0}"/>
              </a:ext>
            </a:extLst>
          </p:cNvPr>
          <p:cNvGrpSpPr/>
          <p:nvPr/>
        </p:nvGrpSpPr>
        <p:grpSpPr>
          <a:xfrm>
            <a:off x="6726398" y="1364078"/>
            <a:ext cx="2310617" cy="3020884"/>
            <a:chOff x="6726398" y="1493142"/>
            <a:chExt cx="2310617" cy="2862344"/>
          </a:xfrm>
        </p:grpSpPr>
        <p:sp>
          <p:nvSpPr>
            <p:cNvPr id="18" name="Google Shape;669;p35">
              <a:extLst>
                <a:ext uri="{FF2B5EF4-FFF2-40B4-BE49-F238E27FC236}">
                  <a16:creationId xmlns:a16="http://schemas.microsoft.com/office/drawing/2014/main" id="{207355E8-DB1E-2EE9-ACBA-BF0BDCCA15E2}"/>
                </a:ext>
              </a:extLst>
            </p:cNvPr>
            <p:cNvSpPr txBox="1"/>
            <p:nvPr/>
          </p:nvSpPr>
          <p:spPr>
            <a:xfrm>
              <a:off x="6726398" y="1493142"/>
              <a:ext cx="2310615" cy="650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출발 공항의 운항 대수에 따른 평균 지연 시간은 연관성이 없다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. </a:t>
              </a:r>
              <a:endParaRPr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endParaRPr>
            </a:p>
          </p:txBody>
        </p:sp>
        <p:sp>
          <p:nvSpPr>
            <p:cNvPr id="19" name="Google Shape;669;p35">
              <a:extLst>
                <a:ext uri="{FF2B5EF4-FFF2-40B4-BE49-F238E27FC236}">
                  <a16:creationId xmlns:a16="http://schemas.microsoft.com/office/drawing/2014/main" id="{26C20485-9671-509F-8438-999865E12F19}"/>
                </a:ext>
              </a:extLst>
            </p:cNvPr>
            <p:cNvSpPr txBox="1"/>
            <p:nvPr/>
          </p:nvSpPr>
          <p:spPr>
            <a:xfrm>
              <a:off x="6755595" y="2750066"/>
              <a:ext cx="2281420" cy="395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Aft>
                  <a:spcPts val="1000"/>
                </a:spcAft>
              </a:pP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도착 공항의 운항 대수에 따른 평균 지연 시간은 연관성이 없다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.</a:t>
              </a:r>
              <a:endParaRPr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endParaRPr>
            </a:p>
          </p:txBody>
        </p:sp>
        <p:sp>
          <p:nvSpPr>
            <p:cNvPr id="20" name="Google Shape;669;p35">
              <a:extLst>
                <a:ext uri="{FF2B5EF4-FFF2-40B4-BE49-F238E27FC236}">
                  <a16:creationId xmlns:a16="http://schemas.microsoft.com/office/drawing/2014/main" id="{A82B7909-329F-9B96-1BEE-032EF694408E}"/>
                </a:ext>
              </a:extLst>
            </p:cNvPr>
            <p:cNvSpPr txBox="1"/>
            <p:nvPr/>
          </p:nvSpPr>
          <p:spPr>
            <a:xfrm>
              <a:off x="6726398" y="3960251"/>
              <a:ext cx="2211323" cy="395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항공노선에 따른 평균 지연 시간은  연관성이 없다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.</a:t>
              </a:r>
              <a:endParaRPr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endParaRPr>
            </a:p>
          </p:txBody>
        </p:sp>
      </p:grpSp>
      <p:pic>
        <p:nvPicPr>
          <p:cNvPr id="21" name="_x373781320" descr="EMB00002b00398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9" y="1122216"/>
            <a:ext cx="6210723" cy="105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206279" y="199505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" name="_x373781160" descr="EMB00002b00399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9" y="2507671"/>
            <a:ext cx="6210000" cy="108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_x373781400" descr="EMB00002b00399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9" y="3873877"/>
            <a:ext cx="6210000" cy="107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69;p35">
            <a:extLst>
              <a:ext uri="{FF2B5EF4-FFF2-40B4-BE49-F238E27FC236}">
                <a16:creationId xmlns:a16="http://schemas.microsoft.com/office/drawing/2014/main" id="{EFA98DE3-893B-2CD1-FECA-A0E2D5FDDB14}"/>
              </a:ext>
            </a:extLst>
          </p:cNvPr>
          <p:cNvSpPr txBox="1"/>
          <p:nvPr/>
        </p:nvSpPr>
        <p:spPr>
          <a:xfrm>
            <a:off x="380442" y="827902"/>
            <a:ext cx="2257185" cy="343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출발 공항 운항 대수와 평균 지연 시간</a:t>
            </a:r>
            <a:endParaRPr sz="105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9072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2"/>
          <p:cNvSpPr txBox="1">
            <a:spLocks noGrp="1"/>
          </p:cNvSpPr>
          <p:nvPr>
            <p:ph type="title"/>
          </p:nvPr>
        </p:nvSpPr>
        <p:spPr>
          <a:xfrm flipH="1">
            <a:off x="1087449" y="770588"/>
            <a:ext cx="988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7DADCD"/>
                </a:solidFill>
              </a:rPr>
              <a:t>01</a:t>
            </a:r>
            <a:endParaRPr sz="3000" dirty="0">
              <a:solidFill>
                <a:srgbClr val="7DADCD"/>
              </a:solidFill>
            </a:endParaRPr>
          </a:p>
        </p:txBody>
      </p:sp>
      <p:sp>
        <p:nvSpPr>
          <p:cNvPr id="637" name="Google Shape;637;p32"/>
          <p:cNvSpPr txBox="1">
            <a:spLocks noGrp="1"/>
          </p:cNvSpPr>
          <p:nvPr>
            <p:ph type="subTitle" idx="1"/>
          </p:nvPr>
        </p:nvSpPr>
        <p:spPr>
          <a:xfrm>
            <a:off x="400599" y="1685948"/>
            <a:ext cx="2361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문제 정의</a:t>
            </a:r>
            <a:endParaRPr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  <p:sp>
        <p:nvSpPr>
          <p:cNvPr id="638" name="Google Shape;638;p32"/>
          <p:cNvSpPr txBox="1">
            <a:spLocks noGrp="1"/>
          </p:cNvSpPr>
          <p:nvPr>
            <p:ph type="subTitle" idx="2"/>
          </p:nvPr>
        </p:nvSpPr>
        <p:spPr>
          <a:xfrm>
            <a:off x="471549" y="1347548"/>
            <a:ext cx="222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Introduction</a:t>
            </a:r>
            <a:endParaRPr dirty="0">
              <a:solidFill>
                <a:schemeClr val="tx1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639" name="Google Shape;639;p32"/>
          <p:cNvSpPr txBox="1">
            <a:spLocks noGrp="1"/>
          </p:cNvSpPr>
          <p:nvPr>
            <p:ph type="title" idx="3"/>
          </p:nvPr>
        </p:nvSpPr>
        <p:spPr>
          <a:xfrm flipH="1">
            <a:off x="3082700" y="1478213"/>
            <a:ext cx="98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7DADCD"/>
                </a:solidFill>
              </a:rPr>
              <a:t>02</a:t>
            </a:r>
            <a:endParaRPr sz="3000" dirty="0">
              <a:solidFill>
                <a:srgbClr val="7DADCD"/>
              </a:solidFill>
            </a:endParaRPr>
          </a:p>
        </p:txBody>
      </p:sp>
      <p:sp>
        <p:nvSpPr>
          <p:cNvPr id="640" name="Google Shape;640;p32"/>
          <p:cNvSpPr txBox="1">
            <a:spLocks noGrp="1"/>
          </p:cNvSpPr>
          <p:nvPr>
            <p:ph type="subTitle" idx="4"/>
          </p:nvPr>
        </p:nvSpPr>
        <p:spPr>
          <a:xfrm>
            <a:off x="2397050" y="2389150"/>
            <a:ext cx="2357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데이터 이해 및</a:t>
            </a: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 </a:t>
            </a: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데이터 </a:t>
            </a:r>
            <a:r>
              <a:rPr lang="ko-KR" altLang="en-US" dirty="0" err="1">
                <a:latin typeface="공체 Light" panose="00000300000000000000" pitchFamily="2" charset="-127"/>
                <a:ea typeface="공체 Light" panose="00000300000000000000" pitchFamily="2" charset="-127"/>
              </a:rPr>
              <a:t>전처리</a:t>
            </a:r>
            <a:endParaRPr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  <p:sp>
        <p:nvSpPr>
          <p:cNvPr id="641" name="Google Shape;641;p32"/>
          <p:cNvSpPr txBox="1">
            <a:spLocks noGrp="1"/>
          </p:cNvSpPr>
          <p:nvPr>
            <p:ph type="subTitle" idx="5"/>
          </p:nvPr>
        </p:nvSpPr>
        <p:spPr>
          <a:xfrm>
            <a:off x="2467850" y="2048138"/>
            <a:ext cx="2216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Data</a:t>
            </a:r>
            <a:endParaRPr dirty="0">
              <a:solidFill>
                <a:schemeClr val="tx1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642" name="Google Shape;642;p32"/>
          <p:cNvSpPr txBox="1">
            <a:spLocks noGrp="1"/>
          </p:cNvSpPr>
          <p:nvPr>
            <p:ph type="title" idx="6"/>
          </p:nvPr>
        </p:nvSpPr>
        <p:spPr>
          <a:xfrm flipH="1">
            <a:off x="5076137" y="2180037"/>
            <a:ext cx="988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7DADCD"/>
                </a:solidFill>
              </a:rPr>
              <a:t>03</a:t>
            </a:r>
            <a:endParaRPr sz="3000" dirty="0">
              <a:solidFill>
                <a:srgbClr val="7DADCD"/>
              </a:solidFill>
            </a:endParaRPr>
          </a:p>
        </p:txBody>
      </p:sp>
      <p:sp>
        <p:nvSpPr>
          <p:cNvPr id="643" name="Google Shape;643;p32"/>
          <p:cNvSpPr txBox="1">
            <a:spLocks noGrp="1"/>
          </p:cNvSpPr>
          <p:nvPr>
            <p:ph type="subTitle" idx="7"/>
          </p:nvPr>
        </p:nvSpPr>
        <p:spPr>
          <a:xfrm>
            <a:off x="4462187" y="3094325"/>
            <a:ext cx="22161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데이터 분석 결과 및</a:t>
            </a:r>
            <a:endParaRPr lang="en-US" altLang="ko-KR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인사이트</a:t>
            </a:r>
            <a:endParaRPr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  <p:sp>
        <p:nvSpPr>
          <p:cNvPr id="644" name="Google Shape;644;p32"/>
          <p:cNvSpPr txBox="1">
            <a:spLocks noGrp="1"/>
          </p:cNvSpPr>
          <p:nvPr>
            <p:ph type="subTitle" idx="8"/>
          </p:nvPr>
        </p:nvSpPr>
        <p:spPr>
          <a:xfrm>
            <a:off x="4460237" y="2754619"/>
            <a:ext cx="222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EDA</a:t>
            </a:r>
            <a:endParaRPr dirty="0">
              <a:solidFill>
                <a:schemeClr val="tx1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645" name="Google Shape;645;p32"/>
          <p:cNvSpPr txBox="1">
            <a:spLocks noGrp="1"/>
          </p:cNvSpPr>
          <p:nvPr>
            <p:ph type="title" idx="9"/>
          </p:nvPr>
        </p:nvSpPr>
        <p:spPr>
          <a:xfrm flipH="1">
            <a:off x="7071357" y="2889364"/>
            <a:ext cx="98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7DADCD"/>
                </a:solidFill>
              </a:rPr>
              <a:t>04</a:t>
            </a:r>
            <a:endParaRPr sz="3000" dirty="0">
              <a:solidFill>
                <a:srgbClr val="7DADCD"/>
              </a:solidFill>
            </a:endParaRPr>
          </a:p>
        </p:txBody>
      </p:sp>
      <p:sp>
        <p:nvSpPr>
          <p:cNvPr id="646" name="Google Shape;646;p32"/>
          <p:cNvSpPr txBox="1">
            <a:spLocks noGrp="1"/>
          </p:cNvSpPr>
          <p:nvPr>
            <p:ph type="subTitle" idx="13"/>
          </p:nvPr>
        </p:nvSpPr>
        <p:spPr>
          <a:xfrm>
            <a:off x="6385707" y="3798913"/>
            <a:ext cx="2357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항공 출발 지연 시간 </a:t>
            </a:r>
            <a:endParaRPr lang="en-US" altLang="ko-KR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예측 모델</a:t>
            </a:r>
            <a:endParaRPr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  <p:sp>
        <p:nvSpPr>
          <p:cNvPr id="647" name="Google Shape;647;p32"/>
          <p:cNvSpPr txBox="1">
            <a:spLocks noGrp="1"/>
          </p:cNvSpPr>
          <p:nvPr>
            <p:ph type="subTitle" idx="14"/>
          </p:nvPr>
        </p:nvSpPr>
        <p:spPr>
          <a:xfrm>
            <a:off x="6456507" y="3460513"/>
            <a:ext cx="2216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Modeling</a:t>
            </a:r>
            <a:endParaRPr dirty="0">
              <a:solidFill>
                <a:schemeClr val="tx1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4809DEE-2D74-BBE1-9776-BE92D5280FC9}"/>
              </a:ext>
            </a:extLst>
          </p:cNvPr>
          <p:cNvGrpSpPr/>
          <p:nvPr/>
        </p:nvGrpSpPr>
        <p:grpSpPr>
          <a:xfrm>
            <a:off x="-150559" y="1"/>
            <a:ext cx="3259451" cy="842400"/>
            <a:chOff x="-150559" y="1"/>
            <a:chExt cx="3259451" cy="842400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2B83A82C-B45B-543C-9D76-51B6D0F5C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0" y="734412"/>
              <a:ext cx="3108892" cy="45719"/>
            </a:xfrm>
            <a:prstGeom prst="rect">
              <a:avLst/>
            </a:prstGeom>
          </p:spPr>
        </p:pic>
        <p:sp>
          <p:nvSpPr>
            <p:cNvPr id="7" name="Google Shape;665;p35">
              <a:extLst>
                <a:ext uri="{FF2B5EF4-FFF2-40B4-BE49-F238E27FC236}">
                  <a16:creationId xmlns:a16="http://schemas.microsoft.com/office/drawing/2014/main" id="{DDD000F7-C3D0-4228-8822-738C69E21BD0}"/>
                </a:ext>
              </a:extLst>
            </p:cNvPr>
            <p:cNvSpPr txBox="1">
              <a:spLocks/>
            </p:cNvSpPr>
            <p:nvPr/>
          </p:nvSpPr>
          <p:spPr>
            <a:xfrm>
              <a:off x="-150559" y="90864"/>
              <a:ext cx="2788187" cy="5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lt2"/>
                  </a:solidFill>
                  <a:latin typeface="Limelight"/>
                  <a:ea typeface="Limelight"/>
                  <a:cs typeface="Limelight"/>
                  <a:sym typeface="Limeligh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9pPr>
            </a:lstStyle>
            <a:p>
              <a:r>
                <a:rPr lang="en-US" altLang="ko-KR" dirty="0">
                  <a:solidFill>
                    <a:schemeClr val="bg2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EDA</a:t>
              </a:r>
              <a:endParaRPr lang="ko-KR" altLang="en-US" dirty="0">
                <a:solidFill>
                  <a:schemeClr val="bg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2830A6-8A67-902D-C332-0622DDC44FC8}"/>
                </a:ext>
              </a:extLst>
            </p:cNvPr>
            <p:cNvSpPr/>
            <p:nvPr/>
          </p:nvSpPr>
          <p:spPr>
            <a:xfrm>
              <a:off x="0" y="591043"/>
              <a:ext cx="442913" cy="2333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801825E9-3EF3-89C3-8D34-D3DE5AE0F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0" y="1"/>
              <a:ext cx="747057" cy="842400"/>
            </a:xfrm>
            <a:prstGeom prst="rect">
              <a:avLst/>
            </a:prstGeom>
          </p:spPr>
        </p:pic>
      </p:grpSp>
      <p:cxnSp>
        <p:nvCxnSpPr>
          <p:cNvPr id="10" name="Google Shape;667;p35">
            <a:extLst>
              <a:ext uri="{FF2B5EF4-FFF2-40B4-BE49-F238E27FC236}">
                <a16:creationId xmlns:a16="http://schemas.microsoft.com/office/drawing/2014/main" id="{605B0BBA-1B7F-7CEB-C500-38664F043118}"/>
              </a:ext>
            </a:extLst>
          </p:cNvPr>
          <p:cNvCxnSpPr>
            <a:cxnSpLocks/>
          </p:cNvCxnSpPr>
          <p:nvPr/>
        </p:nvCxnSpPr>
        <p:spPr>
          <a:xfrm flipV="1">
            <a:off x="6586298" y="971382"/>
            <a:ext cx="0" cy="352441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681;p35">
            <a:extLst>
              <a:ext uri="{FF2B5EF4-FFF2-40B4-BE49-F238E27FC236}">
                <a16:creationId xmlns:a16="http://schemas.microsoft.com/office/drawing/2014/main" id="{E9F5CA62-EA64-E1F9-FC67-7EF466C724C0}"/>
              </a:ext>
            </a:extLst>
          </p:cNvPr>
          <p:cNvSpPr/>
          <p:nvPr/>
        </p:nvSpPr>
        <p:spPr>
          <a:xfrm>
            <a:off x="6516248" y="4055959"/>
            <a:ext cx="140100" cy="14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83;p35">
            <a:extLst>
              <a:ext uri="{FF2B5EF4-FFF2-40B4-BE49-F238E27FC236}">
                <a16:creationId xmlns:a16="http://schemas.microsoft.com/office/drawing/2014/main" id="{77406DEC-0279-D9FC-14CF-83805770EF0C}"/>
              </a:ext>
            </a:extLst>
          </p:cNvPr>
          <p:cNvSpPr/>
          <p:nvPr/>
        </p:nvSpPr>
        <p:spPr>
          <a:xfrm>
            <a:off x="6516248" y="2638772"/>
            <a:ext cx="140100" cy="14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69;p35">
            <a:extLst>
              <a:ext uri="{FF2B5EF4-FFF2-40B4-BE49-F238E27FC236}">
                <a16:creationId xmlns:a16="http://schemas.microsoft.com/office/drawing/2014/main" id="{CF93F9F6-60F5-9FA6-7B95-D1F7CB621048}"/>
              </a:ext>
            </a:extLst>
          </p:cNvPr>
          <p:cNvSpPr txBox="1"/>
          <p:nvPr/>
        </p:nvSpPr>
        <p:spPr>
          <a:xfrm>
            <a:off x="380442" y="2040364"/>
            <a:ext cx="2785321" cy="343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날씨 지연에 따른 출발 시간대별 시간 지연 정도</a:t>
            </a:r>
            <a:endParaRPr sz="105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</p:txBody>
      </p:sp>
      <p:sp>
        <p:nvSpPr>
          <p:cNvPr id="14" name="Google Shape;669;p35">
            <a:extLst>
              <a:ext uri="{FF2B5EF4-FFF2-40B4-BE49-F238E27FC236}">
                <a16:creationId xmlns:a16="http://schemas.microsoft.com/office/drawing/2014/main" id="{D0B2101A-4AFC-D5F2-B3CC-A433D05B8149}"/>
              </a:ext>
            </a:extLst>
          </p:cNvPr>
          <p:cNvSpPr txBox="1"/>
          <p:nvPr/>
        </p:nvSpPr>
        <p:spPr>
          <a:xfrm>
            <a:off x="380442" y="3409708"/>
            <a:ext cx="2785321" cy="343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날씨 지연에 따른 도착 시간대별 시간 지연 정도</a:t>
            </a:r>
          </a:p>
        </p:txBody>
      </p:sp>
      <p:pic>
        <p:nvPicPr>
          <p:cNvPr id="18" name="그림 1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79" y="3684990"/>
            <a:ext cx="6192000" cy="1008000"/>
          </a:xfrm>
          <a:prstGeom prst="rect">
            <a:avLst/>
          </a:prstGeom>
        </p:spPr>
      </p:pic>
      <p:pic>
        <p:nvPicPr>
          <p:cNvPr id="19" name="그림 1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79" y="2335581"/>
            <a:ext cx="6192000" cy="1008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79" y="1088271"/>
            <a:ext cx="6191999" cy="952928"/>
          </a:xfrm>
          <a:prstGeom prst="rect">
            <a:avLst/>
          </a:prstGeom>
        </p:spPr>
      </p:pic>
      <p:sp>
        <p:nvSpPr>
          <p:cNvPr id="22" name="Google Shape;669;p35">
            <a:extLst>
              <a:ext uri="{FF2B5EF4-FFF2-40B4-BE49-F238E27FC236}">
                <a16:creationId xmlns:a16="http://schemas.microsoft.com/office/drawing/2014/main" id="{CF93F9F6-60F5-9FA6-7B95-D1F7CB621048}"/>
              </a:ext>
            </a:extLst>
          </p:cNvPr>
          <p:cNvSpPr txBox="1"/>
          <p:nvPr/>
        </p:nvSpPr>
        <p:spPr>
          <a:xfrm>
            <a:off x="380442" y="832958"/>
            <a:ext cx="1192049" cy="255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날씨 별 지연 빈도</a:t>
            </a:r>
            <a:endParaRPr sz="105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89FE495-14CE-EACA-B917-6717DFA5D26D}"/>
              </a:ext>
            </a:extLst>
          </p:cNvPr>
          <p:cNvGrpSpPr/>
          <p:nvPr/>
        </p:nvGrpSpPr>
        <p:grpSpPr>
          <a:xfrm>
            <a:off x="6719455" y="1384512"/>
            <a:ext cx="2221731" cy="2885605"/>
            <a:chOff x="6719455" y="1384512"/>
            <a:chExt cx="2221731" cy="288560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BAA3CCE-451E-280C-56DE-A5823C0169B0}"/>
                </a:ext>
              </a:extLst>
            </p:cNvPr>
            <p:cNvGrpSpPr/>
            <p:nvPr/>
          </p:nvGrpSpPr>
          <p:grpSpPr>
            <a:xfrm>
              <a:off x="6719455" y="2536417"/>
              <a:ext cx="2221731" cy="1733700"/>
              <a:chOff x="6719455" y="1480328"/>
              <a:chExt cx="2221731" cy="1599788"/>
            </a:xfrm>
          </p:grpSpPr>
          <p:sp>
            <p:nvSpPr>
              <p:cNvPr id="16" name="Google Shape;669;p35">
                <a:extLst>
                  <a:ext uri="{FF2B5EF4-FFF2-40B4-BE49-F238E27FC236}">
                    <a16:creationId xmlns:a16="http://schemas.microsoft.com/office/drawing/2014/main" id="{207355E8-DB1E-2EE9-ACBA-BF0BDCCA15E2}"/>
                  </a:ext>
                </a:extLst>
              </p:cNvPr>
              <p:cNvSpPr txBox="1"/>
              <p:nvPr/>
            </p:nvSpPr>
            <p:spPr>
              <a:xfrm>
                <a:off x="6719455" y="1480328"/>
                <a:ext cx="2184869" cy="6503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spcAft>
                    <a:spcPts val="300"/>
                  </a:spcAft>
                </a:pPr>
                <a:r>
                  <a:rPr lang="en-US" altLang="ko-KR" sz="1000" dirty="0">
                    <a:solidFill>
                      <a:srgbClr val="3B3232"/>
                    </a:solidFill>
                    <a:latin typeface="김포평화고딕 Regular" panose="02000500000000000000" pitchFamily="2" charset="-127"/>
                    <a:ea typeface="김포평화고딕 Regular" panose="02000500000000000000" pitchFamily="2" charset="-127"/>
                    <a:cs typeface="Roboto"/>
                    <a:sym typeface="Roboto"/>
                  </a:rPr>
                  <a:t>[</a:t>
                </a:r>
                <a:r>
                  <a:rPr lang="ko-KR" altLang="en-US" sz="1000" dirty="0">
                    <a:solidFill>
                      <a:srgbClr val="3B3232"/>
                    </a:solidFill>
                    <a:latin typeface="김포평화고딕 Regular" panose="02000500000000000000" pitchFamily="2" charset="-127"/>
                    <a:ea typeface="김포평화고딕 Regular" panose="02000500000000000000" pitchFamily="2" charset="-127"/>
                    <a:cs typeface="Roboto"/>
                    <a:sym typeface="Roboto"/>
                  </a:rPr>
                  <a:t>날씨 지연</a:t>
                </a:r>
                <a:r>
                  <a:rPr lang="en-US" altLang="ko-KR" sz="1000" dirty="0">
                    <a:solidFill>
                      <a:srgbClr val="3B3232"/>
                    </a:solidFill>
                    <a:latin typeface="김포평화고딕 Regular" panose="02000500000000000000" pitchFamily="2" charset="-127"/>
                    <a:ea typeface="김포평화고딕 Regular" panose="02000500000000000000" pitchFamily="2" charset="-127"/>
                    <a:cs typeface="Roboto"/>
                    <a:sym typeface="Roboto"/>
                  </a:rPr>
                  <a:t>]</a:t>
                </a:r>
              </a:p>
              <a:p>
                <a:pPr lvl="0">
                  <a:spcAft>
                    <a:spcPts val="300"/>
                  </a:spcAft>
                </a:pPr>
                <a:r>
                  <a:rPr lang="en-US" altLang="ko-KR" sz="1000" dirty="0">
                    <a:solidFill>
                      <a:srgbClr val="3B3232"/>
                    </a:solidFill>
                    <a:latin typeface="김포평화고딕 Regular" panose="02000500000000000000" pitchFamily="2" charset="-127"/>
                    <a:ea typeface="김포평화고딕 Regular" panose="02000500000000000000" pitchFamily="2" charset="-127"/>
                    <a:cs typeface="Roboto"/>
                    <a:sym typeface="Roboto"/>
                  </a:rPr>
                  <a:t>18~24</a:t>
                </a:r>
                <a:r>
                  <a:rPr lang="ko-KR" altLang="en-US" sz="1000" dirty="0">
                    <a:solidFill>
                      <a:srgbClr val="3B3232"/>
                    </a:solidFill>
                    <a:latin typeface="김포평화고딕 Regular" panose="02000500000000000000" pitchFamily="2" charset="-127"/>
                    <a:ea typeface="김포평화고딕 Regular" panose="02000500000000000000" pitchFamily="2" charset="-127"/>
                    <a:cs typeface="Roboto"/>
                    <a:sym typeface="Roboto"/>
                  </a:rPr>
                  <a:t>시에 출발하는 항공편이</a:t>
                </a:r>
                <a:endPara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endParaRPr>
              </a:p>
              <a:p>
                <a:pPr lvl="0">
                  <a:spcAft>
                    <a:spcPts val="300"/>
                  </a:spcAft>
                </a:pPr>
                <a:r>
                  <a:rPr lang="ko-KR" altLang="en-US" sz="1000" dirty="0">
                    <a:solidFill>
                      <a:srgbClr val="3B3232"/>
                    </a:solidFill>
                    <a:latin typeface="김포평화고딕 Regular" panose="02000500000000000000" pitchFamily="2" charset="-127"/>
                    <a:ea typeface="김포평화고딕 Regular" panose="02000500000000000000" pitchFamily="2" charset="-127"/>
                    <a:cs typeface="Roboto"/>
                    <a:sym typeface="Roboto"/>
                  </a:rPr>
                  <a:t>지연 정도가 가장 높다</a:t>
                </a:r>
                <a:r>
                  <a:rPr lang="en-US" altLang="ko-KR" sz="1000" dirty="0">
                    <a:solidFill>
                      <a:srgbClr val="3B3232"/>
                    </a:solidFill>
                    <a:latin typeface="김포평화고딕 Regular" panose="02000500000000000000" pitchFamily="2" charset="-127"/>
                    <a:ea typeface="김포평화고딕 Regular" panose="02000500000000000000" pitchFamily="2" charset="-127"/>
                    <a:cs typeface="Roboto"/>
                    <a:sym typeface="Roboto"/>
                  </a:rPr>
                  <a:t>.</a:t>
                </a:r>
              </a:p>
            </p:txBody>
          </p:sp>
          <p:sp>
            <p:nvSpPr>
              <p:cNvPr id="17" name="Google Shape;669;p35">
                <a:extLst>
                  <a:ext uri="{FF2B5EF4-FFF2-40B4-BE49-F238E27FC236}">
                    <a16:creationId xmlns:a16="http://schemas.microsoft.com/office/drawing/2014/main" id="{26C20485-9671-509F-8438-999865E12F19}"/>
                  </a:ext>
                </a:extLst>
              </p:cNvPr>
              <p:cNvSpPr txBox="1"/>
              <p:nvPr/>
            </p:nvSpPr>
            <p:spPr>
              <a:xfrm>
                <a:off x="6756317" y="2684881"/>
                <a:ext cx="2184869" cy="3952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spcAft>
                    <a:spcPts val="300"/>
                  </a:spcAft>
                </a:pPr>
                <a:r>
                  <a:rPr lang="en-US" altLang="ko-KR" sz="1000" dirty="0">
                    <a:solidFill>
                      <a:srgbClr val="3B3232"/>
                    </a:solidFill>
                    <a:latin typeface="김포평화고딕 Regular" panose="02000500000000000000" pitchFamily="2" charset="-127"/>
                    <a:ea typeface="김포평화고딕 Regular" panose="02000500000000000000" pitchFamily="2" charset="-127"/>
                    <a:cs typeface="Roboto"/>
                    <a:sym typeface="Roboto"/>
                  </a:rPr>
                  <a:t>[</a:t>
                </a:r>
                <a:r>
                  <a:rPr lang="ko-KR" altLang="en-US" sz="1000" dirty="0">
                    <a:solidFill>
                      <a:srgbClr val="3B3232"/>
                    </a:solidFill>
                    <a:latin typeface="김포평화고딕 Regular" panose="02000500000000000000" pitchFamily="2" charset="-127"/>
                    <a:ea typeface="김포평화고딕 Regular" panose="02000500000000000000" pitchFamily="2" charset="-127"/>
                    <a:cs typeface="Roboto"/>
                    <a:sym typeface="Roboto"/>
                  </a:rPr>
                  <a:t>날씨 지연</a:t>
                </a:r>
                <a:r>
                  <a:rPr lang="en-US" altLang="ko-KR" sz="1000" dirty="0">
                    <a:solidFill>
                      <a:srgbClr val="3B3232"/>
                    </a:solidFill>
                    <a:latin typeface="김포평화고딕 Regular" panose="02000500000000000000" pitchFamily="2" charset="-127"/>
                    <a:ea typeface="김포평화고딕 Regular" panose="02000500000000000000" pitchFamily="2" charset="-127"/>
                    <a:cs typeface="Roboto"/>
                    <a:sym typeface="Roboto"/>
                  </a:rPr>
                  <a:t>] </a:t>
                </a:r>
              </a:p>
              <a:p>
                <a:pPr lvl="0">
                  <a:spcAft>
                    <a:spcPts val="300"/>
                  </a:spcAft>
                </a:pPr>
                <a:r>
                  <a:rPr lang="en-US" altLang="ko-KR" sz="1000" dirty="0">
                    <a:solidFill>
                      <a:srgbClr val="3B3232"/>
                    </a:solidFill>
                    <a:latin typeface="김포평화고딕 Regular" panose="02000500000000000000" pitchFamily="2" charset="-127"/>
                    <a:ea typeface="김포평화고딕 Regular" panose="02000500000000000000" pitchFamily="2" charset="-127"/>
                    <a:cs typeface="Roboto"/>
                    <a:sym typeface="Roboto"/>
                  </a:rPr>
                  <a:t>18~24</a:t>
                </a:r>
                <a:r>
                  <a:rPr lang="ko-KR" altLang="en-US" sz="1000" dirty="0">
                    <a:solidFill>
                      <a:srgbClr val="3B3232"/>
                    </a:solidFill>
                    <a:latin typeface="김포평화고딕 Regular" panose="02000500000000000000" pitchFamily="2" charset="-127"/>
                    <a:ea typeface="김포평화고딕 Regular" panose="02000500000000000000" pitchFamily="2" charset="-127"/>
                    <a:cs typeface="Roboto"/>
                    <a:sym typeface="Roboto"/>
                  </a:rPr>
                  <a:t>시에 도착하는 항공편이</a:t>
                </a:r>
                <a:endPara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endParaRPr>
              </a:p>
              <a:p>
                <a:pPr lvl="0">
                  <a:spcAft>
                    <a:spcPts val="300"/>
                  </a:spcAft>
                </a:pPr>
                <a:r>
                  <a:rPr lang="ko-KR" altLang="en-US" sz="1000" dirty="0">
                    <a:solidFill>
                      <a:srgbClr val="3B3232"/>
                    </a:solidFill>
                    <a:latin typeface="김포평화고딕 Regular" panose="02000500000000000000" pitchFamily="2" charset="-127"/>
                    <a:ea typeface="김포평화고딕 Regular" panose="02000500000000000000" pitchFamily="2" charset="-127"/>
                    <a:cs typeface="Roboto"/>
                    <a:sym typeface="Roboto"/>
                  </a:rPr>
                  <a:t>지연 정도가 가장 높다</a:t>
                </a:r>
                <a:r>
                  <a:rPr lang="en-US" altLang="ko-KR" sz="1000" dirty="0">
                    <a:solidFill>
                      <a:srgbClr val="3B3232"/>
                    </a:solidFill>
                    <a:latin typeface="김포평화고딕 Regular" panose="02000500000000000000" pitchFamily="2" charset="-127"/>
                    <a:ea typeface="김포평화고딕 Regular" panose="02000500000000000000" pitchFamily="2" charset="-127"/>
                    <a:cs typeface="Roboto"/>
                    <a:sym typeface="Roboto"/>
                  </a:rPr>
                  <a:t>.</a:t>
                </a:r>
              </a:p>
            </p:txBody>
          </p:sp>
        </p:grpSp>
        <p:sp>
          <p:nvSpPr>
            <p:cNvPr id="23" name="Google Shape;669;p35">
              <a:extLst>
                <a:ext uri="{FF2B5EF4-FFF2-40B4-BE49-F238E27FC236}">
                  <a16:creationId xmlns:a16="http://schemas.microsoft.com/office/drawing/2014/main" id="{207355E8-DB1E-2EE9-ACBA-BF0BDCCA15E2}"/>
                </a:ext>
              </a:extLst>
            </p:cNvPr>
            <p:cNvSpPr txBox="1"/>
            <p:nvPr/>
          </p:nvSpPr>
          <p:spPr>
            <a:xfrm>
              <a:off x="6726398" y="1384512"/>
              <a:ext cx="2184869" cy="704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Aft>
                  <a:spcPts val="600"/>
                </a:spcAft>
              </a:pP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Mist(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안개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)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가 날씨 별 지연 빈도 중  가장 높은 것으로 보아 항공기의 날씨 지연의 주 원인이다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.</a:t>
              </a:r>
            </a:p>
          </p:txBody>
        </p:sp>
      </p:grpSp>
      <p:sp>
        <p:nvSpPr>
          <p:cNvPr id="24" name="Google Shape;683;p35">
            <a:extLst>
              <a:ext uri="{FF2B5EF4-FFF2-40B4-BE49-F238E27FC236}">
                <a16:creationId xmlns:a16="http://schemas.microsoft.com/office/drawing/2014/main" id="{77406DEC-0279-D9FC-14CF-83805770EF0C}"/>
              </a:ext>
            </a:extLst>
          </p:cNvPr>
          <p:cNvSpPr/>
          <p:nvPr/>
        </p:nvSpPr>
        <p:spPr>
          <a:xfrm>
            <a:off x="6523191" y="1494685"/>
            <a:ext cx="140100" cy="14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AEB88F6-DB8B-D2FB-7C1E-3D191C0F4302}"/>
              </a:ext>
            </a:extLst>
          </p:cNvPr>
          <p:cNvSpPr/>
          <p:nvPr/>
        </p:nvSpPr>
        <p:spPr>
          <a:xfrm>
            <a:off x="5705163" y="301949"/>
            <a:ext cx="2557568" cy="41440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즉</a:t>
            </a:r>
            <a:r>
              <a:rPr lang="en-US" altLang="ko-KR" sz="1000" dirty="0">
                <a:solidFill>
                  <a:schemeClr val="tx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, 18~24</a:t>
            </a:r>
            <a:r>
              <a:rPr lang="ko-KR" altLang="en-US" sz="1000" dirty="0">
                <a:solidFill>
                  <a:schemeClr val="tx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시에  날씨 지연이 많이 발생한다</a:t>
            </a:r>
            <a:r>
              <a:rPr lang="en-US" altLang="ko-KR" sz="1000" dirty="0">
                <a:solidFill>
                  <a:schemeClr val="tx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6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4809DEE-2D74-BBE1-9776-BE92D5280FC9}"/>
              </a:ext>
            </a:extLst>
          </p:cNvPr>
          <p:cNvGrpSpPr/>
          <p:nvPr/>
        </p:nvGrpSpPr>
        <p:grpSpPr>
          <a:xfrm>
            <a:off x="-150559" y="1"/>
            <a:ext cx="3259451" cy="842400"/>
            <a:chOff x="-150559" y="1"/>
            <a:chExt cx="3259451" cy="842400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2B83A82C-B45B-543C-9D76-51B6D0F5C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0" y="734412"/>
              <a:ext cx="3108892" cy="45719"/>
            </a:xfrm>
            <a:prstGeom prst="rect">
              <a:avLst/>
            </a:prstGeom>
          </p:spPr>
        </p:pic>
        <p:sp>
          <p:nvSpPr>
            <p:cNvPr id="7" name="Google Shape;665;p35">
              <a:extLst>
                <a:ext uri="{FF2B5EF4-FFF2-40B4-BE49-F238E27FC236}">
                  <a16:creationId xmlns:a16="http://schemas.microsoft.com/office/drawing/2014/main" id="{DDD000F7-C3D0-4228-8822-738C69E21BD0}"/>
                </a:ext>
              </a:extLst>
            </p:cNvPr>
            <p:cNvSpPr txBox="1">
              <a:spLocks/>
            </p:cNvSpPr>
            <p:nvPr/>
          </p:nvSpPr>
          <p:spPr>
            <a:xfrm>
              <a:off x="-150559" y="90864"/>
              <a:ext cx="2788187" cy="5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lt2"/>
                  </a:solidFill>
                  <a:latin typeface="Limelight"/>
                  <a:ea typeface="Limelight"/>
                  <a:cs typeface="Limelight"/>
                  <a:sym typeface="Limeligh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9pPr>
            </a:lstStyle>
            <a:p>
              <a:r>
                <a:rPr lang="en-US" altLang="ko-KR" dirty="0">
                  <a:solidFill>
                    <a:schemeClr val="bg2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EDA</a:t>
              </a:r>
              <a:endParaRPr lang="ko-KR" altLang="en-US" dirty="0">
                <a:solidFill>
                  <a:schemeClr val="bg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2830A6-8A67-902D-C332-0622DDC44FC8}"/>
                </a:ext>
              </a:extLst>
            </p:cNvPr>
            <p:cNvSpPr/>
            <p:nvPr/>
          </p:nvSpPr>
          <p:spPr>
            <a:xfrm>
              <a:off x="0" y="591043"/>
              <a:ext cx="442913" cy="2333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801825E9-3EF3-89C3-8D34-D3DE5AE0F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0" y="1"/>
              <a:ext cx="747057" cy="842400"/>
            </a:xfrm>
            <a:prstGeom prst="rect">
              <a:avLst/>
            </a:prstGeom>
          </p:spPr>
        </p:pic>
      </p:grpSp>
      <p:sp>
        <p:nvSpPr>
          <p:cNvPr id="23" name="Google Shape;669;p35">
            <a:extLst>
              <a:ext uri="{FF2B5EF4-FFF2-40B4-BE49-F238E27FC236}">
                <a16:creationId xmlns:a16="http://schemas.microsoft.com/office/drawing/2014/main" id="{207355E8-DB1E-2EE9-ACBA-BF0BDCCA15E2}"/>
              </a:ext>
            </a:extLst>
          </p:cNvPr>
          <p:cNvSpPr txBox="1"/>
          <p:nvPr/>
        </p:nvSpPr>
        <p:spPr>
          <a:xfrm>
            <a:off x="1717277" y="4098393"/>
            <a:ext cx="5709446" cy="519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시간대별 날씨 지연을 확인한 결과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, 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모든 시간대에 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Mist(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안개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) 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로 인한 날씨 지연의 빈도수가 제일 많음 </a:t>
            </a:r>
            <a:endParaRPr lang="en-US" altLang="ko-KR" sz="100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  <a:p>
            <a:pPr>
              <a:spcAft>
                <a:spcPts val="600"/>
              </a:spcAft>
            </a:pP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=&gt;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 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Mist(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안개</a:t>
            </a: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) 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와 지연의 연관성이 높음</a:t>
            </a:r>
            <a:endParaRPr lang="en-US" altLang="ko-KR" sz="100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DDF5D94-816F-AFED-2EE6-8C68C2E42860}"/>
              </a:ext>
            </a:extLst>
          </p:cNvPr>
          <p:cNvGrpSpPr/>
          <p:nvPr/>
        </p:nvGrpSpPr>
        <p:grpSpPr>
          <a:xfrm>
            <a:off x="328087" y="1324577"/>
            <a:ext cx="8487827" cy="2271907"/>
            <a:chOff x="192347" y="1355778"/>
            <a:chExt cx="8767506" cy="2399755"/>
          </a:xfrm>
        </p:grpSpPr>
        <p:sp>
          <p:nvSpPr>
            <p:cNvPr id="14" name="Google Shape;669;p35">
              <a:extLst>
                <a:ext uri="{FF2B5EF4-FFF2-40B4-BE49-F238E27FC236}">
                  <a16:creationId xmlns:a16="http://schemas.microsoft.com/office/drawing/2014/main" id="{D0B2101A-4AFC-D5F2-B3CC-A433D05B8149}"/>
                </a:ext>
              </a:extLst>
            </p:cNvPr>
            <p:cNvSpPr txBox="1"/>
            <p:nvPr/>
          </p:nvSpPr>
          <p:spPr>
            <a:xfrm>
              <a:off x="381697" y="2571750"/>
              <a:ext cx="2972358" cy="343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Aft>
                  <a:spcPts val="1600"/>
                </a:spcAft>
              </a:pP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6~12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시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349" y="1710794"/>
              <a:ext cx="4320000" cy="82447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2347" y="2915709"/>
              <a:ext cx="4320000" cy="815814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6E118E2-5A4D-B876-A38A-1198B4091214}"/>
                </a:ext>
              </a:extLst>
            </p:cNvPr>
            <p:cNvGrpSpPr/>
            <p:nvPr/>
          </p:nvGrpSpPr>
          <p:grpSpPr>
            <a:xfrm>
              <a:off x="4600098" y="1355778"/>
              <a:ext cx="4359755" cy="2399755"/>
              <a:chOff x="4600098" y="1355778"/>
              <a:chExt cx="4359755" cy="2399755"/>
            </a:xfrm>
          </p:grpSpPr>
          <p:sp>
            <p:nvSpPr>
              <p:cNvPr id="12" name="Google Shape;669;p35">
                <a:extLst>
                  <a:ext uri="{FF2B5EF4-FFF2-40B4-BE49-F238E27FC236}">
                    <a16:creationId xmlns:a16="http://schemas.microsoft.com/office/drawing/2014/main" id="{0CE21859-7FB5-A478-233D-41032CAD1D92}"/>
                  </a:ext>
                </a:extLst>
              </p:cNvPr>
              <p:cNvSpPr txBox="1"/>
              <p:nvPr/>
            </p:nvSpPr>
            <p:spPr>
              <a:xfrm>
                <a:off x="4796391" y="2664506"/>
                <a:ext cx="3040938" cy="3439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-US" altLang="ko-KR" sz="900" dirty="0">
                    <a:solidFill>
                      <a:srgbClr val="3B3232"/>
                    </a:solidFill>
                    <a:latin typeface="김포평화고딕 Regular" panose="02000500000000000000" pitchFamily="2" charset="-127"/>
                    <a:ea typeface="김포평화고딕 Regular" panose="02000500000000000000" pitchFamily="2" charset="-127"/>
                    <a:cs typeface="Roboto"/>
                    <a:sym typeface="Roboto"/>
                  </a:rPr>
                  <a:t>18~24</a:t>
                </a:r>
                <a:r>
                  <a:rPr lang="ko-KR" altLang="en-US" sz="900" dirty="0">
                    <a:solidFill>
                      <a:srgbClr val="3B3232"/>
                    </a:solidFill>
                    <a:latin typeface="김포평화고딕 Regular" panose="02000500000000000000" pitchFamily="2" charset="-127"/>
                    <a:ea typeface="김포평화고딕 Regular" panose="02000500000000000000" pitchFamily="2" charset="-127"/>
                    <a:cs typeface="Roboto"/>
                    <a:sym typeface="Roboto"/>
                  </a:rPr>
                  <a:t>시</a:t>
                </a:r>
              </a:p>
            </p:txBody>
          </p:sp>
          <p:sp>
            <p:nvSpPr>
              <p:cNvPr id="13" name="Google Shape;669;p35">
                <a:extLst>
                  <a:ext uri="{FF2B5EF4-FFF2-40B4-BE49-F238E27FC236}">
                    <a16:creationId xmlns:a16="http://schemas.microsoft.com/office/drawing/2014/main" id="{55717FCD-91FA-6186-E809-64E618D7C892}"/>
                  </a:ext>
                </a:extLst>
              </p:cNvPr>
              <p:cNvSpPr txBox="1"/>
              <p:nvPr/>
            </p:nvSpPr>
            <p:spPr>
              <a:xfrm>
                <a:off x="4829201" y="1355778"/>
                <a:ext cx="3040940" cy="255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altLang="ko-KR" sz="900" dirty="0">
                    <a:solidFill>
                      <a:srgbClr val="3B3232"/>
                    </a:solidFill>
                    <a:latin typeface="김포평화고딕 Regular" panose="02000500000000000000" pitchFamily="2" charset="-127"/>
                    <a:ea typeface="김포평화고딕 Regular" panose="02000500000000000000" pitchFamily="2" charset="-127"/>
                    <a:cs typeface="Roboto"/>
                    <a:sym typeface="Roboto"/>
                  </a:rPr>
                  <a:t>12~18</a:t>
                </a:r>
                <a:r>
                  <a:rPr lang="ko-KR" altLang="en-US" sz="900" dirty="0">
                    <a:solidFill>
                      <a:srgbClr val="3B3232"/>
                    </a:solidFill>
                    <a:latin typeface="김포평화고딕 Regular" panose="02000500000000000000" pitchFamily="2" charset="-127"/>
                    <a:ea typeface="김포평화고딕 Regular" panose="02000500000000000000" pitchFamily="2" charset="-127"/>
                    <a:cs typeface="Roboto"/>
                    <a:sym typeface="Roboto"/>
                  </a:rPr>
                  <a:t>시</a:t>
                </a:r>
                <a:endParaRPr sz="9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endParaRPr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86493E30-57B8-71DD-7CD8-EC0BC5CED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39853" y="1658876"/>
                <a:ext cx="4320000" cy="80300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D4A45BF4-4219-5F2B-52CA-649AE249A6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00098" y="2927433"/>
                <a:ext cx="4320000" cy="828100"/>
              </a:xfrm>
              <a:prstGeom prst="rect">
                <a:avLst/>
              </a:prstGeom>
            </p:spPr>
          </p:pic>
        </p:grpSp>
      </p:grpSp>
      <p:sp>
        <p:nvSpPr>
          <p:cNvPr id="20" name="Google Shape;669;p35">
            <a:extLst>
              <a:ext uri="{FF2B5EF4-FFF2-40B4-BE49-F238E27FC236}">
                <a16:creationId xmlns:a16="http://schemas.microsoft.com/office/drawing/2014/main" id="{300AEB45-A80F-A888-0423-3D27EED9DBAD}"/>
              </a:ext>
            </a:extLst>
          </p:cNvPr>
          <p:cNvSpPr txBox="1"/>
          <p:nvPr/>
        </p:nvSpPr>
        <p:spPr>
          <a:xfrm>
            <a:off x="511396" y="1369815"/>
            <a:ext cx="2797068" cy="241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0~6</a:t>
            </a:r>
            <a:r>
              <a:rPr lang="ko-KR" altLang="en-US" sz="10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시</a:t>
            </a:r>
            <a:endParaRPr sz="100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73A514-EC47-3CFF-231B-185EBE0C443D}"/>
              </a:ext>
            </a:extLst>
          </p:cNvPr>
          <p:cNvSpPr txBox="1"/>
          <p:nvPr/>
        </p:nvSpPr>
        <p:spPr>
          <a:xfrm>
            <a:off x="442913" y="1031164"/>
            <a:ext cx="4648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20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날씨 지연에 따른 시간별 날씨 종류 빈도</a:t>
            </a:r>
          </a:p>
        </p:txBody>
      </p:sp>
      <p:cxnSp>
        <p:nvCxnSpPr>
          <p:cNvPr id="27" name="Google Shape;667;p35">
            <a:extLst>
              <a:ext uri="{FF2B5EF4-FFF2-40B4-BE49-F238E27FC236}">
                <a16:creationId xmlns:a16="http://schemas.microsoft.com/office/drawing/2014/main" id="{A997854F-E010-97D3-D447-218E581806B9}"/>
              </a:ext>
            </a:extLst>
          </p:cNvPr>
          <p:cNvCxnSpPr>
            <a:cxnSpLocks/>
          </p:cNvCxnSpPr>
          <p:nvPr/>
        </p:nvCxnSpPr>
        <p:spPr>
          <a:xfrm flipH="1">
            <a:off x="938964" y="3966044"/>
            <a:ext cx="726607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318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4809DEE-2D74-BBE1-9776-BE92D5280FC9}"/>
              </a:ext>
            </a:extLst>
          </p:cNvPr>
          <p:cNvGrpSpPr/>
          <p:nvPr/>
        </p:nvGrpSpPr>
        <p:grpSpPr>
          <a:xfrm>
            <a:off x="-150559" y="1"/>
            <a:ext cx="3259451" cy="842400"/>
            <a:chOff x="-150559" y="1"/>
            <a:chExt cx="3259451" cy="842400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2B83A82C-B45B-543C-9D76-51B6D0F5C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0" y="734412"/>
              <a:ext cx="3108892" cy="45719"/>
            </a:xfrm>
            <a:prstGeom prst="rect">
              <a:avLst/>
            </a:prstGeom>
          </p:spPr>
        </p:pic>
        <p:sp>
          <p:nvSpPr>
            <p:cNvPr id="7" name="Google Shape;665;p35">
              <a:extLst>
                <a:ext uri="{FF2B5EF4-FFF2-40B4-BE49-F238E27FC236}">
                  <a16:creationId xmlns:a16="http://schemas.microsoft.com/office/drawing/2014/main" id="{DDD000F7-C3D0-4228-8822-738C69E21BD0}"/>
                </a:ext>
              </a:extLst>
            </p:cNvPr>
            <p:cNvSpPr txBox="1">
              <a:spLocks/>
            </p:cNvSpPr>
            <p:nvPr/>
          </p:nvSpPr>
          <p:spPr>
            <a:xfrm>
              <a:off x="-150559" y="90864"/>
              <a:ext cx="2788187" cy="5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lt2"/>
                  </a:solidFill>
                  <a:latin typeface="Limelight"/>
                  <a:ea typeface="Limelight"/>
                  <a:cs typeface="Limelight"/>
                  <a:sym typeface="Limeligh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melight"/>
                <a:buNone/>
                <a:defRPr sz="3000" b="0" i="0" u="none" strike="noStrike" cap="none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defRPr>
              </a:lvl9pPr>
            </a:lstStyle>
            <a:p>
              <a:r>
                <a:rPr lang="en-US" altLang="ko-KR" dirty="0">
                  <a:solidFill>
                    <a:schemeClr val="bg2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EDA</a:t>
              </a:r>
              <a:endParaRPr lang="ko-KR" altLang="en-US" dirty="0">
                <a:solidFill>
                  <a:schemeClr val="bg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2830A6-8A67-902D-C332-0622DDC44FC8}"/>
                </a:ext>
              </a:extLst>
            </p:cNvPr>
            <p:cNvSpPr/>
            <p:nvPr/>
          </p:nvSpPr>
          <p:spPr>
            <a:xfrm>
              <a:off x="0" y="591043"/>
              <a:ext cx="442913" cy="2333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801825E9-3EF3-89C3-8D34-D3DE5AE0F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0" y="1"/>
              <a:ext cx="747057" cy="842400"/>
            </a:xfrm>
            <a:prstGeom prst="rect">
              <a:avLst/>
            </a:prstGeom>
          </p:spPr>
        </p:pic>
      </p:grpSp>
      <p:cxnSp>
        <p:nvCxnSpPr>
          <p:cNvPr id="10" name="Google Shape;667;p35">
            <a:extLst>
              <a:ext uri="{FF2B5EF4-FFF2-40B4-BE49-F238E27FC236}">
                <a16:creationId xmlns:a16="http://schemas.microsoft.com/office/drawing/2014/main" id="{605B0BBA-1B7F-7CEB-C500-38664F043118}"/>
              </a:ext>
            </a:extLst>
          </p:cNvPr>
          <p:cNvCxnSpPr>
            <a:cxnSpLocks/>
          </p:cNvCxnSpPr>
          <p:nvPr/>
        </p:nvCxnSpPr>
        <p:spPr>
          <a:xfrm flipV="1">
            <a:off x="6586298" y="971382"/>
            <a:ext cx="0" cy="352441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681;p35">
            <a:extLst>
              <a:ext uri="{FF2B5EF4-FFF2-40B4-BE49-F238E27FC236}">
                <a16:creationId xmlns:a16="http://schemas.microsoft.com/office/drawing/2014/main" id="{E9F5CA62-EA64-E1F9-FC67-7EF466C724C0}"/>
              </a:ext>
            </a:extLst>
          </p:cNvPr>
          <p:cNvSpPr/>
          <p:nvPr/>
        </p:nvSpPr>
        <p:spPr>
          <a:xfrm>
            <a:off x="6516248" y="3552786"/>
            <a:ext cx="140100" cy="14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69;p35">
            <a:extLst>
              <a:ext uri="{FF2B5EF4-FFF2-40B4-BE49-F238E27FC236}">
                <a16:creationId xmlns:a16="http://schemas.microsoft.com/office/drawing/2014/main" id="{D0B2101A-4AFC-D5F2-B3CC-A433D05B8149}"/>
              </a:ext>
            </a:extLst>
          </p:cNvPr>
          <p:cNvSpPr txBox="1"/>
          <p:nvPr/>
        </p:nvSpPr>
        <p:spPr>
          <a:xfrm>
            <a:off x="380442" y="2836486"/>
            <a:ext cx="2545638" cy="343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날씨 지연에 </a:t>
            </a:r>
            <a:r>
              <a:rPr lang="ko-KR" altLang="en-US" sz="105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따른 도착지 날씨 별 지연 정도</a:t>
            </a:r>
            <a:endParaRPr lang="ko-KR" altLang="en-US" sz="105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</p:txBody>
      </p:sp>
      <p:sp>
        <p:nvSpPr>
          <p:cNvPr id="22" name="Google Shape;669;p35">
            <a:extLst>
              <a:ext uri="{FF2B5EF4-FFF2-40B4-BE49-F238E27FC236}">
                <a16:creationId xmlns:a16="http://schemas.microsoft.com/office/drawing/2014/main" id="{CF93F9F6-60F5-9FA6-7B95-D1F7CB621048}"/>
              </a:ext>
            </a:extLst>
          </p:cNvPr>
          <p:cNvSpPr txBox="1"/>
          <p:nvPr/>
        </p:nvSpPr>
        <p:spPr>
          <a:xfrm>
            <a:off x="380440" y="1154577"/>
            <a:ext cx="2545640" cy="255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050" dirty="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날씨 지연에 </a:t>
            </a:r>
            <a:r>
              <a:rPr lang="ko-KR" altLang="en-US" sz="1050">
                <a:solidFill>
                  <a:srgbClr val="3B3232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  <a:cs typeface="Roboto"/>
                <a:sym typeface="Roboto"/>
              </a:rPr>
              <a:t>따른 출발지 날씨 별 지연 정도 </a:t>
            </a:r>
            <a:endParaRPr sz="1050" dirty="0">
              <a:solidFill>
                <a:srgbClr val="3B3232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  <a:cs typeface="Roboto"/>
              <a:sym typeface="Roboto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89FE495-14CE-EACA-B917-6717DFA5D26D}"/>
              </a:ext>
            </a:extLst>
          </p:cNvPr>
          <p:cNvGrpSpPr/>
          <p:nvPr/>
        </p:nvGrpSpPr>
        <p:grpSpPr>
          <a:xfrm>
            <a:off x="6726398" y="1706131"/>
            <a:ext cx="2288062" cy="2178052"/>
            <a:chOff x="6726398" y="1384512"/>
            <a:chExt cx="2288062" cy="2178052"/>
          </a:xfrm>
        </p:grpSpPr>
        <p:sp>
          <p:nvSpPr>
            <p:cNvPr id="17" name="Google Shape;669;p35">
              <a:extLst>
                <a:ext uri="{FF2B5EF4-FFF2-40B4-BE49-F238E27FC236}">
                  <a16:creationId xmlns:a16="http://schemas.microsoft.com/office/drawing/2014/main" id="{26C20485-9671-509F-8438-999865E12F19}"/>
                </a:ext>
              </a:extLst>
            </p:cNvPr>
            <p:cNvSpPr txBox="1"/>
            <p:nvPr/>
          </p:nvSpPr>
          <p:spPr>
            <a:xfrm>
              <a:off x="6726398" y="3134245"/>
              <a:ext cx="2184869" cy="428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[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날씨 지연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]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 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도착지의 날씨가 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Thunderstorm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(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뇌우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)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일 때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,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 지연 정도가 가장 높다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.</a:t>
              </a:r>
            </a:p>
          </p:txBody>
        </p:sp>
        <p:sp>
          <p:nvSpPr>
            <p:cNvPr id="23" name="Google Shape;669;p35">
              <a:extLst>
                <a:ext uri="{FF2B5EF4-FFF2-40B4-BE49-F238E27FC236}">
                  <a16:creationId xmlns:a16="http://schemas.microsoft.com/office/drawing/2014/main" id="{207355E8-DB1E-2EE9-ACBA-BF0BDCCA15E2}"/>
                </a:ext>
              </a:extLst>
            </p:cNvPr>
            <p:cNvSpPr txBox="1"/>
            <p:nvPr/>
          </p:nvSpPr>
          <p:spPr>
            <a:xfrm>
              <a:off x="6726398" y="1384512"/>
              <a:ext cx="2288062" cy="704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Aft>
                  <a:spcPts val="600"/>
                </a:spcAft>
              </a:pP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[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날씨 지연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]</a:t>
              </a:r>
            </a:p>
            <a:p>
              <a:pPr lvl="0">
                <a:spcAft>
                  <a:spcPts val="600"/>
                </a:spcAft>
              </a:pP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출발지의 날씨가 </a:t>
              </a:r>
              <a:r>
                <a:rPr lang="en-US" altLang="ko-KR" sz="9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Thunderstorm</a:t>
              </a:r>
            </a:p>
            <a:p>
              <a:pPr lvl="0">
                <a:spcAft>
                  <a:spcPts val="600"/>
                </a:spcAft>
              </a:pP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(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뇌우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)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일 때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,</a:t>
              </a:r>
              <a:r>
                <a:rPr lang="ko-KR" altLang="en-US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 지연 정도가 가장 높다</a:t>
              </a:r>
              <a:r>
                <a:rPr lang="en-US" altLang="ko-KR" sz="1000" dirty="0">
                  <a:solidFill>
                    <a:srgbClr val="3B3232"/>
                  </a:solidFill>
                  <a:latin typeface="김포평화고딕 Regular" panose="02000500000000000000" pitchFamily="2" charset="-127"/>
                  <a:ea typeface="김포평화고딕 Regular" panose="02000500000000000000" pitchFamily="2" charset="-127"/>
                  <a:cs typeface="Roboto"/>
                  <a:sym typeface="Roboto"/>
                </a:rPr>
                <a:t>.</a:t>
              </a:r>
            </a:p>
          </p:txBody>
        </p:sp>
      </p:grpSp>
      <p:sp>
        <p:nvSpPr>
          <p:cNvPr id="24" name="Google Shape;683;p35">
            <a:extLst>
              <a:ext uri="{FF2B5EF4-FFF2-40B4-BE49-F238E27FC236}">
                <a16:creationId xmlns:a16="http://schemas.microsoft.com/office/drawing/2014/main" id="{77406DEC-0279-D9FC-14CF-83805770EF0C}"/>
              </a:ext>
            </a:extLst>
          </p:cNvPr>
          <p:cNvSpPr/>
          <p:nvPr/>
        </p:nvSpPr>
        <p:spPr>
          <a:xfrm>
            <a:off x="6523191" y="1816304"/>
            <a:ext cx="140100" cy="14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49" y="1454673"/>
            <a:ext cx="6192000" cy="11569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149" y="3103006"/>
            <a:ext cx="6192000" cy="1179757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4B01CC6-778E-2396-D47A-1C86C029C1BB}"/>
              </a:ext>
            </a:extLst>
          </p:cNvPr>
          <p:cNvSpPr/>
          <p:nvPr/>
        </p:nvSpPr>
        <p:spPr>
          <a:xfrm>
            <a:off x="5536501" y="356751"/>
            <a:ext cx="2282331" cy="661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즉</a:t>
            </a:r>
            <a:r>
              <a:rPr lang="en-US" altLang="ko-KR" sz="1000" dirty="0">
                <a:solidFill>
                  <a:schemeClr val="tx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날씨가 </a:t>
            </a:r>
            <a:r>
              <a:rPr lang="en-US" altLang="ko-KR" sz="1000" dirty="0">
                <a:solidFill>
                  <a:schemeClr val="tx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Thunderstorm</a:t>
            </a:r>
            <a:r>
              <a:rPr lang="ko-KR" altLang="en-US" sz="1000" dirty="0">
                <a:solidFill>
                  <a:schemeClr val="tx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일 때</a:t>
            </a:r>
            <a:endParaRPr lang="en-US" altLang="ko-KR" sz="1000" dirty="0">
              <a:solidFill>
                <a:schemeClr val="tx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지연 시간이 길다</a:t>
            </a:r>
          </a:p>
        </p:txBody>
      </p:sp>
    </p:spTree>
    <p:extLst>
      <p:ext uri="{BB962C8B-B14F-4D97-AF65-F5344CB8AC3E}">
        <p14:creationId xmlns:p14="http://schemas.microsoft.com/office/powerpoint/2010/main" val="340269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4"/>
          <p:cNvSpPr txBox="1">
            <a:spLocks noGrp="1"/>
          </p:cNvSpPr>
          <p:nvPr>
            <p:ph type="title"/>
          </p:nvPr>
        </p:nvSpPr>
        <p:spPr>
          <a:xfrm>
            <a:off x="2733750" y="2963375"/>
            <a:ext cx="22419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Modeling</a:t>
            </a:r>
            <a:r>
              <a:rPr lang="en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659" name="Google Shape;659;p34"/>
          <p:cNvSpPr txBox="1">
            <a:spLocks noGrp="1"/>
          </p:cNvSpPr>
          <p:nvPr>
            <p:ph type="title" idx="2"/>
          </p:nvPr>
        </p:nvSpPr>
        <p:spPr>
          <a:xfrm>
            <a:off x="2733750" y="2436925"/>
            <a:ext cx="13680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04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60" name="Google Shape;660;p34"/>
          <p:cNvSpPr txBox="1">
            <a:spLocks noGrp="1"/>
          </p:cNvSpPr>
          <p:nvPr>
            <p:ph type="subTitle" idx="1"/>
          </p:nvPr>
        </p:nvSpPr>
        <p:spPr>
          <a:xfrm>
            <a:off x="2733750" y="3651875"/>
            <a:ext cx="2241900" cy="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항공 출발 지연 시간</a:t>
            </a:r>
            <a:endParaRPr lang="en-US" altLang="ko-KR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예측 모델</a:t>
            </a:r>
            <a:endParaRPr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809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5BA71BF3-90D8-4570-697A-AF3512300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734412"/>
            <a:ext cx="3108892" cy="45719"/>
          </a:xfrm>
          <a:prstGeom prst="rect">
            <a:avLst/>
          </a:prstGeom>
        </p:spPr>
      </p:pic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-150559" y="90864"/>
            <a:ext cx="2788187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모델링</a:t>
            </a:r>
            <a:endParaRPr dirty="0">
              <a:solidFill>
                <a:schemeClr val="bg2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7B6FE580-C346-5180-B427-AD5B3D8C6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0" y="22285"/>
            <a:ext cx="757170" cy="8419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CB61AD-E0D1-DDE0-F904-8BF2CE02F87B}"/>
              </a:ext>
            </a:extLst>
          </p:cNvPr>
          <p:cNvSpPr/>
          <p:nvPr/>
        </p:nvSpPr>
        <p:spPr>
          <a:xfrm>
            <a:off x="264319" y="591043"/>
            <a:ext cx="178594" cy="233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E5ED66-41DB-711F-0E38-94531C09C52F}"/>
              </a:ext>
            </a:extLst>
          </p:cNvPr>
          <p:cNvSpPr/>
          <p:nvPr/>
        </p:nvSpPr>
        <p:spPr>
          <a:xfrm>
            <a:off x="190790" y="1085849"/>
            <a:ext cx="8804377" cy="3808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4946DAF-8EAF-4427-15E3-D9D81F59D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573087"/>
              </p:ext>
            </p:extLst>
          </p:nvPr>
        </p:nvGraphicFramePr>
        <p:xfrm>
          <a:off x="375444" y="1618596"/>
          <a:ext cx="8393112" cy="960120"/>
        </p:xfrm>
        <a:graphic>
          <a:graphicData uri="http://schemas.openxmlformats.org/drawingml/2006/table">
            <a:tbl>
              <a:tblPr firstRow="1" bandRow="1">
                <a:tableStyleId>{FD555389-680E-49F3-8A62-136B8BFC80AA}</a:tableStyleId>
              </a:tblPr>
              <a:tblGrid>
                <a:gridCol w="520989">
                  <a:extLst>
                    <a:ext uri="{9D8B030D-6E8A-4147-A177-3AD203B41FA5}">
                      <a16:colId xmlns:a16="http://schemas.microsoft.com/office/drawing/2014/main" val="2282874686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3140894618"/>
                    </a:ext>
                  </a:extLst>
                </a:gridCol>
                <a:gridCol w="623943">
                  <a:extLst>
                    <a:ext uri="{9D8B030D-6E8A-4147-A177-3AD203B41FA5}">
                      <a16:colId xmlns:a16="http://schemas.microsoft.com/office/drawing/2014/main" val="1726023196"/>
                    </a:ext>
                  </a:extLst>
                </a:gridCol>
                <a:gridCol w="580913">
                  <a:extLst>
                    <a:ext uri="{9D8B030D-6E8A-4147-A177-3AD203B41FA5}">
                      <a16:colId xmlns:a16="http://schemas.microsoft.com/office/drawing/2014/main" val="3897546951"/>
                    </a:ext>
                  </a:extLst>
                </a:gridCol>
                <a:gridCol w="720763">
                  <a:extLst>
                    <a:ext uri="{9D8B030D-6E8A-4147-A177-3AD203B41FA5}">
                      <a16:colId xmlns:a16="http://schemas.microsoft.com/office/drawing/2014/main" val="75627621"/>
                    </a:ext>
                  </a:extLst>
                </a:gridCol>
                <a:gridCol w="688489">
                  <a:extLst>
                    <a:ext uri="{9D8B030D-6E8A-4147-A177-3AD203B41FA5}">
                      <a16:colId xmlns:a16="http://schemas.microsoft.com/office/drawing/2014/main" val="4018321114"/>
                    </a:ext>
                  </a:extLst>
                </a:gridCol>
                <a:gridCol w="680580">
                  <a:extLst>
                    <a:ext uri="{9D8B030D-6E8A-4147-A177-3AD203B41FA5}">
                      <a16:colId xmlns:a16="http://schemas.microsoft.com/office/drawing/2014/main" val="3079943315"/>
                    </a:ext>
                  </a:extLst>
                </a:gridCol>
                <a:gridCol w="710005">
                  <a:extLst>
                    <a:ext uri="{9D8B030D-6E8A-4147-A177-3AD203B41FA5}">
                      <a16:colId xmlns:a16="http://schemas.microsoft.com/office/drawing/2014/main" val="1722606759"/>
                    </a:ext>
                  </a:extLst>
                </a:gridCol>
                <a:gridCol w="634701">
                  <a:extLst>
                    <a:ext uri="{9D8B030D-6E8A-4147-A177-3AD203B41FA5}">
                      <a16:colId xmlns:a16="http://schemas.microsoft.com/office/drawing/2014/main" val="3911646554"/>
                    </a:ext>
                  </a:extLst>
                </a:gridCol>
                <a:gridCol w="537882">
                  <a:extLst>
                    <a:ext uri="{9D8B030D-6E8A-4147-A177-3AD203B41FA5}">
                      <a16:colId xmlns:a16="http://schemas.microsoft.com/office/drawing/2014/main" val="2031587593"/>
                    </a:ext>
                  </a:extLst>
                </a:gridCol>
                <a:gridCol w="613186">
                  <a:extLst>
                    <a:ext uri="{9D8B030D-6E8A-4147-A177-3AD203B41FA5}">
                      <a16:colId xmlns:a16="http://schemas.microsoft.com/office/drawing/2014/main" val="1438645958"/>
                    </a:ext>
                  </a:extLst>
                </a:gridCol>
                <a:gridCol w="516367">
                  <a:extLst>
                    <a:ext uri="{9D8B030D-6E8A-4147-A177-3AD203B41FA5}">
                      <a16:colId xmlns:a16="http://schemas.microsoft.com/office/drawing/2014/main" val="3263255068"/>
                    </a:ext>
                  </a:extLst>
                </a:gridCol>
                <a:gridCol w="333487">
                  <a:extLst>
                    <a:ext uri="{9D8B030D-6E8A-4147-A177-3AD203B41FA5}">
                      <a16:colId xmlns:a16="http://schemas.microsoft.com/office/drawing/2014/main" val="4004923441"/>
                    </a:ext>
                  </a:extLst>
                </a:gridCol>
                <a:gridCol w="631414">
                  <a:extLst>
                    <a:ext uri="{9D8B030D-6E8A-4147-A177-3AD203B41FA5}">
                      <a16:colId xmlns:a16="http://schemas.microsoft.com/office/drawing/2014/main" val="1342760567"/>
                    </a:ext>
                  </a:extLst>
                </a:gridCol>
              </a:tblGrid>
              <a:tr h="434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900" b="1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1" dirty="0" err="1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Year</a:t>
                      </a:r>
                      <a:endParaRPr lang="ko-KR" altLang="en-US" sz="900" b="1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  <a:p>
                      <a:pPr algn="ctr" latinLnBrk="1"/>
                      <a:endParaRPr lang="ko-KR" altLang="en-US" sz="900" b="1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err="1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Month</a:t>
                      </a:r>
                      <a:endParaRPr lang="ko-KR" altLang="en-US" sz="900" b="1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Day</a:t>
                      </a:r>
                      <a:endParaRPr lang="en-US" altLang="ko-KR" sz="900" b="1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of</a:t>
                      </a:r>
                      <a:endParaRPr lang="en-US" altLang="ko-KR" sz="900" b="1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err="1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Month</a:t>
                      </a:r>
                      <a:endParaRPr lang="ko-KR" altLang="en-US" sz="900" b="1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Day</a:t>
                      </a:r>
                      <a:endParaRPr lang="en-US" altLang="ko-KR" sz="900" b="1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Of</a:t>
                      </a:r>
                      <a:endParaRPr lang="en-US" altLang="ko-KR" sz="900" b="1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err="1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Week</a:t>
                      </a:r>
                      <a:endParaRPr lang="ko-KR" altLang="en-US" sz="900" b="1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900" b="1" dirty="0" err="1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DepTime</a:t>
                      </a:r>
                      <a:endParaRPr lang="ko-KR" altLang="en-US" sz="900" b="1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900" b="1" dirty="0" err="1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ArrTime</a:t>
                      </a:r>
                      <a:endParaRPr lang="ko-KR" altLang="en-US" sz="900" b="1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CRS</a:t>
                      </a:r>
                      <a:endParaRPr lang="en-US" altLang="ko-KR" sz="900" b="1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err="1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Arr</a:t>
                      </a:r>
                      <a:endParaRPr lang="en-US" altLang="ko-KR" sz="900" b="1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Time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ArrDelay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E8EC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DepDelay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TaxiIn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TaxiOut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Origin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Dest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Unique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Carrier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876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2008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941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955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-14</a:t>
                      </a:r>
                      <a:endParaRPr lang="ko-KR" altLang="en-US" sz="900" dirty="0"/>
                    </a:p>
                  </a:txBody>
                  <a:tcPr>
                    <a:solidFill>
                      <a:srgbClr val="EAD0B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742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2008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1047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1328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1320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>
                    <a:solidFill>
                      <a:srgbClr val="EAD0B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727177"/>
                  </a:ext>
                </a:extLst>
              </a:tr>
            </a:tbl>
          </a:graphicData>
        </a:graphic>
      </p:graphicFrame>
      <p:sp>
        <p:nvSpPr>
          <p:cNvPr id="6" name="Google Shape;660;p34">
            <a:extLst>
              <a:ext uri="{FF2B5EF4-FFF2-40B4-BE49-F238E27FC236}">
                <a16:creationId xmlns:a16="http://schemas.microsoft.com/office/drawing/2014/main" id="{D3944D5E-911D-71EF-27DE-F90C7ECEB5A0}"/>
              </a:ext>
            </a:extLst>
          </p:cNvPr>
          <p:cNvSpPr txBox="1">
            <a:spLocks/>
          </p:cNvSpPr>
          <p:nvPr/>
        </p:nvSpPr>
        <p:spPr>
          <a:xfrm>
            <a:off x="375444" y="1193940"/>
            <a:ext cx="1491456" cy="317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① 변수 정의</a:t>
            </a:r>
          </a:p>
        </p:txBody>
      </p:sp>
      <p:sp>
        <p:nvSpPr>
          <p:cNvPr id="18" name="Google Shape;660;p34">
            <a:extLst>
              <a:ext uri="{FF2B5EF4-FFF2-40B4-BE49-F238E27FC236}">
                <a16:creationId xmlns:a16="http://schemas.microsoft.com/office/drawing/2014/main" id="{BFDA74AB-326D-DD4C-6E85-E5E4E5C5747F}"/>
              </a:ext>
            </a:extLst>
          </p:cNvPr>
          <p:cNvSpPr txBox="1">
            <a:spLocks/>
          </p:cNvSpPr>
          <p:nvPr/>
        </p:nvSpPr>
        <p:spPr>
          <a:xfrm>
            <a:off x="642937" y="2642689"/>
            <a:ext cx="5464367" cy="668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target: 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출발지 지연 시간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(</a:t>
            </a:r>
            <a:r>
              <a:rPr lang="en-US" altLang="ko-KR" sz="1000" dirty="0" err="1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ArrDelay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데이터셋에서 지연 사유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, 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지연 시간 등과 같은 사후에 알 수 있는 변수 제외</a:t>
            </a:r>
            <a:endParaRPr lang="en-US" altLang="ko-KR" sz="1000"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Origin(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출발지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), </a:t>
            </a:r>
            <a:r>
              <a:rPr lang="en-US" altLang="ko-KR" sz="1000" dirty="0" err="1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Dest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(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도착지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), </a:t>
            </a:r>
            <a:r>
              <a:rPr lang="en-US" altLang="ko-KR" sz="1000" dirty="0" err="1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UniqueCarrier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(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항공사</a:t>
            </a:r>
            <a:r>
              <a: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): </a:t>
            </a:r>
            <a:r>
              <a:rPr lang="ko-KR" altLang="en-US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라벨 인코딩 진행</a:t>
            </a:r>
            <a:endParaRPr lang="en-US" altLang="ko-KR" sz="1000"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4FA9515F-FCE1-C47D-BC8F-7476562BD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987070"/>
              </p:ext>
            </p:extLst>
          </p:nvPr>
        </p:nvGraphicFramePr>
        <p:xfrm>
          <a:off x="642935" y="3929935"/>
          <a:ext cx="3343276" cy="512552"/>
        </p:xfrm>
        <a:graphic>
          <a:graphicData uri="http://schemas.openxmlformats.org/drawingml/2006/table">
            <a:tbl>
              <a:tblPr firstRow="1" bandRow="1">
                <a:tableStyleId>{FD555389-680E-49F3-8A62-136B8BFC80AA}</a:tableStyleId>
              </a:tblPr>
              <a:tblGrid>
                <a:gridCol w="1671638">
                  <a:extLst>
                    <a:ext uri="{9D8B030D-6E8A-4147-A177-3AD203B41FA5}">
                      <a16:colId xmlns:a16="http://schemas.microsoft.com/office/drawing/2014/main" val="838701316"/>
                    </a:ext>
                  </a:extLst>
                </a:gridCol>
                <a:gridCol w="1671638">
                  <a:extLst>
                    <a:ext uri="{9D8B030D-6E8A-4147-A177-3AD203B41FA5}">
                      <a16:colId xmlns:a16="http://schemas.microsoft.com/office/drawing/2014/main" val="3081953066"/>
                    </a:ext>
                  </a:extLst>
                </a:gridCol>
              </a:tblGrid>
              <a:tr h="256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Train Dataset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132430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161987"/>
                  </a:ext>
                </a:extLst>
              </a:tr>
              <a:tr h="256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Test Dataset</a:t>
                      </a:r>
                      <a:endParaRPr lang="ko-KR" altLang="en-US" sz="1050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32967</a:t>
                      </a:r>
                      <a:endParaRPr lang="ko-KR" altLang="en-US" sz="1050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19955"/>
                  </a:ext>
                </a:extLst>
              </a:tr>
            </a:tbl>
          </a:graphicData>
        </a:graphic>
      </p:graphicFrame>
      <p:sp>
        <p:nvSpPr>
          <p:cNvPr id="23" name="Google Shape;890;p46">
            <a:extLst>
              <a:ext uri="{FF2B5EF4-FFF2-40B4-BE49-F238E27FC236}">
                <a16:creationId xmlns:a16="http://schemas.microsoft.com/office/drawing/2014/main" id="{281E5D5A-83B8-4055-25B9-2F7F8721F812}"/>
              </a:ext>
            </a:extLst>
          </p:cNvPr>
          <p:cNvSpPr/>
          <p:nvPr/>
        </p:nvSpPr>
        <p:spPr>
          <a:xfrm>
            <a:off x="476182" y="2789472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24" name="Google Shape;890;p46">
            <a:extLst>
              <a:ext uri="{FF2B5EF4-FFF2-40B4-BE49-F238E27FC236}">
                <a16:creationId xmlns:a16="http://schemas.microsoft.com/office/drawing/2014/main" id="{BB8EE51B-228E-EECD-F03A-16D75ADACF15}"/>
              </a:ext>
            </a:extLst>
          </p:cNvPr>
          <p:cNvSpPr/>
          <p:nvPr/>
        </p:nvSpPr>
        <p:spPr>
          <a:xfrm>
            <a:off x="476182" y="3021215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</p:txBody>
      </p:sp>
      <p:sp>
        <p:nvSpPr>
          <p:cNvPr id="25" name="Google Shape;890;p46">
            <a:extLst>
              <a:ext uri="{FF2B5EF4-FFF2-40B4-BE49-F238E27FC236}">
                <a16:creationId xmlns:a16="http://schemas.microsoft.com/office/drawing/2014/main" id="{6E2E58CD-2C0B-2995-0A6E-D67551CC3018}"/>
              </a:ext>
            </a:extLst>
          </p:cNvPr>
          <p:cNvSpPr/>
          <p:nvPr/>
        </p:nvSpPr>
        <p:spPr>
          <a:xfrm>
            <a:off x="476182" y="3252958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2EE8443-99FA-DF81-7DEB-39B4173B3089}"/>
              </a:ext>
            </a:extLst>
          </p:cNvPr>
          <p:cNvGrpSpPr/>
          <p:nvPr/>
        </p:nvGrpSpPr>
        <p:grpSpPr>
          <a:xfrm>
            <a:off x="375442" y="3535636"/>
            <a:ext cx="4417943" cy="1592319"/>
            <a:chOff x="375442" y="3535636"/>
            <a:chExt cx="4417943" cy="1592319"/>
          </a:xfrm>
        </p:grpSpPr>
        <p:sp>
          <p:nvSpPr>
            <p:cNvPr id="19" name="Google Shape;660;p34">
              <a:extLst>
                <a:ext uri="{FF2B5EF4-FFF2-40B4-BE49-F238E27FC236}">
                  <a16:creationId xmlns:a16="http://schemas.microsoft.com/office/drawing/2014/main" id="{82902E80-F3CB-3844-C637-394C0E993247}"/>
                </a:ext>
              </a:extLst>
            </p:cNvPr>
            <p:cNvSpPr txBox="1">
              <a:spLocks/>
            </p:cNvSpPr>
            <p:nvPr/>
          </p:nvSpPr>
          <p:spPr>
            <a:xfrm>
              <a:off x="375442" y="3535636"/>
              <a:ext cx="2767013" cy="31769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김포평화고딕 Regular" panose="02000500000000000000" pitchFamily="2" charset="-127"/>
                  <a:ea typeface="김포평화고딕 Regular" panose="02000500000000000000" pitchFamily="2" charset="-127"/>
                </a:rPr>
                <a:t>② 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김포평화고딕 Regular" panose="02000500000000000000" pitchFamily="2" charset="-127"/>
                  <a:ea typeface="김포평화고딕 Regular" panose="02000500000000000000" pitchFamily="2" charset="-127"/>
                </a:rPr>
                <a:t>train /test dataset 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김포평화고딕 Regular" panose="02000500000000000000" pitchFamily="2" charset="-127"/>
                  <a:ea typeface="김포평화고딕 Regular" panose="02000500000000000000" pitchFamily="2" charset="-127"/>
                </a:rPr>
                <a:t>설정</a:t>
              </a:r>
            </a:p>
          </p:txBody>
        </p:sp>
        <p:sp>
          <p:nvSpPr>
            <p:cNvPr id="28" name="Google Shape;890;p46">
              <a:extLst>
                <a:ext uri="{FF2B5EF4-FFF2-40B4-BE49-F238E27FC236}">
                  <a16:creationId xmlns:a16="http://schemas.microsoft.com/office/drawing/2014/main" id="{813818F8-60F9-E75E-BA47-E5D3CAB34E7C}"/>
                </a:ext>
              </a:extLst>
            </p:cNvPr>
            <p:cNvSpPr/>
            <p:nvPr/>
          </p:nvSpPr>
          <p:spPr>
            <a:xfrm>
              <a:off x="483605" y="4610078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9" name="Google Shape;660;p34">
              <a:extLst>
                <a:ext uri="{FF2B5EF4-FFF2-40B4-BE49-F238E27FC236}">
                  <a16:creationId xmlns:a16="http://schemas.microsoft.com/office/drawing/2014/main" id="{CB9F62E5-911E-D430-3846-0DC2267AA753}"/>
                </a:ext>
              </a:extLst>
            </p:cNvPr>
            <p:cNvSpPr txBox="1">
              <a:spLocks/>
            </p:cNvSpPr>
            <p:nvPr/>
          </p:nvSpPr>
          <p:spPr>
            <a:xfrm>
              <a:off x="675024" y="4459196"/>
              <a:ext cx="4118361" cy="668759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000" dirty="0">
                  <a:latin typeface="김포평화고딕 Regular" panose="02000500000000000000" pitchFamily="2" charset="-127"/>
                  <a:ea typeface="김포평화고딕 Regular" panose="02000500000000000000" pitchFamily="2" charset="-127"/>
                </a:rPr>
                <a:t>데이터셋의</a:t>
              </a:r>
              <a:r>
                <a:rPr lang="en-US" altLang="ko-KR" sz="1000" dirty="0">
                  <a:latin typeface="김포평화고딕 Regular" panose="02000500000000000000" pitchFamily="2" charset="-127"/>
                  <a:ea typeface="김포평화고딕 Regular" panose="02000500000000000000" pitchFamily="2" charset="-127"/>
                </a:rPr>
                <a:t> 80%</a:t>
              </a:r>
              <a:r>
                <a:rPr lang="ko-KR" altLang="en-US" sz="1000" dirty="0">
                  <a:latin typeface="김포평화고딕 Regular" panose="02000500000000000000" pitchFamily="2" charset="-127"/>
                  <a:ea typeface="김포평화고딕 Regular" panose="02000500000000000000" pitchFamily="2" charset="-127"/>
                </a:rPr>
                <a:t>을</a:t>
              </a:r>
              <a:r>
                <a:rPr lang="en-US" altLang="ko-KR" sz="1000" dirty="0">
                  <a:latin typeface="김포평화고딕 Regular" panose="02000500000000000000" pitchFamily="2" charset="-127"/>
                  <a:ea typeface="김포평화고딕 Regular" panose="02000500000000000000" pitchFamily="2" charset="-127"/>
                </a:rPr>
                <a:t> train set</a:t>
              </a:r>
              <a:r>
                <a:rPr lang="ko-KR" altLang="en-US" sz="1000" dirty="0">
                  <a:latin typeface="김포평화고딕 Regular" panose="02000500000000000000" pitchFamily="2" charset="-127"/>
                  <a:ea typeface="김포평화고딕 Regular" panose="02000500000000000000" pitchFamily="2" charset="-127"/>
                </a:rPr>
                <a:t>으로</a:t>
              </a:r>
              <a:r>
                <a:rPr lang="en-US" altLang="ko-KR" sz="1000" dirty="0">
                  <a:latin typeface="김포평화고딕 Regular" panose="02000500000000000000" pitchFamily="2" charset="-127"/>
                  <a:ea typeface="김포평화고딕 Regular" panose="02000500000000000000" pitchFamily="2" charset="-127"/>
                </a:rPr>
                <a:t>, 20%</a:t>
              </a:r>
              <a:r>
                <a:rPr lang="ko-KR" altLang="en-US" sz="1000" dirty="0">
                  <a:latin typeface="김포평화고딕 Regular" panose="02000500000000000000" pitchFamily="2" charset="-127"/>
                  <a:ea typeface="김포평화고딕 Regular" panose="02000500000000000000" pitchFamily="2" charset="-127"/>
                </a:rPr>
                <a:t>을 </a:t>
              </a:r>
              <a:r>
                <a:rPr lang="en-US" altLang="ko-KR" sz="1000" dirty="0">
                  <a:latin typeface="김포평화고딕 Regular" panose="02000500000000000000" pitchFamily="2" charset="-127"/>
                  <a:ea typeface="김포평화고딕 Regular" panose="02000500000000000000" pitchFamily="2" charset="-127"/>
                </a:rPr>
                <a:t>test set</a:t>
              </a:r>
              <a:r>
                <a:rPr lang="ko-KR" altLang="en-US" sz="1000" dirty="0">
                  <a:latin typeface="김포평화고딕 Regular" panose="02000500000000000000" pitchFamily="2" charset="-127"/>
                  <a:ea typeface="김포평화고딕 Regular" panose="02000500000000000000" pitchFamily="2" charset="-127"/>
                </a:rPr>
                <a:t>으로 사용</a:t>
              </a:r>
              <a:endPara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5BA71BF3-90D8-4570-697A-AF3512300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734412"/>
            <a:ext cx="3108892" cy="45719"/>
          </a:xfrm>
          <a:prstGeom prst="rect">
            <a:avLst/>
          </a:prstGeom>
        </p:spPr>
      </p:pic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-150559" y="90864"/>
            <a:ext cx="2788187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모델링</a:t>
            </a:r>
            <a:endParaRPr dirty="0">
              <a:solidFill>
                <a:schemeClr val="bg2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7B6FE580-C346-5180-B427-AD5B3D8C6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0" y="22285"/>
            <a:ext cx="757170" cy="8419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CB61AD-E0D1-DDE0-F904-8BF2CE02F87B}"/>
              </a:ext>
            </a:extLst>
          </p:cNvPr>
          <p:cNvSpPr/>
          <p:nvPr/>
        </p:nvSpPr>
        <p:spPr>
          <a:xfrm>
            <a:off x="264319" y="591043"/>
            <a:ext cx="178594" cy="233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52DBF9-EF4A-A545-3C43-FD1D3F93A146}"/>
              </a:ext>
            </a:extLst>
          </p:cNvPr>
          <p:cNvSpPr/>
          <p:nvPr/>
        </p:nvSpPr>
        <p:spPr>
          <a:xfrm>
            <a:off x="4768362" y="1110346"/>
            <a:ext cx="3867384" cy="3808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FD4CB6-1FA8-4B64-B736-90FA0595E888}"/>
              </a:ext>
            </a:extLst>
          </p:cNvPr>
          <p:cNvSpPr/>
          <p:nvPr/>
        </p:nvSpPr>
        <p:spPr>
          <a:xfrm>
            <a:off x="442913" y="1109496"/>
            <a:ext cx="3867384" cy="3808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268534C-1E16-A1BF-F91B-6A5189A443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6280" y="1847672"/>
            <a:ext cx="1920442" cy="2973587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99E7D666-ECD1-E435-25A5-35385418F840}"/>
              </a:ext>
            </a:extLst>
          </p:cNvPr>
          <p:cNvGrpSpPr/>
          <p:nvPr/>
        </p:nvGrpSpPr>
        <p:grpSpPr>
          <a:xfrm>
            <a:off x="5118316" y="1306956"/>
            <a:ext cx="2045087" cy="419659"/>
            <a:chOff x="695035" y="1341511"/>
            <a:chExt cx="2045087" cy="419659"/>
          </a:xfrm>
        </p:grpSpPr>
        <p:grpSp>
          <p:nvGrpSpPr>
            <p:cNvPr id="9" name="Google Shape;9176;p75">
              <a:extLst>
                <a:ext uri="{FF2B5EF4-FFF2-40B4-BE49-F238E27FC236}">
                  <a16:creationId xmlns:a16="http://schemas.microsoft.com/office/drawing/2014/main" id="{944D2FB4-E9AE-D279-FAB9-D2D2F25EAB8F}"/>
                </a:ext>
              </a:extLst>
            </p:cNvPr>
            <p:cNvGrpSpPr/>
            <p:nvPr/>
          </p:nvGrpSpPr>
          <p:grpSpPr>
            <a:xfrm>
              <a:off x="695035" y="1341511"/>
              <a:ext cx="424159" cy="419659"/>
              <a:chOff x="-1182750" y="3962900"/>
              <a:chExt cx="294575" cy="291450"/>
            </a:xfrm>
          </p:grpSpPr>
          <p:sp>
            <p:nvSpPr>
              <p:cNvPr id="10" name="Google Shape;9177;p75">
                <a:extLst>
                  <a:ext uri="{FF2B5EF4-FFF2-40B4-BE49-F238E27FC236}">
                    <a16:creationId xmlns:a16="http://schemas.microsoft.com/office/drawing/2014/main" id="{3F3DCD42-22D6-3564-5C51-4F2A5173DC68}"/>
                  </a:ext>
                </a:extLst>
              </p:cNvPr>
              <p:cNvSpPr/>
              <p:nvPr/>
            </p:nvSpPr>
            <p:spPr>
              <a:xfrm>
                <a:off x="-1078000" y="403065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178;p75">
                <a:extLst>
                  <a:ext uri="{FF2B5EF4-FFF2-40B4-BE49-F238E27FC236}">
                    <a16:creationId xmlns:a16="http://schemas.microsoft.com/office/drawing/2014/main" id="{0B3AFA3D-4873-AB8C-AE08-C474434216A1}"/>
                  </a:ext>
                </a:extLst>
              </p:cNvPr>
              <p:cNvSpPr/>
              <p:nvPr/>
            </p:nvSpPr>
            <p:spPr>
              <a:xfrm>
                <a:off x="-1129200" y="409995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179;p75">
                <a:extLst>
                  <a:ext uri="{FF2B5EF4-FFF2-40B4-BE49-F238E27FC236}">
                    <a16:creationId xmlns:a16="http://schemas.microsoft.com/office/drawing/2014/main" id="{D2366304-BA61-6383-9973-D8C26F56D3E3}"/>
                  </a:ext>
                </a:extLst>
              </p:cNvPr>
              <p:cNvSpPr/>
              <p:nvPr/>
            </p:nvSpPr>
            <p:spPr>
              <a:xfrm>
                <a:off x="-1009475" y="4081850"/>
                <a:ext cx="18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67" y="693"/>
                      <a:pt x="725" y="536"/>
                      <a:pt x="725" y="347"/>
                    </a:cubicBezTo>
                    <a:cubicBezTo>
                      <a:pt x="725" y="158"/>
                      <a:pt x="567" y="0"/>
                      <a:pt x="3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180;p75">
                <a:extLst>
                  <a:ext uri="{FF2B5EF4-FFF2-40B4-BE49-F238E27FC236}">
                    <a16:creationId xmlns:a16="http://schemas.microsoft.com/office/drawing/2014/main" id="{3F8590DA-64E9-3934-C85D-221DB13C04EC}"/>
                  </a:ext>
                </a:extLst>
              </p:cNvPr>
              <p:cNvSpPr/>
              <p:nvPr/>
            </p:nvSpPr>
            <p:spPr>
              <a:xfrm>
                <a:off x="-1182750" y="4168475"/>
                <a:ext cx="29222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387" extrusionOk="0">
                    <a:moveTo>
                      <a:pt x="0" y="1"/>
                    </a:moveTo>
                    <a:lnTo>
                      <a:pt x="0" y="347"/>
                    </a:lnTo>
                    <a:lnTo>
                      <a:pt x="63" y="347"/>
                    </a:lnTo>
                    <a:cubicBezTo>
                      <a:pt x="63" y="914"/>
                      <a:pt x="504" y="1387"/>
                      <a:pt x="1071" y="1387"/>
                    </a:cubicBezTo>
                    <a:lnTo>
                      <a:pt x="10680" y="1387"/>
                    </a:lnTo>
                    <a:cubicBezTo>
                      <a:pt x="11247" y="1387"/>
                      <a:pt x="11688" y="914"/>
                      <a:pt x="11688" y="347"/>
                    </a:cubicBezTo>
                    <a:lnTo>
                      <a:pt x="11688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181;p75">
                <a:extLst>
                  <a:ext uri="{FF2B5EF4-FFF2-40B4-BE49-F238E27FC236}">
                    <a16:creationId xmlns:a16="http://schemas.microsoft.com/office/drawing/2014/main" id="{4A4A2524-8A77-0185-294F-C87E10E4B197}"/>
                  </a:ext>
                </a:extLst>
              </p:cNvPr>
              <p:cNvSpPr/>
              <p:nvPr/>
            </p:nvSpPr>
            <p:spPr>
              <a:xfrm>
                <a:off x="-1117400" y="4220475"/>
                <a:ext cx="16150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1355" extrusionOk="0">
                    <a:moveTo>
                      <a:pt x="1513" y="0"/>
                    </a:moveTo>
                    <a:lnTo>
                      <a:pt x="1356" y="693"/>
                    </a:lnTo>
                    <a:lnTo>
                      <a:pt x="474" y="693"/>
                    </a:lnTo>
                    <a:cubicBezTo>
                      <a:pt x="32" y="693"/>
                      <a:pt x="1" y="1355"/>
                      <a:pt x="474" y="1355"/>
                    </a:cubicBezTo>
                    <a:lnTo>
                      <a:pt x="5924" y="1355"/>
                    </a:lnTo>
                    <a:cubicBezTo>
                      <a:pt x="6459" y="1355"/>
                      <a:pt x="6459" y="693"/>
                      <a:pt x="5987" y="693"/>
                    </a:cubicBezTo>
                    <a:lnTo>
                      <a:pt x="5073" y="693"/>
                    </a:lnTo>
                    <a:lnTo>
                      <a:pt x="4916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182;p75">
                <a:extLst>
                  <a:ext uri="{FF2B5EF4-FFF2-40B4-BE49-F238E27FC236}">
                    <a16:creationId xmlns:a16="http://schemas.microsoft.com/office/drawing/2014/main" id="{99CD40B3-4269-124C-EA0F-D9B3D33B29E2}"/>
                  </a:ext>
                </a:extLst>
              </p:cNvPr>
              <p:cNvSpPr/>
              <p:nvPr/>
            </p:nvSpPr>
            <p:spPr>
              <a:xfrm>
                <a:off x="-958300" y="4014100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8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8" y="694"/>
                    </a:cubicBezTo>
                    <a:cubicBezTo>
                      <a:pt x="568" y="694"/>
                      <a:pt x="726" y="536"/>
                      <a:pt x="726" y="347"/>
                    </a:cubicBezTo>
                    <a:cubicBezTo>
                      <a:pt x="726" y="158"/>
                      <a:pt x="568" y="1"/>
                      <a:pt x="34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183;p75">
                <a:extLst>
                  <a:ext uri="{FF2B5EF4-FFF2-40B4-BE49-F238E27FC236}">
                    <a16:creationId xmlns:a16="http://schemas.microsoft.com/office/drawing/2014/main" id="{5192E381-3C00-5CFD-2414-7F23DA08FC1F}"/>
                  </a:ext>
                </a:extLst>
              </p:cNvPr>
              <p:cNvSpPr/>
              <p:nvPr/>
            </p:nvSpPr>
            <p:spPr>
              <a:xfrm>
                <a:off x="-1180400" y="3962900"/>
                <a:ext cx="292225" cy="188275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7531" extrusionOk="0">
                    <a:moveTo>
                      <a:pt x="9232" y="1324"/>
                    </a:moveTo>
                    <a:cubicBezTo>
                      <a:pt x="9799" y="1324"/>
                      <a:pt x="10271" y="1797"/>
                      <a:pt x="10271" y="2364"/>
                    </a:cubicBezTo>
                    <a:cubicBezTo>
                      <a:pt x="10271" y="2922"/>
                      <a:pt x="9822" y="3391"/>
                      <a:pt x="9247" y="3391"/>
                    </a:cubicBezTo>
                    <a:cubicBezTo>
                      <a:pt x="9140" y="3391"/>
                      <a:pt x="9029" y="3375"/>
                      <a:pt x="8916" y="3341"/>
                    </a:cubicBezTo>
                    <a:lnTo>
                      <a:pt x="8034" y="4538"/>
                    </a:lnTo>
                    <a:cubicBezTo>
                      <a:pt x="8507" y="5199"/>
                      <a:pt x="7971" y="6144"/>
                      <a:pt x="7152" y="6144"/>
                    </a:cubicBezTo>
                    <a:cubicBezTo>
                      <a:pt x="6491" y="6144"/>
                      <a:pt x="5987" y="5514"/>
                      <a:pt x="6176" y="4790"/>
                    </a:cubicBezTo>
                    <a:lnTo>
                      <a:pt x="4978" y="3908"/>
                    </a:lnTo>
                    <a:cubicBezTo>
                      <a:pt x="4839" y="4007"/>
                      <a:pt x="4661" y="4069"/>
                      <a:pt x="4470" y="4069"/>
                    </a:cubicBezTo>
                    <a:cubicBezTo>
                      <a:pt x="4359" y="4069"/>
                      <a:pt x="4243" y="4048"/>
                      <a:pt x="4128" y="4002"/>
                    </a:cubicBezTo>
                    <a:lnTo>
                      <a:pt x="3214" y="5199"/>
                    </a:lnTo>
                    <a:cubicBezTo>
                      <a:pt x="3340" y="5357"/>
                      <a:pt x="3372" y="5546"/>
                      <a:pt x="3372" y="5735"/>
                    </a:cubicBezTo>
                    <a:cubicBezTo>
                      <a:pt x="3372" y="6302"/>
                      <a:pt x="2899" y="6775"/>
                      <a:pt x="2363" y="6775"/>
                    </a:cubicBezTo>
                    <a:cubicBezTo>
                      <a:pt x="1796" y="6775"/>
                      <a:pt x="1324" y="6302"/>
                      <a:pt x="1324" y="5735"/>
                    </a:cubicBezTo>
                    <a:cubicBezTo>
                      <a:pt x="1324" y="5199"/>
                      <a:pt x="1796" y="4727"/>
                      <a:pt x="2363" y="4727"/>
                    </a:cubicBezTo>
                    <a:cubicBezTo>
                      <a:pt x="2489" y="4727"/>
                      <a:pt x="2552" y="4758"/>
                      <a:pt x="2678" y="4758"/>
                    </a:cubicBezTo>
                    <a:lnTo>
                      <a:pt x="3592" y="3593"/>
                    </a:lnTo>
                    <a:cubicBezTo>
                      <a:pt x="3120" y="2899"/>
                      <a:pt x="3624" y="1954"/>
                      <a:pt x="4443" y="1954"/>
                    </a:cubicBezTo>
                    <a:cubicBezTo>
                      <a:pt x="5104" y="1954"/>
                      <a:pt x="5640" y="2584"/>
                      <a:pt x="5419" y="3309"/>
                    </a:cubicBezTo>
                    <a:lnTo>
                      <a:pt x="6617" y="4223"/>
                    </a:lnTo>
                    <a:cubicBezTo>
                      <a:pt x="6766" y="4116"/>
                      <a:pt x="6959" y="4038"/>
                      <a:pt x="7165" y="4038"/>
                    </a:cubicBezTo>
                    <a:cubicBezTo>
                      <a:pt x="7264" y="4038"/>
                      <a:pt x="7365" y="4056"/>
                      <a:pt x="7467" y="4097"/>
                    </a:cubicBezTo>
                    <a:lnTo>
                      <a:pt x="8381" y="2899"/>
                    </a:lnTo>
                    <a:cubicBezTo>
                      <a:pt x="8255" y="2742"/>
                      <a:pt x="8223" y="2553"/>
                      <a:pt x="8223" y="2364"/>
                    </a:cubicBezTo>
                    <a:cubicBezTo>
                      <a:pt x="8223" y="1797"/>
                      <a:pt x="8696" y="1324"/>
                      <a:pt x="9232" y="1324"/>
                    </a:cubicBezTo>
                    <a:close/>
                    <a:moveTo>
                      <a:pt x="1009" y="1"/>
                    </a:moveTo>
                    <a:cubicBezTo>
                      <a:pt x="473" y="1"/>
                      <a:pt x="1" y="474"/>
                      <a:pt x="1" y="1009"/>
                    </a:cubicBezTo>
                    <a:lnTo>
                      <a:pt x="1" y="7531"/>
                    </a:lnTo>
                    <a:lnTo>
                      <a:pt x="11689" y="7531"/>
                    </a:lnTo>
                    <a:lnTo>
                      <a:pt x="11689" y="1009"/>
                    </a:lnTo>
                    <a:cubicBezTo>
                      <a:pt x="11657" y="411"/>
                      <a:pt x="11185" y="1"/>
                      <a:pt x="1061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5" name="Google Shape;660;p34">
              <a:extLst>
                <a:ext uri="{FF2B5EF4-FFF2-40B4-BE49-F238E27FC236}">
                  <a16:creationId xmlns:a16="http://schemas.microsoft.com/office/drawing/2014/main" id="{4D410429-CEA9-2BB3-6E49-AD7E639D26AE}"/>
                </a:ext>
              </a:extLst>
            </p:cNvPr>
            <p:cNvSpPr txBox="1">
              <a:spLocks/>
            </p:cNvSpPr>
            <p:nvPr/>
          </p:nvSpPr>
          <p:spPr>
            <a:xfrm>
              <a:off x="1248666" y="1354146"/>
              <a:ext cx="1491456" cy="31769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김포평화고딕 Regular" panose="02000500000000000000" pitchFamily="2" charset="-127"/>
                  <a:ea typeface="김포평화고딕 Regular" panose="02000500000000000000" pitchFamily="2" charset="-127"/>
                </a:rPr>
                <a:t>예측 결과</a:t>
              </a:r>
            </a:p>
          </p:txBody>
        </p:sp>
      </p:grpSp>
      <p:sp>
        <p:nvSpPr>
          <p:cNvPr id="28" name="Google Shape;660;p34">
            <a:extLst>
              <a:ext uri="{FF2B5EF4-FFF2-40B4-BE49-F238E27FC236}">
                <a16:creationId xmlns:a16="http://schemas.microsoft.com/office/drawing/2014/main" id="{422F626B-A837-D9B0-C477-9D1C4A29A9C9}"/>
              </a:ext>
            </a:extLst>
          </p:cNvPr>
          <p:cNvSpPr txBox="1">
            <a:spLocks/>
          </p:cNvSpPr>
          <p:nvPr/>
        </p:nvSpPr>
        <p:spPr>
          <a:xfrm>
            <a:off x="5644345" y="2987386"/>
            <a:ext cx="3234290" cy="334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000"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</p:txBody>
      </p:sp>
      <p:sp>
        <p:nvSpPr>
          <p:cNvPr id="33" name="Google Shape;660;p34">
            <a:extLst>
              <a:ext uri="{FF2B5EF4-FFF2-40B4-BE49-F238E27FC236}">
                <a16:creationId xmlns:a16="http://schemas.microsoft.com/office/drawing/2014/main" id="{111802AD-238F-48E3-FBAA-011448D11813}"/>
              </a:ext>
            </a:extLst>
          </p:cNvPr>
          <p:cNvSpPr txBox="1">
            <a:spLocks/>
          </p:cNvSpPr>
          <p:nvPr/>
        </p:nvSpPr>
        <p:spPr>
          <a:xfrm>
            <a:off x="576274" y="1370427"/>
            <a:ext cx="2767013" cy="317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③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Regression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BE54E96-9379-C68F-4376-DF07D9DEEDF0}"/>
              </a:ext>
            </a:extLst>
          </p:cNvPr>
          <p:cNvGrpSpPr/>
          <p:nvPr/>
        </p:nvGrpSpPr>
        <p:grpSpPr>
          <a:xfrm>
            <a:off x="736039" y="1789975"/>
            <a:ext cx="2638886" cy="447482"/>
            <a:chOff x="483605" y="4459197"/>
            <a:chExt cx="2638886" cy="447482"/>
          </a:xfrm>
        </p:grpSpPr>
        <p:sp>
          <p:nvSpPr>
            <p:cNvPr id="36" name="Google Shape;890;p46">
              <a:extLst>
                <a:ext uri="{FF2B5EF4-FFF2-40B4-BE49-F238E27FC236}">
                  <a16:creationId xmlns:a16="http://schemas.microsoft.com/office/drawing/2014/main" id="{F4EC5582-C439-88DD-EEFF-E2B85E3D18D6}"/>
                </a:ext>
              </a:extLst>
            </p:cNvPr>
            <p:cNvSpPr/>
            <p:nvPr/>
          </p:nvSpPr>
          <p:spPr>
            <a:xfrm>
              <a:off x="483605" y="4610078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37" name="Google Shape;660;p34">
              <a:extLst>
                <a:ext uri="{FF2B5EF4-FFF2-40B4-BE49-F238E27FC236}">
                  <a16:creationId xmlns:a16="http://schemas.microsoft.com/office/drawing/2014/main" id="{866FA22F-F001-75C9-A11A-6DA5138402AA}"/>
                </a:ext>
              </a:extLst>
            </p:cNvPr>
            <p:cNvSpPr txBox="1">
              <a:spLocks/>
            </p:cNvSpPr>
            <p:nvPr/>
          </p:nvSpPr>
          <p:spPr>
            <a:xfrm>
              <a:off x="675024" y="4459197"/>
              <a:ext cx="2447467" cy="447482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1000" dirty="0" err="1">
                  <a:latin typeface="김포평화고딕 Regular" panose="02000500000000000000" pitchFamily="2" charset="-127"/>
                  <a:ea typeface="김포평화고딕 Regular" panose="02000500000000000000" pitchFamily="2" charset="-127"/>
                </a:rPr>
                <a:t>LinearRegression</a:t>
              </a:r>
              <a:endParaRPr lang="en-US" altLang="ko-KR" sz="10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9A575DC-B20D-E344-BC78-953062E6C591}"/>
              </a:ext>
            </a:extLst>
          </p:cNvPr>
          <p:cNvGrpSpPr/>
          <p:nvPr/>
        </p:nvGrpSpPr>
        <p:grpSpPr>
          <a:xfrm>
            <a:off x="756768" y="2160338"/>
            <a:ext cx="2638886" cy="447482"/>
            <a:chOff x="483605" y="4459197"/>
            <a:chExt cx="2638886" cy="447482"/>
          </a:xfrm>
        </p:grpSpPr>
        <p:sp>
          <p:nvSpPr>
            <p:cNvPr id="39" name="Google Shape;890;p46">
              <a:extLst>
                <a:ext uri="{FF2B5EF4-FFF2-40B4-BE49-F238E27FC236}">
                  <a16:creationId xmlns:a16="http://schemas.microsoft.com/office/drawing/2014/main" id="{1109D87C-CBFF-6DE8-39B1-6A3E723595C7}"/>
                </a:ext>
              </a:extLst>
            </p:cNvPr>
            <p:cNvSpPr/>
            <p:nvPr/>
          </p:nvSpPr>
          <p:spPr>
            <a:xfrm>
              <a:off x="483605" y="4610078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40" name="Google Shape;660;p34">
              <a:extLst>
                <a:ext uri="{FF2B5EF4-FFF2-40B4-BE49-F238E27FC236}">
                  <a16:creationId xmlns:a16="http://schemas.microsoft.com/office/drawing/2014/main" id="{43687C43-FE30-BF6A-B0A7-45C2B59A75B7}"/>
                </a:ext>
              </a:extLst>
            </p:cNvPr>
            <p:cNvSpPr txBox="1">
              <a:spLocks/>
            </p:cNvSpPr>
            <p:nvPr/>
          </p:nvSpPr>
          <p:spPr>
            <a:xfrm>
              <a:off x="675024" y="4459197"/>
              <a:ext cx="2447467" cy="447482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김포평화고딕 Regular" panose="02000500000000000000" pitchFamily="2" charset="-127"/>
                  <a:ea typeface="김포평화고딕 Regular" panose="02000500000000000000" pitchFamily="2" charset="-127"/>
                </a:rPr>
                <a:t>Parameters</a:t>
              </a:r>
            </a:p>
          </p:txBody>
        </p: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204F2190-E739-5036-3152-B2EEB99A4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74535"/>
              </p:ext>
            </p:extLst>
          </p:nvPr>
        </p:nvGraphicFramePr>
        <p:xfrm>
          <a:off x="935798" y="2661686"/>
          <a:ext cx="2944686" cy="777240"/>
        </p:xfrm>
        <a:graphic>
          <a:graphicData uri="http://schemas.openxmlformats.org/drawingml/2006/table">
            <a:tbl>
              <a:tblPr firstRow="1" bandRow="1">
                <a:tableStyleId>{FD555389-680E-49F3-8A62-136B8BFC80AA}</a:tableStyleId>
              </a:tblPr>
              <a:tblGrid>
                <a:gridCol w="1827931">
                  <a:extLst>
                    <a:ext uri="{9D8B030D-6E8A-4147-A177-3AD203B41FA5}">
                      <a16:colId xmlns:a16="http://schemas.microsoft.com/office/drawing/2014/main" val="3114745323"/>
                    </a:ext>
                  </a:extLst>
                </a:gridCol>
                <a:gridCol w="1116755">
                  <a:extLst>
                    <a:ext uri="{9D8B030D-6E8A-4147-A177-3AD203B41FA5}">
                      <a16:colId xmlns:a16="http://schemas.microsoft.com/office/drawing/2014/main" val="1120811116"/>
                    </a:ext>
                  </a:extLst>
                </a:gridCol>
              </a:tblGrid>
              <a:tr h="256276">
                <a:tc>
                  <a:txBody>
                    <a:bodyPr/>
                    <a:lstStyle/>
                    <a:p>
                      <a:pPr algn="ctr" latinLnBrk="1"/>
                      <a:r>
                        <a:rPr lang="pt-BR" altLang="ko-KR" sz="1100" dirty="0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setMaxIter</a:t>
                      </a:r>
                      <a:endParaRPr lang="en-US" altLang="ko-KR" sz="1100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156333"/>
                  </a:ext>
                </a:extLst>
              </a:tr>
              <a:tr h="256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setRegParam</a:t>
                      </a:r>
                      <a:endParaRPr lang="ko-KR" altLang="en-US" sz="1100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1210"/>
                  </a:ext>
                </a:extLst>
              </a:tr>
              <a:tr h="256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altLang="ko-KR" sz="1100" dirty="0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setElasticNetParam</a:t>
                      </a:r>
                      <a:endParaRPr lang="ko-KR" altLang="en-US" sz="1100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0.8</a:t>
                      </a:r>
                      <a:endParaRPr lang="ko-KR" altLang="en-US" sz="1100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38676"/>
                  </a:ext>
                </a:extLst>
              </a:tr>
            </a:tbl>
          </a:graphicData>
        </a:graphic>
      </p:graphicFrame>
      <p:sp>
        <p:nvSpPr>
          <p:cNvPr id="49" name="Google Shape;660;p34">
            <a:extLst>
              <a:ext uri="{FF2B5EF4-FFF2-40B4-BE49-F238E27FC236}">
                <a16:creationId xmlns:a16="http://schemas.microsoft.com/office/drawing/2014/main" id="{3205E413-B361-29C3-9329-EC32E9BAE64D}"/>
              </a:ext>
            </a:extLst>
          </p:cNvPr>
          <p:cNvSpPr txBox="1">
            <a:spLocks/>
          </p:cNvSpPr>
          <p:nvPr/>
        </p:nvSpPr>
        <p:spPr>
          <a:xfrm>
            <a:off x="607912" y="3637631"/>
            <a:ext cx="2767013" cy="317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④ 정확도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6D27781-7168-EB1D-8A90-20B4C48D3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468733"/>
              </p:ext>
            </p:extLst>
          </p:nvPr>
        </p:nvGraphicFramePr>
        <p:xfrm>
          <a:off x="904262" y="4078911"/>
          <a:ext cx="2944686" cy="777240"/>
        </p:xfrm>
        <a:graphic>
          <a:graphicData uri="http://schemas.openxmlformats.org/drawingml/2006/table">
            <a:tbl>
              <a:tblPr firstRow="1" bandRow="1">
                <a:tableStyleId>{FD555389-680E-49F3-8A62-136B8BFC80AA}</a:tableStyleId>
              </a:tblPr>
              <a:tblGrid>
                <a:gridCol w="1472343">
                  <a:extLst>
                    <a:ext uri="{9D8B030D-6E8A-4147-A177-3AD203B41FA5}">
                      <a16:colId xmlns:a16="http://schemas.microsoft.com/office/drawing/2014/main" val="3114745323"/>
                    </a:ext>
                  </a:extLst>
                </a:gridCol>
                <a:gridCol w="1472343">
                  <a:extLst>
                    <a:ext uri="{9D8B030D-6E8A-4147-A177-3AD203B41FA5}">
                      <a16:colId xmlns:a16="http://schemas.microsoft.com/office/drawing/2014/main" val="1120811116"/>
                    </a:ext>
                  </a:extLst>
                </a:gridCol>
              </a:tblGrid>
              <a:tr h="256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R2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0.988431332349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156333"/>
                  </a:ext>
                </a:extLst>
              </a:tr>
              <a:tr h="256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mae</a:t>
                      </a:r>
                      <a:endParaRPr lang="ko-KR" altLang="en-US" sz="1100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0.251918313081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1210"/>
                  </a:ext>
                </a:extLst>
              </a:tr>
              <a:tr h="256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rmse</a:t>
                      </a:r>
                      <a:endParaRPr lang="ko-KR" altLang="en-US" sz="1100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0.29420035319</a:t>
                      </a:r>
                      <a:endParaRPr lang="ko-KR" altLang="en-US" sz="1100" dirty="0"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38676"/>
                  </a:ext>
                </a:extLst>
              </a:tr>
            </a:tbl>
          </a:graphicData>
        </a:graphic>
      </p:graphicFrame>
      <p:sp>
        <p:nvSpPr>
          <p:cNvPr id="51" name="Google Shape;660;p34">
            <a:extLst>
              <a:ext uri="{FF2B5EF4-FFF2-40B4-BE49-F238E27FC236}">
                <a16:creationId xmlns:a16="http://schemas.microsoft.com/office/drawing/2014/main" id="{418484FA-9A3C-842A-6DE8-A87E01B26392}"/>
              </a:ext>
            </a:extLst>
          </p:cNvPr>
          <p:cNvSpPr txBox="1">
            <a:spLocks/>
          </p:cNvSpPr>
          <p:nvPr/>
        </p:nvSpPr>
        <p:spPr>
          <a:xfrm>
            <a:off x="7163403" y="1846533"/>
            <a:ext cx="1777874" cy="668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prediction: 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      </a:t>
            </a:r>
            <a:r>
              <a:rPr lang="ko-KR" altLang="en-US" sz="9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출발지 예상 지연시간</a:t>
            </a:r>
            <a:endParaRPr lang="en-US" altLang="ko-KR" sz="900"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Origin2: 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    </a:t>
            </a:r>
            <a:r>
              <a:rPr lang="ko-KR" altLang="en-US" sz="9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출발지</a:t>
            </a:r>
            <a:r>
              <a:rPr lang="en-US" altLang="ko-KR" sz="9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(</a:t>
            </a:r>
            <a:r>
              <a:rPr lang="ko-KR" altLang="en-US" sz="900" dirty="0" err="1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라벨인코딩</a:t>
            </a:r>
            <a:r>
              <a:rPr lang="en-US" altLang="ko-KR" sz="9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79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E3DA9BF-A725-F6B0-BDB9-2849FF2771CA}"/>
              </a:ext>
            </a:extLst>
          </p:cNvPr>
          <p:cNvSpPr/>
          <p:nvPr/>
        </p:nvSpPr>
        <p:spPr>
          <a:xfrm>
            <a:off x="686725" y="3672012"/>
            <a:ext cx="1839558" cy="454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087A50-DADA-AF37-D504-31E04EF6F7BD}"/>
              </a:ext>
            </a:extLst>
          </p:cNvPr>
          <p:cNvSpPr/>
          <p:nvPr/>
        </p:nvSpPr>
        <p:spPr>
          <a:xfrm>
            <a:off x="686725" y="2595771"/>
            <a:ext cx="1839558" cy="454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E4D9FE64-B736-79F9-D4E9-E57DED985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734412"/>
            <a:ext cx="3108892" cy="457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7D05BA-71EE-BA54-B756-18D8E2D2105B}"/>
              </a:ext>
            </a:extLst>
          </p:cNvPr>
          <p:cNvSpPr/>
          <p:nvPr/>
        </p:nvSpPr>
        <p:spPr>
          <a:xfrm>
            <a:off x="-1" y="702031"/>
            <a:ext cx="445235" cy="78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Google Shape;665;p35">
            <a:extLst>
              <a:ext uri="{FF2B5EF4-FFF2-40B4-BE49-F238E27FC236}">
                <a16:creationId xmlns:a16="http://schemas.microsoft.com/office/drawing/2014/main" id="{D429AFB2-87E9-C856-6746-D982689C2C41}"/>
              </a:ext>
            </a:extLst>
          </p:cNvPr>
          <p:cNvSpPr txBox="1">
            <a:spLocks/>
          </p:cNvSpPr>
          <p:nvPr/>
        </p:nvSpPr>
        <p:spPr>
          <a:xfrm>
            <a:off x="-150559" y="90864"/>
            <a:ext cx="2788187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lt2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r>
              <a:rPr lang="ko-KR" altLang="en-US" dirty="0">
                <a:solidFill>
                  <a:schemeClr val="bg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최종 결론</a:t>
            </a:r>
          </a:p>
        </p:txBody>
      </p:sp>
      <p:pic>
        <p:nvPicPr>
          <p:cNvPr id="2" name="Image 2" descr="preencoded.png">
            <a:extLst>
              <a:ext uri="{FF2B5EF4-FFF2-40B4-BE49-F238E27FC236}">
                <a16:creationId xmlns:a16="http://schemas.microsoft.com/office/drawing/2014/main" id="{6F75AE5D-07E3-416A-6F6E-0E27BF18E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-1" y="0"/>
            <a:ext cx="756000" cy="85248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30DF84F-5A3B-6037-5832-619325A8BBBC}"/>
              </a:ext>
            </a:extLst>
          </p:cNvPr>
          <p:cNvGrpSpPr/>
          <p:nvPr/>
        </p:nvGrpSpPr>
        <p:grpSpPr>
          <a:xfrm>
            <a:off x="686727" y="1466814"/>
            <a:ext cx="8069346" cy="2733442"/>
            <a:chOff x="798070" y="1784866"/>
            <a:chExt cx="8069346" cy="273344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46F564C-498C-06E5-4BE7-E098F8CFA9E1}"/>
                </a:ext>
              </a:extLst>
            </p:cNvPr>
            <p:cNvGrpSpPr/>
            <p:nvPr/>
          </p:nvGrpSpPr>
          <p:grpSpPr>
            <a:xfrm>
              <a:off x="798070" y="1784866"/>
              <a:ext cx="8069346" cy="786883"/>
              <a:chOff x="798070" y="1784866"/>
              <a:chExt cx="8069346" cy="786883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A74CCBD-79B4-73FC-5389-4EBEFC5A9298}"/>
                  </a:ext>
                </a:extLst>
              </p:cNvPr>
              <p:cNvSpPr/>
              <p:nvPr/>
            </p:nvSpPr>
            <p:spPr>
              <a:xfrm>
                <a:off x="798070" y="1946377"/>
                <a:ext cx="1839558" cy="45489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9F2952-9B61-4B43-7D37-97DF4B9922FA}"/>
                  </a:ext>
                </a:extLst>
              </p:cNvPr>
              <p:cNvSpPr txBox="1"/>
              <p:nvPr/>
            </p:nvSpPr>
            <p:spPr>
              <a:xfrm>
                <a:off x="845477" y="1961847"/>
                <a:ext cx="174474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안개와 항공기 지연의 관계성 </a:t>
                </a:r>
              </a:p>
            </p:txBody>
          </p:sp>
          <p:sp>
            <p:nvSpPr>
              <p:cNvPr id="16" name="Google Shape;660;p34">
                <a:extLst>
                  <a:ext uri="{FF2B5EF4-FFF2-40B4-BE49-F238E27FC236}">
                    <a16:creationId xmlns:a16="http://schemas.microsoft.com/office/drawing/2014/main" id="{169CD85F-5A06-12EA-B992-E11C95E165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21140" y="1784866"/>
                <a:ext cx="6046276" cy="78688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- </a:t>
                </a:r>
                <a:r>
                  <a:rPr lang="ko-KR" altLang="en-US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항공기의 지연 중 날씨 지연의 주 원인은 </a:t>
                </a:r>
                <a:r>
                  <a:rPr lang="en-US" altLang="ko-KR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Mist(</a:t>
                </a:r>
                <a:r>
                  <a:rPr lang="ko-KR" altLang="en-US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안개</a:t>
                </a:r>
                <a:r>
                  <a:rPr lang="en-US" altLang="ko-KR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) / </a:t>
                </a:r>
                <a:r>
                  <a:rPr lang="ko-KR" altLang="en-US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하지만 지연 정도가 심하지 않음</a:t>
                </a:r>
                <a:endParaRPr lang="en-US" altLang="ko-KR" sz="1100" dirty="0">
                  <a:latin typeface="김포평화고딕 Regular" panose="02000500000000000000" pitchFamily="2" charset="-127"/>
                  <a:ea typeface="김포평화고딕 Regular" panose="02000500000000000000" pitchFamily="2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- </a:t>
                </a:r>
                <a:r>
                  <a:rPr lang="ko-KR" altLang="en-US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새벽 시간대에 안개 지연이 많이 발생할 것이라고 생각함 </a:t>
                </a:r>
                <a:r>
                  <a:rPr lang="en-US" altLang="ko-KR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/  </a:t>
                </a:r>
                <a:r>
                  <a:rPr lang="ko-KR" altLang="en-US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하지만 안개 지연과 시간대는 관련 없음 </a:t>
                </a:r>
                <a:endParaRPr lang="en-US" altLang="ko-KR" sz="1100" dirty="0">
                  <a:latin typeface="김포평화고딕 Regular" panose="02000500000000000000" pitchFamily="2" charset="-127"/>
                  <a:ea typeface="김포평화고딕 Regular" panose="02000500000000000000" pitchFamily="2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A1BF52C-31A4-40A8-9BA1-FE503417E20F}"/>
                </a:ext>
              </a:extLst>
            </p:cNvPr>
            <p:cNvGrpSpPr/>
            <p:nvPr/>
          </p:nvGrpSpPr>
          <p:grpSpPr>
            <a:xfrm>
              <a:off x="845476" y="3731425"/>
              <a:ext cx="7500453" cy="786883"/>
              <a:chOff x="845476" y="1758271"/>
              <a:chExt cx="7500453" cy="786883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BC9949-9C74-F179-584A-574B6B8C0C76}"/>
                  </a:ext>
                </a:extLst>
              </p:cNvPr>
              <p:cNvSpPr txBox="1"/>
              <p:nvPr/>
            </p:nvSpPr>
            <p:spPr>
              <a:xfrm>
                <a:off x="845476" y="2113552"/>
                <a:ext cx="174474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모델 확장성</a:t>
                </a:r>
              </a:p>
            </p:txBody>
          </p:sp>
          <p:sp>
            <p:nvSpPr>
              <p:cNvPr id="21" name="Google Shape;660;p34">
                <a:extLst>
                  <a:ext uri="{FF2B5EF4-FFF2-40B4-BE49-F238E27FC236}">
                    <a16:creationId xmlns:a16="http://schemas.microsoft.com/office/drawing/2014/main" id="{03305161-06DC-A34F-2C8C-8FCEB90071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21140" y="1758271"/>
                <a:ext cx="5524789" cy="78688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R2</a:t>
                </a:r>
                <a:r>
                  <a:rPr lang="ko-KR" altLang="en-US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가</a:t>
                </a:r>
                <a:r>
                  <a:rPr lang="en-US" altLang="ko-KR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 0.988</a:t>
                </a:r>
                <a:r>
                  <a:rPr lang="ko-KR" altLang="en-US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로 높은 정확도를 보임</a:t>
                </a:r>
                <a:endParaRPr lang="en-US" altLang="ko-KR" sz="1100" dirty="0">
                  <a:latin typeface="김포평화고딕 Regular" panose="02000500000000000000" pitchFamily="2" charset="-127"/>
                  <a:ea typeface="김포평화고딕 Regular" panose="02000500000000000000" pitchFamily="2" charset="-127"/>
                </a:endParaRP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미래 시간과 관련된 시간 변수를 제거해 아직 운행하지 않은 항공의 지연 여부 예측 가능</a:t>
                </a:r>
                <a:endParaRPr lang="en-US" altLang="ko-KR" sz="1100" dirty="0">
                  <a:latin typeface="김포평화고딕 Regular" panose="02000500000000000000" pitchFamily="2" charset="-127"/>
                  <a:ea typeface="김포평화고딕 Regular" panose="02000500000000000000" pitchFamily="2" charset="-127"/>
                </a:endParaRP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EDA</a:t>
                </a:r>
                <a:r>
                  <a:rPr lang="ko-KR" altLang="en-US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와 같이 날씨 데이터 변수 추가 시 정확도 향상 가능 </a:t>
                </a:r>
                <a:endParaRPr lang="en-US" altLang="ko-KR" sz="1100" dirty="0">
                  <a:latin typeface="김포평화고딕 Regular" panose="02000500000000000000" pitchFamily="2" charset="-127"/>
                  <a:ea typeface="김포평화고딕 Regular" panose="02000500000000000000" pitchFamily="2" charset="-127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EB9E552-2365-2811-9DDE-CC69563D93B9}"/>
                </a:ext>
              </a:extLst>
            </p:cNvPr>
            <p:cNvGrpSpPr/>
            <p:nvPr/>
          </p:nvGrpSpPr>
          <p:grpSpPr>
            <a:xfrm>
              <a:off x="845476" y="2771443"/>
              <a:ext cx="7821446" cy="786883"/>
              <a:chOff x="845476" y="1784866"/>
              <a:chExt cx="7821446" cy="786883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AFE7A12-8F2B-235A-9A0F-BF2C38104D90}"/>
                  </a:ext>
                </a:extLst>
              </p:cNvPr>
              <p:cNvSpPr txBox="1"/>
              <p:nvPr/>
            </p:nvSpPr>
            <p:spPr>
              <a:xfrm>
                <a:off x="845476" y="1951253"/>
                <a:ext cx="174474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데이터 분석을 통한 </a:t>
                </a:r>
                <a:endParaRPr lang="en-US" altLang="ko-KR" sz="1100" dirty="0">
                  <a:latin typeface="김포평화고딕 Regular" panose="02000500000000000000" pitchFamily="2" charset="-127"/>
                  <a:ea typeface="김포평화고딕 Regular" panose="02000500000000000000" pitchFamily="2" charset="-127"/>
                </a:endParaRPr>
              </a:p>
              <a:p>
                <a:pPr algn="ctr"/>
                <a:r>
                  <a:rPr lang="ko-KR" altLang="en-US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항공편 추천 </a:t>
                </a:r>
              </a:p>
            </p:txBody>
          </p:sp>
          <p:sp>
            <p:nvSpPr>
              <p:cNvPr id="25" name="Google Shape;660;p34">
                <a:extLst>
                  <a:ext uri="{FF2B5EF4-FFF2-40B4-BE49-F238E27FC236}">
                    <a16:creationId xmlns:a16="http://schemas.microsoft.com/office/drawing/2014/main" id="{2E7425A8-5B98-B330-B3BE-474BA10F48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21141" y="1784866"/>
                <a:ext cx="5845781" cy="78688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- 4</a:t>
                </a:r>
                <a:r>
                  <a:rPr lang="ko-KR" altLang="en-US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월이나 </a:t>
                </a:r>
                <a:r>
                  <a:rPr lang="en-US" altLang="ko-KR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9</a:t>
                </a:r>
                <a:r>
                  <a:rPr lang="ko-KR" altLang="en-US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월</a:t>
                </a:r>
                <a:r>
                  <a:rPr lang="en-US" altLang="ko-KR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,</a:t>
                </a:r>
                <a:r>
                  <a:rPr lang="ko-KR" altLang="en-US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 토요일</a:t>
                </a:r>
                <a:r>
                  <a:rPr lang="en-US" altLang="ko-KR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,</a:t>
                </a:r>
                <a:r>
                  <a:rPr lang="ko-KR" altLang="en-US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 </a:t>
                </a:r>
                <a:r>
                  <a:rPr lang="en-US" altLang="ko-KR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06~12</a:t>
                </a:r>
                <a:r>
                  <a:rPr lang="ko-KR" altLang="en-US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시</a:t>
                </a:r>
                <a:r>
                  <a:rPr lang="en-US" altLang="ko-KR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:</a:t>
                </a:r>
                <a:r>
                  <a:rPr lang="ko-KR" altLang="en-US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 항공편이 가장 적은 지연 시간이 발생한다</a:t>
                </a:r>
                <a:endParaRPr lang="en-US" altLang="ko-KR" sz="1100" dirty="0">
                  <a:latin typeface="김포평화고딕 Regular" panose="02000500000000000000" pitchFamily="2" charset="-127"/>
                  <a:ea typeface="김포평화고딕 Regular" panose="02000500000000000000" pitchFamily="2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- 7</a:t>
                </a:r>
                <a:r>
                  <a:rPr lang="ko-KR" altLang="en-US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월과 </a:t>
                </a:r>
                <a:r>
                  <a:rPr lang="en-US" altLang="ko-KR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12</a:t>
                </a:r>
                <a:r>
                  <a:rPr lang="ko-KR" altLang="en-US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월</a:t>
                </a:r>
                <a:r>
                  <a:rPr lang="en-US" altLang="ko-KR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,</a:t>
                </a:r>
                <a:r>
                  <a:rPr lang="ko-KR" altLang="en-US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 목 ∙ 금요일</a:t>
                </a:r>
                <a:r>
                  <a:rPr lang="en-US" altLang="ko-KR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,</a:t>
                </a:r>
                <a:r>
                  <a:rPr lang="ko-KR" altLang="en-US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 </a:t>
                </a:r>
                <a:r>
                  <a:rPr lang="en-US" altLang="ko-KR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18~24</a:t>
                </a:r>
                <a:r>
                  <a:rPr lang="ko-KR" altLang="en-US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시</a:t>
                </a:r>
                <a:r>
                  <a:rPr lang="en-US" altLang="ko-KR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:</a:t>
                </a:r>
                <a:r>
                  <a:rPr lang="ko-KR" altLang="en-US" sz="1100" dirty="0">
                    <a:latin typeface="김포평화고딕 Regular" panose="02000500000000000000" pitchFamily="2" charset="-127"/>
                    <a:ea typeface="김포평화고딕 Regular" panose="02000500000000000000" pitchFamily="2" charset="-127"/>
                  </a:rPr>
                  <a:t> 항공편을 예약하는 것은 지연이 심하게 발생할 위험이 있음</a:t>
                </a:r>
                <a:endParaRPr lang="en-US" altLang="ko-KR" sz="1100" dirty="0">
                  <a:latin typeface="김포평화고딕 Regular" panose="02000500000000000000" pitchFamily="2" charset="-127"/>
                  <a:ea typeface="김포평화고딕 Regular" panose="02000500000000000000" pitchFamily="2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100" dirty="0">
                  <a:latin typeface="김포평화고딕 Regular" panose="02000500000000000000" pitchFamily="2" charset="-127"/>
                  <a:ea typeface="김포평화고딕 Regular" panose="02000500000000000000" pitchFamily="2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5;p35">
            <a:extLst>
              <a:ext uri="{FF2B5EF4-FFF2-40B4-BE49-F238E27FC236}">
                <a16:creationId xmlns:a16="http://schemas.microsoft.com/office/drawing/2014/main" id="{D429AFB2-87E9-C856-6746-D982689C2C41}"/>
              </a:ext>
            </a:extLst>
          </p:cNvPr>
          <p:cNvSpPr txBox="1">
            <a:spLocks/>
          </p:cNvSpPr>
          <p:nvPr/>
        </p:nvSpPr>
        <p:spPr>
          <a:xfrm>
            <a:off x="3177905" y="2095933"/>
            <a:ext cx="2788187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lt2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r>
              <a:rPr lang="ko-KR" altLang="en-US" sz="4400" dirty="0">
                <a:solidFill>
                  <a:schemeClr val="bg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4400" dirty="0">
                <a:solidFill>
                  <a:schemeClr val="bg2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Q&amp;A</a:t>
            </a:r>
            <a:endParaRPr lang="ko-KR" altLang="en-US" sz="4400" dirty="0">
              <a:solidFill>
                <a:schemeClr val="bg2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6" name="Google Shape;660;p34">
            <a:extLst>
              <a:ext uri="{FF2B5EF4-FFF2-40B4-BE49-F238E27FC236}">
                <a16:creationId xmlns:a16="http://schemas.microsoft.com/office/drawing/2014/main" id="{9064D910-30EF-C865-7F09-D3EAAD253E90}"/>
              </a:ext>
            </a:extLst>
          </p:cNvPr>
          <p:cNvSpPr txBox="1">
            <a:spLocks/>
          </p:cNvSpPr>
          <p:nvPr/>
        </p:nvSpPr>
        <p:spPr>
          <a:xfrm>
            <a:off x="2792282" y="2732759"/>
            <a:ext cx="3559435" cy="447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감사합니다 </a:t>
            </a:r>
            <a:r>
              <a:rPr lang="en-US" altLang="ko-KR" sz="2400" b="1" dirty="0">
                <a:latin typeface="김포평화고딕 Regular" panose="02000500000000000000" pitchFamily="2" charset="-127"/>
                <a:ea typeface="김포평화고딕 Regular" panose="02000500000000000000" pitchFamily="2" charset="-127"/>
                <a:sym typeface="Wingdings" panose="05000000000000000000" pitchFamily="2" charset="2"/>
              </a:rPr>
              <a:t></a:t>
            </a:r>
            <a:endParaRPr lang="en-US" altLang="ko-KR" sz="2400" b="1"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</p:txBody>
      </p:sp>
      <p:pic>
        <p:nvPicPr>
          <p:cNvPr id="2052" name="Picture 4" descr="Chat, comment, comments, talk, conversation, message, messages icon - Download on Iconfinder">
            <a:extLst>
              <a:ext uri="{FF2B5EF4-FFF2-40B4-BE49-F238E27FC236}">
                <a16:creationId xmlns:a16="http://schemas.microsoft.com/office/drawing/2014/main" id="{00DE015E-E113-B19E-910F-8E08ADFFB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372" y="1164857"/>
            <a:ext cx="913252" cy="91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eart, like, love icon - Free download on Iconfinder">
            <a:extLst>
              <a:ext uri="{FF2B5EF4-FFF2-40B4-BE49-F238E27FC236}">
                <a16:creationId xmlns:a16="http://schemas.microsoft.com/office/drawing/2014/main" id="{5F47C838-C22F-D3E4-0929-2EE4752F3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2752" y="1358579"/>
            <a:ext cx="265433" cy="26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47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59;p34">
            <a:extLst>
              <a:ext uri="{FF2B5EF4-FFF2-40B4-BE49-F238E27FC236}">
                <a16:creationId xmlns:a16="http://schemas.microsoft.com/office/drawing/2014/main" id="{8DC4910A-F79D-F61A-41B9-C276EB57F6E8}"/>
              </a:ext>
            </a:extLst>
          </p:cNvPr>
          <p:cNvSpPr txBox="1">
            <a:spLocks/>
          </p:cNvSpPr>
          <p:nvPr/>
        </p:nvSpPr>
        <p:spPr>
          <a:xfrm>
            <a:off x="2198173" y="1287394"/>
            <a:ext cx="13680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800" dirty="0">
                <a:solidFill>
                  <a:schemeClr val="tx1"/>
                </a:solidFill>
                <a:latin typeface="Limelight" panose="020B0600000101010101" charset="0"/>
              </a:rPr>
              <a:t>01</a:t>
            </a:r>
          </a:p>
        </p:txBody>
      </p:sp>
      <p:sp>
        <p:nvSpPr>
          <p:cNvPr id="13" name="Google Shape;658;p34">
            <a:extLst>
              <a:ext uri="{FF2B5EF4-FFF2-40B4-BE49-F238E27FC236}">
                <a16:creationId xmlns:a16="http://schemas.microsoft.com/office/drawing/2014/main" id="{6A1C93BD-4ABB-4576-E13B-E69F74FE73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8173" y="1996723"/>
            <a:ext cx="2975863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Introduction</a:t>
            </a:r>
            <a:endParaRPr sz="80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4" name="Google Shape;660;p34">
            <a:extLst>
              <a:ext uri="{FF2B5EF4-FFF2-40B4-BE49-F238E27FC236}">
                <a16:creationId xmlns:a16="http://schemas.microsoft.com/office/drawing/2014/main" id="{EB65F145-9756-EEF3-B3B3-1E381070B63D}"/>
              </a:ext>
            </a:extLst>
          </p:cNvPr>
          <p:cNvSpPr txBox="1">
            <a:spLocks/>
          </p:cNvSpPr>
          <p:nvPr/>
        </p:nvSpPr>
        <p:spPr>
          <a:xfrm>
            <a:off x="2198173" y="2860852"/>
            <a:ext cx="2241900" cy="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400" dirty="0">
                <a:latin typeface="공체 Light" panose="00000300000000000000" pitchFamily="2" charset="-127"/>
                <a:ea typeface="공체 Light" panose="00000300000000000000" pitchFamily="2" charset="-127"/>
              </a:rPr>
              <a:t>문제</a:t>
            </a:r>
            <a:r>
              <a:rPr lang="en-US" altLang="ko-KR" sz="2000" dirty="0">
                <a:latin typeface="공체 Light" panose="00000300000000000000" pitchFamily="2" charset="-127"/>
                <a:ea typeface="공체 Light" panose="00000300000000000000" pitchFamily="2" charset="-127"/>
              </a:rPr>
              <a:t> </a:t>
            </a:r>
            <a:r>
              <a:rPr lang="ko-KR" altLang="en-US" sz="2400" dirty="0">
                <a:latin typeface="공체 Light" panose="00000300000000000000" pitchFamily="2" charset="-127"/>
                <a:ea typeface="공체 Light" panose="00000300000000000000" pitchFamily="2" charset="-127"/>
              </a:rPr>
              <a:t>정의 </a:t>
            </a:r>
          </a:p>
        </p:txBody>
      </p:sp>
    </p:spTree>
    <p:extLst>
      <p:ext uri="{BB962C8B-B14F-4D97-AF65-F5344CB8AC3E}">
        <p14:creationId xmlns:p14="http://schemas.microsoft.com/office/powerpoint/2010/main" val="187440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3"/>
          <p:cNvSpPr txBox="1">
            <a:spLocks noGrp="1"/>
          </p:cNvSpPr>
          <p:nvPr>
            <p:ph type="title"/>
          </p:nvPr>
        </p:nvSpPr>
        <p:spPr>
          <a:xfrm>
            <a:off x="3037200" y="932455"/>
            <a:ext cx="3069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Google Shape;660;p34">
            <a:extLst>
              <a:ext uri="{FF2B5EF4-FFF2-40B4-BE49-F238E27FC236}">
                <a16:creationId xmlns:a16="http://schemas.microsoft.com/office/drawing/2014/main" id="{500B3B58-D487-937B-B90C-A3861CFE3F0C}"/>
              </a:ext>
            </a:extLst>
          </p:cNvPr>
          <p:cNvSpPr txBox="1">
            <a:spLocks/>
          </p:cNvSpPr>
          <p:nvPr/>
        </p:nvSpPr>
        <p:spPr>
          <a:xfrm>
            <a:off x="3451050" y="1367752"/>
            <a:ext cx="2241900" cy="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800" dirty="0">
                <a:latin typeface="공체 Light" panose="00000300000000000000" pitchFamily="2" charset="-127"/>
                <a:ea typeface="공체 Light" panose="00000300000000000000" pitchFamily="2" charset="-127"/>
              </a:rPr>
              <a:t>문제</a:t>
            </a:r>
            <a:r>
              <a:rPr lang="en-US" altLang="ko-KR" sz="1800" dirty="0">
                <a:latin typeface="공체 Light" panose="00000300000000000000" pitchFamily="2" charset="-127"/>
                <a:ea typeface="공체 Light" panose="00000300000000000000" pitchFamily="2" charset="-127"/>
              </a:rPr>
              <a:t> </a:t>
            </a:r>
            <a:r>
              <a:rPr lang="ko-KR" altLang="en-US" sz="1800" dirty="0">
                <a:latin typeface="공체 Light" panose="00000300000000000000" pitchFamily="2" charset="-127"/>
                <a:ea typeface="공체 Light" panose="00000300000000000000" pitchFamily="2" charset="-127"/>
              </a:rPr>
              <a:t>정의 </a:t>
            </a:r>
          </a:p>
        </p:txBody>
      </p:sp>
      <p:grpSp>
        <p:nvGrpSpPr>
          <p:cNvPr id="6" name="Google Shape;1382;p56">
            <a:extLst>
              <a:ext uri="{FF2B5EF4-FFF2-40B4-BE49-F238E27FC236}">
                <a16:creationId xmlns:a16="http://schemas.microsoft.com/office/drawing/2014/main" id="{6C9F55B7-DF3D-B1A2-41A7-797DF85A05C7}"/>
              </a:ext>
            </a:extLst>
          </p:cNvPr>
          <p:cNvGrpSpPr/>
          <p:nvPr/>
        </p:nvGrpSpPr>
        <p:grpSpPr>
          <a:xfrm>
            <a:off x="1943630" y="2084496"/>
            <a:ext cx="1035790" cy="1100553"/>
            <a:chOff x="846425" y="1853625"/>
            <a:chExt cx="258325" cy="258775"/>
          </a:xfrm>
          <a:solidFill>
            <a:schemeClr val="tx1"/>
          </a:solidFill>
        </p:grpSpPr>
        <p:sp>
          <p:nvSpPr>
            <p:cNvPr id="7" name="Google Shape;1383;p56">
              <a:extLst>
                <a:ext uri="{FF2B5EF4-FFF2-40B4-BE49-F238E27FC236}">
                  <a16:creationId xmlns:a16="http://schemas.microsoft.com/office/drawing/2014/main" id="{EA7B90F9-5EC9-6D1B-3313-1AD0D6E37A86}"/>
                </a:ext>
              </a:extLst>
            </p:cNvPr>
            <p:cNvSpPr/>
            <p:nvPr/>
          </p:nvSpPr>
          <p:spPr>
            <a:xfrm>
              <a:off x="1028400" y="1853625"/>
              <a:ext cx="76000" cy="53625"/>
            </a:xfrm>
            <a:custGeom>
              <a:avLst/>
              <a:gdLst/>
              <a:ahLst/>
              <a:cxnLst/>
              <a:rect l="l" t="t" r="r" b="b"/>
              <a:pathLst>
                <a:path w="3040" h="2145" extrusionOk="0">
                  <a:moveTo>
                    <a:pt x="1533" y="1"/>
                  </a:moveTo>
                  <a:cubicBezTo>
                    <a:pt x="1023" y="1"/>
                    <a:pt x="612" y="418"/>
                    <a:pt x="623" y="931"/>
                  </a:cubicBezTo>
                  <a:cubicBezTo>
                    <a:pt x="618" y="930"/>
                    <a:pt x="613" y="930"/>
                    <a:pt x="608" y="930"/>
                  </a:cubicBezTo>
                  <a:cubicBezTo>
                    <a:pt x="273" y="930"/>
                    <a:pt x="1" y="1202"/>
                    <a:pt x="1" y="1539"/>
                  </a:cubicBezTo>
                  <a:cubicBezTo>
                    <a:pt x="1" y="1873"/>
                    <a:pt x="273" y="2145"/>
                    <a:pt x="608" y="2145"/>
                  </a:cubicBezTo>
                  <a:cubicBezTo>
                    <a:pt x="613" y="2145"/>
                    <a:pt x="618" y="2144"/>
                    <a:pt x="623" y="2144"/>
                  </a:cubicBezTo>
                  <a:lnTo>
                    <a:pt x="2445" y="2144"/>
                  </a:lnTo>
                  <a:cubicBezTo>
                    <a:pt x="2776" y="2139"/>
                    <a:pt x="3039" y="1866"/>
                    <a:pt x="3039" y="1539"/>
                  </a:cubicBezTo>
                  <a:cubicBezTo>
                    <a:pt x="3039" y="1209"/>
                    <a:pt x="2776" y="939"/>
                    <a:pt x="2445" y="931"/>
                  </a:cubicBezTo>
                  <a:cubicBezTo>
                    <a:pt x="2454" y="418"/>
                    <a:pt x="2043" y="1"/>
                    <a:pt x="15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84;p56">
              <a:extLst>
                <a:ext uri="{FF2B5EF4-FFF2-40B4-BE49-F238E27FC236}">
                  <a16:creationId xmlns:a16="http://schemas.microsoft.com/office/drawing/2014/main" id="{4EB2CA52-E142-663A-3652-8CFC32036C5D}"/>
                </a:ext>
              </a:extLst>
            </p:cNvPr>
            <p:cNvSpPr/>
            <p:nvPr/>
          </p:nvSpPr>
          <p:spPr>
            <a:xfrm>
              <a:off x="1013550" y="2059150"/>
              <a:ext cx="76000" cy="53250"/>
            </a:xfrm>
            <a:custGeom>
              <a:avLst/>
              <a:gdLst/>
              <a:ahLst/>
              <a:cxnLst/>
              <a:rect l="l" t="t" r="r" b="b"/>
              <a:pathLst>
                <a:path w="3040" h="2130" extrusionOk="0">
                  <a:moveTo>
                    <a:pt x="1519" y="1"/>
                  </a:moveTo>
                  <a:cubicBezTo>
                    <a:pt x="1018" y="1"/>
                    <a:pt x="609" y="409"/>
                    <a:pt x="609" y="913"/>
                  </a:cubicBezTo>
                  <a:cubicBezTo>
                    <a:pt x="273" y="913"/>
                    <a:pt x="1" y="1185"/>
                    <a:pt x="1" y="1521"/>
                  </a:cubicBezTo>
                  <a:cubicBezTo>
                    <a:pt x="1" y="1857"/>
                    <a:pt x="273" y="2130"/>
                    <a:pt x="609" y="2130"/>
                  </a:cubicBezTo>
                  <a:lnTo>
                    <a:pt x="2431" y="2130"/>
                  </a:lnTo>
                  <a:cubicBezTo>
                    <a:pt x="2767" y="2130"/>
                    <a:pt x="3039" y="1857"/>
                    <a:pt x="3039" y="1521"/>
                  </a:cubicBezTo>
                  <a:cubicBezTo>
                    <a:pt x="3039" y="1185"/>
                    <a:pt x="2767" y="913"/>
                    <a:pt x="2431" y="913"/>
                  </a:cubicBezTo>
                  <a:cubicBezTo>
                    <a:pt x="2431" y="409"/>
                    <a:pt x="2023" y="1"/>
                    <a:pt x="15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5;p56">
              <a:extLst>
                <a:ext uri="{FF2B5EF4-FFF2-40B4-BE49-F238E27FC236}">
                  <a16:creationId xmlns:a16="http://schemas.microsoft.com/office/drawing/2014/main" id="{4563FBCB-2C8C-9938-6897-5193CCE30131}"/>
                </a:ext>
              </a:extLst>
            </p:cNvPr>
            <p:cNvSpPr/>
            <p:nvPr/>
          </p:nvSpPr>
          <p:spPr>
            <a:xfrm>
              <a:off x="846425" y="1952775"/>
              <a:ext cx="258325" cy="60775"/>
            </a:xfrm>
            <a:custGeom>
              <a:avLst/>
              <a:gdLst/>
              <a:ahLst/>
              <a:cxnLst/>
              <a:rect l="l" t="t" r="r" b="b"/>
              <a:pathLst>
                <a:path w="10333" h="2431" extrusionOk="0">
                  <a:moveTo>
                    <a:pt x="3039" y="916"/>
                  </a:moveTo>
                  <a:lnTo>
                    <a:pt x="3039" y="1521"/>
                  </a:lnTo>
                  <a:lnTo>
                    <a:pt x="2431" y="1521"/>
                  </a:lnTo>
                  <a:lnTo>
                    <a:pt x="2431" y="916"/>
                  </a:lnTo>
                  <a:close/>
                  <a:moveTo>
                    <a:pt x="4255" y="916"/>
                  </a:moveTo>
                  <a:lnTo>
                    <a:pt x="4255" y="1521"/>
                  </a:lnTo>
                  <a:lnTo>
                    <a:pt x="3647" y="1521"/>
                  </a:lnTo>
                  <a:lnTo>
                    <a:pt x="3647" y="916"/>
                  </a:lnTo>
                  <a:close/>
                  <a:moveTo>
                    <a:pt x="5469" y="916"/>
                  </a:moveTo>
                  <a:lnTo>
                    <a:pt x="5472" y="1521"/>
                  </a:lnTo>
                  <a:lnTo>
                    <a:pt x="4864" y="1521"/>
                  </a:lnTo>
                  <a:lnTo>
                    <a:pt x="4864" y="916"/>
                  </a:lnTo>
                  <a:close/>
                  <a:moveTo>
                    <a:pt x="6686" y="916"/>
                  </a:moveTo>
                  <a:lnTo>
                    <a:pt x="6686" y="1521"/>
                  </a:lnTo>
                  <a:lnTo>
                    <a:pt x="6077" y="1521"/>
                  </a:lnTo>
                  <a:lnTo>
                    <a:pt x="6077" y="916"/>
                  </a:lnTo>
                  <a:close/>
                  <a:moveTo>
                    <a:pt x="0" y="0"/>
                  </a:moveTo>
                  <a:lnTo>
                    <a:pt x="0" y="1217"/>
                  </a:lnTo>
                  <a:lnTo>
                    <a:pt x="1822" y="2431"/>
                  </a:lnTo>
                  <a:lnTo>
                    <a:pt x="9472" y="2431"/>
                  </a:lnTo>
                  <a:cubicBezTo>
                    <a:pt x="9947" y="2431"/>
                    <a:pt x="10333" y="2048"/>
                    <a:pt x="10333" y="1573"/>
                  </a:cubicBezTo>
                  <a:cubicBezTo>
                    <a:pt x="10333" y="1556"/>
                    <a:pt x="10333" y="1536"/>
                    <a:pt x="10330" y="1521"/>
                  </a:cubicBezTo>
                  <a:lnTo>
                    <a:pt x="8511" y="1521"/>
                  </a:lnTo>
                  <a:cubicBezTo>
                    <a:pt x="7671" y="1521"/>
                    <a:pt x="6990" y="840"/>
                    <a:pt x="6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386;p56">
              <a:extLst>
                <a:ext uri="{FF2B5EF4-FFF2-40B4-BE49-F238E27FC236}">
                  <a16:creationId xmlns:a16="http://schemas.microsoft.com/office/drawing/2014/main" id="{BCF4EB0C-4C8C-6254-C88B-F124BFBDD8DA}"/>
                </a:ext>
              </a:extLst>
            </p:cNvPr>
            <p:cNvSpPr/>
            <p:nvPr/>
          </p:nvSpPr>
          <p:spPr>
            <a:xfrm>
              <a:off x="1036375" y="1952850"/>
              <a:ext cx="60775" cy="22825"/>
            </a:xfrm>
            <a:custGeom>
              <a:avLst/>
              <a:gdLst/>
              <a:ahLst/>
              <a:cxnLst/>
              <a:rect l="l" t="t" r="r" b="b"/>
              <a:pathLst>
                <a:path w="2431" h="913" extrusionOk="0">
                  <a:moveTo>
                    <a:pt x="0" y="0"/>
                  </a:moveTo>
                  <a:cubicBezTo>
                    <a:pt x="0" y="501"/>
                    <a:pt x="409" y="910"/>
                    <a:pt x="913" y="913"/>
                  </a:cubicBezTo>
                  <a:lnTo>
                    <a:pt x="2431" y="913"/>
                  </a:lnTo>
                  <a:lnTo>
                    <a:pt x="2054" y="536"/>
                  </a:lnTo>
                  <a:cubicBezTo>
                    <a:pt x="1712" y="191"/>
                    <a:pt x="1246" y="0"/>
                    <a:pt x="7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87;p56">
              <a:extLst>
                <a:ext uri="{FF2B5EF4-FFF2-40B4-BE49-F238E27FC236}">
                  <a16:creationId xmlns:a16="http://schemas.microsoft.com/office/drawing/2014/main" id="{EA553BC8-7789-6B20-1DB7-6C90570E7907}"/>
                </a:ext>
              </a:extLst>
            </p:cNvPr>
            <p:cNvSpPr/>
            <p:nvPr/>
          </p:nvSpPr>
          <p:spPr>
            <a:xfrm>
              <a:off x="846425" y="1899625"/>
              <a:ext cx="33700" cy="38025"/>
            </a:xfrm>
            <a:custGeom>
              <a:avLst/>
              <a:gdLst/>
              <a:ahLst/>
              <a:cxnLst/>
              <a:rect l="l" t="t" r="r" b="b"/>
              <a:pathLst>
                <a:path w="1348" h="1521" extrusionOk="0">
                  <a:moveTo>
                    <a:pt x="0" y="0"/>
                  </a:moveTo>
                  <a:lnTo>
                    <a:pt x="0" y="1521"/>
                  </a:lnTo>
                  <a:lnTo>
                    <a:pt x="1347" y="1521"/>
                  </a:lnTo>
                  <a:lnTo>
                    <a:pt x="9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88;p56">
              <a:extLst>
                <a:ext uri="{FF2B5EF4-FFF2-40B4-BE49-F238E27FC236}">
                  <a16:creationId xmlns:a16="http://schemas.microsoft.com/office/drawing/2014/main" id="{E8D02BD8-DB23-52E5-CAA2-ACD31EA3274B}"/>
                </a:ext>
              </a:extLst>
            </p:cNvPr>
            <p:cNvSpPr/>
            <p:nvPr/>
          </p:nvSpPr>
          <p:spPr>
            <a:xfrm>
              <a:off x="932025" y="1869275"/>
              <a:ext cx="73225" cy="68375"/>
            </a:xfrm>
            <a:custGeom>
              <a:avLst/>
              <a:gdLst/>
              <a:ahLst/>
              <a:cxnLst/>
              <a:rect l="l" t="t" r="r" b="b"/>
              <a:pathLst>
                <a:path w="2929" h="2735" extrusionOk="0">
                  <a:moveTo>
                    <a:pt x="0" y="0"/>
                  </a:moveTo>
                  <a:lnTo>
                    <a:pt x="1217" y="2735"/>
                  </a:lnTo>
                  <a:lnTo>
                    <a:pt x="2929" y="2735"/>
                  </a:lnTo>
                  <a:lnTo>
                    <a:pt x="1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89;p56">
              <a:extLst>
                <a:ext uri="{FF2B5EF4-FFF2-40B4-BE49-F238E27FC236}">
                  <a16:creationId xmlns:a16="http://schemas.microsoft.com/office/drawing/2014/main" id="{8851A64C-FE05-204C-753C-2403AD804428}"/>
                </a:ext>
              </a:extLst>
            </p:cNvPr>
            <p:cNvSpPr/>
            <p:nvPr/>
          </p:nvSpPr>
          <p:spPr>
            <a:xfrm>
              <a:off x="937600" y="2028800"/>
              <a:ext cx="67650" cy="68400"/>
            </a:xfrm>
            <a:custGeom>
              <a:avLst/>
              <a:gdLst/>
              <a:ahLst/>
              <a:cxnLst/>
              <a:rect l="l" t="t" r="r" b="b"/>
              <a:pathLst>
                <a:path w="2706" h="2736" extrusionOk="0">
                  <a:moveTo>
                    <a:pt x="994" y="1"/>
                  </a:moveTo>
                  <a:lnTo>
                    <a:pt x="0" y="2735"/>
                  </a:lnTo>
                  <a:lnTo>
                    <a:pt x="1217" y="2735"/>
                  </a:lnTo>
                  <a:lnTo>
                    <a:pt x="270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5B0B02-3A7E-63E9-42A8-D8EC052FF57B}"/>
              </a:ext>
            </a:extLst>
          </p:cNvPr>
          <p:cNvGrpSpPr/>
          <p:nvPr/>
        </p:nvGrpSpPr>
        <p:grpSpPr>
          <a:xfrm>
            <a:off x="5043839" y="2141646"/>
            <a:ext cx="2011751" cy="1006539"/>
            <a:chOff x="4980995" y="2033957"/>
            <a:chExt cx="2884981" cy="1449940"/>
          </a:xfrm>
        </p:grpSpPr>
        <p:pic>
          <p:nvPicPr>
            <p:cNvPr id="1026" name="Picture 2" descr="Business, growth, money, thin icon - Download on Iconfinder">
              <a:extLst>
                <a:ext uri="{FF2B5EF4-FFF2-40B4-BE49-F238E27FC236}">
                  <a16:creationId xmlns:a16="http://schemas.microsoft.com/office/drawing/2014/main" id="{98F29360-B80A-8AC1-02FF-B428A2EC8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7976" y="2033957"/>
              <a:ext cx="1368000" cy="13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lock, deadline, time, watch icon - Download on Iconfinder">
              <a:extLst>
                <a:ext uri="{FF2B5EF4-FFF2-40B4-BE49-F238E27FC236}">
                  <a16:creationId xmlns:a16="http://schemas.microsoft.com/office/drawing/2014/main" id="{AB23DF2E-D049-9E65-7768-452E129C2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995" y="2115897"/>
              <a:ext cx="1368000" cy="13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Google Shape;653;p33">
            <a:extLst>
              <a:ext uri="{FF2B5EF4-FFF2-40B4-BE49-F238E27FC236}">
                <a16:creationId xmlns:a16="http://schemas.microsoft.com/office/drawing/2014/main" id="{500EB06E-5D22-C700-EE0F-35A7CE6E6C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31003" y="3506106"/>
            <a:ext cx="3061043" cy="643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2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코로나</a:t>
            </a:r>
            <a:r>
              <a:rPr lang="en-US" altLang="ko-KR" sz="12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-19</a:t>
            </a:r>
            <a:r>
              <a:rPr lang="ko-KR" altLang="en-US" sz="12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가 점차 완화되며 </a:t>
            </a:r>
            <a:endParaRPr lang="en-US" altLang="ko-KR" sz="1200"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2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전 세계의 항공 교통 수요는 증가</a:t>
            </a:r>
            <a:endParaRPr sz="1200"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</p:txBody>
      </p:sp>
      <p:sp>
        <p:nvSpPr>
          <p:cNvPr id="17" name="Google Shape;653;p33">
            <a:extLst>
              <a:ext uri="{FF2B5EF4-FFF2-40B4-BE49-F238E27FC236}">
                <a16:creationId xmlns:a16="http://schemas.microsoft.com/office/drawing/2014/main" id="{D70DE55C-96A4-9675-CA18-7DC5B978CC60}"/>
              </a:ext>
            </a:extLst>
          </p:cNvPr>
          <p:cNvSpPr txBox="1">
            <a:spLocks/>
          </p:cNvSpPr>
          <p:nvPr/>
        </p:nvSpPr>
        <p:spPr>
          <a:xfrm>
            <a:off x="4476053" y="3506106"/>
            <a:ext cx="3251209" cy="70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ko-KR" altLang="en-US" sz="12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항공기 지연은 공항</a:t>
            </a:r>
            <a:r>
              <a:rPr lang="en-US" altLang="ko-KR" sz="12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, </a:t>
            </a:r>
            <a:r>
              <a:rPr lang="ko-KR" altLang="en-US" sz="12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항공사</a:t>
            </a:r>
            <a:r>
              <a:rPr lang="en-US" altLang="ko-KR" sz="12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, </a:t>
            </a:r>
            <a:r>
              <a:rPr lang="ko-KR" altLang="en-US" sz="12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이용자에게 </a:t>
            </a:r>
            <a:endParaRPr lang="en-US" altLang="ko-KR" sz="1200"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pPr marL="0" indent="0">
              <a:spcAft>
                <a:spcPts val="1200"/>
              </a:spcAft>
            </a:pPr>
            <a:r>
              <a:rPr lang="ko-KR" altLang="en-US" sz="12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모두 금전적 시간적 피해 유발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9"/>
          <p:cNvSpPr txBox="1">
            <a:spLocks noGrp="1"/>
          </p:cNvSpPr>
          <p:nvPr>
            <p:ph type="subTitle" idx="1"/>
          </p:nvPr>
        </p:nvSpPr>
        <p:spPr>
          <a:xfrm>
            <a:off x="1393676" y="2793513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PyS</a:t>
            </a:r>
            <a:r>
              <a:rPr lang="en-US" dirty="0"/>
              <a:t>park</a:t>
            </a:r>
            <a:endParaRPr dirty="0"/>
          </a:p>
        </p:txBody>
      </p:sp>
      <p:sp>
        <p:nvSpPr>
          <p:cNvPr id="775" name="Google Shape;775;p39"/>
          <p:cNvSpPr txBox="1">
            <a:spLocks noGrp="1"/>
          </p:cNvSpPr>
          <p:nvPr>
            <p:ph type="subTitle" idx="3"/>
          </p:nvPr>
        </p:nvSpPr>
        <p:spPr>
          <a:xfrm>
            <a:off x="6042725" y="2793513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Jupyter</a:t>
            </a:r>
            <a:endParaRPr dirty="0"/>
          </a:p>
        </p:txBody>
      </p:sp>
      <p:sp>
        <p:nvSpPr>
          <p:cNvPr id="777" name="Google Shape;777;p39"/>
          <p:cNvSpPr txBox="1">
            <a:spLocks noGrp="1"/>
          </p:cNvSpPr>
          <p:nvPr>
            <p:ph type="subTitle" idx="5"/>
          </p:nvPr>
        </p:nvSpPr>
        <p:spPr>
          <a:xfrm>
            <a:off x="3718188" y="2794338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Zeppelin</a:t>
            </a:r>
            <a:endParaRPr dirty="0"/>
          </a:p>
        </p:txBody>
      </p:sp>
      <p:pic>
        <p:nvPicPr>
          <p:cNvPr id="3076" name="Picture 4" descr="https://blog.kakaocdn.net/dn/K6utx/btrsrlJgYRd/s8rKYMAUXf5qVANxC96zi1/im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674" y="2174317"/>
            <a:ext cx="1310372" cy="73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725" y="2370817"/>
            <a:ext cx="1973407" cy="336506"/>
          </a:xfrm>
          <a:prstGeom prst="rect">
            <a:avLst/>
          </a:prstGeom>
        </p:spPr>
      </p:pic>
      <p:pic>
        <p:nvPicPr>
          <p:cNvPr id="3080" name="Picture 8" descr="Project Jupyter | Ho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165" y="2108573"/>
            <a:ext cx="1476696" cy="77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Google Shape;652;p33"/>
          <p:cNvSpPr txBox="1">
            <a:spLocks/>
          </p:cNvSpPr>
          <p:nvPr/>
        </p:nvSpPr>
        <p:spPr>
          <a:xfrm>
            <a:off x="3037200" y="932455"/>
            <a:ext cx="3069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lt2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 b="0" i="0" u="none" strike="noStrike" cap="non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1" name="Google Shape;660;p34"/>
          <p:cNvSpPr txBox="1">
            <a:spLocks/>
          </p:cNvSpPr>
          <p:nvPr/>
        </p:nvSpPr>
        <p:spPr>
          <a:xfrm>
            <a:off x="4182963" y="1314677"/>
            <a:ext cx="768929" cy="35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사용 툴</a:t>
            </a:r>
          </a:p>
        </p:txBody>
      </p:sp>
      <p:sp>
        <p:nvSpPr>
          <p:cNvPr id="3" name="Google Shape;653;p33">
            <a:extLst>
              <a:ext uri="{FF2B5EF4-FFF2-40B4-BE49-F238E27FC236}">
                <a16:creationId xmlns:a16="http://schemas.microsoft.com/office/drawing/2014/main" id="{8CD7ED5D-C07B-6C1F-8D7E-16E019B3DD03}"/>
              </a:ext>
            </a:extLst>
          </p:cNvPr>
          <p:cNvSpPr txBox="1">
            <a:spLocks/>
          </p:cNvSpPr>
          <p:nvPr/>
        </p:nvSpPr>
        <p:spPr>
          <a:xfrm>
            <a:off x="6042712" y="3398126"/>
            <a:ext cx="1707601" cy="34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melight"/>
              <a:buNone/>
              <a:defRPr sz="18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melight"/>
              <a:buNone/>
              <a:defRPr sz="20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melight"/>
              <a:buNone/>
              <a:defRPr sz="20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melight"/>
              <a:buNone/>
              <a:defRPr sz="20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melight"/>
              <a:buNone/>
              <a:defRPr sz="20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melight"/>
              <a:buNone/>
              <a:defRPr sz="20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melight"/>
              <a:buNone/>
              <a:defRPr sz="20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melight"/>
              <a:buNone/>
              <a:defRPr sz="20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Limelight"/>
              <a:buNone/>
              <a:defRPr sz="20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ko-KR" altLang="en-US" sz="120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크롤링</a:t>
            </a:r>
            <a:endParaRPr lang="ko-KR" altLang="en-US" sz="1200"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</p:txBody>
      </p:sp>
      <p:sp>
        <p:nvSpPr>
          <p:cNvPr id="4" name="Google Shape;653;p33">
            <a:extLst>
              <a:ext uri="{FF2B5EF4-FFF2-40B4-BE49-F238E27FC236}">
                <a16:creationId xmlns:a16="http://schemas.microsoft.com/office/drawing/2014/main" id="{A53680FF-D951-51EC-0DAF-2315A963D04B}"/>
              </a:ext>
            </a:extLst>
          </p:cNvPr>
          <p:cNvSpPr txBox="1">
            <a:spLocks/>
          </p:cNvSpPr>
          <p:nvPr/>
        </p:nvSpPr>
        <p:spPr>
          <a:xfrm>
            <a:off x="3580725" y="3398126"/>
            <a:ext cx="1707601" cy="34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melight"/>
              <a:buNone/>
              <a:defRPr sz="18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melight"/>
              <a:buNone/>
              <a:defRPr sz="20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melight"/>
              <a:buNone/>
              <a:defRPr sz="20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melight"/>
              <a:buNone/>
              <a:defRPr sz="20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melight"/>
              <a:buNone/>
              <a:defRPr sz="20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melight"/>
              <a:buNone/>
              <a:defRPr sz="20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melight"/>
              <a:buNone/>
              <a:defRPr sz="20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melight"/>
              <a:buNone/>
              <a:defRPr sz="20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Limelight"/>
              <a:buNone/>
              <a:defRPr sz="20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ko-KR" altLang="en-US" sz="12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데이터 시각화</a:t>
            </a:r>
          </a:p>
        </p:txBody>
      </p:sp>
      <p:sp>
        <p:nvSpPr>
          <p:cNvPr id="5" name="Google Shape;653;p33">
            <a:extLst>
              <a:ext uri="{FF2B5EF4-FFF2-40B4-BE49-F238E27FC236}">
                <a16:creationId xmlns:a16="http://schemas.microsoft.com/office/drawing/2014/main" id="{F877DF54-6AD2-5420-B0EF-B1988150CE51}"/>
              </a:ext>
            </a:extLst>
          </p:cNvPr>
          <p:cNvSpPr txBox="1">
            <a:spLocks/>
          </p:cNvSpPr>
          <p:nvPr/>
        </p:nvSpPr>
        <p:spPr>
          <a:xfrm>
            <a:off x="1393675" y="3398125"/>
            <a:ext cx="1707601" cy="34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melight"/>
              <a:buNone/>
              <a:defRPr sz="18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melight"/>
              <a:buNone/>
              <a:defRPr sz="20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melight"/>
              <a:buNone/>
              <a:defRPr sz="20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melight"/>
              <a:buNone/>
              <a:defRPr sz="20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melight"/>
              <a:buNone/>
              <a:defRPr sz="20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melight"/>
              <a:buNone/>
              <a:defRPr sz="20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melight"/>
              <a:buNone/>
              <a:defRPr sz="20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melight"/>
              <a:buNone/>
              <a:defRPr sz="20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Limelight"/>
              <a:buNone/>
              <a:defRPr sz="2000" b="0" i="0" u="none" strike="noStrike" cap="non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ko-KR" altLang="en-US" sz="12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예측 모델 </a:t>
            </a:r>
          </a:p>
        </p:txBody>
      </p:sp>
    </p:spTree>
    <p:extLst>
      <p:ext uri="{BB962C8B-B14F-4D97-AF65-F5344CB8AC3E}">
        <p14:creationId xmlns:p14="http://schemas.microsoft.com/office/powerpoint/2010/main" val="92580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4"/>
          <p:cNvSpPr txBox="1">
            <a:spLocks noGrp="1"/>
          </p:cNvSpPr>
          <p:nvPr>
            <p:ph type="title"/>
          </p:nvPr>
        </p:nvSpPr>
        <p:spPr>
          <a:xfrm>
            <a:off x="2733750" y="2963375"/>
            <a:ext cx="22419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Data </a:t>
            </a:r>
            <a:endParaRPr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659" name="Google Shape;659;p34"/>
          <p:cNvSpPr txBox="1">
            <a:spLocks noGrp="1"/>
          </p:cNvSpPr>
          <p:nvPr>
            <p:ph type="title" idx="2"/>
          </p:nvPr>
        </p:nvSpPr>
        <p:spPr>
          <a:xfrm>
            <a:off x="2733750" y="2436925"/>
            <a:ext cx="13680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60" name="Google Shape;660;p34"/>
          <p:cNvSpPr txBox="1">
            <a:spLocks noGrp="1"/>
          </p:cNvSpPr>
          <p:nvPr>
            <p:ph type="subTitle" idx="1"/>
          </p:nvPr>
        </p:nvSpPr>
        <p:spPr>
          <a:xfrm>
            <a:off x="2733750" y="3651875"/>
            <a:ext cx="2241900" cy="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데이터 이해 및 </a:t>
            </a:r>
            <a:r>
              <a:rPr lang="ko-KR" altLang="en-US" dirty="0" err="1">
                <a:latin typeface="공체 Light" panose="00000300000000000000" pitchFamily="2" charset="-127"/>
                <a:ea typeface="공체 Light" panose="00000300000000000000" pitchFamily="2" charset="-127"/>
              </a:rPr>
              <a:t>전처리</a:t>
            </a:r>
            <a:endParaRPr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2" name="Google Shape;732;p37"/>
          <p:cNvGraphicFramePr/>
          <p:nvPr>
            <p:extLst>
              <p:ext uri="{D42A27DB-BD31-4B8C-83A1-F6EECF244321}">
                <p14:modId xmlns:p14="http://schemas.microsoft.com/office/powerpoint/2010/main" val="2129291634"/>
              </p:ext>
            </p:extLst>
          </p:nvPr>
        </p:nvGraphicFramePr>
        <p:xfrm>
          <a:off x="1586345" y="2362874"/>
          <a:ext cx="5971309" cy="2046214"/>
        </p:xfrm>
        <a:graphic>
          <a:graphicData uri="http://schemas.openxmlformats.org/drawingml/2006/table">
            <a:tbl>
              <a:tblPr>
                <a:noFill/>
                <a:tableStyleId>{FD555389-680E-49F3-8A62-136B8BFC80AA}</a:tableStyleId>
              </a:tblPr>
              <a:tblGrid>
                <a:gridCol w="300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4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359">
                <a:tc>
                  <a:txBody>
                    <a:bodyPr/>
                    <a:lstStyle/>
                    <a:p>
                      <a:pPr marL="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Airline</a:t>
                      </a:r>
                      <a:endParaRPr sz="1800" dirty="0">
                        <a:solidFill>
                          <a:schemeClr val="dk1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Weather</a:t>
                      </a:r>
                      <a:endParaRPr sz="1800" dirty="0">
                        <a:solidFill>
                          <a:schemeClr val="dk1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2003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.1.1</a:t>
                      </a:r>
                      <a:r>
                        <a:rPr lang="en-US" baseline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~ 2008.12.31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-KR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2003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.1.1</a:t>
                      </a:r>
                      <a:r>
                        <a:rPr lang="en-US" altLang="ko-KR" baseline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~ 2008.12.31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공체 Light" panose="00000300000000000000" pitchFamily="2" charset="-127"/>
                          <a:ea typeface="공체 Light" panose="00000300000000000000" pitchFamily="2" charset="-127"/>
                          <a:cs typeface="Arial"/>
                          <a:sym typeface="Arial"/>
                        </a:rPr>
                        <a:t>위 기간 동안의 미국 항공 데이터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공체 Light" panose="00000300000000000000" pitchFamily="2" charset="-127"/>
                          <a:ea typeface="공체 Light" panose="00000300000000000000" pitchFamily="2" charset="-127"/>
                          <a:cs typeface="Arial"/>
                          <a:sym typeface="Arial"/>
                        </a:rPr>
                        <a:t>위 기간 동안의 미국 날씨 데이터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공체 Light" panose="00000300000000000000" pitchFamily="2" charset="-127"/>
                          <a:ea typeface="공체 Light" panose="00000300000000000000" pitchFamily="2" charset="-127"/>
                          <a:cs typeface="Arial"/>
                          <a:sym typeface="Arial"/>
                        </a:rPr>
                        <a:t>레퍼런스 데이터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공체 Light" panose="00000300000000000000" pitchFamily="2" charset="-127"/>
                          <a:ea typeface="공체 Light" panose="00000300000000000000" pitchFamily="2" charset="-127"/>
                          <a:cs typeface="Arial"/>
                          <a:sym typeface="Arial"/>
                        </a:rPr>
                        <a:t>데이터 </a:t>
                      </a:r>
                      <a:r>
                        <a:rPr lang="ko-KR" altLang="en-US" dirty="0" err="1">
                          <a:solidFill>
                            <a:srgbClr val="000000"/>
                          </a:solidFill>
                          <a:latin typeface="공체 Light" panose="00000300000000000000" pitchFamily="2" charset="-127"/>
                          <a:ea typeface="공체 Light" panose="00000300000000000000" pitchFamily="2" charset="-127"/>
                          <a:cs typeface="Arial"/>
                          <a:sym typeface="Arial"/>
                        </a:rPr>
                        <a:t>크롤링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1" name="Google Shape;6455;p69"/>
          <p:cNvGrpSpPr/>
          <p:nvPr/>
        </p:nvGrpSpPr>
        <p:grpSpPr>
          <a:xfrm>
            <a:off x="5872344" y="1964687"/>
            <a:ext cx="327397" cy="238245"/>
            <a:chOff x="2085525" y="3263750"/>
            <a:chExt cx="481825" cy="381550"/>
          </a:xfrm>
        </p:grpSpPr>
        <p:sp>
          <p:nvSpPr>
            <p:cNvPr id="42" name="Google Shape;6456;p69"/>
            <p:cNvSpPr/>
            <p:nvPr/>
          </p:nvSpPr>
          <p:spPr>
            <a:xfrm>
              <a:off x="2320325" y="3263750"/>
              <a:ext cx="227825" cy="141025"/>
            </a:xfrm>
            <a:custGeom>
              <a:avLst/>
              <a:gdLst/>
              <a:ahLst/>
              <a:cxnLst/>
              <a:rect l="l" t="t" r="r" b="b"/>
              <a:pathLst>
                <a:path w="9113" h="5641" extrusionOk="0">
                  <a:moveTo>
                    <a:pt x="4066" y="0"/>
                  </a:moveTo>
                  <a:cubicBezTo>
                    <a:pt x="2283" y="3"/>
                    <a:pt x="675" y="1081"/>
                    <a:pt x="0" y="2731"/>
                  </a:cubicBezTo>
                  <a:cubicBezTo>
                    <a:pt x="1527" y="2939"/>
                    <a:pt x="2912" y="3734"/>
                    <a:pt x="3861" y="4948"/>
                  </a:cubicBezTo>
                  <a:cubicBezTo>
                    <a:pt x="4331" y="4823"/>
                    <a:pt x="4810" y="4761"/>
                    <a:pt x="5287" y="4761"/>
                  </a:cubicBezTo>
                  <a:cubicBezTo>
                    <a:pt x="6338" y="4761"/>
                    <a:pt x="7378" y="5060"/>
                    <a:pt x="8281" y="5640"/>
                  </a:cubicBezTo>
                  <a:cubicBezTo>
                    <a:pt x="9112" y="2825"/>
                    <a:pt x="7002" y="0"/>
                    <a:pt x="40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6457;p69"/>
            <p:cNvSpPr/>
            <p:nvPr/>
          </p:nvSpPr>
          <p:spPr>
            <a:xfrm>
              <a:off x="2085525" y="3355200"/>
              <a:ext cx="481825" cy="290100"/>
            </a:xfrm>
            <a:custGeom>
              <a:avLst/>
              <a:gdLst/>
              <a:ahLst/>
              <a:cxnLst/>
              <a:rect l="l" t="t" r="r" b="b"/>
              <a:pathLst>
                <a:path w="19273" h="11604" extrusionOk="0">
                  <a:moveTo>
                    <a:pt x="8620" y="1"/>
                  </a:moveTo>
                  <a:cubicBezTo>
                    <a:pt x="8610" y="1"/>
                    <a:pt x="8599" y="1"/>
                    <a:pt x="8588" y="1"/>
                  </a:cubicBezTo>
                  <a:cubicBezTo>
                    <a:pt x="7468" y="4"/>
                    <a:pt x="6384" y="407"/>
                    <a:pt x="5535" y="1139"/>
                  </a:cubicBezTo>
                  <a:cubicBezTo>
                    <a:pt x="4818" y="1756"/>
                    <a:pt x="4288" y="2563"/>
                    <a:pt x="4005" y="3470"/>
                  </a:cubicBezTo>
                  <a:lnTo>
                    <a:pt x="3891" y="3470"/>
                  </a:lnTo>
                  <a:cubicBezTo>
                    <a:pt x="1747" y="3470"/>
                    <a:pt x="0" y="5295"/>
                    <a:pt x="0" y="7538"/>
                  </a:cubicBezTo>
                  <a:cubicBezTo>
                    <a:pt x="0" y="9781"/>
                    <a:pt x="1744" y="11603"/>
                    <a:pt x="3891" y="11603"/>
                  </a:cubicBezTo>
                  <a:lnTo>
                    <a:pt x="14798" y="11603"/>
                  </a:lnTo>
                  <a:cubicBezTo>
                    <a:pt x="17264" y="11603"/>
                    <a:pt x="19272" y="9504"/>
                    <a:pt x="19272" y="6924"/>
                  </a:cubicBezTo>
                  <a:cubicBezTo>
                    <a:pt x="19272" y="6044"/>
                    <a:pt x="19034" y="5180"/>
                    <a:pt x="18583" y="4427"/>
                  </a:cubicBezTo>
                  <a:cubicBezTo>
                    <a:pt x="18152" y="3705"/>
                    <a:pt x="17529" y="3118"/>
                    <a:pt x="16782" y="2726"/>
                  </a:cubicBezTo>
                  <a:cubicBezTo>
                    <a:pt x="16161" y="2403"/>
                    <a:pt x="15480" y="2241"/>
                    <a:pt x="14799" y="2241"/>
                  </a:cubicBezTo>
                  <a:cubicBezTo>
                    <a:pt x="14135" y="2241"/>
                    <a:pt x="13471" y="2394"/>
                    <a:pt x="12861" y="2702"/>
                  </a:cubicBezTo>
                  <a:cubicBezTo>
                    <a:pt x="12232" y="1443"/>
                    <a:pt x="11118" y="513"/>
                    <a:pt x="9784" y="157"/>
                  </a:cubicBezTo>
                  <a:cubicBezTo>
                    <a:pt x="9403" y="55"/>
                    <a:pt x="9013" y="1"/>
                    <a:pt x="86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4" name="Google Shape;6538;p69"/>
          <p:cNvGrpSpPr/>
          <p:nvPr/>
        </p:nvGrpSpPr>
        <p:grpSpPr>
          <a:xfrm>
            <a:off x="2824840" y="1909333"/>
            <a:ext cx="363668" cy="299672"/>
            <a:chOff x="2084100" y="4400250"/>
            <a:chExt cx="486550" cy="479925"/>
          </a:xfrm>
        </p:grpSpPr>
        <p:sp>
          <p:nvSpPr>
            <p:cNvPr id="45" name="Google Shape;6539;p69"/>
            <p:cNvSpPr/>
            <p:nvPr/>
          </p:nvSpPr>
          <p:spPr>
            <a:xfrm>
              <a:off x="2084100" y="4652250"/>
              <a:ext cx="105325" cy="90050"/>
            </a:xfrm>
            <a:custGeom>
              <a:avLst/>
              <a:gdLst/>
              <a:ahLst/>
              <a:cxnLst/>
              <a:rect l="l" t="t" r="r" b="b"/>
              <a:pathLst>
                <a:path w="4213" h="3602" extrusionOk="0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6540;p69"/>
            <p:cNvSpPr/>
            <p:nvPr/>
          </p:nvSpPr>
          <p:spPr>
            <a:xfrm>
              <a:off x="2372575" y="4644175"/>
              <a:ext cx="175875" cy="226275"/>
            </a:xfrm>
            <a:custGeom>
              <a:avLst/>
              <a:gdLst/>
              <a:ahLst/>
              <a:cxnLst/>
              <a:rect l="l" t="t" r="r" b="b"/>
              <a:pathLst>
                <a:path w="7035" h="9051" extrusionOk="0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6541;p69"/>
            <p:cNvSpPr/>
            <p:nvPr/>
          </p:nvSpPr>
          <p:spPr>
            <a:xfrm>
              <a:off x="2093950" y="4419400"/>
              <a:ext cx="228500" cy="174750"/>
            </a:xfrm>
            <a:custGeom>
              <a:avLst/>
              <a:gdLst/>
              <a:ahLst/>
              <a:cxnLst/>
              <a:rect l="l" t="t" r="r" b="b"/>
              <a:pathLst>
                <a:path w="9140" h="6990" extrusionOk="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6542;p69"/>
            <p:cNvSpPr/>
            <p:nvPr/>
          </p:nvSpPr>
          <p:spPr>
            <a:xfrm>
              <a:off x="2224425" y="4777500"/>
              <a:ext cx="90425" cy="102675"/>
            </a:xfrm>
            <a:custGeom>
              <a:avLst/>
              <a:gdLst/>
              <a:ahLst/>
              <a:cxnLst/>
              <a:rect l="l" t="t" r="r" b="b"/>
              <a:pathLst>
                <a:path w="3617" h="4107" extrusionOk="0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6543;p69"/>
            <p:cNvSpPr/>
            <p:nvPr/>
          </p:nvSpPr>
          <p:spPr>
            <a:xfrm>
              <a:off x="2454100" y="4400250"/>
              <a:ext cx="116550" cy="107300"/>
            </a:xfrm>
            <a:custGeom>
              <a:avLst/>
              <a:gdLst/>
              <a:ahLst/>
              <a:cxnLst/>
              <a:rect l="l" t="t" r="r" b="b"/>
              <a:pathLst>
                <a:path w="4662" h="4292" extrusionOk="0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6544;p69"/>
            <p:cNvSpPr/>
            <p:nvPr/>
          </p:nvSpPr>
          <p:spPr>
            <a:xfrm>
              <a:off x="2152975" y="4431500"/>
              <a:ext cx="381925" cy="377725"/>
            </a:xfrm>
            <a:custGeom>
              <a:avLst/>
              <a:gdLst/>
              <a:ahLst/>
              <a:cxnLst/>
              <a:rect l="l" t="t" r="r" b="b"/>
              <a:pathLst>
                <a:path w="15277" h="15109" extrusionOk="0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3" name="Google Shape;660;p34"/>
          <p:cNvSpPr txBox="1">
            <a:spLocks/>
          </p:cNvSpPr>
          <p:nvPr/>
        </p:nvSpPr>
        <p:spPr>
          <a:xfrm>
            <a:off x="548640" y="1103737"/>
            <a:ext cx="1550532" cy="35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800" b="1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사용한 데이터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0A13AFE-711D-82F8-8632-F0D7D7ACDEE5}"/>
              </a:ext>
            </a:extLst>
          </p:cNvPr>
          <p:cNvGrpSpPr/>
          <p:nvPr/>
        </p:nvGrpSpPr>
        <p:grpSpPr>
          <a:xfrm>
            <a:off x="-150559" y="0"/>
            <a:ext cx="3259451" cy="842400"/>
            <a:chOff x="-150559" y="0"/>
            <a:chExt cx="3259451" cy="8424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9E773F3-B292-0F96-0B1F-466A8CC1EEA4}"/>
                </a:ext>
              </a:extLst>
            </p:cNvPr>
            <p:cNvGrpSpPr/>
            <p:nvPr/>
          </p:nvGrpSpPr>
          <p:grpSpPr>
            <a:xfrm>
              <a:off x="-150559" y="90864"/>
              <a:ext cx="3259451" cy="733534"/>
              <a:chOff x="-150559" y="90864"/>
              <a:chExt cx="3259451" cy="733534"/>
            </a:xfrm>
          </p:grpSpPr>
          <p:pic>
            <p:nvPicPr>
              <p:cNvPr id="9" name="Image 1" descr="preencoded.png">
                <a:extLst>
                  <a:ext uri="{FF2B5EF4-FFF2-40B4-BE49-F238E27FC236}">
                    <a16:creationId xmlns:a16="http://schemas.microsoft.com/office/drawing/2014/main" id="{4503AB1C-2238-F6DA-894D-0FFF422C52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0" y="734412"/>
                <a:ext cx="3108892" cy="45719"/>
              </a:xfrm>
              <a:prstGeom prst="rect">
                <a:avLst/>
              </a:prstGeom>
            </p:spPr>
          </p:pic>
          <p:sp>
            <p:nvSpPr>
              <p:cNvPr id="10" name="Google Shape;665;p35">
                <a:extLst>
                  <a:ext uri="{FF2B5EF4-FFF2-40B4-BE49-F238E27FC236}">
                    <a16:creationId xmlns:a16="http://schemas.microsoft.com/office/drawing/2014/main" id="{9E4117B4-CC09-769B-1754-69D5DE6274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50559" y="90864"/>
                <a:ext cx="2788187" cy="51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lt2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9pPr>
              </a:lstStyle>
              <a:p>
                <a:r>
                  <a:rPr lang="ko-KR" altLang="en-US" dirty="0">
                    <a:solidFill>
                      <a:schemeClr val="bg2"/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데이터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403A503-15CA-836E-043B-467E0C6935B8}"/>
                  </a:ext>
                </a:extLst>
              </p:cNvPr>
              <p:cNvSpPr/>
              <p:nvPr/>
            </p:nvSpPr>
            <p:spPr>
              <a:xfrm>
                <a:off x="0" y="591043"/>
                <a:ext cx="548640" cy="2333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8" name="Image 4" descr="preencoded.png">
              <a:extLst>
                <a:ext uri="{FF2B5EF4-FFF2-40B4-BE49-F238E27FC236}">
                  <a16:creationId xmlns:a16="http://schemas.microsoft.com/office/drawing/2014/main" id="{4656B087-61EB-EF10-0453-4EC6F753A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0" y="0"/>
              <a:ext cx="757554" cy="84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850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0A13AFE-711D-82F8-8632-F0D7D7ACDEE5}"/>
              </a:ext>
            </a:extLst>
          </p:cNvPr>
          <p:cNvGrpSpPr/>
          <p:nvPr/>
        </p:nvGrpSpPr>
        <p:grpSpPr>
          <a:xfrm>
            <a:off x="-150559" y="0"/>
            <a:ext cx="3259451" cy="842400"/>
            <a:chOff x="-150559" y="0"/>
            <a:chExt cx="3259451" cy="8424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9E773F3-B292-0F96-0B1F-466A8CC1EEA4}"/>
                </a:ext>
              </a:extLst>
            </p:cNvPr>
            <p:cNvGrpSpPr/>
            <p:nvPr/>
          </p:nvGrpSpPr>
          <p:grpSpPr>
            <a:xfrm>
              <a:off x="-150559" y="90864"/>
              <a:ext cx="3259451" cy="733534"/>
              <a:chOff x="-150559" y="90864"/>
              <a:chExt cx="3259451" cy="733534"/>
            </a:xfrm>
          </p:grpSpPr>
          <p:pic>
            <p:nvPicPr>
              <p:cNvPr id="9" name="Image 1" descr="preencoded.png">
                <a:extLst>
                  <a:ext uri="{FF2B5EF4-FFF2-40B4-BE49-F238E27FC236}">
                    <a16:creationId xmlns:a16="http://schemas.microsoft.com/office/drawing/2014/main" id="{4503AB1C-2238-F6DA-894D-0FFF422C52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0" y="734412"/>
                <a:ext cx="3108892" cy="45719"/>
              </a:xfrm>
              <a:prstGeom prst="rect">
                <a:avLst/>
              </a:prstGeom>
            </p:spPr>
          </p:pic>
          <p:sp>
            <p:nvSpPr>
              <p:cNvPr id="10" name="Google Shape;665;p35">
                <a:extLst>
                  <a:ext uri="{FF2B5EF4-FFF2-40B4-BE49-F238E27FC236}">
                    <a16:creationId xmlns:a16="http://schemas.microsoft.com/office/drawing/2014/main" id="{9E4117B4-CC09-769B-1754-69D5DE6274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50559" y="90864"/>
                <a:ext cx="2788187" cy="51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lt2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9pPr>
              </a:lstStyle>
              <a:p>
                <a:r>
                  <a:rPr lang="ko-KR" altLang="en-US" dirty="0">
                    <a:solidFill>
                      <a:schemeClr val="bg2"/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데이터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403A503-15CA-836E-043B-467E0C6935B8}"/>
                  </a:ext>
                </a:extLst>
              </p:cNvPr>
              <p:cNvSpPr/>
              <p:nvPr/>
            </p:nvSpPr>
            <p:spPr>
              <a:xfrm>
                <a:off x="0" y="591043"/>
                <a:ext cx="548640" cy="2333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8" name="Image 4" descr="preencoded.png">
              <a:extLst>
                <a:ext uri="{FF2B5EF4-FFF2-40B4-BE49-F238E27FC236}">
                  <a16:creationId xmlns:a16="http://schemas.microsoft.com/office/drawing/2014/main" id="{4656B087-61EB-EF10-0453-4EC6F753A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0" y="0"/>
              <a:ext cx="757554" cy="842400"/>
            </a:xfrm>
            <a:prstGeom prst="rect">
              <a:avLst/>
            </a:prstGeom>
          </p:spPr>
        </p:pic>
      </p:grpSp>
      <p:sp>
        <p:nvSpPr>
          <p:cNvPr id="18" name="Google Shape;660;p34">
            <a:extLst>
              <a:ext uri="{FF2B5EF4-FFF2-40B4-BE49-F238E27FC236}">
                <a16:creationId xmlns:a16="http://schemas.microsoft.com/office/drawing/2014/main" id="{0BFC4B72-17D8-424E-DF8B-C32A21B21F8F}"/>
              </a:ext>
            </a:extLst>
          </p:cNvPr>
          <p:cNvSpPr txBox="1">
            <a:spLocks/>
          </p:cNvSpPr>
          <p:nvPr/>
        </p:nvSpPr>
        <p:spPr>
          <a:xfrm>
            <a:off x="889448" y="1106743"/>
            <a:ext cx="1235806" cy="35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18288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Airline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04888F-37D5-1462-E0DB-BA0916A253B8}"/>
              </a:ext>
            </a:extLst>
          </p:cNvPr>
          <p:cNvSpPr txBox="1"/>
          <p:nvPr/>
        </p:nvSpPr>
        <p:spPr>
          <a:xfrm>
            <a:off x="2295524" y="4545888"/>
            <a:ext cx="49434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200"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F1261ED-CD74-7CD4-FF1E-B37236C0A6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4493"/>
          <a:stretch/>
        </p:blipFill>
        <p:spPr>
          <a:xfrm>
            <a:off x="1447800" y="1641063"/>
            <a:ext cx="5895975" cy="17952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66C89D-75E3-8A14-1BF7-B5590A2CA05D}"/>
              </a:ext>
            </a:extLst>
          </p:cNvPr>
          <p:cNvSpPr txBox="1"/>
          <p:nvPr/>
        </p:nvSpPr>
        <p:spPr>
          <a:xfrm>
            <a:off x="1319212" y="3808687"/>
            <a:ext cx="6153150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0" i="0" dirty="0">
                <a:solidFill>
                  <a:srgbClr val="111111"/>
                </a:solidFill>
                <a:effectLst/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미국 내 모든 상업 항공편에 대한 항공편 도착 및 출발 세부 정보 제공 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(</a:t>
            </a:r>
            <a:r>
              <a:rPr lang="ko-KR" altLang="en-US" sz="1200" b="0" i="0" dirty="0">
                <a:solidFill>
                  <a:srgbClr val="111111"/>
                </a:solidFill>
                <a:effectLst/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총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12G</a:t>
            </a:r>
            <a:r>
              <a:rPr lang="ko-KR" altLang="en-US" sz="1200" b="0" i="0" dirty="0">
                <a:solidFill>
                  <a:srgbClr val="111111"/>
                </a:solidFill>
                <a:effectLst/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의 </a:t>
            </a:r>
            <a:r>
              <a:rPr lang="ko-KR" altLang="en-US" sz="1200" dirty="0">
                <a:solidFill>
                  <a:srgbClr val="11111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데이터</a:t>
            </a:r>
            <a:r>
              <a:rPr lang="en-US" altLang="ko-KR" sz="1200" dirty="0">
                <a:solidFill>
                  <a:srgbClr val="11111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)</a:t>
            </a:r>
            <a:r>
              <a:rPr lang="ko-KR" altLang="en-US" sz="1200" dirty="0">
                <a:solidFill>
                  <a:srgbClr val="11111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</a:t>
            </a:r>
            <a:endParaRPr lang="en-US" altLang="ko-KR" sz="1200" b="0" i="0" dirty="0">
              <a:solidFill>
                <a:srgbClr val="111111"/>
              </a:solidFill>
              <a:effectLst/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0" i="0" dirty="0">
                <a:solidFill>
                  <a:srgbClr val="111111"/>
                </a:solidFill>
                <a:effectLst/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1987</a:t>
            </a:r>
            <a:r>
              <a:rPr lang="ko-KR" altLang="en-US" sz="1200" b="0" i="0" dirty="0">
                <a:solidFill>
                  <a:srgbClr val="111111"/>
                </a:solidFill>
                <a:effectLst/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년 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10</a:t>
            </a:r>
            <a:r>
              <a:rPr lang="ko-KR" altLang="en-US" sz="1200" b="0" i="0" dirty="0">
                <a:solidFill>
                  <a:srgbClr val="111111"/>
                </a:solidFill>
                <a:effectLst/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월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~</a:t>
            </a:r>
            <a:r>
              <a:rPr lang="ko-KR" altLang="en-US" sz="1200" b="0" i="0" dirty="0">
                <a:solidFill>
                  <a:srgbClr val="111111"/>
                </a:solidFill>
                <a:effectLst/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2008</a:t>
            </a:r>
            <a:r>
              <a:rPr lang="ko-KR" altLang="en-US" sz="1200" b="0" i="0" dirty="0">
                <a:solidFill>
                  <a:srgbClr val="111111"/>
                </a:solidFill>
                <a:effectLst/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년 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4</a:t>
            </a:r>
            <a:r>
              <a:rPr lang="ko-KR" altLang="en-US" sz="1200" b="0" i="0" dirty="0">
                <a:solidFill>
                  <a:srgbClr val="111111"/>
                </a:solidFill>
                <a:effectLst/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월 </a:t>
            </a:r>
            <a:endParaRPr lang="en-US" altLang="ko-KR" sz="1200" b="0" i="0" dirty="0">
              <a:solidFill>
                <a:srgbClr val="111111"/>
              </a:solidFill>
              <a:effectLst/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11111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해당 데이터 중 </a:t>
            </a:r>
            <a:r>
              <a:rPr lang="en-US" altLang="ko-KR" sz="1200" dirty="0">
                <a:solidFill>
                  <a:srgbClr val="11111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2003~2008</a:t>
            </a:r>
            <a:r>
              <a:rPr lang="ko-KR" altLang="en-US" sz="1200" dirty="0">
                <a:solidFill>
                  <a:srgbClr val="11111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년의 데이터만 사용</a:t>
            </a:r>
            <a:r>
              <a:rPr lang="en-US" altLang="ko-KR" sz="1200" dirty="0">
                <a:solidFill>
                  <a:srgbClr val="11111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(</a:t>
            </a:r>
            <a:r>
              <a:rPr lang="ko-KR" altLang="en-US" sz="1200" dirty="0">
                <a:solidFill>
                  <a:srgbClr val="11111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총 </a:t>
            </a:r>
            <a:r>
              <a:rPr lang="ko-KR" altLang="en-US" sz="12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37,742,753건</a:t>
            </a:r>
            <a:r>
              <a:rPr lang="en-US" altLang="ko-KR" sz="12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)</a:t>
            </a:r>
            <a:endParaRPr lang="ko-KR" altLang="en-US" sz="1200" dirty="0"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</p:txBody>
      </p:sp>
      <p:grpSp>
        <p:nvGrpSpPr>
          <p:cNvPr id="21" name="Google Shape;6538;p69"/>
          <p:cNvGrpSpPr/>
          <p:nvPr/>
        </p:nvGrpSpPr>
        <p:grpSpPr>
          <a:xfrm>
            <a:off x="533400" y="1179224"/>
            <a:ext cx="363668" cy="299673"/>
            <a:chOff x="2084100" y="4400250"/>
            <a:chExt cx="486550" cy="479925"/>
          </a:xfrm>
        </p:grpSpPr>
        <p:sp>
          <p:nvSpPr>
            <p:cNvPr id="22" name="Google Shape;6539;p69"/>
            <p:cNvSpPr/>
            <p:nvPr/>
          </p:nvSpPr>
          <p:spPr>
            <a:xfrm>
              <a:off x="2084100" y="4652250"/>
              <a:ext cx="105325" cy="90050"/>
            </a:xfrm>
            <a:custGeom>
              <a:avLst/>
              <a:gdLst/>
              <a:ahLst/>
              <a:cxnLst/>
              <a:rect l="l" t="t" r="r" b="b"/>
              <a:pathLst>
                <a:path w="4213" h="3602" extrusionOk="0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6540;p69"/>
            <p:cNvSpPr/>
            <p:nvPr/>
          </p:nvSpPr>
          <p:spPr>
            <a:xfrm>
              <a:off x="2372575" y="4644175"/>
              <a:ext cx="175875" cy="226275"/>
            </a:xfrm>
            <a:custGeom>
              <a:avLst/>
              <a:gdLst/>
              <a:ahLst/>
              <a:cxnLst/>
              <a:rect l="l" t="t" r="r" b="b"/>
              <a:pathLst>
                <a:path w="7035" h="9051" extrusionOk="0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6541;p69"/>
            <p:cNvSpPr/>
            <p:nvPr/>
          </p:nvSpPr>
          <p:spPr>
            <a:xfrm>
              <a:off x="2093950" y="4419400"/>
              <a:ext cx="228500" cy="174750"/>
            </a:xfrm>
            <a:custGeom>
              <a:avLst/>
              <a:gdLst/>
              <a:ahLst/>
              <a:cxnLst/>
              <a:rect l="l" t="t" r="r" b="b"/>
              <a:pathLst>
                <a:path w="9140" h="6990" extrusionOk="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6542;p69"/>
            <p:cNvSpPr/>
            <p:nvPr/>
          </p:nvSpPr>
          <p:spPr>
            <a:xfrm>
              <a:off x="2224425" y="4777500"/>
              <a:ext cx="90425" cy="102675"/>
            </a:xfrm>
            <a:custGeom>
              <a:avLst/>
              <a:gdLst/>
              <a:ahLst/>
              <a:cxnLst/>
              <a:rect l="l" t="t" r="r" b="b"/>
              <a:pathLst>
                <a:path w="3617" h="4107" extrusionOk="0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6543;p69"/>
            <p:cNvSpPr/>
            <p:nvPr/>
          </p:nvSpPr>
          <p:spPr>
            <a:xfrm>
              <a:off x="2454100" y="4400250"/>
              <a:ext cx="116550" cy="107300"/>
            </a:xfrm>
            <a:custGeom>
              <a:avLst/>
              <a:gdLst/>
              <a:ahLst/>
              <a:cxnLst/>
              <a:rect l="l" t="t" r="r" b="b"/>
              <a:pathLst>
                <a:path w="4662" h="4292" extrusionOk="0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6544;p69"/>
            <p:cNvSpPr/>
            <p:nvPr/>
          </p:nvSpPr>
          <p:spPr>
            <a:xfrm>
              <a:off x="2152975" y="4431486"/>
              <a:ext cx="381925" cy="377724"/>
            </a:xfrm>
            <a:custGeom>
              <a:avLst/>
              <a:gdLst/>
              <a:ahLst/>
              <a:cxnLst/>
              <a:rect l="l" t="t" r="r" b="b"/>
              <a:pathLst>
                <a:path w="15277" h="15109" extrusionOk="0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97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C8461E60-4CE0-36DF-27DF-0B524E164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110" y="1089121"/>
            <a:ext cx="1733550" cy="55245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00A13AFE-711D-82F8-8632-F0D7D7ACDEE5}"/>
              </a:ext>
            </a:extLst>
          </p:cNvPr>
          <p:cNvGrpSpPr/>
          <p:nvPr/>
        </p:nvGrpSpPr>
        <p:grpSpPr>
          <a:xfrm>
            <a:off x="-150559" y="0"/>
            <a:ext cx="3259451" cy="842400"/>
            <a:chOff x="-150559" y="0"/>
            <a:chExt cx="3259451" cy="8424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9E773F3-B292-0F96-0B1F-466A8CC1EEA4}"/>
                </a:ext>
              </a:extLst>
            </p:cNvPr>
            <p:cNvGrpSpPr/>
            <p:nvPr/>
          </p:nvGrpSpPr>
          <p:grpSpPr>
            <a:xfrm>
              <a:off x="-150559" y="90864"/>
              <a:ext cx="3259451" cy="733534"/>
              <a:chOff x="-150559" y="90864"/>
              <a:chExt cx="3259451" cy="733534"/>
            </a:xfrm>
          </p:grpSpPr>
          <p:pic>
            <p:nvPicPr>
              <p:cNvPr id="9" name="Image 1" descr="preencoded.png">
                <a:extLst>
                  <a:ext uri="{FF2B5EF4-FFF2-40B4-BE49-F238E27FC236}">
                    <a16:creationId xmlns:a16="http://schemas.microsoft.com/office/drawing/2014/main" id="{4503AB1C-2238-F6DA-894D-0FFF422C52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0" y="734412"/>
                <a:ext cx="3108892" cy="45719"/>
              </a:xfrm>
              <a:prstGeom prst="rect">
                <a:avLst/>
              </a:prstGeom>
            </p:spPr>
          </p:pic>
          <p:sp>
            <p:nvSpPr>
              <p:cNvPr id="10" name="Google Shape;665;p35">
                <a:extLst>
                  <a:ext uri="{FF2B5EF4-FFF2-40B4-BE49-F238E27FC236}">
                    <a16:creationId xmlns:a16="http://schemas.microsoft.com/office/drawing/2014/main" id="{9E4117B4-CC09-769B-1754-69D5DE6274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50559" y="90864"/>
                <a:ext cx="2788187" cy="51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lt2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Limelight"/>
                  <a:buNone/>
                  <a:defRPr sz="3000" b="0" i="0" u="none" strike="noStrike" cap="none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defRPr>
                </a:lvl9pPr>
              </a:lstStyle>
              <a:p>
                <a:r>
                  <a:rPr lang="ko-KR" altLang="en-US" dirty="0">
                    <a:solidFill>
                      <a:schemeClr val="bg2"/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데이터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403A503-15CA-836E-043B-467E0C6935B8}"/>
                  </a:ext>
                </a:extLst>
              </p:cNvPr>
              <p:cNvSpPr/>
              <p:nvPr/>
            </p:nvSpPr>
            <p:spPr>
              <a:xfrm>
                <a:off x="0" y="591043"/>
                <a:ext cx="548640" cy="2333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8" name="Image 4" descr="preencoded.png">
              <a:extLst>
                <a:ext uri="{FF2B5EF4-FFF2-40B4-BE49-F238E27FC236}">
                  <a16:creationId xmlns:a16="http://schemas.microsoft.com/office/drawing/2014/main" id="{4656B087-61EB-EF10-0453-4EC6F753A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0" y="0"/>
              <a:ext cx="757554" cy="842400"/>
            </a:xfrm>
            <a:prstGeom prst="rect">
              <a:avLst/>
            </a:prstGeom>
          </p:spPr>
        </p:pic>
      </p:grpSp>
      <p:sp>
        <p:nvSpPr>
          <p:cNvPr id="18" name="Google Shape;660;p34">
            <a:extLst>
              <a:ext uri="{FF2B5EF4-FFF2-40B4-BE49-F238E27FC236}">
                <a16:creationId xmlns:a16="http://schemas.microsoft.com/office/drawing/2014/main" id="{0BFC4B72-17D8-424E-DF8B-C32A21B21F8F}"/>
              </a:ext>
            </a:extLst>
          </p:cNvPr>
          <p:cNvSpPr txBox="1">
            <a:spLocks/>
          </p:cNvSpPr>
          <p:nvPr/>
        </p:nvSpPr>
        <p:spPr>
          <a:xfrm>
            <a:off x="897627" y="1069546"/>
            <a:ext cx="1456953" cy="35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182880" indent="0"/>
            <a:r>
              <a:rPr lang="en-US" altLang="ko-KR" sz="18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Weather</a:t>
            </a:r>
          </a:p>
          <a:p>
            <a:pPr marL="0" marR="18288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grpSp>
        <p:nvGrpSpPr>
          <p:cNvPr id="19" name="Google Shape;6455;p69">
            <a:extLst>
              <a:ext uri="{FF2B5EF4-FFF2-40B4-BE49-F238E27FC236}">
                <a16:creationId xmlns:a16="http://schemas.microsoft.com/office/drawing/2014/main" id="{2D4B9BAC-A2C3-AC5A-BA72-B1CFBC2FA262}"/>
              </a:ext>
            </a:extLst>
          </p:cNvPr>
          <p:cNvGrpSpPr/>
          <p:nvPr/>
        </p:nvGrpSpPr>
        <p:grpSpPr>
          <a:xfrm>
            <a:off x="561339" y="1127101"/>
            <a:ext cx="327397" cy="238245"/>
            <a:chOff x="2085525" y="3263750"/>
            <a:chExt cx="481825" cy="381550"/>
          </a:xfrm>
        </p:grpSpPr>
        <p:sp>
          <p:nvSpPr>
            <p:cNvPr id="20" name="Google Shape;6456;p69">
              <a:extLst>
                <a:ext uri="{FF2B5EF4-FFF2-40B4-BE49-F238E27FC236}">
                  <a16:creationId xmlns:a16="http://schemas.microsoft.com/office/drawing/2014/main" id="{A002777E-E697-93BD-CF42-8C1496C330BC}"/>
                </a:ext>
              </a:extLst>
            </p:cNvPr>
            <p:cNvSpPr/>
            <p:nvPr/>
          </p:nvSpPr>
          <p:spPr>
            <a:xfrm>
              <a:off x="2320325" y="3263750"/>
              <a:ext cx="227825" cy="141025"/>
            </a:xfrm>
            <a:custGeom>
              <a:avLst/>
              <a:gdLst/>
              <a:ahLst/>
              <a:cxnLst/>
              <a:rect l="l" t="t" r="r" b="b"/>
              <a:pathLst>
                <a:path w="9113" h="5641" extrusionOk="0">
                  <a:moveTo>
                    <a:pt x="4066" y="0"/>
                  </a:moveTo>
                  <a:cubicBezTo>
                    <a:pt x="2283" y="3"/>
                    <a:pt x="675" y="1081"/>
                    <a:pt x="0" y="2731"/>
                  </a:cubicBezTo>
                  <a:cubicBezTo>
                    <a:pt x="1527" y="2939"/>
                    <a:pt x="2912" y="3734"/>
                    <a:pt x="3861" y="4948"/>
                  </a:cubicBezTo>
                  <a:cubicBezTo>
                    <a:pt x="4331" y="4823"/>
                    <a:pt x="4810" y="4761"/>
                    <a:pt x="5287" y="4761"/>
                  </a:cubicBezTo>
                  <a:cubicBezTo>
                    <a:pt x="6338" y="4761"/>
                    <a:pt x="7378" y="5060"/>
                    <a:pt x="8281" y="5640"/>
                  </a:cubicBezTo>
                  <a:cubicBezTo>
                    <a:pt x="9112" y="2825"/>
                    <a:pt x="7002" y="0"/>
                    <a:pt x="40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6457;p69">
              <a:extLst>
                <a:ext uri="{FF2B5EF4-FFF2-40B4-BE49-F238E27FC236}">
                  <a16:creationId xmlns:a16="http://schemas.microsoft.com/office/drawing/2014/main" id="{3C8F1F9B-91CB-3C71-1988-BD87C5E5B0C6}"/>
                </a:ext>
              </a:extLst>
            </p:cNvPr>
            <p:cNvSpPr/>
            <p:nvPr/>
          </p:nvSpPr>
          <p:spPr>
            <a:xfrm>
              <a:off x="2085525" y="3355200"/>
              <a:ext cx="481825" cy="290100"/>
            </a:xfrm>
            <a:custGeom>
              <a:avLst/>
              <a:gdLst/>
              <a:ahLst/>
              <a:cxnLst/>
              <a:rect l="l" t="t" r="r" b="b"/>
              <a:pathLst>
                <a:path w="19273" h="11604" extrusionOk="0">
                  <a:moveTo>
                    <a:pt x="8620" y="1"/>
                  </a:moveTo>
                  <a:cubicBezTo>
                    <a:pt x="8610" y="1"/>
                    <a:pt x="8599" y="1"/>
                    <a:pt x="8588" y="1"/>
                  </a:cubicBezTo>
                  <a:cubicBezTo>
                    <a:pt x="7468" y="4"/>
                    <a:pt x="6384" y="407"/>
                    <a:pt x="5535" y="1139"/>
                  </a:cubicBezTo>
                  <a:cubicBezTo>
                    <a:pt x="4818" y="1756"/>
                    <a:pt x="4288" y="2563"/>
                    <a:pt x="4005" y="3470"/>
                  </a:cubicBezTo>
                  <a:lnTo>
                    <a:pt x="3891" y="3470"/>
                  </a:lnTo>
                  <a:cubicBezTo>
                    <a:pt x="1747" y="3470"/>
                    <a:pt x="0" y="5295"/>
                    <a:pt x="0" y="7538"/>
                  </a:cubicBezTo>
                  <a:cubicBezTo>
                    <a:pt x="0" y="9781"/>
                    <a:pt x="1744" y="11603"/>
                    <a:pt x="3891" y="11603"/>
                  </a:cubicBezTo>
                  <a:lnTo>
                    <a:pt x="14798" y="11603"/>
                  </a:lnTo>
                  <a:cubicBezTo>
                    <a:pt x="17264" y="11603"/>
                    <a:pt x="19272" y="9504"/>
                    <a:pt x="19272" y="6924"/>
                  </a:cubicBezTo>
                  <a:cubicBezTo>
                    <a:pt x="19272" y="6044"/>
                    <a:pt x="19034" y="5180"/>
                    <a:pt x="18583" y="4427"/>
                  </a:cubicBezTo>
                  <a:cubicBezTo>
                    <a:pt x="18152" y="3705"/>
                    <a:pt x="17529" y="3118"/>
                    <a:pt x="16782" y="2726"/>
                  </a:cubicBezTo>
                  <a:cubicBezTo>
                    <a:pt x="16161" y="2403"/>
                    <a:pt x="15480" y="2241"/>
                    <a:pt x="14799" y="2241"/>
                  </a:cubicBezTo>
                  <a:cubicBezTo>
                    <a:pt x="14135" y="2241"/>
                    <a:pt x="13471" y="2394"/>
                    <a:pt x="12861" y="2702"/>
                  </a:cubicBezTo>
                  <a:cubicBezTo>
                    <a:pt x="12232" y="1443"/>
                    <a:pt x="11118" y="513"/>
                    <a:pt x="9784" y="157"/>
                  </a:cubicBezTo>
                  <a:cubicBezTo>
                    <a:pt x="9403" y="55"/>
                    <a:pt x="9013" y="1"/>
                    <a:pt x="86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BE0482DB-06A7-519F-A703-515F9FF125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299" y="1418288"/>
            <a:ext cx="6401401" cy="283793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AA7CA90-D6E8-9574-25C3-73C46CB48F92}"/>
              </a:ext>
            </a:extLst>
          </p:cNvPr>
          <p:cNvSpPr txBox="1"/>
          <p:nvPr/>
        </p:nvSpPr>
        <p:spPr>
          <a:xfrm>
            <a:off x="2121258" y="4327964"/>
            <a:ext cx="49434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Weather</a:t>
            </a:r>
            <a:r>
              <a:rPr lang="ko-KR" altLang="en-US" sz="12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</a:t>
            </a:r>
            <a:r>
              <a:rPr lang="en-US" altLang="ko-KR" sz="12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spark</a:t>
            </a:r>
            <a:r>
              <a:rPr lang="ko-KR" altLang="en-US" sz="1200" dirty="0"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에서 제공하는 지역별 기상 데이터를 크롤링해서 진행</a:t>
            </a:r>
          </a:p>
        </p:txBody>
      </p:sp>
    </p:spTree>
    <p:extLst>
      <p:ext uri="{BB962C8B-B14F-4D97-AF65-F5344CB8AC3E}">
        <p14:creationId xmlns:p14="http://schemas.microsoft.com/office/powerpoint/2010/main" val="4187851412"/>
      </p:ext>
    </p:extLst>
  </p:cSld>
  <p:clrMapOvr>
    <a:masterClrMapping/>
  </p:clrMapOvr>
</p:sld>
</file>

<file path=ppt/theme/theme1.xml><?xml version="1.0" encoding="utf-8"?>
<a:theme xmlns:a="http://schemas.openxmlformats.org/drawingml/2006/main" name="Flight Attendant CV by Slidesgo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20000"/>
              <a:lumOff val="8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1246</Words>
  <Application>Microsoft Office PowerPoint</Application>
  <PresentationFormat>화면 슬라이드 쇼(16:9)</PresentationFormat>
  <Paragraphs>286</Paragraphs>
  <Slides>27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Arial</vt:lpstr>
      <vt:lpstr>강원교육튼튼</vt:lpstr>
      <vt:lpstr>맑은 고딕</vt:lpstr>
      <vt:lpstr>김포평화고딕 Regular</vt:lpstr>
      <vt:lpstr>공체 Light</vt:lpstr>
      <vt:lpstr>Roboto</vt:lpstr>
      <vt:lpstr>Limelight</vt:lpstr>
      <vt:lpstr>Symbol</vt:lpstr>
      <vt:lpstr>Flight Attendant CV by Slidesgo</vt:lpstr>
      <vt:lpstr>항공 출발 지연 시간 예측 프로젝트</vt:lpstr>
      <vt:lpstr>01</vt:lpstr>
      <vt:lpstr>Introduction</vt:lpstr>
      <vt:lpstr>Introduction</vt:lpstr>
      <vt:lpstr>PowerPoint 프레젠테이션</vt:lpstr>
      <vt:lpstr>Data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EDA </vt:lpstr>
      <vt:lpstr>03 EDA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Modeling </vt:lpstr>
      <vt:lpstr>모델링</vt:lpstr>
      <vt:lpstr>모델링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Attendant CV</dc:title>
  <dc:creator>user</dc:creator>
  <cp:lastModifiedBy>8 tonyahn</cp:lastModifiedBy>
  <cp:revision>80</cp:revision>
  <dcterms:modified xsi:type="dcterms:W3CDTF">2022-12-11T07:55:54Z</dcterms:modified>
</cp:coreProperties>
</file>