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7rjvHXQfpDJE4G1XCDYfv0NpV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0C5811-6A9B-4EDD-B0F7-13DA69B9C2E0}">
  <a:tblStyle styleId="{110C5811-6A9B-4EDD-B0F7-13DA69B9C2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d6c3f0b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3d6c3f0b4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ko-KR"/>
              <a:t>데이터 분석 계획서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666"/>
              <a:buNone/>
            </a:pPr>
            <a:r>
              <a:rPr lang="ko-KR" sz="7500"/>
              <a:t>60181651 유상현</a:t>
            </a:r>
            <a:endParaRPr sz="75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6666"/>
              <a:buNone/>
            </a:pPr>
            <a:r>
              <a:rPr lang="ko-KR" sz="7500"/>
              <a:t>60181619 김도현</a:t>
            </a:r>
            <a:endParaRPr sz="75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6666"/>
              <a:buNone/>
            </a:pPr>
            <a:r>
              <a:rPr lang="ko-KR" sz="7500"/>
              <a:t>60185020 박선진</a:t>
            </a:r>
            <a:endParaRPr sz="75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6666"/>
              <a:buNone/>
            </a:pPr>
            <a:r>
              <a:rPr lang="ko-KR" sz="7500"/>
              <a:t>60181646 안성재</a:t>
            </a:r>
            <a:endParaRPr sz="75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153888" y="307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{110C5811-6A9B-4EDD-B0F7-13DA69B9C2E0}</a:tableStyleId>
              </a:tblPr>
              <a:tblGrid>
                <a:gridCol w="1991975"/>
                <a:gridCol w="3208725"/>
                <a:gridCol w="3069875"/>
                <a:gridCol w="1176175"/>
                <a:gridCol w="1416500"/>
                <a:gridCol w="1088700"/>
              </a:tblGrid>
              <a:tr h="54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특성 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가설수립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검증방법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수집기간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>
                          <a:solidFill>
                            <a:schemeClr val="dk1"/>
                          </a:solidFill>
                        </a:rPr>
                        <a:t>수집 방법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뉴스 일자,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뉴스 제목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6개 소속사로 검색한 뉴스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네이버 뉴스 점유율 상위 3개의 언론사  기준으로 크롤링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20160101~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20230630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크롤링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주식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날짜, 종가, 시가, 고가, 저가, 거래량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6개 소속사 종목에 대한 주식 정보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네이버 증권에서 크롤링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아티스트의 음원 순위가 높을 때,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소속사 주식이 올라간다 / 소속사 뉴스 제목이 긍정적일 때, 소속사 주식이 올라간다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모델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20160101~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20230630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크롤링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음원 차트 데이터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소속사에 소속된 가수의 음원 순위 </a:t>
                      </a:r>
                      <a:r>
                        <a:rPr lang="ko-KR" sz="1600"/>
                        <a:t>가이섬에서 멜론 차트로 크롤링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2018</a:t>
                      </a:r>
                      <a:r>
                        <a:rPr lang="ko-KR" sz="1600"/>
                        <a:t>0101~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20230630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크롤링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엔터테인먼트 별 아티스트 데이터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각 엔터테인먼트 공식 사이트에서 크롤링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20160101~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/>
                        <a:t>20230630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크롤링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3d6c3f0b4b_0_4"/>
          <p:cNvGraphicFramePr/>
          <p:nvPr/>
        </p:nvGraphicFramePr>
        <p:xfrm>
          <a:off x="153888" y="307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{110C5811-6A9B-4EDD-B0F7-13DA69B9C2E0}</a:tableStyleId>
              </a:tblPr>
              <a:tblGrid>
                <a:gridCol w="1991975"/>
                <a:gridCol w="3208725"/>
                <a:gridCol w="3069875"/>
                <a:gridCol w="1176175"/>
                <a:gridCol w="1416500"/>
                <a:gridCol w="1088700"/>
              </a:tblGrid>
              <a:tr h="54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특성 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가설수립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검증방법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수집기간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>
                          <a:solidFill>
                            <a:schemeClr val="dk1"/>
                          </a:solidFill>
                        </a:rPr>
                        <a:t>수집 방법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BAB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긍 </a:t>
                      </a:r>
                      <a:r>
                        <a:rPr lang="ko-KR" sz="1600"/>
                        <a:t> / 부정 데이터 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뉴스 제목 형태소 분석으로 상위 1000개에 대한 긍 / 부정 단어인지 분류하기 위한 사전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20160101~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20230630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직접 분류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2023-08-14T13:15:14Z</dcterms:created>
  <dc:creator>유상현</dc:creator>
</cp:coreProperties>
</file>