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76" r:id="rId4"/>
    <p:sldId id="265" r:id="rId5"/>
    <p:sldId id="266" r:id="rId6"/>
    <p:sldId id="272" r:id="rId7"/>
    <p:sldId id="271" r:id="rId8"/>
    <p:sldId id="279" r:id="rId9"/>
    <p:sldId id="278" r:id="rId10"/>
    <p:sldId id="260" r:id="rId11"/>
    <p:sldId id="261" r:id="rId12"/>
    <p:sldId id="262" r:id="rId13"/>
    <p:sldId id="263" r:id="rId14"/>
    <p:sldId id="264" r:id="rId15"/>
    <p:sldId id="267" r:id="rId16"/>
    <p:sldId id="28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FD8D9"/>
    <a:srgbClr val="797DE8"/>
    <a:srgbClr val="AD8BE1"/>
    <a:srgbClr val="E29FBE"/>
    <a:srgbClr val="FC9598"/>
    <a:srgbClr val="AFD7D9"/>
    <a:srgbClr val="D8C9C6"/>
    <a:srgbClr val="F8ADA8"/>
    <a:srgbClr val="FD7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93-43B0-B2FD-A9FB74C77E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93-43B0-B2FD-A9FB74C77E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93-43B0-B2FD-A9FB74C77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082952"/>
        <c:axId val="635080000"/>
      </c:barChart>
      <c:catAx>
        <c:axId val="635082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080000"/>
        <c:crosses val="autoZero"/>
        <c:auto val="1"/>
        <c:lblAlgn val="ctr"/>
        <c:lblOffset val="100"/>
        <c:noMultiLvlLbl val="0"/>
      </c:catAx>
      <c:valAx>
        <c:axId val="63508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082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35264" y="5221357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b="1" spc="-150" dirty="0">
                <a:solidFill>
                  <a:schemeClr val="bg1"/>
                </a:solidFill>
              </a:rPr>
              <a:t>Living Coral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0833B-B15E-4EAE-9386-1ABCD7769830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5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577B7444-1BD9-4455-AA32-98B617AA2EA2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F83EF-7ACF-4D34-AB7A-61368AEC4367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0652D7BA-A1E8-435B-93C2-914AC626F5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6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4BA9A-1E1F-494C-B13C-A74AB56F5903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4C49ABC6-E01A-444E-AF74-103B1E239E5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718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5A8D0-4FA8-496B-A77D-A5FB9858569C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5">
                    <a:lumMod val="5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F97C5775-2AB3-4A31-96CE-1B076D78B6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3904AF-678F-4570-BCCD-7B0B0DF315DA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6718290A-3B31-4719-949D-147335569FF3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70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DB5D1AC-A1A2-4DFF-8EF2-26244005832E}"/>
              </a:ext>
            </a:extLst>
          </p:cNvPr>
          <p:cNvGrpSpPr/>
          <p:nvPr/>
        </p:nvGrpSpPr>
        <p:grpSpPr>
          <a:xfrm>
            <a:off x="1274182" y="1278715"/>
            <a:ext cx="10186013" cy="4889206"/>
            <a:chOff x="1274182" y="1278715"/>
            <a:chExt cx="10186013" cy="48892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D8156F-0A5E-4E57-8299-C8545E75FDF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96FBCE9-542E-4F61-BD7F-EA3E19C3DC86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F99C4F-EFD7-4DB3-92AD-DA4CC8F2E9AC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6A6FEF-3E84-4215-A77B-A826B9F600B0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75EACF-8326-43CE-BE57-1E8469035B85}"/>
                </a:ext>
              </a:extLst>
            </p:cNvPr>
            <p:cNvSpPr txBox="1"/>
            <p:nvPr/>
          </p:nvSpPr>
          <p:spPr>
            <a:xfrm>
              <a:off x="65833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W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76F807-FFB7-42B8-9BA1-52270DE1BD84}"/>
                </a:ext>
              </a:extLst>
            </p:cNvPr>
            <p:cNvSpPr txBox="1"/>
            <p:nvPr/>
          </p:nvSpPr>
          <p:spPr>
            <a:xfrm>
              <a:off x="55555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1E159C-4573-4E74-9C33-2F1A41416575}"/>
                </a:ext>
              </a:extLst>
            </p:cNvPr>
            <p:cNvSpPr txBox="1"/>
            <p:nvPr/>
          </p:nvSpPr>
          <p:spPr>
            <a:xfrm>
              <a:off x="5646005" y="3823441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O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A51013-DF11-4A37-9CC2-A10C16EE8313}"/>
                </a:ext>
              </a:extLst>
            </p:cNvPr>
            <p:cNvSpPr txBox="1"/>
            <p:nvPr/>
          </p:nvSpPr>
          <p:spPr>
            <a:xfrm>
              <a:off x="6523117" y="3823441"/>
              <a:ext cx="606056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47B7F0-07C5-4591-BAD3-4D85E82379D5}"/>
                </a:ext>
              </a:extLst>
            </p:cNvPr>
            <p:cNvSpPr txBox="1"/>
            <p:nvPr/>
          </p:nvSpPr>
          <p:spPr>
            <a:xfrm>
              <a:off x="1477925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61CAF9-E4EB-40F6-B000-3A824E43F899}"/>
                </a:ext>
              </a:extLst>
            </p:cNvPr>
            <p:cNvSpPr txBox="1"/>
            <p:nvPr/>
          </p:nvSpPr>
          <p:spPr>
            <a:xfrm>
              <a:off x="8307571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D794AC-3523-438E-B304-1201F7C9A65A}"/>
                </a:ext>
              </a:extLst>
            </p:cNvPr>
            <p:cNvSpPr txBox="1"/>
            <p:nvPr/>
          </p:nvSpPr>
          <p:spPr>
            <a:xfrm>
              <a:off x="1484496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54BDA4-9273-4195-B566-63D12604A1BC}"/>
                </a:ext>
              </a:extLst>
            </p:cNvPr>
            <p:cNvSpPr txBox="1"/>
            <p:nvPr/>
          </p:nvSpPr>
          <p:spPr>
            <a:xfrm>
              <a:off x="8314142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21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1246268" y="170892"/>
            <a:ext cx="4149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Table of Contents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572692" y="1719596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01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1310061" y="1943062"/>
            <a:ext cx="431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b="1" spc="300" dirty="0">
                <a:solidFill>
                  <a:schemeClr val="bg1"/>
                </a:solidFill>
              </a:rPr>
              <a:t>Insert Title Here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572692" y="3153212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02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2">
            <a:extLst>
              <a:ext uri="{FF2B5EF4-FFF2-40B4-BE49-F238E27FC236}">
                <a16:creationId xmlns:a16="http://schemas.microsoft.com/office/drawing/2014/main" id="{684CA1B1-84A5-4407-9F98-DBDDC4410CA8}"/>
              </a:ext>
            </a:extLst>
          </p:cNvPr>
          <p:cNvSpPr txBox="1"/>
          <p:nvPr/>
        </p:nvSpPr>
        <p:spPr>
          <a:xfrm>
            <a:off x="1310061" y="3376678"/>
            <a:ext cx="431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b="1" spc="300" dirty="0">
                <a:solidFill>
                  <a:schemeClr val="bg1"/>
                </a:solidFill>
              </a:rPr>
              <a:t>Insert Title Here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572692" y="4586828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03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2000CC67-EC4F-443A-AD62-490557A2DC6F}"/>
              </a:ext>
            </a:extLst>
          </p:cNvPr>
          <p:cNvSpPr txBox="1"/>
          <p:nvPr/>
        </p:nvSpPr>
        <p:spPr>
          <a:xfrm>
            <a:off x="1310061" y="4810294"/>
            <a:ext cx="431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b="1" spc="300" dirty="0">
                <a:solidFill>
                  <a:schemeClr val="bg1"/>
                </a:solidFill>
              </a:rPr>
              <a:t>Insert Title Here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764078" y="214720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9D4C5111-349B-4C66-9360-465CACA0780D}"/>
              </a:ext>
            </a:extLst>
          </p:cNvPr>
          <p:cNvSpPr/>
          <p:nvPr/>
        </p:nvSpPr>
        <p:spPr>
          <a:xfrm>
            <a:off x="764078" y="3605718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60B14E28-E606-4F67-BC37-14433FFBA3C5}"/>
              </a:ext>
            </a:extLst>
          </p:cNvPr>
          <p:cNvSpPr/>
          <p:nvPr/>
        </p:nvSpPr>
        <p:spPr>
          <a:xfrm>
            <a:off x="764078" y="5064235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606030" y="3157878"/>
            <a:ext cx="2574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Life in Color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1274182" y="1838633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연필">
            <a:extLst>
              <a:ext uri="{FF2B5EF4-FFF2-40B4-BE49-F238E27FC236}">
                <a16:creationId xmlns:a16="http://schemas.microsoft.com/office/drawing/2014/main" id="{57A1CD4F-5881-46D6-B91E-713E75857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6961" y="2581412"/>
            <a:ext cx="1562440" cy="15624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4878420" y="1838631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4AACCB-2450-4314-B413-788A2F2E3C57}"/>
              </a:ext>
            </a:extLst>
          </p:cNvPr>
          <p:cNvSpPr/>
          <p:nvPr/>
        </p:nvSpPr>
        <p:spPr>
          <a:xfrm>
            <a:off x="8482657" y="1838629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래픽 6" descr="교사">
            <a:extLst>
              <a:ext uri="{FF2B5EF4-FFF2-40B4-BE49-F238E27FC236}">
                <a16:creationId xmlns:a16="http://schemas.microsoft.com/office/drawing/2014/main" id="{C0E2290D-5D0C-47D0-9620-7CCF777E0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1052" y="2430400"/>
            <a:ext cx="1997200" cy="1997200"/>
          </a:xfrm>
          <a:prstGeom prst="rect">
            <a:avLst/>
          </a:prstGeom>
        </p:spPr>
      </p:pic>
      <p:pic>
        <p:nvPicPr>
          <p:cNvPr id="10" name="그래픽 9" descr="악수">
            <a:extLst>
              <a:ext uri="{FF2B5EF4-FFF2-40B4-BE49-F238E27FC236}">
                <a16:creationId xmlns:a16="http://schemas.microsoft.com/office/drawing/2014/main" id="{87320523-C137-4205-820F-43D213754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4267" y="2430400"/>
            <a:ext cx="2144780" cy="2144780"/>
          </a:xfrm>
          <a:prstGeom prst="rect">
            <a:avLst/>
          </a:prstGeom>
        </p:spPr>
      </p:pic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1545658" y="5095278"/>
            <a:ext cx="25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Title Here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5149897" y="5095278"/>
            <a:ext cx="25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Title Here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63B04C8E-67C0-44BA-BF0A-037E75358960}"/>
              </a:ext>
            </a:extLst>
          </p:cNvPr>
          <p:cNvSpPr txBox="1"/>
          <p:nvPr/>
        </p:nvSpPr>
        <p:spPr>
          <a:xfrm>
            <a:off x="8754134" y="5095278"/>
            <a:ext cx="25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Title Here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EB85925-A344-497F-988A-3BBEC4C4F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876123"/>
              </p:ext>
            </p:extLst>
          </p:nvPr>
        </p:nvGraphicFramePr>
        <p:xfrm>
          <a:off x="574872" y="1671261"/>
          <a:ext cx="5521128" cy="454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6357623" y="3842074"/>
            <a:ext cx="5259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51898" y="2068439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제목을 입력하세요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1905987" y="1405716"/>
            <a:ext cx="8380026" cy="4046567"/>
            <a:chOff x="399539" y="428557"/>
            <a:chExt cx="8380026" cy="4046567"/>
          </a:xfrm>
        </p:grpSpPr>
        <p:sp>
          <p:nvSpPr>
            <p:cNvPr id="2" name="正方形/長方形 1"/>
            <p:cNvSpPr/>
            <p:nvPr/>
          </p:nvSpPr>
          <p:spPr>
            <a:xfrm>
              <a:off x="399539" y="428557"/>
              <a:ext cx="1879836" cy="1879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2566269" y="428557"/>
              <a:ext cx="1879836" cy="18798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732999" y="428557"/>
              <a:ext cx="1879836" cy="18798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899729" y="428557"/>
              <a:ext cx="1879836" cy="18798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99539" y="2595288"/>
              <a:ext cx="1879836" cy="18798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566269" y="2595288"/>
              <a:ext cx="1879836" cy="18798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732999" y="2595288"/>
              <a:ext cx="1879836" cy="1879836"/>
            </a:xfrm>
            <a:prstGeom prst="rect">
              <a:avLst/>
            </a:prstGeom>
            <a:solidFill>
              <a:srgbClr val="A07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899729" y="2595288"/>
              <a:ext cx="1879836" cy="1879836"/>
            </a:xfrm>
            <a:prstGeom prst="rect">
              <a:avLst/>
            </a:prstGeom>
            <a:solidFill>
              <a:srgbClr val="7358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64546" y="5689722"/>
            <a:ext cx="2662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#COLORS</a:t>
            </a:r>
          </a:p>
        </p:txBody>
      </p: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3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기대효과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258C3AC-E72E-44F2-BC39-0D25F09D3FBF}"/>
              </a:ext>
            </a:extLst>
          </p:cNvPr>
          <p:cNvGrpSpPr/>
          <p:nvPr/>
        </p:nvGrpSpPr>
        <p:grpSpPr>
          <a:xfrm>
            <a:off x="397994" y="1267664"/>
            <a:ext cx="5220929" cy="4814047"/>
            <a:chOff x="5604736" y="794869"/>
            <a:chExt cx="5966263" cy="5501295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CD26B84-F08B-42C4-8315-ADB030402498}"/>
                </a:ext>
              </a:extLst>
            </p:cNvPr>
            <p:cNvSpPr/>
            <p:nvPr/>
          </p:nvSpPr>
          <p:spPr>
            <a:xfrm>
              <a:off x="8842378" y="794869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886CFF1-135E-4694-86F2-E36A721A2F4B}"/>
                </a:ext>
              </a:extLst>
            </p:cNvPr>
            <p:cNvSpPr/>
            <p:nvPr/>
          </p:nvSpPr>
          <p:spPr>
            <a:xfrm>
              <a:off x="6926223" y="794869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D2762A7-CDB1-4358-9383-2FB490A19E8C}"/>
                </a:ext>
              </a:extLst>
            </p:cNvPr>
            <p:cNvSpPr/>
            <p:nvPr/>
          </p:nvSpPr>
          <p:spPr>
            <a:xfrm>
              <a:off x="7880629" y="2525852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A513A66-9526-46D2-B9DE-E97A5E75036F}"/>
                </a:ext>
              </a:extLst>
            </p:cNvPr>
            <p:cNvSpPr/>
            <p:nvPr/>
          </p:nvSpPr>
          <p:spPr>
            <a:xfrm>
              <a:off x="5604736" y="2933719"/>
              <a:ext cx="2202476" cy="1223597"/>
            </a:xfrm>
            <a:custGeom>
              <a:avLst/>
              <a:gdLst>
                <a:gd name="connsiteX0" fmla="*/ 0 w 1440604"/>
                <a:gd name="connsiteY0" fmla="*/ 0 h 800335"/>
                <a:gd name="connsiteX1" fmla="*/ 1440604 w 1440604"/>
                <a:gd name="connsiteY1" fmla="*/ 0 h 800335"/>
                <a:gd name="connsiteX2" fmla="*/ 1440604 w 1440604"/>
                <a:gd name="connsiteY2" fmla="*/ 800335 h 800335"/>
                <a:gd name="connsiteX3" fmla="*/ 0 w 1440604"/>
                <a:gd name="connsiteY3" fmla="*/ 800335 h 800335"/>
                <a:gd name="connsiteX4" fmla="*/ 0 w 1440604"/>
                <a:gd name="connsiteY4" fmla="*/ 0 h 8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04" h="800335">
                  <a:moveTo>
                    <a:pt x="0" y="0"/>
                  </a:moveTo>
                  <a:lnTo>
                    <a:pt x="1440604" y="0"/>
                  </a:lnTo>
                  <a:lnTo>
                    <a:pt x="1440604" y="800335"/>
                  </a:lnTo>
                  <a:lnTo>
                    <a:pt x="0" y="8003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FCC0012-EC8B-44D4-8395-C00AF5ADC8A1}"/>
                </a:ext>
              </a:extLst>
            </p:cNvPr>
            <p:cNvSpPr/>
            <p:nvPr/>
          </p:nvSpPr>
          <p:spPr>
            <a:xfrm>
              <a:off x="9796783" y="2525852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3D5DD5C-ECA9-444D-81F1-CD2ED809B207}"/>
                </a:ext>
              </a:extLst>
            </p:cNvPr>
            <p:cNvSpPr/>
            <p:nvPr/>
          </p:nvSpPr>
          <p:spPr>
            <a:xfrm>
              <a:off x="8842378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8A1519F-7BBD-4912-A2D3-67D8078E9620}"/>
                </a:ext>
              </a:extLst>
            </p:cNvPr>
            <p:cNvSpPr/>
            <p:nvPr/>
          </p:nvSpPr>
          <p:spPr>
            <a:xfrm>
              <a:off x="6926223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868AC57-822E-41DF-A6B7-245EF120F846}"/>
                </a:ext>
              </a:extLst>
            </p:cNvPr>
            <p:cNvSpPr/>
            <p:nvPr/>
          </p:nvSpPr>
          <p:spPr>
            <a:xfrm>
              <a:off x="5957950" y="2521493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6096000" y="3867668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 </a:t>
            </a:r>
            <a:r>
              <a:rPr lang="ko-KR" altLang="en-US" sz="2000" dirty="0"/>
              <a:t>우리의 보물</a:t>
            </a:r>
            <a:r>
              <a:rPr lang="en-US" altLang="ko-KR" sz="2000" dirty="0"/>
              <a:t>(</a:t>
            </a:r>
            <a:r>
              <a:rPr lang="ko-KR" altLang="en-US" sz="2000" dirty="0"/>
              <a:t>랜드마크</a:t>
            </a:r>
            <a:r>
              <a:rPr lang="en-US" altLang="ko-KR" sz="2000" dirty="0"/>
              <a:t>)</a:t>
            </a:r>
            <a:r>
              <a:rPr lang="ko-KR" altLang="en-US" sz="2000" dirty="0"/>
              <a:t>에 대한 사람들의 정보 부족</a:t>
            </a:r>
            <a:br>
              <a:rPr lang="en-US" altLang="ko-KR" sz="2000" dirty="0"/>
            </a:br>
            <a:endParaRPr lang="en-US" altLang="ko-KR" sz="2000" dirty="0"/>
          </a:p>
          <a:p>
            <a:pPr algn="just"/>
            <a:r>
              <a:rPr lang="ko-KR" altLang="en-US" sz="2000" dirty="0"/>
              <a:t> 따라서 보물</a:t>
            </a:r>
            <a:r>
              <a:rPr lang="en-US" altLang="ko-KR" sz="2000" dirty="0"/>
              <a:t>(</a:t>
            </a:r>
            <a:r>
              <a:rPr lang="ko-KR" altLang="en-US" sz="2000" dirty="0"/>
              <a:t>랜드마크</a:t>
            </a:r>
            <a:r>
              <a:rPr lang="en-US" altLang="ko-KR" sz="2000" dirty="0"/>
              <a:t>)</a:t>
            </a:r>
            <a:r>
              <a:rPr lang="ko-KR" altLang="en-US" sz="2000" dirty="0"/>
              <a:t>에 대한 정보 교육이 필요</a:t>
            </a:r>
            <a:endParaRPr lang="en-US" altLang="ko-KR" sz="2000" dirty="0"/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 </a:t>
            </a:r>
            <a:r>
              <a:rPr lang="ko-KR" altLang="en-US" sz="2000" dirty="0"/>
              <a:t>유니티 기반 </a:t>
            </a:r>
            <a:r>
              <a:rPr lang="en-US" altLang="ko-KR" sz="2000" dirty="0" err="1"/>
              <a:t>ar</a:t>
            </a:r>
            <a:r>
              <a:rPr lang="ko-KR" altLang="en-US" sz="2000" dirty="0"/>
              <a:t>교육 프로그램 제작을 통해 외국 관광객에게 </a:t>
            </a:r>
            <a:r>
              <a:rPr lang="ko-KR" altLang="en-US" sz="2000" dirty="0" err="1"/>
              <a:t>교육및소개</a:t>
            </a:r>
            <a:endParaRPr lang="en-US" altLang="ko-K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6318634" y="1687999"/>
            <a:ext cx="5186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우리의 보물 알고 알리자</a:t>
            </a:r>
            <a:endParaRPr lang="en-US" altLang="ko-KR" sz="3600" b="1" dirty="0"/>
          </a:p>
          <a:p>
            <a:r>
              <a:rPr lang="en-US" altLang="ko-KR" sz="3600" b="1" dirty="0"/>
              <a:t>(</a:t>
            </a:r>
            <a:r>
              <a:rPr lang="ko-KR" altLang="en-US" sz="3600" b="1" dirty="0"/>
              <a:t>온고지신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하늘, 실외, 건물, 대지이(가) 표시된 사진&#10;&#10;매우 높은 신뢰도로 생성된 설명">
            <a:extLst>
              <a:ext uri="{FF2B5EF4-FFF2-40B4-BE49-F238E27FC236}">
                <a16:creationId xmlns:a16="http://schemas.microsoft.com/office/drawing/2014/main" id="{65FCF67D-E2D3-41B8-8DAD-8873B88E35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03" y="1666848"/>
            <a:ext cx="1373114" cy="959943"/>
          </a:xfrm>
          <a:prstGeom prst="rect">
            <a:avLst/>
          </a:prstGeom>
        </p:spPr>
      </p:pic>
      <p:pic>
        <p:nvPicPr>
          <p:cNvPr id="10" name="그림 9" descr="실외, 하늘, 물, 보트이(가) 표시된 사진&#10;&#10;매우 높은 신뢰도로 생성된 설명">
            <a:extLst>
              <a:ext uri="{FF2B5EF4-FFF2-40B4-BE49-F238E27FC236}">
                <a16:creationId xmlns:a16="http://schemas.microsoft.com/office/drawing/2014/main" id="{5AA79DDF-5039-4483-BF84-00D4858682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85" y="1663760"/>
            <a:ext cx="1452082" cy="1029560"/>
          </a:xfrm>
          <a:prstGeom prst="rect">
            <a:avLst/>
          </a:prstGeom>
        </p:spPr>
      </p:pic>
      <p:pic>
        <p:nvPicPr>
          <p:cNvPr id="18" name="그림 17" descr="건물, 실외, 도시이(가) 표시된 사진&#10;&#10;매우 높은 신뢰도로 생성된 설명">
            <a:extLst>
              <a:ext uri="{FF2B5EF4-FFF2-40B4-BE49-F238E27FC236}">
                <a16:creationId xmlns:a16="http://schemas.microsoft.com/office/drawing/2014/main" id="{B715505D-6047-4892-98B6-D4357D1067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8" y="3230441"/>
            <a:ext cx="1392942" cy="973805"/>
          </a:xfrm>
          <a:prstGeom prst="rect">
            <a:avLst/>
          </a:prstGeom>
        </p:spPr>
      </p:pic>
      <p:pic>
        <p:nvPicPr>
          <p:cNvPr id="25" name="그림 24" descr="실외, 건물이(가) 표시된 사진&#10;&#10;높은 신뢰도로 생성된 설명">
            <a:extLst>
              <a:ext uri="{FF2B5EF4-FFF2-40B4-BE49-F238E27FC236}">
                <a16:creationId xmlns:a16="http://schemas.microsoft.com/office/drawing/2014/main" id="{081E346D-264A-4F23-BEE9-A2C8240FB0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430" y="3204457"/>
            <a:ext cx="1424145" cy="932832"/>
          </a:xfrm>
          <a:prstGeom prst="rect">
            <a:avLst/>
          </a:prstGeom>
        </p:spPr>
      </p:pic>
      <p:pic>
        <p:nvPicPr>
          <p:cNvPr id="27" name="그림 26" descr="건물, 실외, 하늘, 도시이(가) 표시된 사진&#10;&#10;매우 높은 신뢰도로 생성된 설명">
            <a:extLst>
              <a:ext uri="{FF2B5EF4-FFF2-40B4-BE49-F238E27FC236}">
                <a16:creationId xmlns:a16="http://schemas.microsoft.com/office/drawing/2014/main" id="{557935C4-9CF5-4221-B853-1FB7F7E5DE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397" y="3169422"/>
            <a:ext cx="1414480" cy="1002901"/>
          </a:xfrm>
          <a:prstGeom prst="rect">
            <a:avLst/>
          </a:prstGeom>
        </p:spPr>
      </p:pic>
      <p:pic>
        <p:nvPicPr>
          <p:cNvPr id="29" name="그림 28" descr="하늘, 실외, 물, 건물이(가) 표시된 사진&#10;&#10;매우 높은 신뢰도로 생성된 설명">
            <a:extLst>
              <a:ext uri="{FF2B5EF4-FFF2-40B4-BE49-F238E27FC236}">
                <a16:creationId xmlns:a16="http://schemas.microsoft.com/office/drawing/2014/main" id="{2DA71B02-3942-4272-B94D-7798F1BD27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38" y="4684217"/>
            <a:ext cx="1394104" cy="988453"/>
          </a:xfrm>
          <a:prstGeom prst="rect">
            <a:avLst/>
          </a:prstGeom>
        </p:spPr>
      </p:pic>
      <p:pic>
        <p:nvPicPr>
          <p:cNvPr id="33" name="그림 32" descr="실외, 물, 나무, 하늘이(가) 표시된 사진&#10;&#10;매우 높은 신뢰도로 생성된 설명">
            <a:extLst>
              <a:ext uri="{FF2B5EF4-FFF2-40B4-BE49-F238E27FC236}">
                <a16:creationId xmlns:a16="http://schemas.microsoft.com/office/drawing/2014/main" id="{2903304B-ADBD-4B8F-B0FF-FE152AD95C6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03" y="4719197"/>
            <a:ext cx="1373114" cy="95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4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FAE4C0-4F24-4892-9B37-724B414BEAD9}"/>
              </a:ext>
            </a:extLst>
          </p:cNvPr>
          <p:cNvGrpSpPr/>
          <p:nvPr/>
        </p:nvGrpSpPr>
        <p:grpSpPr>
          <a:xfrm>
            <a:off x="1002993" y="984397"/>
            <a:ext cx="10186013" cy="4889206"/>
            <a:chOff x="1274182" y="1278715"/>
            <a:chExt cx="10186013" cy="48892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0DA4D5-3710-42D0-A201-B12C177AD31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dirty="0">
                  <a:solidFill>
                    <a:schemeClr val="tx1"/>
                  </a:solidFill>
                  <a:highlight>
                    <a:srgbClr val="F7F7F7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유니티 </a:t>
              </a:r>
              <a:r>
                <a:rPr lang="en-US" altLang="ko-KR" dirty="0" err="1">
                  <a:solidFill>
                    <a:schemeClr val="tx1"/>
                  </a:solidFill>
                  <a:highlight>
                    <a:srgbClr val="F7F7F7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</a:rPr>
                <a:t>Ar</a:t>
              </a:r>
              <a:r>
                <a:rPr lang="en-US" altLang="ko-KR" dirty="0">
                  <a:solidFill>
                    <a:schemeClr val="tx1"/>
                  </a:solidFill>
                  <a:highlight>
                    <a:srgbClr val="F7F7F7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7F7F7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기반을 통해 그동안 딱딱한 문장들로</a:t>
              </a:r>
              <a:endParaRPr lang="en-US" altLang="ko-KR" dirty="0">
                <a:solidFill>
                  <a:schemeClr val="tx1"/>
                </a:solidFill>
                <a:highlight>
                  <a:srgbClr val="F7F7F7"/>
                </a:highligh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dirty="0" err="1">
                  <a:solidFill>
                    <a:schemeClr val="tx1"/>
                  </a:solidFill>
                  <a:highlight>
                    <a:srgbClr val="F7F7F7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부터의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7F7F7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</a:rPr>
                <a:t> 탈피</a:t>
              </a:r>
              <a:endParaRPr lang="en-US" altLang="ko-KR" dirty="0">
                <a:solidFill>
                  <a:schemeClr val="tx1"/>
                </a:solidFill>
                <a:highlight>
                  <a:srgbClr val="F7F7F7"/>
                </a:highligh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F236925-7E85-47A8-8E19-CC6FD51D3C0F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  <a:highlight>
                    <a:srgbClr val="F7F7F7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기본적인 스마트폰에 대한 기본지식이 필요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F6312D5-0F0A-48B4-BE65-C7CA0EB6C5B8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A84206-DCC5-42CE-8122-AA931F1CF0C5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881694-1337-4C92-B631-5932AFC6639A}"/>
                </a:ext>
              </a:extLst>
            </p:cNvPr>
            <p:cNvSpPr txBox="1"/>
            <p:nvPr/>
          </p:nvSpPr>
          <p:spPr>
            <a:xfrm>
              <a:off x="65833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W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F81944-DAA0-410E-AE55-91E3BF9EEAD6}"/>
                </a:ext>
              </a:extLst>
            </p:cNvPr>
            <p:cNvSpPr txBox="1"/>
            <p:nvPr/>
          </p:nvSpPr>
          <p:spPr>
            <a:xfrm>
              <a:off x="55555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81F691-5995-404C-ACF2-1636F2E25D58}"/>
                </a:ext>
              </a:extLst>
            </p:cNvPr>
            <p:cNvSpPr txBox="1"/>
            <p:nvPr/>
          </p:nvSpPr>
          <p:spPr>
            <a:xfrm>
              <a:off x="5646005" y="3823441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O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F28902-71A5-4608-9BDE-2FED2AD1A7F4}"/>
                </a:ext>
              </a:extLst>
            </p:cNvPr>
            <p:cNvSpPr txBox="1"/>
            <p:nvPr/>
          </p:nvSpPr>
          <p:spPr>
            <a:xfrm>
              <a:off x="6523117" y="3823441"/>
              <a:ext cx="606056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DFFD75-EBAE-4E19-92B7-209E4AD1FF5D}"/>
                </a:ext>
              </a:extLst>
            </p:cNvPr>
            <p:cNvSpPr txBox="1"/>
            <p:nvPr/>
          </p:nvSpPr>
          <p:spPr>
            <a:xfrm>
              <a:off x="1477925" y="1463192"/>
              <a:ext cx="184731" cy="496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C7FCD6-DCB5-491F-B0E4-CAA74A91C69D}"/>
                </a:ext>
              </a:extLst>
            </p:cNvPr>
            <p:cNvSpPr txBox="1"/>
            <p:nvPr/>
          </p:nvSpPr>
          <p:spPr>
            <a:xfrm>
              <a:off x="8698992" y="1463192"/>
              <a:ext cx="184731" cy="456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C6260CF-1575-495A-BA78-5AC75B5CF77A}"/>
              </a:ext>
            </a:extLst>
          </p:cNvPr>
          <p:cNvSpPr txBox="1"/>
          <p:nvPr/>
        </p:nvSpPr>
        <p:spPr>
          <a:xfrm>
            <a:off x="6788727" y="4267200"/>
            <a:ext cx="387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한국관광공사의 대한민국 구석구석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이노스닷컴㈜의</a:t>
            </a:r>
            <a:r>
              <a:rPr lang="ko-KR" altLang="en-US" dirty="0"/>
              <a:t> </a:t>
            </a:r>
            <a:r>
              <a:rPr lang="ko-KR" altLang="en-US" dirty="0" err="1"/>
              <a:t>방방콕콕</a:t>
            </a:r>
            <a:r>
              <a:rPr lang="ko-KR" altLang="en-US" dirty="0"/>
              <a:t> 등 이미 많은 </a:t>
            </a:r>
            <a:r>
              <a:rPr lang="ko-KR" altLang="en-US" dirty="0" err="1"/>
              <a:t>관광어플</a:t>
            </a:r>
            <a:r>
              <a:rPr lang="ko-KR" altLang="en-US" dirty="0"/>
              <a:t> 존재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DA1CF-AC8B-4302-B4C6-166AAD8F6182}"/>
              </a:ext>
            </a:extLst>
          </p:cNvPr>
          <p:cNvSpPr txBox="1"/>
          <p:nvPr/>
        </p:nvSpPr>
        <p:spPr>
          <a:xfrm>
            <a:off x="1274182" y="3837709"/>
            <a:ext cx="401020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300" dirty="0">
                <a:highlight>
                  <a:srgbClr val="F7F7F7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AR</a:t>
            </a:r>
            <a:r>
              <a:rPr lang="ko-KR" altLang="en-US" spc="300" dirty="0">
                <a:highlight>
                  <a:srgbClr val="F7F7F7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을 이라는 신기술을 통해  다른 어플과의 </a:t>
            </a:r>
            <a:r>
              <a:rPr lang="ko-KR" altLang="en-US" spc="300" dirty="0" err="1">
                <a:highlight>
                  <a:srgbClr val="F7F7F7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차별점</a:t>
            </a:r>
            <a:r>
              <a:rPr lang="ko-KR" altLang="en-US" spc="300" dirty="0">
                <a:highlight>
                  <a:srgbClr val="F7F7F7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존재</a:t>
            </a:r>
            <a:endParaRPr lang="en-US" altLang="ko-KR" spc="300" dirty="0">
              <a:highlight>
                <a:srgbClr val="F7F7F7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405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740888" y="2910508"/>
            <a:ext cx="4710223" cy="1036983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942A6-6B66-4A6F-A44A-5A6FFAB9CDB9}"/>
              </a:ext>
            </a:extLst>
          </p:cNvPr>
          <p:cNvSpPr txBox="1"/>
          <p:nvPr/>
        </p:nvSpPr>
        <p:spPr>
          <a:xfrm>
            <a:off x="5077130" y="30442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solidFill>
                  <a:schemeClr val="bg1"/>
                </a:solidFill>
              </a:rPr>
              <a:t>#AR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51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250</Words>
  <Application>Microsoft Office PowerPoint</Application>
  <PresentationFormat>와이드스크린</PresentationFormat>
  <Paragraphs>70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나눔스퀘어라운드 Regular</vt:lpstr>
      <vt:lpstr>맑은 고딕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김동현</cp:lastModifiedBy>
  <cp:revision>42</cp:revision>
  <dcterms:created xsi:type="dcterms:W3CDTF">2018-12-07T00:32:38Z</dcterms:created>
  <dcterms:modified xsi:type="dcterms:W3CDTF">2018-12-21T09:55:12Z</dcterms:modified>
</cp:coreProperties>
</file>