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8" r:id="rId5"/>
    <p:sldId id="269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4ACEA-6946-436E-BB63-E7B440E1A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335BD2-6CA5-4F97-8B99-E421E965D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D0695-1B41-4893-9C90-8B207F39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4312-79F2-4B84-89CD-A8B1CEDF99D0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891CC-E8A1-40B5-8EE3-9E5F9CEB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011D4-15CF-4D44-8AB0-DDD6C991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C40C-C974-4755-95BA-7D98B8BA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4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24AC0-3B70-487C-8C73-815D99A5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29D2A-6B77-4113-BE1B-BE06B3A31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4C808-1190-4EE1-9B6D-45475BA0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4312-79F2-4B84-89CD-A8B1CEDF99D0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7F653-7786-4C82-9CEF-D22783F2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4EF4B-CFE9-4E23-9140-1BDE4F33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C40C-C974-4755-95BA-7D98B8BA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3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AD62A2-3B7C-41BF-9ED8-581DA59F9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EE293-D05D-4F99-930F-7A708F19D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93873-D865-4F30-8FBA-8E1F8148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4312-79F2-4B84-89CD-A8B1CEDF99D0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D0573-5515-42D3-B7D0-6909E96E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7CBFD-7B72-4F51-A193-54BE1609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C40C-C974-4755-95BA-7D98B8BA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4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EC286-12C4-4D70-BFAB-3B41C31C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B5DCE-C9F9-4E3A-8DCF-8D56E1BD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E96E3-12EC-46D2-B1C2-C912BCB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4312-79F2-4B84-89CD-A8B1CEDF99D0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010B7-CE86-4624-9C8E-8B85B669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5B552-7565-4EC0-A561-BF7D7AD3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C40C-C974-4755-95BA-7D98B8BA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0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528F9-D372-4D5E-B90F-372DFE8E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A3F7E-3137-4EE0-8A4D-E1F55589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ED62E-6823-44E7-84CD-AA038FF7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4312-79F2-4B84-89CD-A8B1CEDF99D0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5C501-E854-4C1E-B26A-0EE2C953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44817-8DAC-4E03-94C3-6D8251E8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C40C-C974-4755-95BA-7D98B8BA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9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9C2EC-8A52-40D3-A6D3-95FE43CA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E567B-F5D1-4CD3-90E0-B21F71E4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B4080-9F00-4D9F-8EC2-9D87B8E3E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1DA5D-DCA4-45FD-8A20-0F95DFF3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4312-79F2-4B84-89CD-A8B1CEDF99D0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5233F-3472-4969-A4D0-4BF04E71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8F518-8DD4-44B7-916B-5600924B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C40C-C974-4755-95BA-7D98B8BA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9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97AD5-2234-42A4-ABEC-A452BD26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0BE4B-D04C-453E-B531-4679E852A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140B8E-FCAB-4BE5-AB45-AB0E87E33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C68EBE-AAFF-49EC-A73B-C4890E464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32F3C1-7A92-4870-9264-EED2D16F2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02449-752D-4458-987F-7A5D4F64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4312-79F2-4B84-89CD-A8B1CEDF99D0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576027-FFC2-48FA-94D1-B3F62663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900CDA-46AC-40D8-83C3-F763531D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C40C-C974-4755-95BA-7D98B8BA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7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F2A91-C37F-47B9-9B91-5D2AE1EB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5B9108-869B-4E7B-8B7E-27CB27E2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4312-79F2-4B84-89CD-A8B1CEDF99D0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477C96-66C2-4762-B137-F1C35588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AB77DD-23DB-4136-814B-47FAC17A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C40C-C974-4755-95BA-7D98B8BA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4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90EFF-1CC7-4D56-A782-88461289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4312-79F2-4B84-89CD-A8B1CEDF99D0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75A0E4-EB0D-4919-BD87-F44FA13E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BE16CD-A236-4A5A-BCE2-5A92CD84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C40C-C974-4755-95BA-7D98B8BA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1BFAC-C7CC-4092-8BBA-08909920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A18A4-D1A6-4E4A-BC44-827A97748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79778F-A6C7-4FC9-9413-71AC856B5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CE4470-7ECC-469F-810C-0AE178F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4312-79F2-4B84-89CD-A8B1CEDF99D0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7CD72-4605-499E-A6D5-F01D663F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EB7E7-A4F6-40CE-895C-D374D3E5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C40C-C974-4755-95BA-7D98B8BA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64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021C-9006-45F6-AE9A-0FCBB896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592E0C-5B4E-4A6A-AC77-A1A03919F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6263C-5A0F-4C71-A163-B9DA87390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0B6EC-703F-40AA-9491-98B6BB2B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4312-79F2-4B84-89CD-A8B1CEDF99D0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F12F8-FF25-45CC-934C-C731E343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D8B9A-8287-426F-9CA1-41F1A8B6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C40C-C974-4755-95BA-7D98B8BA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6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3C46E0-1E1B-4332-A00B-656F4E48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66B23-67E8-4DAD-B139-8600E372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41C09-668E-42D0-9476-85EC39245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54312-79F2-4B84-89CD-A8B1CEDF99D0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03B93-09AC-4A5A-9EF8-6A19D531F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B61BC-CF2D-4103-9680-DF100939B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C40C-C974-4755-95BA-7D98B8BA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23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nyflow.net/30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nyflow.net/30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nyflow.net/30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nyflow.net/30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E4A8B9-9430-48EC-9700-4CCD50207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RISC 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CISC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E2FC2F-2BD4-4E52-BCBC-B7A3173EA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전통 과 최신의 대결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201511449 </a:t>
            </a:r>
            <a:r>
              <a:rPr lang="ko-KR" altLang="en-US" sz="2000" dirty="0">
                <a:solidFill>
                  <a:schemeClr val="bg1"/>
                </a:solidFill>
              </a:rPr>
              <a:t>컴퓨터과학과 김동현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래픽 4" descr="우표">
            <a:extLst>
              <a:ext uri="{FF2B5EF4-FFF2-40B4-BE49-F238E27FC236}">
                <a16:creationId xmlns:a16="http://schemas.microsoft.com/office/drawing/2014/main" id="{92F06AC5-7249-4B4A-8ABF-2CA12CAE1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845F91A-5AA0-4878-B161-AA9FFB54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CISC</a:t>
            </a:r>
            <a:r>
              <a:rPr lang="ko-KR" altLang="en-US" dirty="0">
                <a:solidFill>
                  <a:srgbClr val="000000"/>
                </a:solidFill>
              </a:rPr>
              <a:t>의 정의와 등장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래픽 4" descr="컴퓨터">
            <a:extLst>
              <a:ext uri="{FF2B5EF4-FFF2-40B4-BE49-F238E27FC236}">
                <a16:creationId xmlns:a16="http://schemas.microsoft.com/office/drawing/2014/main" id="{7E436469-3C6E-430D-84F7-24BDA5EC9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4EA6E-F5EC-4635-85D2-F2C47CB0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1700" dirty="0">
                <a:solidFill>
                  <a:srgbClr val="000000"/>
                </a:solidFill>
              </a:rPr>
              <a:t>CISC(Complex instruction set computer): </a:t>
            </a:r>
            <a:r>
              <a:rPr lang="ko-KR" altLang="en-US" sz="1700" dirty="0" err="1">
                <a:solidFill>
                  <a:srgbClr val="000000"/>
                </a:solidFill>
              </a:rPr>
              <a:t>마이크로프로그래밍을</a:t>
            </a:r>
            <a:r>
              <a:rPr lang="ko-KR" altLang="en-US" sz="1700" dirty="0">
                <a:solidFill>
                  <a:srgbClr val="000000"/>
                </a:solidFill>
              </a:rPr>
              <a:t> 통해 사용자가 작성하는 고급언어에 각각 하나씩 기계어를 대응시킨 회로로 구성된</a:t>
            </a:r>
            <a:r>
              <a:rPr lang="en-US" altLang="ko-KR" sz="1700" dirty="0">
                <a:solidFill>
                  <a:srgbClr val="000000"/>
                </a:solidFill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</a:rPr>
              <a:t>중앙처리장치의 한 종류이다</a:t>
            </a:r>
            <a:r>
              <a:rPr lang="en-US" altLang="ko-KR" sz="1700" dirty="0">
                <a:solidFill>
                  <a:srgbClr val="000000"/>
                </a:solidFill>
              </a:rPr>
              <a:t>. </a:t>
            </a:r>
          </a:p>
          <a:p>
            <a:r>
              <a:rPr lang="ko-KR" altLang="en-US" sz="1700" dirty="0">
                <a:solidFill>
                  <a:srgbClr val="000000"/>
                </a:solidFill>
              </a:rPr>
              <a:t>출처</a:t>
            </a:r>
            <a:r>
              <a:rPr lang="en-US" altLang="ko-KR" sz="1700" dirty="0">
                <a:solidFill>
                  <a:srgbClr val="000000"/>
                </a:solidFill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</a:rPr>
              <a:t>두산백과</a:t>
            </a:r>
            <a:endParaRPr lang="en-US" altLang="ko-KR" sz="1700" dirty="0">
              <a:solidFill>
                <a:srgbClr val="000000"/>
              </a:solidFill>
            </a:endParaRPr>
          </a:p>
          <a:p>
            <a:r>
              <a:rPr lang="en-US" altLang="ko-KR" sz="1700" dirty="0">
                <a:solidFill>
                  <a:srgbClr val="000000"/>
                </a:solidFill>
              </a:rPr>
              <a:t>1971</a:t>
            </a:r>
            <a:r>
              <a:rPr lang="ko-KR" altLang="en-US" sz="1700" dirty="0">
                <a:solidFill>
                  <a:srgbClr val="000000"/>
                </a:solidFill>
              </a:rPr>
              <a:t>년 인텔은 </a:t>
            </a:r>
            <a:r>
              <a:rPr lang="en-US" altLang="ko-KR" sz="1700" dirty="0">
                <a:solidFill>
                  <a:srgbClr val="000000"/>
                </a:solidFill>
              </a:rPr>
              <a:t>4</a:t>
            </a:r>
            <a:r>
              <a:rPr lang="ko-KR" altLang="en-US" sz="1700" dirty="0">
                <a:solidFill>
                  <a:srgbClr val="000000"/>
                </a:solidFill>
              </a:rPr>
              <a:t>비트 마이크로프로세서 </a:t>
            </a:r>
            <a:r>
              <a:rPr lang="en-US" altLang="ko-KR" sz="1700" dirty="0">
                <a:solidFill>
                  <a:srgbClr val="000000"/>
                </a:solidFill>
              </a:rPr>
              <a:t>4004</a:t>
            </a:r>
            <a:r>
              <a:rPr lang="ko-KR" altLang="en-US" sz="1700" dirty="0">
                <a:solidFill>
                  <a:srgbClr val="000000"/>
                </a:solidFill>
              </a:rPr>
              <a:t>을 내놓은 것이 시초인데 그 이후로 인텔은 지금까지 </a:t>
            </a:r>
            <a:r>
              <a:rPr lang="en-US" altLang="ko-KR" sz="1700" dirty="0">
                <a:solidFill>
                  <a:srgbClr val="000000"/>
                </a:solidFill>
              </a:rPr>
              <a:t>CISC</a:t>
            </a:r>
            <a:r>
              <a:rPr lang="ko-KR" altLang="en-US" sz="1700" dirty="0">
                <a:solidFill>
                  <a:srgbClr val="000000"/>
                </a:solidFill>
              </a:rPr>
              <a:t>방식을 사용하고 있다</a:t>
            </a:r>
            <a:r>
              <a:rPr lang="en-US" altLang="ko-KR" sz="17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1700" dirty="0">
                <a:solidFill>
                  <a:srgbClr val="000000"/>
                </a:solidFill>
              </a:rPr>
              <a:t>CISC</a:t>
            </a:r>
            <a:r>
              <a:rPr lang="ko-KR" altLang="en-US" sz="1700" dirty="0">
                <a:solidFill>
                  <a:srgbClr val="000000"/>
                </a:solidFill>
              </a:rPr>
              <a:t>계열의 </a:t>
            </a:r>
            <a:r>
              <a:rPr lang="ko-KR" altLang="en-US" sz="1700" dirty="0" err="1">
                <a:solidFill>
                  <a:srgbClr val="000000"/>
                </a:solidFill>
              </a:rPr>
              <a:t>마이크로프로세서들은</a:t>
            </a:r>
            <a:r>
              <a:rPr lang="ko-KR" altLang="en-US" sz="1700" dirty="0">
                <a:solidFill>
                  <a:srgbClr val="000000"/>
                </a:solidFill>
              </a:rPr>
              <a:t> 대부분 </a:t>
            </a:r>
            <a:r>
              <a:rPr lang="en-US" altLang="ko-KR" sz="1700" dirty="0">
                <a:solidFill>
                  <a:srgbClr val="000000"/>
                </a:solidFill>
              </a:rPr>
              <a:t>pc</a:t>
            </a:r>
            <a:r>
              <a:rPr lang="ko-KR" altLang="en-US" sz="1700" dirty="0">
                <a:solidFill>
                  <a:srgbClr val="000000"/>
                </a:solidFill>
              </a:rPr>
              <a:t>기반이다</a:t>
            </a:r>
            <a:r>
              <a:rPr lang="en-US" altLang="ko-KR" sz="17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1700" dirty="0">
                <a:solidFill>
                  <a:srgbClr val="000000"/>
                </a:solidFill>
              </a:rPr>
              <a:t>EX)</a:t>
            </a:r>
            <a:r>
              <a:rPr lang="ko-KR" altLang="en-US" sz="1700" dirty="0">
                <a:solidFill>
                  <a:srgbClr val="000000"/>
                </a:solidFill>
              </a:rPr>
              <a:t>인텔 </a:t>
            </a:r>
            <a:r>
              <a:rPr lang="en-US" altLang="ko-KR" sz="1700" dirty="0" err="1">
                <a:solidFill>
                  <a:srgbClr val="000000"/>
                </a:solidFill>
              </a:rPr>
              <a:t>i</a:t>
            </a:r>
            <a:r>
              <a:rPr lang="ko-KR" altLang="en-US" sz="1700" dirty="0">
                <a:solidFill>
                  <a:srgbClr val="000000"/>
                </a:solidFill>
              </a:rPr>
              <a:t>시리즈</a:t>
            </a:r>
            <a:r>
              <a:rPr lang="en-US" altLang="ko-KR" sz="1700" dirty="0">
                <a:solidFill>
                  <a:srgbClr val="000000"/>
                </a:solidFill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</a:rPr>
              <a:t>펜티엄</a:t>
            </a:r>
            <a:r>
              <a:rPr lang="en-US" altLang="ko-KR" sz="1700" dirty="0">
                <a:solidFill>
                  <a:srgbClr val="000000"/>
                </a:solidFill>
              </a:rPr>
              <a:t>, AMD </a:t>
            </a:r>
            <a:r>
              <a:rPr lang="ko-KR" altLang="en-US" sz="1700" dirty="0" err="1">
                <a:solidFill>
                  <a:srgbClr val="000000"/>
                </a:solidFill>
              </a:rPr>
              <a:t>라이젠</a:t>
            </a:r>
            <a:r>
              <a:rPr lang="ko-KR" altLang="en-US" sz="1700" dirty="0">
                <a:solidFill>
                  <a:srgbClr val="000000"/>
                </a:solidFill>
              </a:rPr>
              <a:t> 시리즈이다</a:t>
            </a:r>
            <a:r>
              <a:rPr lang="en-US" altLang="ko-KR" sz="1700" dirty="0">
                <a:solidFill>
                  <a:srgbClr val="000000"/>
                </a:solidFill>
              </a:rPr>
              <a:t>.</a:t>
            </a:r>
            <a:endParaRPr lang="ko-KR" alt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73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E5D9F-7925-49D0-8AB7-0F48C6D6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CISC</a:t>
            </a:r>
            <a:r>
              <a:rPr lang="ko-KR" altLang="en-US" dirty="0"/>
              <a:t>개발동기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8728D-6A41-4980-9096-C8E578EE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보다 강력하고 복잡한 고급 프로그래밍 언어</a:t>
            </a:r>
            <a:r>
              <a:rPr lang="en-US" altLang="ko-KR" dirty="0"/>
              <a:t>, </a:t>
            </a:r>
            <a:r>
              <a:rPr lang="ko-KR" altLang="en-US" dirty="0"/>
              <a:t>즉 고급 언어</a:t>
            </a:r>
            <a:r>
              <a:rPr lang="en-US" altLang="ko-KR" dirty="0"/>
              <a:t>(High-Level Language, HLL)</a:t>
            </a:r>
            <a:r>
              <a:rPr lang="ko-KR" altLang="en-US" dirty="0"/>
              <a:t>에 대한 보다 나은 지원은 </a:t>
            </a:r>
            <a:r>
              <a:rPr lang="en-US" altLang="ko-KR" dirty="0"/>
              <a:t>CPU </a:t>
            </a:r>
            <a:r>
              <a:rPr lang="ko-KR" altLang="en-US" dirty="0"/>
              <a:t>설계자의 공통된 목표</a:t>
            </a:r>
            <a:r>
              <a:rPr lang="en-US" altLang="ko-KR" dirty="0"/>
              <a:t>.</a:t>
            </a:r>
            <a:r>
              <a:rPr lang="ko-KR" altLang="en-US" dirty="0"/>
              <a:t>이를 위해 컴파일러의 단순화와 성능 향상을 목표로 두었고 이로 인해 </a:t>
            </a:r>
            <a:r>
              <a:rPr lang="en-US" altLang="ko-KR" dirty="0"/>
              <a:t>CPU</a:t>
            </a:r>
            <a:r>
              <a:rPr lang="ko-KR" altLang="en-US" dirty="0"/>
              <a:t>의 명령어 세트는 명령어 수가 더 많아지고 복잡한 경향이 생김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http://anyflow.net/309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어쨌건간에</a:t>
            </a:r>
            <a:r>
              <a:rPr lang="ko-KR" altLang="en-US" dirty="0"/>
              <a:t> 흘러가는 者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51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32E93-4A2C-497A-8534-3A3DBC34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CISC</a:t>
            </a:r>
            <a:r>
              <a:rPr lang="ko-KR" altLang="en-US" dirty="0"/>
              <a:t>의 동작방식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F08C3-715F-43F2-B308-D61C8E72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CISC</a:t>
            </a:r>
            <a:r>
              <a:rPr lang="ko-KR" altLang="en-US" dirty="0"/>
              <a:t>의 명령어들은 </a:t>
            </a:r>
            <a:r>
              <a:rPr lang="en-US" altLang="ko-KR" dirty="0"/>
              <a:t>2-</a:t>
            </a:r>
            <a:r>
              <a:rPr lang="ko-KR" altLang="en-US" dirty="0"/>
              <a:t>주소 명령어 형식을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2-</a:t>
            </a:r>
            <a:r>
              <a:rPr lang="ko-KR" altLang="en-US" dirty="0"/>
              <a:t>주소 명령어 형식이란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동작코드 목적지 오퍼랜드</a:t>
            </a:r>
            <a:r>
              <a:rPr lang="en-US" altLang="ko-KR" dirty="0"/>
              <a:t>/</a:t>
            </a:r>
            <a:r>
              <a:rPr lang="ko-KR" altLang="en-US" dirty="0"/>
              <a:t>소스 오퍼랜드 소스 오퍼랜드 로 </a:t>
            </a:r>
            <a:r>
              <a:rPr lang="ko-KR" altLang="en-US" dirty="0" err="1"/>
              <a:t>이루어져있다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3-</a:t>
            </a:r>
            <a:r>
              <a:rPr lang="ko-KR" altLang="en-US" dirty="0"/>
              <a:t>주소 명령어 형식에 비하여 명령어 자체의 길이는 짧아지지만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고급언어 프로그램을 기계명령어로 </a:t>
            </a:r>
            <a:r>
              <a:rPr lang="ko-KR" altLang="en-US" dirty="0" err="1"/>
              <a:t>표현할때</a:t>
            </a:r>
            <a:r>
              <a:rPr lang="ko-KR" altLang="en-US" dirty="0"/>
              <a:t> 명령어의 수가 증가한다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CISC </a:t>
            </a:r>
            <a:r>
              <a:rPr lang="ko-KR" altLang="en-US" dirty="0"/>
              <a:t>계열의 </a:t>
            </a:r>
            <a:r>
              <a:rPr lang="ko-KR" altLang="en-US" dirty="0" err="1"/>
              <a:t>마이크로프로세서들이</a:t>
            </a:r>
            <a:r>
              <a:rPr lang="ko-KR" altLang="en-US" dirty="0"/>
              <a:t> 주로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CISC</a:t>
            </a:r>
            <a:r>
              <a:rPr lang="ko-KR" altLang="en-US" dirty="0"/>
              <a:t>는 가변 길이 명령어들을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4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01123-1F46-403B-A472-A1D61302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CISC</a:t>
            </a:r>
            <a:r>
              <a:rPr lang="ko-KR" altLang="en-US" dirty="0"/>
              <a:t>의 특징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CA3DCE-DD56-4D5B-B211-50C5F28AE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46997"/>
            <a:ext cx="13596671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가변 길이의 많은 명령어 :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HLL이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요구하는 다양한 명령어에 대한 요구를 직접적으로 처리 가능.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다양한 주소 지정 방식을 동시에 수용 : 즉치, 직접, 간접, 레지스터, 변위 주소지정 방식 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적은 개수의 특화된 레지스터(데이터 레지스터, 주소 레지스터 등) :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오퍼랜드 지정자가 참조할 레지스터의 형태가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 코드 내에 묵시적으로 지정되므로 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비트 절약의 효과.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프로그래밍의 융통성이 제한됨.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파이프라이닝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수퍼스칼라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방식 적용이 상대적으로 어려움 : 다양한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명렁어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명령어 형식, 주소지정 방식으로 인한 복잡도 증가로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구현 방식 :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방식.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800" dirty="0">
                <a:latin typeface="Arial" panose="020B0604020202020204" pitchFamily="34" charset="0"/>
              </a:rPr>
              <a:t>(많은 수의 명령어, 즉 많은 수의 </a:t>
            </a:r>
            <a:r>
              <a:rPr lang="ko-KR" altLang="ko-KR" sz="1800" dirty="0" err="1">
                <a:latin typeface="Arial" panose="020B0604020202020204" pitchFamily="34" charset="0"/>
              </a:rPr>
              <a:t>op</a:t>
            </a:r>
            <a:r>
              <a:rPr lang="ko-KR" altLang="ko-KR" sz="1800" dirty="0">
                <a:latin typeface="Arial" panose="020B0604020202020204" pitchFamily="34" charset="0"/>
              </a:rPr>
              <a:t> 코드로 인한 복잡도 증가로 인해 </a:t>
            </a:r>
            <a:r>
              <a:rPr lang="ko-KR" altLang="ko-KR" sz="1800" dirty="0" err="1">
                <a:latin typeface="Arial" panose="020B0604020202020204" pitchFamily="34" charset="0"/>
              </a:rPr>
              <a:t>hardwired</a:t>
            </a:r>
            <a:r>
              <a:rPr lang="ko-KR" altLang="ko-KR" sz="1800" dirty="0">
                <a:latin typeface="Arial" panose="020B0604020202020204" pitchFamily="34" charset="0"/>
              </a:rPr>
              <a:t> 방식으로는 구현이 어려움)</a:t>
            </a:r>
            <a:br>
              <a:rPr lang="ko-KR" altLang="ko-KR" sz="1800" dirty="0">
                <a:latin typeface="Arial" panose="020B0604020202020204" pitchFamily="34" charset="0"/>
              </a:rPr>
            </a:br>
            <a:r>
              <a:rPr lang="en-US" altLang="ko-KR" sz="1800" dirty="0" err="1">
                <a:latin typeface="Arial" panose="020B0604020202020204" pitchFamily="34" charset="0"/>
              </a:rPr>
              <a:t>cf</a:t>
            </a:r>
            <a:r>
              <a:rPr lang="en-US" altLang="ko-KR" sz="1800" dirty="0">
                <a:latin typeface="Arial" panose="020B0604020202020204" pitchFamily="34" charset="0"/>
              </a:rPr>
              <a:t>) HLL=HIGH LEVEL LANGUAGE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http://anyflow.net/309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어쨌건간에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흘러가는 者]</a:t>
            </a:r>
          </a:p>
        </p:txBody>
      </p:sp>
    </p:spTree>
    <p:extLst>
      <p:ext uri="{BB962C8B-B14F-4D97-AF65-F5344CB8AC3E}">
        <p14:creationId xmlns:p14="http://schemas.microsoft.com/office/powerpoint/2010/main" val="2476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494">
              <a:srgbClr val="D5DFF2"/>
            </a:gs>
            <a:gs pos="22052">
              <a:srgbClr val="E0E7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51AFE-0539-495B-A090-3117D79E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CISC</a:t>
            </a:r>
            <a:r>
              <a:rPr lang="ko-KR" altLang="en-US" b="1" dirty="0"/>
              <a:t>와 </a:t>
            </a:r>
            <a:r>
              <a:rPr lang="en-US" altLang="ko-KR" b="1" dirty="0"/>
              <a:t>RISC </a:t>
            </a:r>
            <a:r>
              <a:rPr lang="ko-KR" altLang="en-US" b="1" dirty="0"/>
              <a:t>간의 논쟁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4EFC3E-06D4-46C4-A02E-A7A852C31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93299"/>
            <a:ext cx="1135246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이전에 각 방식에 대한 찬반 논쟁이 상당했던 것에 비해 현재는 거의 사라짐.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이유는 객관적 평가 기준을 만들기 힘들 뿐 아니라, 두 기술들이 점차적으로 통합되고 있기 때문.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각각의 설계에 상대의 특징을 포함하는 것이 유리하다고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인식되어감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CISC의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대표 격인 펜티엄 모델의 경우 범용 레지스터 개수의 증가 및 명령어 파이프라인 설계를 강조하는 추세.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RISC 진영의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PowerPC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모델은 명령어, 주소지정방식 등이 점점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복잡해져가는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추세.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http://anyflow.net/309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어쨌건간에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흘러가는 者]</a:t>
            </a:r>
          </a:p>
        </p:txBody>
      </p:sp>
    </p:spTree>
    <p:extLst>
      <p:ext uri="{BB962C8B-B14F-4D97-AF65-F5344CB8AC3E}">
        <p14:creationId xmlns:p14="http://schemas.microsoft.com/office/powerpoint/2010/main" val="127285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494">
              <a:srgbClr val="D5DFF2"/>
            </a:gs>
            <a:gs pos="22052">
              <a:srgbClr val="E0E7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086AC-B140-4DB6-8A41-6EB37A73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r>
              <a:rPr lang="ko-KR" altLang="en-US" dirty="0"/>
              <a:t>에 대한 나의 의견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488B8-0C9B-4841-B454-B16078B3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RISC</a:t>
            </a:r>
            <a:r>
              <a:rPr lang="ko-KR" altLang="en-US" dirty="0"/>
              <a:t>방식이 대세이지만 </a:t>
            </a:r>
            <a:r>
              <a:rPr lang="en-US" altLang="ko-KR" dirty="0"/>
              <a:t>CISC</a:t>
            </a:r>
            <a:r>
              <a:rPr lang="ko-KR" altLang="en-US" dirty="0"/>
              <a:t>에 비해 표현할 수 있는 명령어의 수가 적다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RISC</a:t>
            </a:r>
            <a:r>
              <a:rPr lang="ko-KR" altLang="en-US" dirty="0"/>
              <a:t>계열업체인 </a:t>
            </a:r>
            <a:r>
              <a:rPr lang="ko-KR" altLang="en-US" dirty="0" err="1"/>
              <a:t>퀄컴</a:t>
            </a:r>
            <a:r>
              <a:rPr lang="en-US" altLang="ko-KR" dirty="0"/>
              <a:t>, </a:t>
            </a:r>
            <a:r>
              <a:rPr lang="ko-KR" altLang="en-US" dirty="0"/>
              <a:t>삼성 등의 프로세서 기술이 나날이 좋아지고 있다</a:t>
            </a:r>
            <a:r>
              <a:rPr lang="en-US" altLang="ko-KR" dirty="0"/>
              <a:t>. </a:t>
            </a:r>
            <a:r>
              <a:rPr lang="ko-KR" altLang="en-US" dirty="0"/>
              <a:t>그에 반해 </a:t>
            </a:r>
            <a:r>
              <a:rPr lang="en-US" altLang="ko-KR" dirty="0"/>
              <a:t>CISC</a:t>
            </a:r>
            <a:r>
              <a:rPr lang="ko-KR" altLang="en-US" dirty="0"/>
              <a:t>계열업체 인 인텔은 </a:t>
            </a:r>
            <a:r>
              <a:rPr lang="en-US" altLang="ko-KR" dirty="0"/>
              <a:t>14nm</a:t>
            </a:r>
            <a:r>
              <a:rPr lang="ko-KR" altLang="en-US" dirty="0"/>
              <a:t>공정으로 만든 프로세서이후로 더 이상 기술의 발전이 </a:t>
            </a:r>
            <a:r>
              <a:rPr lang="ko-KR" altLang="en-US" dirty="0" err="1"/>
              <a:t>느려지면서</a:t>
            </a:r>
            <a:r>
              <a:rPr lang="ko-KR" altLang="en-US" dirty="0"/>
              <a:t> 조만간 </a:t>
            </a:r>
            <a:r>
              <a:rPr lang="en-US" altLang="ko-KR" dirty="0"/>
              <a:t>RISC</a:t>
            </a:r>
            <a:r>
              <a:rPr lang="ko-KR" altLang="en-US" dirty="0"/>
              <a:t>방식이 </a:t>
            </a:r>
            <a:r>
              <a:rPr lang="en-US" altLang="ko-KR" dirty="0"/>
              <a:t>CISC</a:t>
            </a:r>
            <a:r>
              <a:rPr lang="ko-KR" altLang="en-US" dirty="0"/>
              <a:t>방식을 삼켜버릴 지도 모른다고 생각한다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41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AC1CEE-DC90-4DCC-916B-C6895B77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RISC</a:t>
            </a:r>
            <a:r>
              <a:rPr lang="ko-KR" altLang="en-US" dirty="0">
                <a:solidFill>
                  <a:srgbClr val="000000"/>
                </a:solidFill>
              </a:rPr>
              <a:t>의 정의 와 등장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래픽 6" descr="스마트폰">
            <a:extLst>
              <a:ext uri="{FF2B5EF4-FFF2-40B4-BE49-F238E27FC236}">
                <a16:creationId xmlns:a16="http://schemas.microsoft.com/office/drawing/2014/main" id="{8401CAD4-1FF6-494A-BFFA-82E4C2EC0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66C61-278A-432B-BDC0-61B9EA48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</a:rPr>
              <a:t>RISC(Reduced instruction set computer)</a:t>
            </a:r>
            <a:r>
              <a:rPr lang="ko-KR" altLang="en-US" sz="2000" dirty="0">
                <a:solidFill>
                  <a:srgbClr val="000000"/>
                </a:solidFill>
              </a:rPr>
              <a:t>의 약자로 명령어를 최대한 줄여서 만든 프로세서이다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2000" dirty="0">
                <a:solidFill>
                  <a:srgbClr val="000000"/>
                </a:solidFill>
              </a:rPr>
              <a:t>1970</a:t>
            </a:r>
            <a:r>
              <a:rPr lang="ko-KR" altLang="en-US" sz="2000" dirty="0">
                <a:solidFill>
                  <a:srgbClr val="000000"/>
                </a:solidFill>
              </a:rPr>
              <a:t>년대에 등장하였으며 현재 스마트폰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태블릿 </a:t>
            </a:r>
            <a:r>
              <a:rPr lang="en-US" altLang="ko-KR" sz="2000" dirty="0">
                <a:solidFill>
                  <a:srgbClr val="000000"/>
                </a:solidFill>
              </a:rPr>
              <a:t>pc</a:t>
            </a:r>
            <a:r>
              <a:rPr lang="ko-KR" altLang="en-US" sz="2000" dirty="0">
                <a:solidFill>
                  <a:srgbClr val="000000"/>
                </a:solidFill>
              </a:rPr>
              <a:t>의 </a:t>
            </a:r>
            <a:r>
              <a:rPr lang="en-US" altLang="ko-KR" sz="2000" dirty="0" err="1">
                <a:solidFill>
                  <a:srgbClr val="000000"/>
                </a:solidFill>
              </a:rPr>
              <a:t>cpu</a:t>
            </a:r>
            <a:r>
              <a:rPr lang="ko-KR" altLang="en-US" sz="2000" dirty="0">
                <a:solidFill>
                  <a:srgbClr val="000000"/>
                </a:solidFill>
              </a:rPr>
              <a:t>동작방식이다</a:t>
            </a:r>
            <a:r>
              <a:rPr lang="en-US" altLang="ko-KR" sz="2000" dirty="0">
                <a:solidFill>
                  <a:srgbClr val="000000"/>
                </a:solidFill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</a:rPr>
              <a:t>그만큼 최신 프로세서의 핵심기술이라고 할 수 있겠다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r>
              <a:rPr lang="ko-KR" altLang="en-US" sz="2000" dirty="0">
                <a:solidFill>
                  <a:srgbClr val="000000"/>
                </a:solidFill>
              </a:rPr>
              <a:t>대표적인 </a:t>
            </a:r>
            <a:r>
              <a:rPr lang="en-US" altLang="ko-KR" sz="2000" dirty="0">
                <a:solidFill>
                  <a:srgbClr val="000000"/>
                </a:solidFill>
              </a:rPr>
              <a:t>RISC</a:t>
            </a:r>
            <a:r>
              <a:rPr lang="ko-KR" altLang="en-US" sz="2000" dirty="0">
                <a:solidFill>
                  <a:srgbClr val="000000"/>
                </a:solidFill>
              </a:rPr>
              <a:t>방식 프로세서 개발회사로는 </a:t>
            </a:r>
            <a:r>
              <a:rPr lang="ko-KR" altLang="en-US" sz="2000" dirty="0" err="1">
                <a:solidFill>
                  <a:srgbClr val="000000"/>
                </a:solidFill>
              </a:rPr>
              <a:t>퀄컴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삼성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애플 등이 있다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2000" dirty="0">
                <a:solidFill>
                  <a:srgbClr val="000000"/>
                </a:solidFill>
              </a:rPr>
              <a:t>EX) </a:t>
            </a:r>
            <a:r>
              <a:rPr lang="ko-KR" altLang="en-US" sz="2000" dirty="0">
                <a:solidFill>
                  <a:srgbClr val="000000"/>
                </a:solidFill>
              </a:rPr>
              <a:t>삼성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</a:rPr>
              <a:t>엑시노스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애플의 </a:t>
            </a:r>
            <a:r>
              <a:rPr lang="en-US" altLang="ko-KR" sz="2000" dirty="0">
                <a:solidFill>
                  <a:srgbClr val="000000"/>
                </a:solidFill>
              </a:rPr>
              <a:t>A</a:t>
            </a:r>
            <a:r>
              <a:rPr lang="ko-KR" altLang="en-US" sz="2000" dirty="0">
                <a:solidFill>
                  <a:srgbClr val="000000"/>
                </a:solidFill>
              </a:rPr>
              <a:t>시리즈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</a:rPr>
              <a:t>퀄컴의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</a:rPr>
              <a:t>스냅드래곤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2B34A-9EAB-451D-B17E-56D35E2E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RISC</a:t>
            </a:r>
            <a:r>
              <a:rPr lang="ko-KR" altLang="en-US" dirty="0"/>
              <a:t>계열 </a:t>
            </a:r>
            <a:r>
              <a:rPr lang="en-US" altLang="ko-KR" dirty="0"/>
              <a:t>AP</a:t>
            </a:r>
            <a:r>
              <a:rPr lang="ko-KR" altLang="en-US" dirty="0"/>
              <a:t>간단한소개</a:t>
            </a:r>
            <a:r>
              <a:rPr lang="en-US" altLang="ko-KR" dirty="0"/>
              <a:t>(</a:t>
            </a:r>
            <a:r>
              <a:rPr lang="ko-KR" altLang="en-US" dirty="0"/>
              <a:t>삼성</a:t>
            </a:r>
            <a:r>
              <a:rPr lang="en-US" altLang="ko-KR" dirty="0"/>
              <a:t>,</a:t>
            </a:r>
            <a:r>
              <a:rPr lang="ko-KR" altLang="en-US" dirty="0"/>
              <a:t>애플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94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6E785-BE53-4637-A68F-D62DE5C5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삼성의 </a:t>
            </a:r>
            <a:r>
              <a:rPr lang="ko-KR" altLang="en-US" dirty="0" err="1"/>
              <a:t>엑시노스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FCACA-2928-42AF-8DE8-C68084DE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모바일 프로세서</a:t>
            </a:r>
            <a:r>
              <a:rPr lang="en-US" altLang="ko-KR" dirty="0"/>
              <a:t>(AP)</a:t>
            </a:r>
            <a:r>
              <a:rPr lang="ko-KR" altLang="en-US" dirty="0"/>
              <a:t>의 한종류이다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</a:t>
            </a:r>
            <a:r>
              <a:rPr lang="en-US" altLang="ko-KR" dirty="0"/>
              <a:t>10nm(</a:t>
            </a:r>
            <a:r>
              <a:rPr lang="ko-KR" altLang="en-US" dirty="0"/>
              <a:t>나노미터</a:t>
            </a:r>
            <a:r>
              <a:rPr lang="en-US" altLang="ko-KR" dirty="0"/>
              <a:t>) </a:t>
            </a:r>
            <a:r>
              <a:rPr lang="en-US" altLang="ko-KR" dirty="0" err="1"/>
              <a:t>FInFET</a:t>
            </a:r>
            <a:r>
              <a:rPr lang="en-US" altLang="ko-KR" dirty="0"/>
              <a:t> </a:t>
            </a:r>
            <a:r>
              <a:rPr lang="ko-KR" altLang="en-US" dirty="0"/>
              <a:t>공정으로 생산되고 있으며 향후 </a:t>
            </a:r>
            <a:r>
              <a:rPr lang="en-US" altLang="ko-KR" dirty="0"/>
              <a:t>7nm</a:t>
            </a:r>
            <a:r>
              <a:rPr lang="ko-KR" altLang="en-US" dirty="0"/>
              <a:t>에 도전한다고 </a:t>
            </a:r>
            <a:r>
              <a:rPr lang="ko-KR" altLang="en-US" dirty="0" err="1"/>
              <a:t>알려져있다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안드로이드 스마트폰에 공급되는 </a:t>
            </a:r>
            <a:r>
              <a:rPr lang="ko-KR" altLang="en-US" dirty="0" err="1"/>
              <a:t>멀티코어프로세서들</a:t>
            </a:r>
            <a:r>
              <a:rPr lang="ko-KR" altLang="en-US" dirty="0"/>
              <a:t> 중 가장 성능이 뛰어나다고 </a:t>
            </a:r>
            <a:r>
              <a:rPr lang="ko-KR" altLang="en-US" dirty="0" err="1"/>
              <a:t>알려져있다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3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10587-1389-4DAC-BD77-8F310FBB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애플의 </a:t>
            </a:r>
            <a:r>
              <a:rPr lang="en-US" altLang="ko-KR" dirty="0"/>
              <a:t>A</a:t>
            </a:r>
            <a:r>
              <a:rPr lang="ko-KR" altLang="en-US" dirty="0"/>
              <a:t>시리즈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BE4AE-3FFE-45BA-9387-B839A2FD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애플의 </a:t>
            </a:r>
            <a:r>
              <a:rPr lang="en-US" altLang="ko-KR" dirty="0"/>
              <a:t>A</a:t>
            </a:r>
            <a:r>
              <a:rPr lang="ko-KR" altLang="en-US" dirty="0"/>
              <a:t>시리즈는 현재 </a:t>
            </a:r>
            <a:r>
              <a:rPr lang="en-US" altLang="ko-KR" dirty="0"/>
              <a:t>A12</a:t>
            </a:r>
            <a:r>
              <a:rPr lang="ko-KR" altLang="en-US" dirty="0"/>
              <a:t>까지 나와있으며 현존하는 프로세서들 중 가장 성능이 뛰어나고 파워 소모도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애플이 배터리용량을 키우지 않고도 스마트폰 사용시간이 긴 것은 애플의 </a:t>
            </a:r>
            <a:r>
              <a:rPr lang="en-US" altLang="ko-KR" dirty="0"/>
              <a:t>IOS</a:t>
            </a:r>
            <a:r>
              <a:rPr lang="ko-KR" altLang="en-US" dirty="0"/>
              <a:t>와 </a:t>
            </a:r>
            <a:r>
              <a:rPr lang="en-US" altLang="ko-KR" dirty="0"/>
              <a:t>A</a:t>
            </a:r>
            <a:r>
              <a:rPr lang="ko-KR" altLang="en-US" dirty="0"/>
              <a:t>시리즈의 만남이 있기에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A12</a:t>
            </a:r>
            <a:r>
              <a:rPr lang="ko-KR" altLang="en-US" dirty="0"/>
              <a:t>는 현재 </a:t>
            </a:r>
            <a:r>
              <a:rPr lang="en-US" altLang="ko-KR" dirty="0"/>
              <a:t>7nm</a:t>
            </a:r>
            <a:r>
              <a:rPr lang="ko-KR" altLang="en-US" dirty="0"/>
              <a:t>공정으로 생산되고 있으며 대만의 </a:t>
            </a:r>
            <a:r>
              <a:rPr lang="en-US" altLang="ko-KR" dirty="0"/>
              <a:t>TSMC</a:t>
            </a:r>
            <a:r>
              <a:rPr lang="ko-KR" altLang="en-US" dirty="0"/>
              <a:t>가 생산을 담당하고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다른 스마트폰 </a:t>
            </a:r>
            <a:r>
              <a:rPr lang="en-US" altLang="ko-KR" dirty="0"/>
              <a:t>AP</a:t>
            </a:r>
            <a:r>
              <a:rPr lang="ko-KR" altLang="en-US" dirty="0"/>
              <a:t>에 비해 성능차이가 많이 나는데 나의 의견으로는 </a:t>
            </a:r>
            <a:r>
              <a:rPr lang="en-US" altLang="ko-KR" dirty="0"/>
              <a:t>7nm</a:t>
            </a:r>
            <a:r>
              <a:rPr lang="ko-KR" altLang="en-US" dirty="0"/>
              <a:t>공정과 </a:t>
            </a:r>
            <a:r>
              <a:rPr lang="en-US" altLang="ko-KR" dirty="0"/>
              <a:t>AP</a:t>
            </a:r>
            <a:r>
              <a:rPr lang="ko-KR" altLang="en-US" dirty="0"/>
              <a:t>설계가 크게 작용한다고 한다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7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>
            <a:extLst>
              <a:ext uri="{FF2B5EF4-FFF2-40B4-BE49-F238E27FC236}">
                <a16:creationId xmlns:a16="http://schemas.microsoft.com/office/drawing/2014/main" id="{AD7F4CCF-ABEC-418F-AF94-778BEF5A909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ko-KR" dirty="0"/>
              <a:t>RISC</a:t>
            </a:r>
            <a:r>
              <a:rPr lang="ko-KR" altLang="en-US" dirty="0"/>
              <a:t>의 출현이유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B2D15-A95E-46F1-BC16-D7382558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CISC</a:t>
            </a:r>
            <a:r>
              <a:rPr lang="ko-KR" altLang="en-US" dirty="0"/>
              <a:t>방식이 고급프로그램에서 작성된 프로그램을 기계어로 </a:t>
            </a:r>
            <a:r>
              <a:rPr lang="ko-KR" altLang="en-US" dirty="0" err="1"/>
              <a:t>변환시</a:t>
            </a:r>
            <a:r>
              <a:rPr lang="ko-KR" altLang="en-US" dirty="0"/>
              <a:t> 명령어수가 많다는 단점을 극복하고 </a:t>
            </a:r>
            <a:r>
              <a:rPr lang="en-US" altLang="ko-KR" dirty="0"/>
              <a:t>CPU</a:t>
            </a:r>
            <a:r>
              <a:rPr lang="ko-KR" altLang="en-US" dirty="0"/>
              <a:t>성능의 </a:t>
            </a:r>
            <a:r>
              <a:rPr lang="ko-KR" altLang="en-US" dirty="0" err="1"/>
              <a:t>최적화를위한</a:t>
            </a:r>
            <a:r>
              <a:rPr lang="ko-KR" altLang="en-US" dirty="0"/>
              <a:t> 연구의 결과로 탄생하였다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22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0F08-A9E8-4DFD-BAA1-A14D3A7C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RISC</a:t>
            </a:r>
            <a:r>
              <a:rPr lang="ko-KR" altLang="en-US" dirty="0"/>
              <a:t>의 동작방식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A9A8A-F7BF-4629-B932-3A3CD255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RISC</a:t>
            </a:r>
            <a:r>
              <a:rPr lang="ko-KR" altLang="en-US" dirty="0"/>
              <a:t>의 명령어들은 </a:t>
            </a:r>
            <a:r>
              <a:rPr lang="en-US" altLang="ko-KR" dirty="0"/>
              <a:t>3-</a:t>
            </a:r>
            <a:r>
              <a:rPr lang="ko-KR" altLang="en-US" dirty="0"/>
              <a:t>주소 명령어 형식을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3-</a:t>
            </a:r>
            <a:r>
              <a:rPr lang="ko-KR" altLang="en-US" dirty="0"/>
              <a:t>주소 명령어 형식이란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동작코드 목적지 오퍼랜드 소스 오퍼랜드</a:t>
            </a:r>
            <a:r>
              <a:rPr lang="en-US" altLang="ko-KR" dirty="0"/>
              <a:t>1 </a:t>
            </a:r>
            <a:r>
              <a:rPr lang="ko-KR" altLang="en-US" dirty="0"/>
              <a:t>소스 오퍼랜드</a:t>
            </a:r>
            <a:r>
              <a:rPr lang="en-US" altLang="ko-KR" dirty="0"/>
              <a:t>2</a:t>
            </a:r>
            <a:r>
              <a:rPr lang="ko-KR" altLang="en-US" dirty="0"/>
              <a:t> 로 </a:t>
            </a:r>
            <a:r>
              <a:rPr lang="ko-KR" altLang="en-US" dirty="0" err="1"/>
              <a:t>이루어져있다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전체적으로 명령어 길이가 길지만 고급 언어로 작성된 프로그램을 기계어로 변환할 때 필요한 명령어들의 수는 적어진다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RISC</a:t>
            </a:r>
            <a:r>
              <a:rPr lang="ko-KR" altLang="en-US" dirty="0"/>
              <a:t>는 고정 길이 명령어들을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53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1ADB1-F2E7-41D2-AF3B-A836D4C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RISC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89833-48E8-4CC7-BF2D-61665188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effectLst/>
              </a:rPr>
              <a:t>사이클 당 단일 명령어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기계 사이클</a:t>
            </a:r>
            <a:r>
              <a:rPr lang="en-US" altLang="ko-KR" dirty="0">
                <a:effectLst/>
              </a:rPr>
              <a:t>(machine cycle) </a:t>
            </a:r>
            <a:r>
              <a:rPr lang="ko-KR" altLang="en-US" dirty="0">
                <a:effectLst/>
              </a:rPr>
              <a:t>당 하나의 기계어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마이크로프로그램</a:t>
            </a:r>
            <a:r>
              <a:rPr lang="ko-KR" altLang="en-US" dirty="0">
                <a:effectLst/>
              </a:rPr>
              <a:t> 제어 장치 액세스 필요 무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ko-KR" altLang="en-US" dirty="0">
                <a:effectLst/>
              </a:rPr>
              <a:t>많은 수의 범용 레지스터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레지스터 간의 연산 등으로 기억장치 참조 횟수를 줄임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중첩 레지스터 윈도우 등의 레지스터 참조 최적화 기법 사용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기억장치 액세스 동작은 간단한 </a:t>
            </a:r>
            <a:r>
              <a:rPr lang="en-US" altLang="ko-KR" dirty="0">
                <a:effectLst/>
              </a:rPr>
              <a:t>LOAD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>
                <a:effectLst/>
              </a:rPr>
              <a:t>STORE </a:t>
            </a:r>
            <a:r>
              <a:rPr lang="ko-KR" altLang="en-US" dirty="0">
                <a:effectLst/>
              </a:rPr>
              <a:t>명령어만으로 이루어짐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ko-KR" altLang="en-US" dirty="0">
                <a:effectLst/>
              </a:rPr>
              <a:t>간단한 주소지정 방식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명령어 세트와 제어 장치가 단순화 됨</a:t>
            </a:r>
            <a:r>
              <a:rPr lang="en-US" altLang="ko-KR" dirty="0">
                <a:effectLst/>
              </a:rPr>
              <a:t>.</a:t>
            </a:r>
            <a:br>
              <a:rPr lang="en-US" altLang="ko-KR" dirty="0">
                <a:effectLst/>
              </a:rPr>
            </a:b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간단한 명령어 형식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하나 또는 적은 수의 형식이 사용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특히 </a:t>
            </a:r>
            <a:r>
              <a:rPr lang="en-US" altLang="ko-KR" dirty="0">
                <a:effectLst/>
              </a:rPr>
              <a:t>OP </a:t>
            </a:r>
            <a:r>
              <a:rPr lang="ko-KR" altLang="en-US" dirty="0">
                <a:effectLst/>
              </a:rPr>
              <a:t>코드의 길이가 고정됨</a:t>
            </a:r>
            <a:r>
              <a:rPr lang="en-US" altLang="ko-KR" dirty="0">
                <a:effectLst/>
              </a:rPr>
              <a:t>.</a:t>
            </a:r>
            <a:br>
              <a:rPr lang="en-US" altLang="ko-KR" dirty="0">
                <a:effectLst/>
              </a:rPr>
            </a:br>
            <a:br>
              <a:rPr lang="en-US" altLang="ko-KR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84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E9360-8FBC-468E-8F06-3AE06DC3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적은 수의 명령어 세트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명령어 </a:t>
            </a:r>
            <a:r>
              <a:rPr lang="ko-KR" altLang="en-US" dirty="0" err="1">
                <a:effectLst/>
              </a:rPr>
              <a:t>파이프라이닝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병렬성</a:t>
            </a:r>
            <a:r>
              <a:rPr lang="ko-KR" altLang="en-US" dirty="0">
                <a:effectLst/>
              </a:rPr>
              <a:t> 강조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 err="1">
                <a:effectLst/>
              </a:rPr>
              <a:t>파이프라이닝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수퍼스칼라</a:t>
            </a:r>
            <a:r>
              <a:rPr lang="ko-KR" altLang="en-US" dirty="0">
                <a:effectLst/>
              </a:rPr>
              <a:t> 방식은 </a:t>
            </a:r>
            <a:r>
              <a:rPr lang="en-US" altLang="ko-KR" dirty="0">
                <a:effectLst/>
              </a:rPr>
              <a:t>RISC</a:t>
            </a:r>
            <a:r>
              <a:rPr lang="ko-KR" altLang="en-US" dirty="0">
                <a:effectLst/>
              </a:rPr>
              <a:t>가 고안될 때 고려된 사항</a:t>
            </a:r>
            <a:r>
              <a:rPr lang="en-US" altLang="ko-KR" dirty="0">
                <a:effectLst/>
              </a:rPr>
              <a:t>. CISC</a:t>
            </a:r>
            <a:r>
              <a:rPr lang="ko-KR" altLang="en-US" dirty="0">
                <a:effectLst/>
              </a:rPr>
              <a:t>에 비해 효율적으로 지원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control unit </a:t>
            </a:r>
            <a:r>
              <a:rPr lang="ko-KR" altLang="en-US" dirty="0">
                <a:effectLst/>
              </a:rPr>
              <a:t>구현 방식 </a:t>
            </a:r>
            <a:r>
              <a:rPr lang="en-US" altLang="ko-KR" dirty="0">
                <a:effectLst/>
              </a:rPr>
              <a:t>: hardwired </a:t>
            </a:r>
            <a:r>
              <a:rPr lang="ko-KR" altLang="en-US" dirty="0">
                <a:effectLst/>
              </a:rPr>
              <a:t>방식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적은 수의 </a:t>
            </a:r>
            <a:r>
              <a:rPr lang="en-US" altLang="ko-KR" dirty="0">
                <a:effectLst/>
              </a:rPr>
              <a:t>op </a:t>
            </a:r>
            <a:r>
              <a:rPr lang="ko-KR" altLang="en-US" dirty="0">
                <a:effectLst/>
              </a:rPr>
              <a:t>코드이므로 </a:t>
            </a:r>
            <a:r>
              <a:rPr lang="en-US" altLang="ko-KR" dirty="0">
                <a:effectLst/>
              </a:rPr>
              <a:t>CISC</a:t>
            </a:r>
            <a:r>
              <a:rPr lang="ko-KR" altLang="en-US" dirty="0">
                <a:effectLst/>
              </a:rPr>
              <a:t>에 비해 구현이 용이</a:t>
            </a:r>
            <a:r>
              <a:rPr lang="en-US" altLang="ko-KR" dirty="0">
                <a:effectLst/>
              </a:rPr>
              <a:t>)</a:t>
            </a:r>
            <a:br>
              <a:rPr lang="en-US" altLang="ko-KR" dirty="0">
                <a:effectLst/>
              </a:rPr>
            </a:br>
            <a:br>
              <a:rPr lang="en-US" altLang="ko-KR" dirty="0">
                <a:effectLst/>
              </a:rPr>
            </a:b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출처</a:t>
            </a:r>
            <a:r>
              <a:rPr lang="en-US" altLang="ko-KR" dirty="0">
                <a:effectLst/>
              </a:rPr>
              <a:t>: </a:t>
            </a:r>
            <a:r>
              <a:rPr lang="en-US" altLang="ko-KR" dirty="0">
                <a:effectLst/>
                <a:hlinkClick r:id="rId2"/>
              </a:rPr>
              <a:t>http://anyflow.net/309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[</a:t>
            </a:r>
            <a:r>
              <a:rPr lang="ko-KR" altLang="en-US" dirty="0" err="1">
                <a:effectLst/>
              </a:rPr>
              <a:t>어쨌건간에</a:t>
            </a:r>
            <a:r>
              <a:rPr lang="ko-KR" altLang="en-US" dirty="0">
                <a:effectLst/>
              </a:rPr>
              <a:t> 흘러가는 者</a:t>
            </a:r>
            <a:r>
              <a:rPr lang="en-US" altLang="ko-KR" dirty="0">
                <a:effectLst/>
              </a:rPr>
              <a:t>]</a:t>
            </a:r>
          </a:p>
          <a:p>
            <a:r>
              <a:rPr lang="ko-KR" altLang="en-US" dirty="0"/>
              <a:t>전력소모가 적다</a:t>
            </a:r>
            <a:r>
              <a:rPr lang="en-US" altLang="ko-KR" dirty="0"/>
              <a:t>. </a:t>
            </a:r>
            <a:r>
              <a:rPr lang="ko-KR" altLang="en-US" dirty="0"/>
              <a:t>프로그래밍 용이성이 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93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90</TotalTime>
  <Words>809</Words>
  <Application>Microsoft Office PowerPoint</Application>
  <PresentationFormat>와이드스크린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테마</vt:lpstr>
      <vt:lpstr>RISC 와 CISC</vt:lpstr>
      <vt:lpstr>RISC의 정의 와 등장</vt:lpstr>
      <vt:lpstr>RISC계열 AP간단한소개(삼성,애플)</vt:lpstr>
      <vt:lpstr>삼성의 엑시노스</vt:lpstr>
      <vt:lpstr>애플의 A시리즈</vt:lpstr>
      <vt:lpstr>RISC의 출현이유</vt:lpstr>
      <vt:lpstr>RISC의 동작방식</vt:lpstr>
      <vt:lpstr>RISC의 특징</vt:lpstr>
      <vt:lpstr>PowerPoint 프레젠테이션</vt:lpstr>
      <vt:lpstr>CISC의 정의와 등장</vt:lpstr>
      <vt:lpstr>CISC개발동기</vt:lpstr>
      <vt:lpstr>CISC의 동작방식 </vt:lpstr>
      <vt:lpstr>CISC의 특징</vt:lpstr>
      <vt:lpstr>CISC와 RISC 간의 논쟁</vt:lpstr>
      <vt:lpstr>CISC와 RISC에 대한 나의 의견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 와 CISC</dc:title>
  <dc:creator>김동현</dc:creator>
  <cp:lastModifiedBy>김동현</cp:lastModifiedBy>
  <cp:revision>23</cp:revision>
  <dcterms:created xsi:type="dcterms:W3CDTF">2018-12-07T14:56:35Z</dcterms:created>
  <dcterms:modified xsi:type="dcterms:W3CDTF">2018-12-12T06:07:12Z</dcterms:modified>
</cp:coreProperties>
</file>