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3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6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6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2B26-BAAB-441B-8BDC-7FDEF088907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F64F-4075-421A-A66D-6D9B7E430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컴퓨터구조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캐시기억장치 </a:t>
            </a:r>
            <a:r>
              <a:rPr lang="en-US" altLang="ko-KR" dirty="0" smtClean="0"/>
              <a:t>(Cache Memory)</a:t>
            </a:r>
          </a:p>
          <a:p>
            <a:r>
              <a:rPr lang="ko-KR" altLang="en-US" dirty="0" smtClean="0"/>
              <a:t>가상기억장치 </a:t>
            </a:r>
            <a:r>
              <a:rPr lang="en-US" altLang="ko-KR" dirty="0" smtClean="0"/>
              <a:t>(Virtual Memory)</a:t>
            </a:r>
          </a:p>
          <a:p>
            <a:r>
              <a:rPr lang="ko-KR" altLang="en-US" dirty="0" smtClean="0"/>
              <a:t>가상기계 </a:t>
            </a:r>
            <a:r>
              <a:rPr lang="en-US" altLang="ko-KR" dirty="0" smtClean="0"/>
              <a:t>(Virtual Machine)</a:t>
            </a:r>
          </a:p>
          <a:p>
            <a:r>
              <a:rPr lang="ko-KR" altLang="en-US" dirty="0" smtClean="0"/>
              <a:t>슈퍼컴퓨터 </a:t>
            </a:r>
            <a:r>
              <a:rPr lang="en-US" altLang="ko-KR" dirty="0" smtClean="0"/>
              <a:t>(Super Computer)</a:t>
            </a:r>
          </a:p>
          <a:p>
            <a:r>
              <a:rPr lang="en-US" altLang="ko-KR" dirty="0" smtClean="0"/>
              <a:t>RISC vs CISC</a:t>
            </a:r>
          </a:p>
          <a:p>
            <a:r>
              <a:rPr lang="ko-KR" altLang="en-US" dirty="0" smtClean="0"/>
              <a:t>슈퍼스칼라 프로세서 </a:t>
            </a:r>
            <a:r>
              <a:rPr lang="en-US" altLang="ko-KR" dirty="0" smtClean="0"/>
              <a:t>(Superscalar Processor)</a:t>
            </a:r>
          </a:p>
          <a:p>
            <a:r>
              <a:rPr lang="ko-KR" altLang="en-US" dirty="0" smtClean="0"/>
              <a:t>다중 프로세서 </a:t>
            </a:r>
            <a:r>
              <a:rPr lang="en-US" altLang="ko-KR" dirty="0" smtClean="0"/>
              <a:t>(Multi-processor)</a:t>
            </a:r>
          </a:p>
          <a:p>
            <a:r>
              <a:rPr lang="ko-KR" altLang="en-US" dirty="0" smtClean="0"/>
              <a:t>병렬컴퓨터 </a:t>
            </a:r>
            <a:r>
              <a:rPr lang="en-US" altLang="ko-KR" dirty="0" smtClean="0"/>
              <a:t>(Parallel Computer)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eCampus</a:t>
            </a:r>
            <a:r>
              <a:rPr lang="en-US" altLang="ko-KR" dirty="0" smtClean="0"/>
              <a:t> Upload</a:t>
            </a:r>
            <a:r>
              <a:rPr lang="ko-KR" altLang="en-US" dirty="0" smtClean="0"/>
              <a:t>후 발표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포함내용</a:t>
            </a:r>
            <a:endParaRPr lang="en-US" altLang="ko-KR" dirty="0" smtClean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 smtClean="0"/>
              <a:t>개념 소개</a:t>
            </a:r>
            <a:endParaRPr lang="en-US" altLang="ko-KR" dirty="0" smtClean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 smtClean="0"/>
              <a:t>출현 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 smtClean="0"/>
              <a:t>요소기술 혹은 구현 알고리즘 </a:t>
            </a:r>
            <a:r>
              <a:rPr lang="ko-KR" altLang="en-US" dirty="0" err="1" smtClean="0"/>
              <a:t>간략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ko-KR" dirty="0" smtClean="0"/>
              <a:t>Etc.</a:t>
            </a:r>
          </a:p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 Wikipedia </a:t>
            </a:r>
            <a:r>
              <a:rPr lang="ko-KR" altLang="en-US" dirty="0" smtClean="0"/>
              <a:t>등의 인터넷자료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논문 </a:t>
            </a:r>
            <a:r>
              <a:rPr lang="en-US" altLang="ko-KR" smtClean="0"/>
              <a:t>(Googling)</a:t>
            </a:r>
            <a:endParaRPr lang="en-US" altLang="ko-KR" dirty="0" smtClean="0"/>
          </a:p>
          <a:p>
            <a:pPr marL="914400" lvl="1" indent="-457200">
              <a:buFont typeface="+mj-lt"/>
              <a:buAutoNum type="alphaL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13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컴퓨터구조 과제</vt:lpstr>
      <vt:lpstr>과제 제목</vt:lpstr>
      <vt:lpstr>세부 내용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컴퓨터구조 과제</dc:title>
  <dc:creator>MSW</dc:creator>
  <cp:lastModifiedBy>MSW</cp:lastModifiedBy>
  <cp:revision>3</cp:revision>
  <dcterms:created xsi:type="dcterms:W3CDTF">2018-12-03T00:43:37Z</dcterms:created>
  <dcterms:modified xsi:type="dcterms:W3CDTF">2018-12-03T00:48:58Z</dcterms:modified>
</cp:coreProperties>
</file>