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63" r:id="rId5"/>
    <p:sldId id="282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81"/>
    <a:srgbClr val="F4B894"/>
    <a:srgbClr val="688DC4"/>
    <a:srgbClr val="7B8487"/>
    <a:srgbClr val="A38E80"/>
    <a:srgbClr val="A48C80"/>
    <a:srgbClr val="ECBA99"/>
    <a:srgbClr val="8A9495"/>
    <a:srgbClr val="345389"/>
    <a:srgbClr val="B6C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846AA3-CC7C-4851-B7E4-B3BD7E5A8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B7792B-CFE6-436A-AD6F-7D75F2614D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C1E9F-C47A-413B-BA1B-5CB2D5309436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DBD12-8F0E-4026-9390-3F6297510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DF5CF-CD4A-401A-B556-90D14C5CE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BF3C-1029-42DF-9925-2B32D45EB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3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8C8E-4C4B-453B-A561-3D0D5917D822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2E346-6D6C-4D69-808D-8948A7370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5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5246C502-2D98-4777-8009-887F8B759056}"/>
              </a:ext>
            </a:extLst>
          </p:cNvPr>
          <p:cNvSpPr/>
          <p:nvPr userDrawn="1"/>
        </p:nvSpPr>
        <p:spPr>
          <a:xfrm rot="16200000">
            <a:off x="3061267" y="5618241"/>
            <a:ext cx="1804481" cy="319649"/>
          </a:xfrm>
          <a:prstGeom prst="chevron">
            <a:avLst>
              <a:gd name="adj" fmla="val 32787"/>
            </a:avLst>
          </a:prstGeom>
          <a:pattFill prst="pct90">
            <a:fgClr>
              <a:srgbClr val="6F8DBF"/>
            </a:fgClr>
            <a:bgClr>
              <a:schemeClr val="bg1"/>
            </a:bgClr>
          </a:pattFill>
          <a:ln w="3175">
            <a:solidFill>
              <a:srgbClr val="6F8DBF"/>
            </a:solidFill>
          </a:ln>
          <a:scene3d>
            <a:camera prst="obliqueTop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D18D34-34D6-48D0-A3AA-E51740FA3D04}"/>
              </a:ext>
            </a:extLst>
          </p:cNvPr>
          <p:cNvSpPr/>
          <p:nvPr userDrawn="1"/>
        </p:nvSpPr>
        <p:spPr>
          <a:xfrm>
            <a:off x="3712028" y="454892"/>
            <a:ext cx="4767943" cy="5738327"/>
          </a:xfrm>
          <a:prstGeom prst="roundRect">
            <a:avLst>
              <a:gd name="adj" fmla="val 1794"/>
            </a:avLst>
          </a:prstGeom>
          <a:solidFill>
            <a:srgbClr val="0F4C81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ADE073-8DEC-44AE-8B65-46882A163DD6}"/>
              </a:ext>
            </a:extLst>
          </p:cNvPr>
          <p:cNvSpPr/>
          <p:nvPr userDrawn="1"/>
        </p:nvSpPr>
        <p:spPr>
          <a:xfrm>
            <a:off x="3813495" y="558023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AA52D4-8E35-4014-B70D-0D2B76F90351}"/>
              </a:ext>
            </a:extLst>
          </p:cNvPr>
          <p:cNvSpPr/>
          <p:nvPr userDrawn="1"/>
        </p:nvSpPr>
        <p:spPr>
          <a:xfrm>
            <a:off x="3800608" y="570885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D6EF8F94-17EC-4303-AFD2-40B1FC2FF296}"/>
              </a:ext>
            </a:extLst>
          </p:cNvPr>
          <p:cNvSpPr/>
          <p:nvPr userDrawn="1"/>
        </p:nvSpPr>
        <p:spPr>
          <a:xfrm rot="16200000" flipV="1">
            <a:off x="966356" y="3023565"/>
            <a:ext cx="5404543" cy="249097"/>
          </a:xfrm>
          <a:prstGeom prst="parallelogram">
            <a:avLst>
              <a:gd name="adj" fmla="val 85089"/>
            </a:avLst>
          </a:prstGeom>
          <a:solidFill>
            <a:srgbClr val="0F4C81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ACC7E24-0719-4D42-B7DD-A0F64D70A417}"/>
              </a:ext>
            </a:extLst>
          </p:cNvPr>
          <p:cNvSpPr/>
          <p:nvPr userDrawn="1"/>
        </p:nvSpPr>
        <p:spPr>
          <a:xfrm>
            <a:off x="3787242" y="582813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416DE2-B567-43BA-8394-9A184E657198}"/>
              </a:ext>
            </a:extLst>
          </p:cNvPr>
          <p:cNvSpPr/>
          <p:nvPr userDrawn="1"/>
        </p:nvSpPr>
        <p:spPr>
          <a:xfrm>
            <a:off x="3773737" y="594556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E2AF5-1101-4D56-B01D-D86F13C46591}"/>
              </a:ext>
            </a:extLst>
          </p:cNvPr>
          <p:cNvSpPr/>
          <p:nvPr userDrawn="1"/>
        </p:nvSpPr>
        <p:spPr>
          <a:xfrm>
            <a:off x="3760850" y="609799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62692B-CA62-46CF-BE58-84420BFDA02B}"/>
              </a:ext>
            </a:extLst>
          </p:cNvPr>
          <p:cNvGrpSpPr/>
          <p:nvPr userDrawn="1"/>
        </p:nvGrpSpPr>
        <p:grpSpPr>
          <a:xfrm>
            <a:off x="3737108" y="622568"/>
            <a:ext cx="4601287" cy="5544926"/>
            <a:chOff x="3996551" y="489929"/>
            <a:chExt cx="4601287" cy="554492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E40CCB3-2739-4986-A5A3-B05E732BECE9}"/>
                </a:ext>
              </a:extLst>
            </p:cNvPr>
            <p:cNvSpPr/>
            <p:nvPr/>
          </p:nvSpPr>
          <p:spPr>
            <a:xfrm>
              <a:off x="4007057" y="489929"/>
              <a:ext cx="4590781" cy="5532064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9127814-8BAB-4CA8-9376-B941B6920568}"/>
                </a:ext>
              </a:extLst>
            </p:cNvPr>
            <p:cNvSpPr/>
            <p:nvPr/>
          </p:nvSpPr>
          <p:spPr>
            <a:xfrm>
              <a:off x="3996551" y="502791"/>
              <a:ext cx="4590781" cy="5532064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D5CD960-14DD-421F-963C-F287FC6F5AD2}"/>
              </a:ext>
            </a:extLst>
          </p:cNvPr>
          <p:cNvSpPr/>
          <p:nvPr userDrawn="1"/>
        </p:nvSpPr>
        <p:spPr>
          <a:xfrm>
            <a:off x="3721361" y="647358"/>
            <a:ext cx="4590781" cy="5532064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8D3B62-E697-4672-B373-B9046DB6AB2C}"/>
              </a:ext>
            </a:extLst>
          </p:cNvPr>
          <p:cNvGrpSpPr/>
          <p:nvPr userDrawn="1"/>
        </p:nvGrpSpPr>
        <p:grpSpPr>
          <a:xfrm>
            <a:off x="3697350" y="661482"/>
            <a:ext cx="4601287" cy="5544926"/>
            <a:chOff x="3996551" y="489929"/>
            <a:chExt cx="4601287" cy="554492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56E4275-1863-4032-90EC-0C2AFDB862B0}"/>
                </a:ext>
              </a:extLst>
            </p:cNvPr>
            <p:cNvSpPr/>
            <p:nvPr/>
          </p:nvSpPr>
          <p:spPr>
            <a:xfrm>
              <a:off x="4007057" y="489929"/>
              <a:ext cx="4590781" cy="5532064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5D7D235-426C-4F05-B138-E310739C4001}"/>
                </a:ext>
              </a:extLst>
            </p:cNvPr>
            <p:cNvSpPr/>
            <p:nvPr/>
          </p:nvSpPr>
          <p:spPr>
            <a:xfrm>
              <a:off x="3996551" y="502791"/>
              <a:ext cx="4590781" cy="5532064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122CDE-25AC-469D-A020-5DA37FE0B37A}"/>
              </a:ext>
            </a:extLst>
          </p:cNvPr>
          <p:cNvGrpSpPr/>
          <p:nvPr userDrawn="1"/>
        </p:nvGrpSpPr>
        <p:grpSpPr>
          <a:xfrm>
            <a:off x="3516085" y="642492"/>
            <a:ext cx="4767943" cy="5754676"/>
            <a:chOff x="3712028" y="574398"/>
            <a:chExt cx="4767943" cy="575467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4089D90-7858-41C6-A83C-FB963A6A6DF7}"/>
                </a:ext>
              </a:extLst>
            </p:cNvPr>
            <p:cNvSpPr/>
            <p:nvPr/>
          </p:nvSpPr>
          <p:spPr>
            <a:xfrm>
              <a:off x="3712028" y="590747"/>
              <a:ext cx="4767943" cy="5738327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bliqueTopRigh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8B00E7-17A0-49A8-9A16-6A9E9FED295C}"/>
                </a:ext>
              </a:extLst>
            </p:cNvPr>
            <p:cNvSpPr/>
            <p:nvPr/>
          </p:nvSpPr>
          <p:spPr>
            <a:xfrm>
              <a:off x="3919649" y="574398"/>
              <a:ext cx="60139" cy="5737197"/>
            </a:xfrm>
            <a:prstGeom prst="rect">
              <a:avLst/>
            </a:prstGeom>
            <a:solidFill>
              <a:schemeClr val="accent1">
                <a:lumMod val="50000"/>
                <a:alpha val="1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B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8AF65180-A41B-476F-B876-B85E08456F15}"/>
              </a:ext>
            </a:extLst>
          </p:cNvPr>
          <p:cNvSpPr/>
          <p:nvPr userDrawn="1"/>
        </p:nvSpPr>
        <p:spPr>
          <a:xfrm rot="16200000">
            <a:off x="5821750" y="1994809"/>
            <a:ext cx="437745" cy="3385227"/>
          </a:xfrm>
          <a:prstGeom prst="leftBrace">
            <a:avLst>
              <a:gd name="adj1" fmla="val 151667"/>
              <a:gd name="adj2" fmla="val 50000"/>
            </a:avLst>
          </a:prstGeom>
          <a:ln w="12700">
            <a:solidFill>
              <a:srgbClr val="A08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BC877908-9D2C-4A53-A879-93B6BCB02033}"/>
              </a:ext>
            </a:extLst>
          </p:cNvPr>
          <p:cNvSpPr/>
          <p:nvPr userDrawn="1"/>
        </p:nvSpPr>
        <p:spPr>
          <a:xfrm rot="5400000">
            <a:off x="5821750" y="-90468"/>
            <a:ext cx="437745" cy="3385227"/>
          </a:xfrm>
          <a:prstGeom prst="leftBrace">
            <a:avLst>
              <a:gd name="adj1" fmla="val 151667"/>
              <a:gd name="adj2" fmla="val 50000"/>
            </a:avLst>
          </a:prstGeom>
          <a:ln w="12700">
            <a:solidFill>
              <a:srgbClr val="A08E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C41ADFD-9CE3-4859-92FB-F25CBD5D9A7F}"/>
              </a:ext>
            </a:extLst>
          </p:cNvPr>
          <p:cNvSpPr/>
          <p:nvPr userDrawn="1"/>
        </p:nvSpPr>
        <p:spPr>
          <a:xfrm rot="10800000">
            <a:off x="4307763" y="1767494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0BF3E4C-6D1A-4217-AE7E-4211546F1607}"/>
              </a:ext>
            </a:extLst>
          </p:cNvPr>
          <p:cNvSpPr/>
          <p:nvPr userDrawn="1"/>
        </p:nvSpPr>
        <p:spPr>
          <a:xfrm rot="10800000">
            <a:off x="7702838" y="1783538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23EAD51-FBFE-46CF-AF87-AF46662B41E7}"/>
              </a:ext>
            </a:extLst>
          </p:cNvPr>
          <p:cNvSpPr/>
          <p:nvPr userDrawn="1"/>
        </p:nvSpPr>
        <p:spPr>
          <a:xfrm rot="10800000">
            <a:off x="4311815" y="3435772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D0D2A79-0060-4140-9337-F440DD350B40}"/>
              </a:ext>
            </a:extLst>
          </p:cNvPr>
          <p:cNvSpPr/>
          <p:nvPr userDrawn="1"/>
        </p:nvSpPr>
        <p:spPr>
          <a:xfrm rot="10800000">
            <a:off x="7698297" y="3454425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8DF2C9-71C9-4A81-94A0-C97CE4D033EB}"/>
              </a:ext>
            </a:extLst>
          </p:cNvPr>
          <p:cNvSpPr/>
          <p:nvPr userDrawn="1"/>
        </p:nvSpPr>
        <p:spPr>
          <a:xfrm rot="10800000">
            <a:off x="6008172" y="1282590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DB912A-1E6C-4270-9B7E-A192F6175026}"/>
              </a:ext>
            </a:extLst>
          </p:cNvPr>
          <p:cNvSpPr/>
          <p:nvPr userDrawn="1"/>
        </p:nvSpPr>
        <p:spPr>
          <a:xfrm rot="10800000">
            <a:off x="6008172" y="3947151"/>
            <a:ext cx="64899" cy="64899"/>
          </a:xfrm>
          <a:prstGeom prst="ellipse">
            <a:avLst/>
          </a:prstGeom>
          <a:solidFill>
            <a:srgbClr val="A08E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74206A-B4FC-4F3D-8358-C1B58FCC7F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0498" y="1977475"/>
            <a:ext cx="9144000" cy="130472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 prstMaterial="matte">
              <a:bevelT w="25400" h="25400" prst="angle"/>
            </a:sp3d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B5ECEA-5BA7-4BE7-BBFD-7D618AECF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621" y="4372635"/>
            <a:ext cx="9144000" cy="1655762"/>
          </a:xfrm>
        </p:spPr>
        <p:txBody>
          <a:bodyPr>
            <a:scene3d>
              <a:camera prst="orthographicFront"/>
              <a:lightRig rig="threePt" dir="t"/>
            </a:scene3d>
            <a:sp3d prstMaterial="matte">
              <a:bevelT w="25400" h="25400"/>
            </a:sp3d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</a:t>
            </a:r>
            <a:endParaRPr lang="en-US" altLang="ko-KR" dirty="0"/>
          </a:p>
          <a:p>
            <a:r>
              <a:rPr lang="ko-KR" altLang="en-US" dirty="0"/>
              <a:t>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9F3EF-51BB-4B0C-9FEE-3F583722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65FB-35B9-4C6C-ABC7-ADC91A27A78C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51D2E-17C4-4AA9-BC06-95B28B8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4E40D-EC74-4F3E-B4D1-FBCB79C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98592-F646-4B6B-BB5C-5BDA50CC7A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472" t="33560" r="13022" b="58821"/>
          <a:stretch/>
        </p:blipFill>
        <p:spPr>
          <a:xfrm>
            <a:off x="2136710" y="-597159"/>
            <a:ext cx="4450702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00CF4-D096-4C54-B61E-75589B00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BDC681-7DA8-4A49-9846-2B828F25E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73204-EA0D-4D18-BF28-BF198406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E19E-9BEA-4C57-8B4F-EC7CF5BFDBB0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C2B7E-9567-4310-93DC-2916CE7C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C1E67-5A7C-4DF9-816F-781C1F54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B7B8BE-AC85-475B-A35D-17D80A678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86E4A-A000-475E-AE59-75CF9C68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EE092-0CE6-4B18-A1AB-FE719A66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443E-0D28-4BA1-907F-BB7019E666CD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D7A0F-BC8F-44D5-8D02-CEF4F6FE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500CB-714D-491B-8BBA-A5BA9CE1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9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2775A93A-9144-4FF2-A76B-C714DF9BB5FD}"/>
              </a:ext>
            </a:extLst>
          </p:cNvPr>
          <p:cNvGrpSpPr/>
          <p:nvPr userDrawn="1"/>
        </p:nvGrpSpPr>
        <p:grpSpPr>
          <a:xfrm>
            <a:off x="-874407" y="461088"/>
            <a:ext cx="12650993" cy="6545276"/>
            <a:chOff x="-874407" y="461088"/>
            <a:chExt cx="12650993" cy="6545276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AF3B41D-20D7-47A2-BB4D-013D41F76DCA}"/>
                </a:ext>
              </a:extLst>
            </p:cNvPr>
            <p:cNvSpPr/>
            <p:nvPr userDrawn="1"/>
          </p:nvSpPr>
          <p:spPr>
            <a:xfrm>
              <a:off x="1663131" y="463508"/>
              <a:ext cx="3332260" cy="6542856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35F66DD-D06E-4556-BA1E-3A5D6BD08274}"/>
                </a:ext>
              </a:extLst>
            </p:cNvPr>
            <p:cNvSpPr/>
            <p:nvPr userDrawn="1"/>
          </p:nvSpPr>
          <p:spPr>
            <a:xfrm>
              <a:off x="2742269" y="461088"/>
              <a:ext cx="9034317" cy="6542855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F73BADB-4EAD-4CB9-ADD6-8F1F5BF567A9}"/>
                </a:ext>
              </a:extLst>
            </p:cNvPr>
            <p:cNvSpPr/>
            <p:nvPr userDrawn="1"/>
          </p:nvSpPr>
          <p:spPr>
            <a:xfrm>
              <a:off x="-874407" y="463509"/>
              <a:ext cx="3166113" cy="6542855"/>
            </a:xfrm>
            <a:prstGeom prst="roundRect">
              <a:avLst>
                <a:gd name="adj" fmla="val 4575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86F0E78-FF36-4F96-B268-3E20C1699239}"/>
                </a:ext>
              </a:extLst>
            </p:cNvPr>
            <p:cNvSpPr/>
            <p:nvPr userDrawn="1"/>
          </p:nvSpPr>
          <p:spPr>
            <a:xfrm>
              <a:off x="2509851" y="635410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360B01E-BAE4-4288-A0E4-F4271FB5BBE1}"/>
                </a:ext>
              </a:extLst>
            </p:cNvPr>
            <p:cNvSpPr/>
            <p:nvPr userDrawn="1"/>
          </p:nvSpPr>
          <p:spPr>
            <a:xfrm>
              <a:off x="-173806" y="631332"/>
              <a:ext cx="2734186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1882ABC-9EC0-40C0-9BC7-FAC2EEB3C81D}"/>
                </a:ext>
              </a:extLst>
            </p:cNvPr>
            <p:cNvSpPr/>
            <p:nvPr userDrawn="1"/>
          </p:nvSpPr>
          <p:spPr>
            <a:xfrm>
              <a:off x="2528630" y="66338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59FAB2D-67CA-4CE3-909C-28E28DD03814}"/>
                </a:ext>
              </a:extLst>
            </p:cNvPr>
            <p:cNvSpPr/>
            <p:nvPr userDrawn="1"/>
          </p:nvSpPr>
          <p:spPr>
            <a:xfrm>
              <a:off x="-158957" y="662090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15C33E01-EBD5-4406-96CB-D5BF194E88E9}"/>
                </a:ext>
              </a:extLst>
            </p:cNvPr>
            <p:cNvSpPr/>
            <p:nvPr userDrawn="1"/>
          </p:nvSpPr>
          <p:spPr>
            <a:xfrm>
              <a:off x="2524103" y="70546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CE5DB6A-1763-4512-8921-4CA61389EB25}"/>
                </a:ext>
              </a:extLst>
            </p:cNvPr>
            <p:cNvSpPr/>
            <p:nvPr userDrawn="1"/>
          </p:nvSpPr>
          <p:spPr>
            <a:xfrm>
              <a:off x="-182400" y="690627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CF6C8EE-0F06-4251-AD26-C9D0F511A7F5}"/>
                </a:ext>
              </a:extLst>
            </p:cNvPr>
            <p:cNvSpPr/>
            <p:nvPr userDrawn="1"/>
          </p:nvSpPr>
          <p:spPr>
            <a:xfrm>
              <a:off x="-178690" y="727734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8195D72-10D3-48E3-B574-8ECD1E5CFA17}"/>
                </a:ext>
              </a:extLst>
            </p:cNvPr>
            <p:cNvSpPr/>
            <p:nvPr userDrawn="1"/>
          </p:nvSpPr>
          <p:spPr>
            <a:xfrm flipH="1">
              <a:off x="1555985" y="730155"/>
              <a:ext cx="977897" cy="6267611"/>
            </a:xfrm>
            <a:prstGeom prst="roundRect">
              <a:avLst>
                <a:gd name="adj" fmla="val 13136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E6A5EFE9-5A55-4E15-8458-B2F0DBFAAB24}"/>
                </a:ext>
              </a:extLst>
            </p:cNvPr>
            <p:cNvSpPr/>
            <p:nvPr userDrawn="1"/>
          </p:nvSpPr>
          <p:spPr>
            <a:xfrm>
              <a:off x="2532784" y="730156"/>
              <a:ext cx="977897" cy="6267611"/>
            </a:xfrm>
            <a:prstGeom prst="roundRect">
              <a:avLst>
                <a:gd name="adj" fmla="val 9855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4173513-BB5F-4646-83A8-D8A1CD7B451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568695" y="689096"/>
            <a:ext cx="7785105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071DF-2D9A-4CA3-9D7B-BE849E36B1A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2623210" y="2014659"/>
            <a:ext cx="8730590" cy="416230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06C1-EDC3-43DD-9F34-2789DE5F98D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894887A-7E2D-4912-9681-5E5BFA7281FF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5D855-F875-4129-AC8B-DD81C51FF7B0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C01FB-C542-4151-9801-2BFF1A15756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DEA37-AF98-4B17-88A6-17F2E2EE5FD5}"/>
              </a:ext>
            </a:extLst>
          </p:cNvPr>
          <p:cNvSpPr txBox="1"/>
          <p:nvPr userDrawn="1"/>
        </p:nvSpPr>
        <p:spPr>
          <a:xfrm>
            <a:off x="11026521" y="-18024"/>
            <a:ext cx="150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schemeClr val="tx1">
                    <a:alpha val="15000"/>
                  </a:schemeClr>
                </a:solidFill>
              </a:rPr>
              <a:t>https://blog.naver.com/13abouttime</a:t>
            </a:r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  <a:p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8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A13B09-9A14-438C-BB10-6DE300AD0ED8}"/>
              </a:ext>
            </a:extLst>
          </p:cNvPr>
          <p:cNvGrpSpPr/>
          <p:nvPr userDrawn="1"/>
        </p:nvGrpSpPr>
        <p:grpSpPr>
          <a:xfrm>
            <a:off x="-874407" y="461088"/>
            <a:ext cx="12650993" cy="6545276"/>
            <a:chOff x="-874407" y="461088"/>
            <a:chExt cx="12650993" cy="65452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097384-C116-4A3A-A7E9-60606F4E6B1C}"/>
                </a:ext>
              </a:extLst>
            </p:cNvPr>
            <p:cNvSpPr/>
            <p:nvPr userDrawn="1"/>
          </p:nvSpPr>
          <p:spPr>
            <a:xfrm>
              <a:off x="1663131" y="463508"/>
              <a:ext cx="3332260" cy="6542856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8CF5CBF-859E-4A73-9E70-8561A2E438CC}"/>
                </a:ext>
              </a:extLst>
            </p:cNvPr>
            <p:cNvSpPr/>
            <p:nvPr userDrawn="1"/>
          </p:nvSpPr>
          <p:spPr>
            <a:xfrm>
              <a:off x="2742269" y="461088"/>
              <a:ext cx="9034317" cy="6542855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193B2A5-2CB4-48DC-978B-16394055AEE2}"/>
                </a:ext>
              </a:extLst>
            </p:cNvPr>
            <p:cNvSpPr/>
            <p:nvPr userDrawn="1"/>
          </p:nvSpPr>
          <p:spPr>
            <a:xfrm>
              <a:off x="-874407" y="463509"/>
              <a:ext cx="3166113" cy="6542855"/>
            </a:xfrm>
            <a:prstGeom prst="roundRect">
              <a:avLst>
                <a:gd name="adj" fmla="val 4575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03F596F-D2B5-48FC-B4E9-10AAD0E11D74}"/>
                </a:ext>
              </a:extLst>
            </p:cNvPr>
            <p:cNvSpPr/>
            <p:nvPr userDrawn="1"/>
          </p:nvSpPr>
          <p:spPr>
            <a:xfrm>
              <a:off x="2509851" y="635410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DCFA670-47ED-4522-9338-A7762FBF9695}"/>
                </a:ext>
              </a:extLst>
            </p:cNvPr>
            <p:cNvSpPr/>
            <p:nvPr userDrawn="1"/>
          </p:nvSpPr>
          <p:spPr>
            <a:xfrm>
              <a:off x="-173806" y="631332"/>
              <a:ext cx="2734186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CF2FEE2-D0DA-4B99-B1E5-FC573BA22C60}"/>
                </a:ext>
              </a:extLst>
            </p:cNvPr>
            <p:cNvSpPr/>
            <p:nvPr userDrawn="1"/>
          </p:nvSpPr>
          <p:spPr>
            <a:xfrm>
              <a:off x="2528630" y="66338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82EEA3C-1DDC-418D-A1F3-4189C679E762}"/>
                </a:ext>
              </a:extLst>
            </p:cNvPr>
            <p:cNvSpPr/>
            <p:nvPr userDrawn="1"/>
          </p:nvSpPr>
          <p:spPr>
            <a:xfrm>
              <a:off x="-158957" y="662090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D1AFC4D-CB8D-43D3-A599-FBDDFD9495BE}"/>
                </a:ext>
              </a:extLst>
            </p:cNvPr>
            <p:cNvSpPr/>
            <p:nvPr userDrawn="1"/>
          </p:nvSpPr>
          <p:spPr>
            <a:xfrm>
              <a:off x="2524103" y="70546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3AF518F-0824-444C-A0E2-387E40965B60}"/>
                </a:ext>
              </a:extLst>
            </p:cNvPr>
            <p:cNvSpPr/>
            <p:nvPr userDrawn="1"/>
          </p:nvSpPr>
          <p:spPr>
            <a:xfrm>
              <a:off x="-182400" y="690627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B9715CA-6B15-4149-A07B-73545C59585F}"/>
                </a:ext>
              </a:extLst>
            </p:cNvPr>
            <p:cNvSpPr/>
            <p:nvPr userDrawn="1"/>
          </p:nvSpPr>
          <p:spPr>
            <a:xfrm>
              <a:off x="-178690" y="727734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220568B-7BF2-493A-AD50-2110C88AF4A2}"/>
                </a:ext>
              </a:extLst>
            </p:cNvPr>
            <p:cNvSpPr/>
            <p:nvPr userDrawn="1"/>
          </p:nvSpPr>
          <p:spPr>
            <a:xfrm flipH="1">
              <a:off x="1555985" y="730155"/>
              <a:ext cx="977897" cy="6267611"/>
            </a:xfrm>
            <a:prstGeom prst="roundRect">
              <a:avLst>
                <a:gd name="adj" fmla="val 13136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89FE0F-E7EC-4EC7-ABCB-1C697C7DAA6E}"/>
                </a:ext>
              </a:extLst>
            </p:cNvPr>
            <p:cNvSpPr/>
            <p:nvPr userDrawn="1"/>
          </p:nvSpPr>
          <p:spPr>
            <a:xfrm>
              <a:off x="2532784" y="730156"/>
              <a:ext cx="977897" cy="6267611"/>
            </a:xfrm>
            <a:prstGeom prst="roundRect">
              <a:avLst>
                <a:gd name="adj" fmla="val 9855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8910DB2-C4C4-4A09-A13A-8938BD04436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463928" y="1709738"/>
            <a:ext cx="7883521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0638A-4B14-4E9F-94AD-C4DA773E9CA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70844" y="4589463"/>
            <a:ext cx="78766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3CFA7-F47D-4773-BAD0-C53E6FF7D7D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D53E84B-5C05-4540-9A9F-922A509D2CB1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B8F3B-8B58-48E5-91C2-B64DA82C3D7E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F532D-DE12-4AC0-856B-4862723DCFB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9B58D1-19C9-4CCA-89C2-5AD001FF674E}"/>
              </a:ext>
            </a:extLst>
          </p:cNvPr>
          <p:cNvSpPr txBox="1"/>
          <p:nvPr userDrawn="1"/>
        </p:nvSpPr>
        <p:spPr>
          <a:xfrm>
            <a:off x="11026521" y="-18024"/>
            <a:ext cx="150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schemeClr val="tx1">
                    <a:alpha val="15000"/>
                  </a:schemeClr>
                </a:solidFill>
              </a:rPr>
              <a:t>https://blog.naver.com/13abouttime</a:t>
            </a:r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  <a:p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B681596F-3DF0-4895-8270-18D98E209F19}"/>
              </a:ext>
            </a:extLst>
          </p:cNvPr>
          <p:cNvGrpSpPr/>
          <p:nvPr userDrawn="1"/>
        </p:nvGrpSpPr>
        <p:grpSpPr>
          <a:xfrm>
            <a:off x="-874407" y="461088"/>
            <a:ext cx="12650993" cy="6545276"/>
            <a:chOff x="-874407" y="461088"/>
            <a:chExt cx="12650993" cy="6545276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C5567BA-8E14-430F-AF4D-14A75BEC3435}"/>
                </a:ext>
              </a:extLst>
            </p:cNvPr>
            <p:cNvSpPr/>
            <p:nvPr userDrawn="1"/>
          </p:nvSpPr>
          <p:spPr>
            <a:xfrm>
              <a:off x="1663131" y="463508"/>
              <a:ext cx="3332260" cy="6542856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EA46F9-1476-4B3B-9C64-369C6E52EA39}"/>
                </a:ext>
              </a:extLst>
            </p:cNvPr>
            <p:cNvSpPr/>
            <p:nvPr userDrawn="1"/>
          </p:nvSpPr>
          <p:spPr>
            <a:xfrm>
              <a:off x="2742269" y="461088"/>
              <a:ext cx="9034317" cy="6542855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2CFE1A3-7085-4466-8ABB-51E71A4D84AC}"/>
                </a:ext>
              </a:extLst>
            </p:cNvPr>
            <p:cNvSpPr/>
            <p:nvPr userDrawn="1"/>
          </p:nvSpPr>
          <p:spPr>
            <a:xfrm>
              <a:off x="-874407" y="463509"/>
              <a:ext cx="3166113" cy="6542855"/>
            </a:xfrm>
            <a:prstGeom prst="roundRect">
              <a:avLst>
                <a:gd name="adj" fmla="val 4575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993BB5D-1273-4620-A83F-9E16BDA85357}"/>
                </a:ext>
              </a:extLst>
            </p:cNvPr>
            <p:cNvSpPr/>
            <p:nvPr userDrawn="1"/>
          </p:nvSpPr>
          <p:spPr>
            <a:xfrm>
              <a:off x="2509851" y="635410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A89DA5F-7E1F-4656-BEB3-53D59DEA3100}"/>
                </a:ext>
              </a:extLst>
            </p:cNvPr>
            <p:cNvSpPr/>
            <p:nvPr userDrawn="1"/>
          </p:nvSpPr>
          <p:spPr>
            <a:xfrm>
              <a:off x="-173806" y="631332"/>
              <a:ext cx="2734186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F1A2E23-A5AB-48C8-9356-034886764B23}"/>
                </a:ext>
              </a:extLst>
            </p:cNvPr>
            <p:cNvSpPr/>
            <p:nvPr userDrawn="1"/>
          </p:nvSpPr>
          <p:spPr>
            <a:xfrm>
              <a:off x="2528630" y="66338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219CC6DC-AEA3-4C59-A3AD-31AAF0BDDA2C}"/>
                </a:ext>
              </a:extLst>
            </p:cNvPr>
            <p:cNvSpPr/>
            <p:nvPr userDrawn="1"/>
          </p:nvSpPr>
          <p:spPr>
            <a:xfrm>
              <a:off x="-158957" y="662090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FDC7E3-50BC-4D69-B5BA-A0554BFDAC3D}"/>
                </a:ext>
              </a:extLst>
            </p:cNvPr>
            <p:cNvSpPr/>
            <p:nvPr userDrawn="1"/>
          </p:nvSpPr>
          <p:spPr>
            <a:xfrm>
              <a:off x="2524103" y="70546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9220BD7-ED5B-4B4E-A968-D74AD5B364E7}"/>
                </a:ext>
              </a:extLst>
            </p:cNvPr>
            <p:cNvSpPr/>
            <p:nvPr userDrawn="1"/>
          </p:nvSpPr>
          <p:spPr>
            <a:xfrm>
              <a:off x="-182400" y="690627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D57F5E1-B95A-4B87-A3DE-DEF79493CCD1}"/>
                </a:ext>
              </a:extLst>
            </p:cNvPr>
            <p:cNvSpPr/>
            <p:nvPr userDrawn="1"/>
          </p:nvSpPr>
          <p:spPr>
            <a:xfrm>
              <a:off x="-178690" y="727734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F1DBA09-FF32-48BD-A29D-B77F1022D350}"/>
                </a:ext>
              </a:extLst>
            </p:cNvPr>
            <p:cNvSpPr/>
            <p:nvPr userDrawn="1"/>
          </p:nvSpPr>
          <p:spPr>
            <a:xfrm flipH="1">
              <a:off x="1555985" y="730155"/>
              <a:ext cx="977897" cy="6267611"/>
            </a:xfrm>
            <a:prstGeom prst="roundRect">
              <a:avLst>
                <a:gd name="adj" fmla="val 13136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9AF091D-889C-4269-99AF-78730B687724}"/>
                </a:ext>
              </a:extLst>
            </p:cNvPr>
            <p:cNvSpPr/>
            <p:nvPr userDrawn="1"/>
          </p:nvSpPr>
          <p:spPr>
            <a:xfrm>
              <a:off x="2532784" y="730156"/>
              <a:ext cx="977897" cy="6267611"/>
            </a:xfrm>
            <a:prstGeom prst="roundRect">
              <a:avLst>
                <a:gd name="adj" fmla="val 9855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5290D0-A829-411A-B837-B75A3258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170" y="730156"/>
            <a:ext cx="7534275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0CCA4-A482-46A3-83B4-AB882122B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1223" y="2121714"/>
            <a:ext cx="4219768" cy="405435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0703C-FEC3-488D-839E-93CF46AC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6200" y="2121713"/>
            <a:ext cx="4437600" cy="405524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283D7-B81B-4263-96DE-29950B9B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EC60-B78B-4BB9-94E5-493CA43D23B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1734D-F98E-49EC-8986-49CB7F53E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FC5E4-F23B-48BA-8AA1-3AD80D94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45AC8-FD9E-479C-867F-53770CBBF2D7}"/>
              </a:ext>
            </a:extLst>
          </p:cNvPr>
          <p:cNvSpPr txBox="1"/>
          <p:nvPr userDrawn="1"/>
        </p:nvSpPr>
        <p:spPr>
          <a:xfrm>
            <a:off x="11026521" y="-18024"/>
            <a:ext cx="150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schemeClr val="tx1">
                    <a:alpha val="15000"/>
                  </a:schemeClr>
                </a:solidFill>
              </a:rPr>
              <a:t>https://blog.naver.com/13abouttime</a:t>
            </a:r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  <a:p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4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E74A7D-3986-4E4A-AF8D-451A549EE996}"/>
              </a:ext>
            </a:extLst>
          </p:cNvPr>
          <p:cNvGrpSpPr/>
          <p:nvPr userDrawn="1"/>
        </p:nvGrpSpPr>
        <p:grpSpPr>
          <a:xfrm>
            <a:off x="-874407" y="461088"/>
            <a:ext cx="12650993" cy="6545276"/>
            <a:chOff x="-874407" y="461088"/>
            <a:chExt cx="12650993" cy="654527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034ACB-3D61-4335-8A6D-5A281168C21B}"/>
                </a:ext>
              </a:extLst>
            </p:cNvPr>
            <p:cNvSpPr/>
            <p:nvPr userDrawn="1"/>
          </p:nvSpPr>
          <p:spPr>
            <a:xfrm>
              <a:off x="1663131" y="463508"/>
              <a:ext cx="3332260" cy="6542856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454D840-C31B-4954-88CA-AB5C30D93EAB}"/>
                </a:ext>
              </a:extLst>
            </p:cNvPr>
            <p:cNvSpPr/>
            <p:nvPr userDrawn="1"/>
          </p:nvSpPr>
          <p:spPr>
            <a:xfrm>
              <a:off x="2742269" y="461088"/>
              <a:ext cx="9034317" cy="6542855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3401BF1-77D8-498E-B75F-3138F44FEC5E}"/>
                </a:ext>
              </a:extLst>
            </p:cNvPr>
            <p:cNvSpPr/>
            <p:nvPr userDrawn="1"/>
          </p:nvSpPr>
          <p:spPr>
            <a:xfrm>
              <a:off x="-874407" y="463509"/>
              <a:ext cx="3166113" cy="6542855"/>
            </a:xfrm>
            <a:prstGeom prst="roundRect">
              <a:avLst>
                <a:gd name="adj" fmla="val 4575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CB5794F-D9A6-4C03-B64C-ECB1E7D54F95}"/>
                </a:ext>
              </a:extLst>
            </p:cNvPr>
            <p:cNvSpPr/>
            <p:nvPr userDrawn="1"/>
          </p:nvSpPr>
          <p:spPr>
            <a:xfrm>
              <a:off x="2509851" y="635410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659C5BE-B2E4-4919-893D-C65E0808B63E}"/>
                </a:ext>
              </a:extLst>
            </p:cNvPr>
            <p:cNvSpPr/>
            <p:nvPr userDrawn="1"/>
          </p:nvSpPr>
          <p:spPr>
            <a:xfrm>
              <a:off x="-173806" y="631332"/>
              <a:ext cx="2734186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C2270AD9-8D93-4E20-968E-CA2B1F485C61}"/>
                </a:ext>
              </a:extLst>
            </p:cNvPr>
            <p:cNvSpPr/>
            <p:nvPr userDrawn="1"/>
          </p:nvSpPr>
          <p:spPr>
            <a:xfrm>
              <a:off x="2528630" y="66338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45493A-AE6D-4806-A304-C8788131E884}"/>
                </a:ext>
              </a:extLst>
            </p:cNvPr>
            <p:cNvSpPr/>
            <p:nvPr userDrawn="1"/>
          </p:nvSpPr>
          <p:spPr>
            <a:xfrm>
              <a:off x="-158957" y="662090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7EAF6BE-3370-462D-9BA2-41448A0D4C94}"/>
                </a:ext>
              </a:extLst>
            </p:cNvPr>
            <p:cNvSpPr/>
            <p:nvPr userDrawn="1"/>
          </p:nvSpPr>
          <p:spPr>
            <a:xfrm>
              <a:off x="2524103" y="70546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4A08C5C-55ED-41A9-B376-399428B8B193}"/>
                </a:ext>
              </a:extLst>
            </p:cNvPr>
            <p:cNvSpPr/>
            <p:nvPr userDrawn="1"/>
          </p:nvSpPr>
          <p:spPr>
            <a:xfrm>
              <a:off x="-182400" y="690627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19462BD-A4DE-4608-A5BB-C2EADE175D2B}"/>
                </a:ext>
              </a:extLst>
            </p:cNvPr>
            <p:cNvSpPr/>
            <p:nvPr userDrawn="1"/>
          </p:nvSpPr>
          <p:spPr>
            <a:xfrm>
              <a:off x="-178690" y="727734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6C1D7F5-3BB7-4BA1-8C55-1B130FC4102E}"/>
                </a:ext>
              </a:extLst>
            </p:cNvPr>
            <p:cNvSpPr/>
            <p:nvPr userDrawn="1"/>
          </p:nvSpPr>
          <p:spPr>
            <a:xfrm flipH="1">
              <a:off x="1555985" y="730155"/>
              <a:ext cx="977897" cy="6267611"/>
            </a:xfrm>
            <a:prstGeom prst="roundRect">
              <a:avLst>
                <a:gd name="adj" fmla="val 13136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5E98B36-24A9-4F8A-A7E4-803CA8DD9FA5}"/>
                </a:ext>
              </a:extLst>
            </p:cNvPr>
            <p:cNvSpPr/>
            <p:nvPr userDrawn="1"/>
          </p:nvSpPr>
          <p:spPr>
            <a:xfrm>
              <a:off x="2532784" y="730156"/>
              <a:ext cx="977897" cy="6267611"/>
            </a:xfrm>
            <a:prstGeom prst="roundRect">
              <a:avLst>
                <a:gd name="adj" fmla="val 9855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964F005-FA3A-41BB-970A-95626D3E526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05403" y="722436"/>
            <a:ext cx="779829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258CD-5FA5-47B0-A9C7-679BE1183A7A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616295" y="1667894"/>
            <a:ext cx="42994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4ED67-B51E-45BB-89E7-F713B6A00AEC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581284" y="2505075"/>
            <a:ext cx="433448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784E5-1FB4-45DE-91CF-DAE9E25C533C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7110082" y="1681163"/>
            <a:ext cx="42453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99D601-6610-49D7-A381-7EFA3756ECBE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7110083" y="2505075"/>
            <a:ext cx="4245305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B071E-4BF4-4495-A4AE-CF1F8A0E0A7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90A104E6-6DE1-487F-99B6-3A23DED7B549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1FDC44-2636-425F-95DD-A4BF107C530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7AAA1-ED54-4575-A131-E89C496FB03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48371-E44C-4D68-9939-22E4ED0BA0D9}"/>
              </a:ext>
            </a:extLst>
          </p:cNvPr>
          <p:cNvSpPr txBox="1"/>
          <p:nvPr userDrawn="1"/>
        </p:nvSpPr>
        <p:spPr>
          <a:xfrm>
            <a:off x="11026521" y="-18024"/>
            <a:ext cx="150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schemeClr val="tx1">
                    <a:alpha val="15000"/>
                  </a:schemeClr>
                </a:solidFill>
              </a:rPr>
              <a:t>https://blog.naver.com/13abouttime</a:t>
            </a:r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  <a:p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2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F3A3A2-F27B-4C49-83AF-0E8053714C6A}"/>
              </a:ext>
            </a:extLst>
          </p:cNvPr>
          <p:cNvSpPr/>
          <p:nvPr userDrawn="1"/>
        </p:nvSpPr>
        <p:spPr>
          <a:xfrm>
            <a:off x="2531136" y="727735"/>
            <a:ext cx="8973032" cy="6265043"/>
          </a:xfrm>
          <a:prstGeom prst="roundRect">
            <a:avLst>
              <a:gd name="adj" fmla="val 1794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A08E82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B17D09-8AC7-459C-9EA5-798025A04E85}"/>
              </a:ext>
            </a:extLst>
          </p:cNvPr>
          <p:cNvGrpSpPr/>
          <p:nvPr userDrawn="1"/>
        </p:nvGrpSpPr>
        <p:grpSpPr>
          <a:xfrm>
            <a:off x="-874407" y="461088"/>
            <a:ext cx="12650993" cy="6545276"/>
            <a:chOff x="-874407" y="461088"/>
            <a:chExt cx="12650993" cy="654527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4A7C93E-5BF7-4FFC-A598-2602CD3BC7AD}"/>
                </a:ext>
              </a:extLst>
            </p:cNvPr>
            <p:cNvSpPr/>
            <p:nvPr userDrawn="1"/>
          </p:nvSpPr>
          <p:spPr>
            <a:xfrm>
              <a:off x="1663131" y="463508"/>
              <a:ext cx="3332260" cy="6542856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27F5745-E1DD-431A-B0F4-3022F48F23F6}"/>
                </a:ext>
              </a:extLst>
            </p:cNvPr>
            <p:cNvSpPr/>
            <p:nvPr userDrawn="1"/>
          </p:nvSpPr>
          <p:spPr>
            <a:xfrm>
              <a:off x="2742269" y="461088"/>
              <a:ext cx="9034317" cy="6542855"/>
            </a:xfrm>
            <a:prstGeom prst="roundRect">
              <a:avLst>
                <a:gd name="adj" fmla="val 1794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F6A5917-624B-41D4-BD81-BD6C0F09DCFA}"/>
                </a:ext>
              </a:extLst>
            </p:cNvPr>
            <p:cNvSpPr/>
            <p:nvPr userDrawn="1"/>
          </p:nvSpPr>
          <p:spPr>
            <a:xfrm>
              <a:off x="-874407" y="463509"/>
              <a:ext cx="3166113" cy="6542855"/>
            </a:xfrm>
            <a:prstGeom prst="roundRect">
              <a:avLst>
                <a:gd name="adj" fmla="val 4575"/>
              </a:avLst>
            </a:prstGeom>
            <a:solidFill>
              <a:srgbClr val="0F4C81"/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prstMaterial="matt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088608-DF49-48AE-AA13-D7F2F4589F3E}"/>
                </a:ext>
              </a:extLst>
            </p:cNvPr>
            <p:cNvSpPr/>
            <p:nvPr userDrawn="1"/>
          </p:nvSpPr>
          <p:spPr>
            <a:xfrm>
              <a:off x="2509851" y="635410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3B9C327-B577-4ABB-9355-B6AF9C3F7E99}"/>
                </a:ext>
              </a:extLst>
            </p:cNvPr>
            <p:cNvSpPr/>
            <p:nvPr userDrawn="1"/>
          </p:nvSpPr>
          <p:spPr>
            <a:xfrm>
              <a:off x="-173806" y="631332"/>
              <a:ext cx="2734186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AC4BD48-98B7-451E-9A4A-975275CFCB72}"/>
                </a:ext>
              </a:extLst>
            </p:cNvPr>
            <p:cNvSpPr/>
            <p:nvPr userDrawn="1"/>
          </p:nvSpPr>
          <p:spPr>
            <a:xfrm>
              <a:off x="2528630" y="66338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7DC9B1-FABF-436B-A505-9254F7E7186A}"/>
                </a:ext>
              </a:extLst>
            </p:cNvPr>
            <p:cNvSpPr/>
            <p:nvPr userDrawn="1"/>
          </p:nvSpPr>
          <p:spPr>
            <a:xfrm>
              <a:off x="-158957" y="662090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E9BB5A1-01C9-41BB-8BAC-AF834FAB2E44}"/>
                </a:ext>
              </a:extLst>
            </p:cNvPr>
            <p:cNvSpPr/>
            <p:nvPr userDrawn="1"/>
          </p:nvSpPr>
          <p:spPr>
            <a:xfrm>
              <a:off x="2524103" y="705466"/>
              <a:ext cx="8973032" cy="6265043"/>
            </a:xfrm>
            <a:prstGeom prst="roundRect">
              <a:avLst>
                <a:gd name="adj" fmla="val 179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E6EDD8A-64B1-49F5-8AFD-6D5C22C28C1F}"/>
                </a:ext>
              </a:extLst>
            </p:cNvPr>
            <p:cNvSpPr/>
            <p:nvPr userDrawn="1"/>
          </p:nvSpPr>
          <p:spPr>
            <a:xfrm>
              <a:off x="-182400" y="690627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8EE71E-BDCC-48CA-9531-1E7E817BF318}"/>
                </a:ext>
              </a:extLst>
            </p:cNvPr>
            <p:cNvSpPr/>
            <p:nvPr userDrawn="1"/>
          </p:nvSpPr>
          <p:spPr>
            <a:xfrm>
              <a:off x="-178690" y="727734"/>
              <a:ext cx="2712987" cy="6265043"/>
            </a:xfrm>
            <a:prstGeom prst="roundRect">
              <a:avLst>
                <a:gd name="adj" fmla="val 426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A08E82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9E640F4-F965-4C5B-837A-DAC2E765386C}"/>
                </a:ext>
              </a:extLst>
            </p:cNvPr>
            <p:cNvSpPr/>
            <p:nvPr userDrawn="1"/>
          </p:nvSpPr>
          <p:spPr>
            <a:xfrm flipH="1">
              <a:off x="1555985" y="730155"/>
              <a:ext cx="977897" cy="6267611"/>
            </a:xfrm>
            <a:prstGeom prst="roundRect">
              <a:avLst>
                <a:gd name="adj" fmla="val 13136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449F897-5038-4923-B71E-BCECEA21316B}"/>
                </a:ext>
              </a:extLst>
            </p:cNvPr>
            <p:cNvSpPr/>
            <p:nvPr userDrawn="1"/>
          </p:nvSpPr>
          <p:spPr>
            <a:xfrm>
              <a:off x="2532784" y="730156"/>
              <a:ext cx="977897" cy="6267611"/>
            </a:xfrm>
            <a:prstGeom prst="roundRect">
              <a:avLst>
                <a:gd name="adj" fmla="val 9855"/>
              </a:avLst>
            </a:prstGeom>
            <a:gradFill flip="none" rotWithShape="1">
              <a:gsLst>
                <a:gs pos="0">
                  <a:schemeClr val="bg2">
                    <a:lumMod val="90000"/>
                    <a:alpha val="50000"/>
                  </a:schemeClr>
                </a:gs>
                <a:gs pos="50000">
                  <a:srgbClr val="EAE9E9">
                    <a:alpha val="50000"/>
                  </a:srgbClr>
                </a:gs>
                <a:gs pos="20000">
                  <a:srgbClr val="E1E0E0">
                    <a:alpha val="50000"/>
                  </a:srgbClr>
                </a:gs>
                <a:gs pos="76000">
                  <a:schemeClr val="bg1">
                    <a:lumMod val="95000"/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B138F5-0029-4B3C-9A60-4E22833193DE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57E8FCD-B249-476C-96B5-01661BE072C3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C7088-CCC4-4FA9-B8C1-FB6AA6FD672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E1093-C110-4AAA-AF37-493F244413EA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82EF93-56B7-45C7-ADF9-8C72B85C1EC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568695" y="719432"/>
            <a:ext cx="778510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7242A6-76B3-4AEC-A7EA-B8996F50911B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2912509" y="2153434"/>
            <a:ext cx="3943949" cy="428427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494F8BD-0243-495D-98FD-7A0D146CD5E0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7109170" y="2148485"/>
            <a:ext cx="4244630" cy="428427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82FECE-7230-41A1-8293-DD4DD1759DA1}"/>
              </a:ext>
            </a:extLst>
          </p:cNvPr>
          <p:cNvSpPr txBox="1"/>
          <p:nvPr userDrawn="1"/>
        </p:nvSpPr>
        <p:spPr>
          <a:xfrm>
            <a:off x="11026521" y="-18024"/>
            <a:ext cx="1500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schemeClr val="tx1">
                    <a:alpha val="15000"/>
                  </a:schemeClr>
                </a:solidFill>
              </a:rPr>
              <a:t>https://blog.naver.com/13abouttime</a:t>
            </a:r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  <a:p>
            <a:endParaRPr lang="ko-KR" altLang="en-US" sz="500" dirty="0">
              <a:solidFill>
                <a:schemeClr val="tx1">
                  <a:alpha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37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D7F0-A840-4077-8880-87C6F9B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BD034-5698-4204-BCA5-1B246D6C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532C0-937D-44D4-8E5B-B0B11738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CF57D-10A0-458B-905F-DF1A765E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C217-1919-470F-A25F-30443474CFF0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283DA-5948-4428-B41F-0D419D01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D590C-C9C6-458A-8EB3-03328919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2789-5BEE-4E55-B690-10BBF49B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B2A27E-521E-44B8-8CEB-CA249491E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D99E9-A0D7-40C1-88E9-B5707202B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E3550-4CA9-4919-96DB-9EF9EC0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2DEB-810A-4A11-B427-ED61321BB70E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CD0C7-032F-4550-BA27-17BAC341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4CBE7-E980-4238-8F9E-B3435244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rgbClr val="A08E8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CF289-4515-41AE-8185-0BB59B16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07038-22A2-448C-8346-AA03A02CD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DD474-4FEC-4D01-8815-04A31B71B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FC18-0DB2-4276-8268-812EA8F2A688}" type="datetime1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68258-81D7-44C6-B756-B2E2F0A82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D99C6-04DB-4725-A97D-E787BDD0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F270-A83D-4AB8-911B-32B142F0FBC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BF30E-1E5A-4B08-BAAC-9ADCE32B35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0472" t="33560" r="13022" b="58821"/>
          <a:stretch/>
        </p:blipFill>
        <p:spPr>
          <a:xfrm>
            <a:off x="2136710" y="-597159"/>
            <a:ext cx="4450702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2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999F5-4E7D-4F4C-8642-0A5780695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1250" y="1866886"/>
            <a:ext cx="4244478" cy="1223963"/>
          </a:xfrm>
          <a:scene3d>
            <a:camera prst="orthographicFront"/>
            <a:lightRig rig="threePt" dir="t"/>
          </a:scene3d>
          <a:sp3d extrusionH="76200">
            <a:bevelT w="139700" prst="cross"/>
            <a:bevelB/>
            <a:extrusionClr>
              <a:srgbClr val="00B050"/>
            </a:extrusionClr>
          </a:sp3d>
        </p:spPr>
        <p:txBody>
          <a:bodyPr>
            <a:normAutofit/>
            <a:sp3d extrusionH="57150" prstMaterial="matte">
              <a:bevelT w="19050" h="19050" prst="angle"/>
              <a:bevelB w="82550" h="38100" prst="coolSlant"/>
              <a:extrusionClr>
                <a:schemeClr val="tx1">
                  <a:lumMod val="65000"/>
                  <a:lumOff val="35000"/>
                </a:schemeClr>
              </a:extrusionClr>
            </a:sp3d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더빅스터디</a:t>
            </a:r>
            <a:endParaRPr lang="ko-KR" altLang="en-US" sz="48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216EB-F5F1-472C-8387-288D5D30B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8914" y="4259060"/>
            <a:ext cx="9144000" cy="1655762"/>
          </a:xfrm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  <a:sp3d extrusionH="57150" prstMaterial="matte">
              <a:bevelT w="19050" h="19050" prst="angle"/>
            </a:sp3d>
          </a:bodyPr>
          <a:lstStyle/>
          <a:p>
            <a:pPr marL="457200" indent="-457200" algn="l">
              <a:buAutoNum type="arabicPlain" startAt="2015"/>
            </a:pPr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11049 </a:t>
            </a:r>
            <a:r>
              <a:rPr lang="ko-KR" altLang="en-US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이현구 </a:t>
            </a:r>
            <a:r>
              <a:rPr lang="en-US" altLang="ko-KR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발표</a:t>
            </a:r>
            <a:r>
              <a:rPr lang="en-US" altLang="ko-KR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201511449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김동현 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대본 작성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201610994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박연주 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(PPT </a:t>
            </a:r>
            <a:r>
              <a:rPr lang="ko-KR" altLang="en-US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201610997 </a:t>
            </a:r>
            <a:r>
              <a:rPr lang="ko-KR" altLang="en-US" b="1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백웅현</a:t>
            </a:r>
            <a:r>
              <a:rPr lang="ko-KR" altLang="en-US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(PPT </a:t>
            </a:r>
            <a:r>
              <a:rPr lang="ko-KR" altLang="en-US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</a:t>
            </a:r>
            <a:r>
              <a:rPr lang="en-US" altLang="ko-KR" sz="21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l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201611003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신지헌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대본 작성</a:t>
            </a:r>
            <a:r>
              <a:rPr lang="en-US" altLang="ko-KR" sz="2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1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9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발제자 선정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시스템이 가입순으로 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발제자를 선정한다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0712353" y="86176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 noChangeAspect="1"/>
          </p:cNvCxnSpPr>
          <p:nvPr/>
        </p:nvCxnSpPr>
        <p:spPr>
          <a:xfrm>
            <a:off x="10664801" y="148867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 noChangeAspect="1"/>
          </p:cNvCxnSpPr>
          <p:nvPr/>
        </p:nvCxnSpPr>
        <p:spPr>
          <a:xfrm flipH="1">
            <a:off x="10700009" y="167349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 noChangeAspect="1"/>
          </p:cNvCxnSpPr>
          <p:nvPr/>
        </p:nvCxnSpPr>
        <p:spPr>
          <a:xfrm>
            <a:off x="10979673" y="168929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4"/>
          </p:cNvCxnSpPr>
          <p:nvPr/>
        </p:nvCxnSpPr>
        <p:spPr>
          <a:xfrm>
            <a:off x="10975243" y="137948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93" y="1033083"/>
            <a:ext cx="7516231" cy="222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/>
          <p:nvPr/>
        </p:nvSpPr>
        <p:spPr>
          <a:xfrm>
            <a:off x="2844793" y="3541463"/>
            <a:ext cx="1563432" cy="1549289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</a:t>
            </a:r>
            <a:r>
              <a:rPr lang="en-US" altLang="ko-KR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가입한 </a:t>
            </a:r>
            <a:endParaRPr lang="en-US" altLang="ko-KR" sz="1400" b="1" dirty="0" smtClean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순서를 저장</a:t>
            </a:r>
            <a:endParaRPr lang="ko-KR" altLang="en-US" sz="1400" b="1" dirty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107346" y="3541463"/>
            <a:ext cx="1563432" cy="1549289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</a:t>
            </a:r>
          </a:p>
          <a:p>
            <a:pPr algn="ctr"/>
            <a:r>
              <a:rPr lang="ko-KR" altLang="en-US" sz="11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앞에 </a:t>
            </a:r>
            <a:endParaRPr lang="en-US" altLang="ko-KR" sz="1100" b="1" dirty="0" smtClean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사용자를 발제자로 선정</a:t>
            </a:r>
            <a:endParaRPr lang="ko-KR" altLang="en-US" sz="1100" b="1" dirty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369899" y="3541463"/>
            <a:ext cx="1563432" cy="1549289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B03</a:t>
            </a:r>
          </a:p>
          <a:p>
            <a:pPr algn="ctr"/>
            <a:r>
              <a:rPr lang="ko-KR" altLang="en-US" sz="11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주기마다 다음 사용자를 발제자로 선정 </a:t>
            </a:r>
            <a:endParaRPr lang="ko-KR" altLang="en-US" sz="1100" b="1" dirty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632452" y="3541463"/>
            <a:ext cx="1563432" cy="1549289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B04</a:t>
            </a:r>
          </a:p>
          <a:p>
            <a:pPr algn="ctr"/>
            <a:r>
              <a:rPr lang="ko-KR" altLang="en-US" sz="11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되었던 </a:t>
            </a:r>
            <a:endParaRPr lang="en-US" altLang="ko-KR" sz="1100" b="1" dirty="0" smtClean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100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발제자는 가장 뒤로 순서 변경</a:t>
            </a:r>
            <a:endParaRPr lang="ko-KR" altLang="en-US" sz="1100" b="1" dirty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559958" y="4166638"/>
            <a:ext cx="395654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820394" y="4166638"/>
            <a:ext cx="395654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9085064" y="4166638"/>
            <a:ext cx="395654" cy="298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751536">
            <a:off x="3621414" y="5412895"/>
            <a:ext cx="1122953" cy="347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57785" y="5316630"/>
            <a:ext cx="3674224" cy="1391004"/>
          </a:xfrm>
          <a:prstGeom prst="round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사용자가 가입한 경우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새로운 사용자의 순번을 가장 뒤로 변경한다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47703" y="2015152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 animBg="1"/>
      <p:bldP spid="17" grpId="0" animBg="1"/>
      <p:bldP spid="18" grpId="0" animBg="1"/>
      <p:bldP spid="19" grpId="0" animBg="1"/>
      <p:bldP spid="10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456" y="2769138"/>
            <a:ext cx="21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장소 및 일정 공지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장소와 일정에 대해 공지하고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참여여부를 투표로 정한다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10712353" y="86176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 noChangeAspect="1"/>
          </p:cNvCxnSpPr>
          <p:nvPr/>
        </p:nvCxnSpPr>
        <p:spPr>
          <a:xfrm>
            <a:off x="10664801" y="148867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 noChangeAspect="1"/>
          </p:cNvCxnSpPr>
          <p:nvPr/>
        </p:nvCxnSpPr>
        <p:spPr>
          <a:xfrm flipH="1">
            <a:off x="10700009" y="167349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 noChangeAspect="1"/>
          </p:cNvCxnSpPr>
          <p:nvPr/>
        </p:nvCxnSpPr>
        <p:spPr>
          <a:xfrm>
            <a:off x="10979673" y="168929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</p:cNvCxnSpPr>
          <p:nvPr/>
        </p:nvCxnSpPr>
        <p:spPr>
          <a:xfrm>
            <a:off x="10975243" y="137948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47703" y="2015152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05" y="1277844"/>
            <a:ext cx="5608774" cy="4396258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7829916" y="3807070"/>
            <a:ext cx="980026" cy="23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20335" y="3556651"/>
            <a:ext cx="2379076" cy="734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사용자들은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참가여부를 선택한다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7829916" y="4684351"/>
            <a:ext cx="980026" cy="23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20335" y="4438974"/>
            <a:ext cx="2379076" cy="7246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투표하기를 눌러 결과를 반영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101113" y="3681858"/>
            <a:ext cx="2550696" cy="4843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B03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투표 결과는 표기됨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6728710" y="3744463"/>
            <a:ext cx="282960" cy="359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22800" y="5163635"/>
            <a:ext cx="3390015" cy="16026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보기를 선택하지 않은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98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게시물 작성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게시글을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작성할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발제자와 </a:t>
            </a: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그룹장은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공지 여부를 선택할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0706101" y="773841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 noChangeAspect="1"/>
          </p:cNvCxnSpPr>
          <p:nvPr/>
        </p:nvCxnSpPr>
        <p:spPr>
          <a:xfrm>
            <a:off x="10658549" y="1400748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 noChangeAspect="1"/>
          </p:cNvCxnSpPr>
          <p:nvPr/>
        </p:nvCxnSpPr>
        <p:spPr>
          <a:xfrm flipH="1">
            <a:off x="10693757" y="1585574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 noChangeAspect="1"/>
          </p:cNvCxnSpPr>
          <p:nvPr/>
        </p:nvCxnSpPr>
        <p:spPr>
          <a:xfrm>
            <a:off x="10973421" y="1601372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4"/>
          </p:cNvCxnSpPr>
          <p:nvPr/>
        </p:nvCxnSpPr>
        <p:spPr>
          <a:xfrm>
            <a:off x="10968991" y="1291565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24" y="1123014"/>
            <a:ext cx="5455920" cy="5364480"/>
          </a:xfrm>
          <a:prstGeom prst="rect">
            <a:avLst/>
          </a:prstGeom>
        </p:spPr>
      </p:pic>
      <p:sp>
        <p:nvSpPr>
          <p:cNvPr id="10" name="왼쪽 화살표 9"/>
          <p:cNvSpPr/>
          <p:nvPr/>
        </p:nvSpPr>
        <p:spPr>
          <a:xfrm>
            <a:off x="4029730" y="1644440"/>
            <a:ext cx="531349" cy="266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97925" y="1385934"/>
            <a:ext cx="1395130" cy="757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</a:t>
            </a: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말머리 선택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513793" y="2143006"/>
            <a:ext cx="567690" cy="190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081483" y="2135385"/>
            <a:ext cx="0" cy="102544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522585" y="3153237"/>
            <a:ext cx="567690" cy="510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090275" y="2664069"/>
            <a:ext cx="697887" cy="879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0788162" y="2664069"/>
            <a:ext cx="0" cy="9495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797638" y="3715477"/>
            <a:ext cx="1623570" cy="9064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</a:t>
            </a: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제목과 내용을 입력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853947" y="3482088"/>
            <a:ext cx="3882651" cy="2072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말머리를 선택하지 않은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내용을 선택하지 않은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90627" y="1892756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2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animBg="1"/>
      <p:bldP spid="11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456" y="2769138"/>
            <a:ext cx="210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검색 및 정렬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도서를 검색하고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원하는 순서로 정렬할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10706101" y="773841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 noChangeAspect="1"/>
          </p:cNvCxnSpPr>
          <p:nvPr/>
        </p:nvCxnSpPr>
        <p:spPr>
          <a:xfrm>
            <a:off x="10658549" y="1400748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 noChangeAspect="1"/>
          </p:cNvCxnSpPr>
          <p:nvPr/>
        </p:nvCxnSpPr>
        <p:spPr>
          <a:xfrm flipH="1">
            <a:off x="10693757" y="1585574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 noChangeAspect="1"/>
          </p:cNvCxnSpPr>
          <p:nvPr/>
        </p:nvCxnSpPr>
        <p:spPr>
          <a:xfrm>
            <a:off x="10973421" y="1601372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</p:cNvCxnSpPr>
          <p:nvPr/>
        </p:nvCxnSpPr>
        <p:spPr>
          <a:xfrm>
            <a:off x="10968991" y="1291565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590627" y="1892756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31" y="960270"/>
            <a:ext cx="5935629" cy="1137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03" y="2426238"/>
            <a:ext cx="3859923" cy="40309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81" y="2426238"/>
            <a:ext cx="3710940" cy="4030980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5912414" y="1854439"/>
            <a:ext cx="400463" cy="105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11793" y="1558561"/>
            <a:ext cx="45719" cy="37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416588" y="1661846"/>
            <a:ext cx="3810700" cy="485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사용자들은 도서를 검색할 수 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왼쪽/오른쪽 화살표 31"/>
          <p:cNvSpPr/>
          <p:nvPr/>
        </p:nvSpPr>
        <p:spPr>
          <a:xfrm>
            <a:off x="4710059" y="3282209"/>
            <a:ext cx="2566422" cy="215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70410" y="3433536"/>
            <a:ext cx="87490" cy="39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366164" y="3826144"/>
            <a:ext cx="3295981" cy="693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사용자들은 도서정렬방식을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선택할 수 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10821" y="2849084"/>
            <a:ext cx="3418166" cy="2341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검색한 도서가 없는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7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5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 작성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97" y="1246704"/>
            <a:ext cx="5925814" cy="5466054"/>
          </a:xfrm>
        </p:spPr>
      </p:pic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독서모임 후 도서에 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관련해 후기를 작성할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592" y="761042"/>
            <a:ext cx="2467223" cy="485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 등록 창 실행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9686191" y="87055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 noChangeAspect="1"/>
          </p:cNvCxnSpPr>
          <p:nvPr/>
        </p:nvCxnSpPr>
        <p:spPr>
          <a:xfrm>
            <a:off x="9638639" y="149746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 noChangeAspect="1"/>
          </p:cNvCxnSpPr>
          <p:nvPr/>
        </p:nvCxnSpPr>
        <p:spPr>
          <a:xfrm flipH="1">
            <a:off x="9673847" y="168228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 noChangeAspect="1"/>
          </p:cNvCxnSpPr>
          <p:nvPr/>
        </p:nvCxnSpPr>
        <p:spPr>
          <a:xfrm>
            <a:off x="9953511" y="169808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7" idx="4"/>
          </p:cNvCxnSpPr>
          <p:nvPr/>
        </p:nvCxnSpPr>
        <p:spPr>
          <a:xfrm>
            <a:off x="9949081" y="138827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>
            <a:spLocks noChangeAspect="1"/>
          </p:cNvSpPr>
          <p:nvPr/>
        </p:nvSpPr>
        <p:spPr>
          <a:xfrm>
            <a:off x="10673862" y="878879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cxnSpLocks noChangeAspect="1"/>
          </p:cNvCxnSpPr>
          <p:nvPr/>
        </p:nvCxnSpPr>
        <p:spPr>
          <a:xfrm>
            <a:off x="10626310" y="1505786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 noChangeAspect="1"/>
          </p:cNvCxnSpPr>
          <p:nvPr/>
        </p:nvCxnSpPr>
        <p:spPr>
          <a:xfrm flipH="1">
            <a:off x="10661518" y="1690612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cxnSpLocks noChangeAspect="1"/>
          </p:cNvCxnSpPr>
          <p:nvPr/>
        </p:nvCxnSpPr>
        <p:spPr>
          <a:xfrm>
            <a:off x="10941182" y="1706410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4"/>
          </p:cNvCxnSpPr>
          <p:nvPr/>
        </p:nvCxnSpPr>
        <p:spPr>
          <a:xfrm>
            <a:off x="10936752" y="1396603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63101" y="2039815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17152" y="2055477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265533" y="2216836"/>
            <a:ext cx="1693829" cy="485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별점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선택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87727" y="3863928"/>
            <a:ext cx="3000951" cy="485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B03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원하는 내용을 입력한다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758827" y="5380893"/>
            <a:ext cx="879231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15172" y="5000104"/>
            <a:ext cx="1420247" cy="963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B04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익명 여부를 선택 할 수 있다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4844562" y="5735303"/>
            <a:ext cx="1037492" cy="2461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772781" y="5360540"/>
            <a:ext cx="1883864" cy="9957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B05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눌러 후기 작성을 완료한다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87727" y="2501762"/>
            <a:ext cx="3418166" cy="2341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내용이 없는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6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5" grpId="0" animBg="1"/>
      <p:bldP spid="30" grpId="0" animBg="1"/>
      <p:bldP spid="31" grpId="0" animBg="1"/>
      <p:bldP spid="10" grpId="0" animBg="1"/>
      <p:bldP spid="32" grpId="0" animBg="1"/>
      <p:bldP spid="11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기타 기능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쪽지 송수신 및 설정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9686191" y="87055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cxnSpLocks noChangeAspect="1"/>
          </p:cNvCxnSpPr>
          <p:nvPr/>
        </p:nvCxnSpPr>
        <p:spPr>
          <a:xfrm>
            <a:off x="9638639" y="149746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 noChangeAspect="1"/>
          </p:cNvCxnSpPr>
          <p:nvPr/>
        </p:nvCxnSpPr>
        <p:spPr>
          <a:xfrm flipH="1">
            <a:off x="9673847" y="168228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 noChangeAspect="1"/>
          </p:cNvCxnSpPr>
          <p:nvPr/>
        </p:nvCxnSpPr>
        <p:spPr>
          <a:xfrm>
            <a:off x="9953511" y="169808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4"/>
          </p:cNvCxnSpPr>
          <p:nvPr/>
        </p:nvCxnSpPr>
        <p:spPr>
          <a:xfrm>
            <a:off x="9949081" y="138827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>
            <a:spLocks noChangeAspect="1"/>
          </p:cNvSpPr>
          <p:nvPr/>
        </p:nvSpPr>
        <p:spPr>
          <a:xfrm>
            <a:off x="10673862" y="878879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cxnSpLocks noChangeAspect="1"/>
          </p:cNvCxnSpPr>
          <p:nvPr/>
        </p:nvCxnSpPr>
        <p:spPr>
          <a:xfrm>
            <a:off x="10626310" y="1505786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cxnSpLocks noChangeAspect="1"/>
          </p:cNvCxnSpPr>
          <p:nvPr/>
        </p:nvCxnSpPr>
        <p:spPr>
          <a:xfrm flipH="1">
            <a:off x="10661518" y="1690612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 noChangeAspect="1"/>
          </p:cNvCxnSpPr>
          <p:nvPr/>
        </p:nvCxnSpPr>
        <p:spPr>
          <a:xfrm>
            <a:off x="10941182" y="1706410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</p:cNvCxnSpPr>
          <p:nvPr/>
        </p:nvCxnSpPr>
        <p:spPr>
          <a:xfrm>
            <a:off x="10936752" y="1396603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563101" y="2039815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17152" y="2055477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36" y="3435922"/>
            <a:ext cx="5802947" cy="331569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838" y="3435923"/>
            <a:ext cx="2658771" cy="3315692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>
          <a:xfrm>
            <a:off x="4018085" y="3138470"/>
            <a:ext cx="378069" cy="588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086526" y="2362980"/>
            <a:ext cx="2241186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쪽지 내용을 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후 전송한다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6799386" y="3138470"/>
            <a:ext cx="378069" cy="588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59176" y="2362980"/>
            <a:ext cx="2458488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시스템은 상대에게 쪽지를 송신한다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3" name="아래쪽 화살표 32"/>
          <p:cNvSpPr/>
          <p:nvPr/>
        </p:nvSpPr>
        <p:spPr>
          <a:xfrm>
            <a:off x="9778476" y="3138470"/>
            <a:ext cx="378069" cy="442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493731" y="2368505"/>
            <a:ext cx="2947557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B03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제공받고 싶은 알림의 형태를 선택한다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79650" y="2675551"/>
            <a:ext cx="4115029" cy="3082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쪽지 송신에 실패한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9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-370390" y="2216836"/>
            <a:ext cx="2841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얻는 효과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007" y="1184553"/>
            <a:ext cx="16353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 smtClean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endParaRPr lang="ko-KR" altLang="en-US" sz="16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8377" y="2277159"/>
            <a:ext cx="652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자신이 원하는 그룹에 자유롭게 참여할 수 있다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3007" y="3640537"/>
            <a:ext cx="163537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ko-KR" altLang="en-US" sz="16600" b="1" dirty="0">
              <a:ln w="22225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98377" y="4836285"/>
            <a:ext cx="704263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독서를 좋아하는 사람들끼리 친목을 도모할 수 있다</a:t>
            </a:r>
            <a:r>
              <a:rPr lang="en-US" altLang="ko-KR" sz="23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3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4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순서도: 데이터 90">
            <a:extLst>
              <a:ext uri="{FF2B5EF4-FFF2-40B4-BE49-F238E27FC236}">
                <a16:creationId xmlns:a16="http://schemas.microsoft.com/office/drawing/2014/main" id="{7110F065-CAFB-464F-839C-84EE7806AEAB}"/>
              </a:ext>
            </a:extLst>
          </p:cNvPr>
          <p:cNvSpPr/>
          <p:nvPr/>
        </p:nvSpPr>
        <p:spPr>
          <a:xfrm rot="1105199">
            <a:off x="4739675" y="-343933"/>
            <a:ext cx="328732" cy="4714878"/>
          </a:xfrm>
          <a:prstGeom prst="flowChartInputOutput">
            <a:avLst/>
          </a:prstGeom>
          <a:solidFill>
            <a:srgbClr val="0F4C81"/>
          </a:solidFill>
          <a:ln>
            <a:solidFill>
              <a:srgbClr val="0F4C81"/>
            </a:solidFill>
          </a:ln>
          <a:scene3d>
            <a:camera prst="obliqueTopLeft">
              <a:rot lat="0" lon="16799993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4DDBF3A-8150-44A2-BAA6-A8A641D1772C}"/>
              </a:ext>
            </a:extLst>
          </p:cNvPr>
          <p:cNvSpPr/>
          <p:nvPr/>
        </p:nvSpPr>
        <p:spPr>
          <a:xfrm rot="1099321">
            <a:off x="-487345" y="2028874"/>
            <a:ext cx="4931104" cy="1497782"/>
          </a:xfrm>
          <a:prstGeom prst="rect">
            <a:avLst/>
          </a:prstGeom>
          <a:solidFill>
            <a:srgbClr val="0F4C81"/>
          </a:solidFill>
          <a:ln>
            <a:solidFill>
              <a:srgbClr val="0F4C81"/>
            </a:solidFill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42C91E-11E6-4775-911E-BFBE3CE9D51E}"/>
              </a:ext>
            </a:extLst>
          </p:cNvPr>
          <p:cNvGrpSpPr/>
          <p:nvPr/>
        </p:nvGrpSpPr>
        <p:grpSpPr>
          <a:xfrm>
            <a:off x="-488065" y="1915741"/>
            <a:ext cx="4957980" cy="1563450"/>
            <a:chOff x="-488065" y="1915741"/>
            <a:chExt cx="4957980" cy="156345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1B2767B-2C29-492F-B6D1-F9283F016564}"/>
                </a:ext>
              </a:extLst>
            </p:cNvPr>
            <p:cNvGrpSpPr/>
            <p:nvPr/>
          </p:nvGrpSpPr>
          <p:grpSpPr>
            <a:xfrm>
              <a:off x="-488065" y="1959258"/>
              <a:ext cx="4940123" cy="1519933"/>
              <a:chOff x="-488065" y="1959258"/>
              <a:chExt cx="4940123" cy="1519933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C146D0-E4FD-4273-B37C-CEA7C39974E9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FFDC0E9-E229-4688-BC0B-5C91BFC6C983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F661BAB-67CB-4D26-9635-D842C4DBED9E}"/>
                </a:ext>
              </a:extLst>
            </p:cNvPr>
            <p:cNvGrpSpPr/>
            <p:nvPr/>
          </p:nvGrpSpPr>
          <p:grpSpPr>
            <a:xfrm>
              <a:off x="-470208" y="1915741"/>
              <a:ext cx="4940123" cy="1519933"/>
              <a:chOff x="-488065" y="1959258"/>
              <a:chExt cx="4940123" cy="1519933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D998776-1BAD-44CE-90F8-B98438C78812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7E41274-012A-41F7-AB69-921358E3030B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8C44D4A-71CC-44F2-9769-1F944697C397}"/>
              </a:ext>
            </a:extLst>
          </p:cNvPr>
          <p:cNvGrpSpPr/>
          <p:nvPr/>
        </p:nvGrpSpPr>
        <p:grpSpPr>
          <a:xfrm>
            <a:off x="-452468" y="1829478"/>
            <a:ext cx="4957980" cy="1563450"/>
            <a:chOff x="-488065" y="1915741"/>
            <a:chExt cx="4957980" cy="156345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098201-C1C5-4195-8673-3CAEC7898735}"/>
                </a:ext>
              </a:extLst>
            </p:cNvPr>
            <p:cNvGrpSpPr/>
            <p:nvPr/>
          </p:nvGrpSpPr>
          <p:grpSpPr>
            <a:xfrm>
              <a:off x="-488065" y="1959258"/>
              <a:ext cx="4940123" cy="1519933"/>
              <a:chOff x="-488065" y="1959258"/>
              <a:chExt cx="4940123" cy="151993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5DC2FFF-B3C9-4D7A-A74D-DA0E72A466F0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8ABBC18-FCCA-4FE9-85C9-0340F2B17FB7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6C2BAE7-36D0-4D3A-83BA-83907CC5EC21}"/>
                </a:ext>
              </a:extLst>
            </p:cNvPr>
            <p:cNvGrpSpPr/>
            <p:nvPr/>
          </p:nvGrpSpPr>
          <p:grpSpPr>
            <a:xfrm>
              <a:off x="-470208" y="1915741"/>
              <a:ext cx="4940123" cy="1519933"/>
              <a:chOff x="-488065" y="1959258"/>
              <a:chExt cx="4940123" cy="1519933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DDD91A3-CB63-4398-AFFE-BC1CE5F8B07C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B4ADC75-831F-44D0-87E8-2DE2E4D6D70D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7BA810A-C938-4798-A911-72D53E77A1B8}"/>
              </a:ext>
            </a:extLst>
          </p:cNvPr>
          <p:cNvGrpSpPr/>
          <p:nvPr/>
        </p:nvGrpSpPr>
        <p:grpSpPr>
          <a:xfrm>
            <a:off x="-418637" y="1741040"/>
            <a:ext cx="4957980" cy="1563450"/>
            <a:chOff x="-488065" y="1915741"/>
            <a:chExt cx="4957980" cy="156345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397D639-6FB5-4220-88FA-66E5BBC14044}"/>
                </a:ext>
              </a:extLst>
            </p:cNvPr>
            <p:cNvGrpSpPr/>
            <p:nvPr/>
          </p:nvGrpSpPr>
          <p:grpSpPr>
            <a:xfrm>
              <a:off x="-488065" y="1959258"/>
              <a:ext cx="4940123" cy="1519933"/>
              <a:chOff x="-488065" y="1959258"/>
              <a:chExt cx="4940123" cy="1519933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93EE6BF-E2B9-4DA0-BF21-55A8410CEB6C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F95D857-2831-4657-933A-4092B5334085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6AFBCFE-6FB0-4A25-AEE1-26B484BBCC56}"/>
                </a:ext>
              </a:extLst>
            </p:cNvPr>
            <p:cNvGrpSpPr/>
            <p:nvPr/>
          </p:nvGrpSpPr>
          <p:grpSpPr>
            <a:xfrm>
              <a:off x="-470208" y="1915741"/>
              <a:ext cx="4940123" cy="1519933"/>
              <a:chOff x="-488065" y="1959258"/>
              <a:chExt cx="4940123" cy="151993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15DC091-4504-41E8-9FEA-BC1BB2B5BC46}"/>
                  </a:ext>
                </a:extLst>
              </p:cNvPr>
              <p:cNvSpPr/>
              <p:nvPr/>
            </p:nvSpPr>
            <p:spPr>
              <a:xfrm rot="1099321">
                <a:off x="-488065" y="1981409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ADB4D34-E174-4B38-964E-5850CE64A646}"/>
                  </a:ext>
                </a:extLst>
              </p:cNvPr>
              <p:cNvSpPr/>
              <p:nvPr/>
            </p:nvSpPr>
            <p:spPr>
              <a:xfrm rot="1099321">
                <a:off x="-479046" y="1959258"/>
                <a:ext cx="4931104" cy="1497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A38E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55CF04-D62C-4062-94B7-CEA1123A641E}"/>
              </a:ext>
            </a:extLst>
          </p:cNvPr>
          <p:cNvSpPr/>
          <p:nvPr/>
        </p:nvSpPr>
        <p:spPr>
          <a:xfrm rot="1099321">
            <a:off x="-238415" y="-1222234"/>
            <a:ext cx="5267233" cy="4500328"/>
          </a:xfrm>
          <a:prstGeom prst="rect">
            <a:avLst/>
          </a:prstGeom>
          <a:solidFill>
            <a:srgbClr val="0F4C81"/>
          </a:solidFill>
          <a:scene3d>
            <a:camera prst="orthographicFront"/>
            <a:lightRig rig="threePt" dir="t">
              <a:rot lat="0" lon="0" rev="2700000"/>
            </a:lightRig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3331BD-F0BB-44CE-BFB4-7DABE062A687}"/>
              </a:ext>
            </a:extLst>
          </p:cNvPr>
          <p:cNvSpPr/>
          <p:nvPr/>
        </p:nvSpPr>
        <p:spPr>
          <a:xfrm rot="1110886">
            <a:off x="4500364" y="-553095"/>
            <a:ext cx="123852" cy="4502558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B34256-2523-4A7C-8F67-A240B9A01F51}"/>
              </a:ext>
            </a:extLst>
          </p:cNvPr>
          <p:cNvSpPr txBox="1"/>
          <p:nvPr/>
        </p:nvSpPr>
        <p:spPr>
          <a:xfrm>
            <a:off x="5843304" y="3456738"/>
            <a:ext cx="584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경청해 주셔서 </a:t>
            </a:r>
            <a:endParaRPr lang="en-US" altLang="ko-KR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r>
              <a:rPr lang="en-US" altLang="ko-KR" sz="6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EE33-2DFC-4F65-AABD-CA31F2B4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40" y="1777266"/>
            <a:ext cx="1438073" cy="941709"/>
          </a:xfrm>
        </p:spPr>
        <p:txBody>
          <a:bodyPr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739FE5E-2492-43F2-8A1F-7CFD15655A5D}"/>
              </a:ext>
            </a:extLst>
          </p:cNvPr>
          <p:cNvGrpSpPr/>
          <p:nvPr/>
        </p:nvGrpSpPr>
        <p:grpSpPr>
          <a:xfrm>
            <a:off x="597283" y="1544063"/>
            <a:ext cx="1140729" cy="291642"/>
            <a:chOff x="597283" y="1420238"/>
            <a:chExt cx="1140729" cy="291642"/>
          </a:xfrm>
        </p:grpSpPr>
        <p:sp>
          <p:nvSpPr>
            <p:cNvPr id="32" name="왼쪽 중괄호 31">
              <a:extLst>
                <a:ext uri="{FF2B5EF4-FFF2-40B4-BE49-F238E27FC236}">
                  <a16:creationId xmlns:a16="http://schemas.microsoft.com/office/drawing/2014/main" id="{584DAD5C-1B86-4E8F-8611-8ACC4A709181}"/>
                </a:ext>
              </a:extLst>
            </p:cNvPr>
            <p:cNvSpPr/>
            <p:nvPr/>
          </p:nvSpPr>
          <p:spPr>
            <a:xfrm rot="5400000">
              <a:off x="1084956" y="1053417"/>
              <a:ext cx="170464" cy="1079770"/>
            </a:xfrm>
            <a:prstGeom prst="leftBrace">
              <a:avLst>
                <a:gd name="adj1" fmla="val 151667"/>
                <a:gd name="adj2" fmla="val 50000"/>
              </a:avLst>
            </a:prstGeom>
            <a:ln w="12700">
              <a:solidFill>
                <a:srgbClr val="A08E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265AF9A-ABCA-4CE7-8074-3B38AC951415}"/>
                </a:ext>
              </a:extLst>
            </p:cNvPr>
            <p:cNvSpPr/>
            <p:nvPr/>
          </p:nvSpPr>
          <p:spPr>
            <a:xfrm rot="10800000">
              <a:off x="1146896" y="1420238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41F64B7-A2F3-4348-B669-A6A037DF8D48}"/>
                </a:ext>
              </a:extLst>
            </p:cNvPr>
            <p:cNvSpPr/>
            <p:nvPr/>
          </p:nvSpPr>
          <p:spPr>
            <a:xfrm rot="10800000">
              <a:off x="597283" y="1666161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CA95A2A-0259-4C59-B5E6-0283A0DA4C09}"/>
                </a:ext>
              </a:extLst>
            </p:cNvPr>
            <p:cNvSpPr/>
            <p:nvPr/>
          </p:nvSpPr>
          <p:spPr>
            <a:xfrm rot="10800000">
              <a:off x="1692293" y="1666161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F3D1D3-CB1E-48FD-85AD-B33AF627017D}"/>
              </a:ext>
            </a:extLst>
          </p:cNvPr>
          <p:cNvGrpSpPr/>
          <p:nvPr/>
        </p:nvGrpSpPr>
        <p:grpSpPr>
          <a:xfrm rot="10800000">
            <a:off x="599390" y="2628618"/>
            <a:ext cx="1140729" cy="291642"/>
            <a:chOff x="597283" y="1420238"/>
            <a:chExt cx="1140729" cy="291642"/>
          </a:xfrm>
        </p:grpSpPr>
        <p:sp>
          <p:nvSpPr>
            <p:cNvPr id="42" name="왼쪽 중괄호 41">
              <a:extLst>
                <a:ext uri="{FF2B5EF4-FFF2-40B4-BE49-F238E27FC236}">
                  <a16:creationId xmlns:a16="http://schemas.microsoft.com/office/drawing/2014/main" id="{88607209-94E8-4CDF-AEFC-0FB64877901A}"/>
                </a:ext>
              </a:extLst>
            </p:cNvPr>
            <p:cNvSpPr/>
            <p:nvPr/>
          </p:nvSpPr>
          <p:spPr>
            <a:xfrm rot="5400000">
              <a:off x="1084956" y="1053417"/>
              <a:ext cx="170464" cy="1079770"/>
            </a:xfrm>
            <a:prstGeom prst="leftBrace">
              <a:avLst>
                <a:gd name="adj1" fmla="val 151667"/>
                <a:gd name="adj2" fmla="val 50000"/>
              </a:avLst>
            </a:prstGeom>
            <a:ln w="12700">
              <a:solidFill>
                <a:srgbClr val="A08E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24E4559-49D0-407B-A292-A1FC611F829E}"/>
                </a:ext>
              </a:extLst>
            </p:cNvPr>
            <p:cNvSpPr/>
            <p:nvPr/>
          </p:nvSpPr>
          <p:spPr>
            <a:xfrm rot="10800000">
              <a:off x="1146896" y="1420238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06B13F-8EAC-4731-9089-4717753460E7}"/>
                </a:ext>
              </a:extLst>
            </p:cNvPr>
            <p:cNvSpPr/>
            <p:nvPr/>
          </p:nvSpPr>
          <p:spPr>
            <a:xfrm rot="10800000">
              <a:off x="597283" y="1666161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C8E1008-ADB0-46E2-BEAB-B36EA1AAEDA7}"/>
                </a:ext>
              </a:extLst>
            </p:cNvPr>
            <p:cNvSpPr/>
            <p:nvPr/>
          </p:nvSpPr>
          <p:spPr>
            <a:xfrm rot="10800000">
              <a:off x="1692293" y="1666161"/>
              <a:ext cx="45719" cy="45719"/>
            </a:xfrm>
            <a:prstGeom prst="ellipse">
              <a:avLst/>
            </a:prstGeom>
            <a:solidFill>
              <a:srgbClr val="A08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E0144-65B9-43F4-BFF4-B0B067C4C86B}"/>
              </a:ext>
            </a:extLst>
          </p:cNvPr>
          <p:cNvSpPr/>
          <p:nvPr/>
        </p:nvSpPr>
        <p:spPr>
          <a:xfrm>
            <a:off x="3843201" y="1716230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417E6E-BE36-4499-8318-27FD3E3876DA}"/>
              </a:ext>
            </a:extLst>
          </p:cNvPr>
          <p:cNvCxnSpPr/>
          <p:nvPr/>
        </p:nvCxnSpPr>
        <p:spPr>
          <a:xfrm flipV="1">
            <a:off x="3843201" y="2448300"/>
            <a:ext cx="6062799" cy="28221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2483AB-9BDE-49FD-BAB6-B823521ADB29}"/>
              </a:ext>
            </a:extLst>
          </p:cNvPr>
          <p:cNvSpPr/>
          <p:nvPr/>
        </p:nvSpPr>
        <p:spPr>
          <a:xfrm>
            <a:off x="3843201" y="2645014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65AA04-4F3F-4FA0-81BD-A513AA17CFB2}"/>
              </a:ext>
            </a:extLst>
          </p:cNvPr>
          <p:cNvCxnSpPr/>
          <p:nvPr/>
        </p:nvCxnSpPr>
        <p:spPr>
          <a:xfrm flipV="1">
            <a:off x="3843201" y="3377084"/>
            <a:ext cx="6062799" cy="28221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5D2AE9-5875-46CF-B80F-A124CA562EDC}"/>
              </a:ext>
            </a:extLst>
          </p:cNvPr>
          <p:cNvSpPr/>
          <p:nvPr/>
        </p:nvSpPr>
        <p:spPr>
          <a:xfrm>
            <a:off x="3843201" y="367343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FBC6EE-3D44-47D3-82D6-5EF124B4083A}"/>
              </a:ext>
            </a:extLst>
          </p:cNvPr>
          <p:cNvCxnSpPr/>
          <p:nvPr/>
        </p:nvCxnSpPr>
        <p:spPr>
          <a:xfrm flipV="1">
            <a:off x="3843201" y="4405505"/>
            <a:ext cx="6062799" cy="28221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77986F-7E71-4AF7-99D5-3F367F8BBFD8}"/>
              </a:ext>
            </a:extLst>
          </p:cNvPr>
          <p:cNvSpPr txBox="1"/>
          <p:nvPr/>
        </p:nvSpPr>
        <p:spPr>
          <a:xfrm>
            <a:off x="4797972" y="1740329"/>
            <a:ext cx="469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개요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85E6C0-F31E-4AE6-A50F-9EB4E2EC4813}"/>
              </a:ext>
            </a:extLst>
          </p:cNvPr>
          <p:cNvSpPr txBox="1"/>
          <p:nvPr/>
        </p:nvSpPr>
        <p:spPr>
          <a:xfrm>
            <a:off x="4797972" y="2676096"/>
            <a:ext cx="327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EA566D-ACF4-4B7E-940B-E410F8213804}"/>
              </a:ext>
            </a:extLst>
          </p:cNvPr>
          <p:cNvSpPr txBox="1"/>
          <p:nvPr/>
        </p:nvSpPr>
        <p:spPr>
          <a:xfrm>
            <a:off x="4797972" y="3701903"/>
            <a:ext cx="4170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얻는 효과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1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26" grpId="0"/>
      <p:bldP spid="12" grpId="0"/>
      <p:bldP spid="31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165456" y="2216836"/>
            <a:ext cx="230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452" y="2853355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더빅스터디란</a:t>
            </a:r>
            <a:r>
              <a:rPr lang="en-US" altLang="ko-KR" b="1" dirty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43" y="3309599"/>
            <a:ext cx="234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독서 모임 관리 프로그램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3008" y="1106944"/>
            <a:ext cx="531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독서모임 사용자들만을 위한 전용 플랫폼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13538" y="1221002"/>
            <a:ext cx="149470" cy="159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31" y="2216836"/>
            <a:ext cx="1900984" cy="1981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15" y="3309599"/>
            <a:ext cx="2267492" cy="22376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97" y="2147508"/>
            <a:ext cx="3543805" cy="3399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직선 화살표 연결선 13"/>
          <p:cNvCxnSpPr/>
          <p:nvPr/>
        </p:nvCxnSpPr>
        <p:spPr>
          <a:xfrm>
            <a:off x="5873262" y="3723820"/>
            <a:ext cx="16002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8600" y="5927823"/>
            <a:ext cx="2620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메신저가 주 기능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6168" y="5804713"/>
            <a:ext cx="2954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독서모임만을 위한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전용 플랫폼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5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165456" y="2216836"/>
            <a:ext cx="230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828" y="2870939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270739" y="2011533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 및 가입</a:t>
            </a:r>
            <a:endParaRPr lang="ko-KR" altLang="en-US" b="1" dirty="0">
              <a:ln w="0"/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873071" y="2051404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장소 및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공지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08377" y="2051404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발제자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70738" y="4300464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도서 검색 및 정렬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73071" y="4300464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후기 작성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08377" y="4300464"/>
            <a:ext cx="1820007" cy="1795536"/>
          </a:xfrm>
          <a:prstGeom prst="ellips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쪽지 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송수신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3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142" y="2855703"/>
            <a:ext cx="165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endParaRPr lang="en-US" altLang="ko-KR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50685" y="7409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49951688" descr="EMB000025302c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90" y="740967"/>
            <a:ext cx="7673787" cy="61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프로그램을 사용하기 위해서 등록을 한다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9686191" y="87055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 noChangeAspect="1"/>
          </p:cNvCxnSpPr>
          <p:nvPr/>
        </p:nvCxnSpPr>
        <p:spPr>
          <a:xfrm>
            <a:off x="9638639" y="149746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 noChangeAspect="1"/>
          </p:cNvCxnSpPr>
          <p:nvPr/>
        </p:nvCxnSpPr>
        <p:spPr>
          <a:xfrm flipH="1">
            <a:off x="9673847" y="168228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 noChangeAspect="1"/>
          </p:cNvCxnSpPr>
          <p:nvPr/>
        </p:nvCxnSpPr>
        <p:spPr>
          <a:xfrm>
            <a:off x="9953511" y="169808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4"/>
          </p:cNvCxnSpPr>
          <p:nvPr/>
        </p:nvCxnSpPr>
        <p:spPr>
          <a:xfrm>
            <a:off x="9949081" y="138827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52" y="1020026"/>
            <a:ext cx="4831080" cy="5669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타원 14"/>
          <p:cNvSpPr>
            <a:spLocks noChangeAspect="1"/>
          </p:cNvSpPr>
          <p:nvPr/>
        </p:nvSpPr>
        <p:spPr>
          <a:xfrm>
            <a:off x="10673862" y="878879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cxnSpLocks noChangeAspect="1"/>
          </p:cNvCxnSpPr>
          <p:nvPr/>
        </p:nvCxnSpPr>
        <p:spPr>
          <a:xfrm>
            <a:off x="10626310" y="1505786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 noChangeAspect="1"/>
          </p:cNvCxnSpPr>
          <p:nvPr/>
        </p:nvCxnSpPr>
        <p:spPr>
          <a:xfrm flipH="1">
            <a:off x="10661518" y="1690612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 noChangeAspect="1"/>
          </p:cNvCxnSpPr>
          <p:nvPr/>
        </p:nvCxnSpPr>
        <p:spPr>
          <a:xfrm>
            <a:off x="10941182" y="1706410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5" idx="4"/>
          </p:cNvCxnSpPr>
          <p:nvPr/>
        </p:nvCxnSpPr>
        <p:spPr>
          <a:xfrm>
            <a:off x="10936752" y="1396603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8637270" y="2465070"/>
            <a:ext cx="567690" cy="1905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204960" y="2457450"/>
            <a:ext cx="0" cy="74719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8637270" y="3202738"/>
            <a:ext cx="56769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오른쪽 화살표 39"/>
          <p:cNvSpPr/>
          <p:nvPr/>
        </p:nvSpPr>
        <p:spPr>
          <a:xfrm>
            <a:off x="8654268" y="5873261"/>
            <a:ext cx="7353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63101" y="2039815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17152" y="2055477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57227" y="799852"/>
            <a:ext cx="2998177" cy="44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화면 이동</a:t>
            </a:r>
          </a:p>
          <a:p>
            <a:pPr algn="ctr"/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310470" y="2592660"/>
            <a:ext cx="2082631" cy="44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 smtClean="0"/>
              <a:t>B02 </a:t>
            </a:r>
            <a:r>
              <a:rPr lang="en-US" altLang="ko-KR" b="1" dirty="0"/>
              <a:t>: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ID/PW</a:t>
            </a:r>
            <a:r>
              <a:rPr lang="en-US" altLang="ko-KR" b="1" dirty="0"/>
              <a:t> </a:t>
            </a:r>
            <a:r>
              <a:rPr lang="ko-KR" altLang="en-US" b="1" dirty="0"/>
              <a:t>입력</a:t>
            </a:r>
          </a:p>
          <a:p>
            <a:pPr algn="ctr"/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9546850" y="5767387"/>
            <a:ext cx="1330241" cy="44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계정 생성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3030307" y="2769138"/>
            <a:ext cx="2885318" cy="2582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입력된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없을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빈 항목이 있을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메시지 출력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6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0" grpId="0" animBg="1"/>
      <p:bldP spid="45" grpId="0" animBg="1"/>
      <p:bldP spid="46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ID/PW </a:t>
            </a:r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등록된 사용자는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ID/PW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찾을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10651759" y="837327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cxnSpLocks noChangeAspect="1"/>
          </p:cNvCxnSpPr>
          <p:nvPr/>
        </p:nvCxnSpPr>
        <p:spPr>
          <a:xfrm>
            <a:off x="10604207" y="1464234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 noChangeAspect="1"/>
          </p:cNvCxnSpPr>
          <p:nvPr/>
        </p:nvCxnSpPr>
        <p:spPr>
          <a:xfrm flipH="1">
            <a:off x="10639415" y="1649060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 noChangeAspect="1"/>
          </p:cNvCxnSpPr>
          <p:nvPr/>
        </p:nvCxnSpPr>
        <p:spPr>
          <a:xfrm>
            <a:off x="10919079" y="1664858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" idx="4"/>
          </p:cNvCxnSpPr>
          <p:nvPr/>
        </p:nvCxnSpPr>
        <p:spPr>
          <a:xfrm>
            <a:off x="10914649" y="1355051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4" y="983257"/>
            <a:ext cx="4707713" cy="33403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46" y="3665870"/>
            <a:ext cx="5178193" cy="278671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9" y="2527047"/>
            <a:ext cx="4168501" cy="853514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7945989" y="3225522"/>
            <a:ext cx="2389700" cy="44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찾을 정보 선택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62631" y="3138470"/>
            <a:ext cx="1809538" cy="4403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입력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36285" y="2020999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22336" y="4529973"/>
            <a:ext cx="3079520" cy="191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등록된 정보가 없을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3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독서모임 그룹을 생성할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86" y="1505786"/>
            <a:ext cx="4830637" cy="4751186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4188684" y="3613375"/>
            <a:ext cx="871189" cy="224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50341" y="3154186"/>
            <a:ext cx="1498162" cy="1097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지역 선택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8881412" y="5465332"/>
            <a:ext cx="796240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93125" y="5017839"/>
            <a:ext cx="1544819" cy="10972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버튼을 눌러 시스템에 등록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9686191" y="87055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cxnSpLocks noChangeAspect="1"/>
          </p:cNvCxnSpPr>
          <p:nvPr/>
        </p:nvCxnSpPr>
        <p:spPr>
          <a:xfrm>
            <a:off x="9638639" y="149746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 noChangeAspect="1"/>
          </p:cNvCxnSpPr>
          <p:nvPr/>
        </p:nvCxnSpPr>
        <p:spPr>
          <a:xfrm flipH="1">
            <a:off x="9673847" y="168228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cxnSpLocks noChangeAspect="1"/>
          </p:cNvCxnSpPr>
          <p:nvPr/>
        </p:nvCxnSpPr>
        <p:spPr>
          <a:xfrm>
            <a:off x="9953511" y="169808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9" idx="4"/>
          </p:cNvCxnSpPr>
          <p:nvPr/>
        </p:nvCxnSpPr>
        <p:spPr>
          <a:xfrm>
            <a:off x="9949081" y="138827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>
            <a:spLocks noChangeAspect="1"/>
          </p:cNvSpPr>
          <p:nvPr/>
        </p:nvSpPr>
        <p:spPr>
          <a:xfrm>
            <a:off x="10673862" y="878879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 noChangeAspect="1"/>
          </p:cNvCxnSpPr>
          <p:nvPr/>
        </p:nvCxnSpPr>
        <p:spPr>
          <a:xfrm>
            <a:off x="10626310" y="1505786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 noChangeAspect="1"/>
          </p:cNvCxnSpPr>
          <p:nvPr/>
        </p:nvCxnSpPr>
        <p:spPr>
          <a:xfrm flipH="1">
            <a:off x="10661518" y="1690612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 noChangeAspect="1"/>
          </p:cNvCxnSpPr>
          <p:nvPr/>
        </p:nvCxnSpPr>
        <p:spPr>
          <a:xfrm>
            <a:off x="10941182" y="1706410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4" idx="4"/>
          </p:cNvCxnSpPr>
          <p:nvPr/>
        </p:nvCxnSpPr>
        <p:spPr>
          <a:xfrm>
            <a:off x="10936752" y="1396603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63101" y="2039815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17152" y="2055477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29270" y="4596143"/>
            <a:ext cx="3390015" cy="1913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예외 흐름 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</a:p>
          <a:p>
            <a:pPr algn="ctr"/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지역을 선택하지 않은 경우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안내 </a:t>
            </a:r>
            <a:r>
              <a:rPr lang="ko-KR" altLang="en-US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메세지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출력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30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 animBg="1"/>
      <p:bldP spid="27" grpId="0" animBg="1"/>
      <p:bldP spid="20" grpId="0" animBg="1"/>
      <p:bldP spid="28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1F76A-595B-40F1-AEBC-58EEF9827B2C}"/>
              </a:ext>
            </a:extLst>
          </p:cNvPr>
          <p:cNvSpPr/>
          <p:nvPr/>
        </p:nvSpPr>
        <p:spPr>
          <a:xfrm>
            <a:off x="1439667" y="1505795"/>
            <a:ext cx="641713" cy="64171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0F4C8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3200" dirty="0">
              <a:solidFill>
                <a:srgbClr val="0F4C8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342743-323E-4998-B1A1-606ADBA94B6E}"/>
              </a:ext>
            </a:extLst>
          </p:cNvPr>
          <p:cNvCxnSpPr>
            <a:cxnSpLocks/>
          </p:cNvCxnSpPr>
          <p:nvPr/>
        </p:nvCxnSpPr>
        <p:spPr>
          <a:xfrm flipV="1">
            <a:off x="165456" y="2216836"/>
            <a:ext cx="1915924" cy="4072"/>
          </a:xfrm>
          <a:prstGeom prst="line">
            <a:avLst/>
          </a:prstGeom>
          <a:ln>
            <a:solidFill>
              <a:srgbClr val="7D858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F26CE1-1C7D-4D19-9449-CE4895264747}"/>
              </a:ext>
            </a:extLst>
          </p:cNvPr>
          <p:cNvSpPr txBox="1"/>
          <p:nvPr/>
        </p:nvSpPr>
        <p:spPr>
          <a:xfrm>
            <a:off x="0" y="2307473"/>
            <a:ext cx="2700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유스케이스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목록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391" y="2769138"/>
            <a:ext cx="165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F4C8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가입</a:t>
            </a:r>
            <a:endParaRPr lang="ko-KR" altLang="en-US" b="1" dirty="0">
              <a:solidFill>
                <a:srgbClr val="0F4C8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758" y="3158923"/>
            <a:ext cx="23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그룹 중에 선택하여 </a:t>
            </a:r>
            <a:endParaRPr lang="en-US" altLang="ko-KR" sz="12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가입할 수 있다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27" y="939053"/>
            <a:ext cx="4244319" cy="5812040"/>
          </a:xfrm>
          <a:prstGeom prst="rect">
            <a:avLst/>
          </a:prstGeom>
        </p:spPr>
      </p:pic>
      <p:sp>
        <p:nvSpPr>
          <p:cNvPr id="32" name="타원 31"/>
          <p:cNvSpPr>
            <a:spLocks noChangeAspect="1"/>
          </p:cNvSpPr>
          <p:nvPr/>
        </p:nvSpPr>
        <p:spPr>
          <a:xfrm>
            <a:off x="9686191" y="870555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cxnSpLocks noChangeAspect="1"/>
          </p:cNvCxnSpPr>
          <p:nvPr/>
        </p:nvCxnSpPr>
        <p:spPr>
          <a:xfrm>
            <a:off x="9638639" y="1497462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 noChangeAspect="1"/>
          </p:cNvCxnSpPr>
          <p:nvPr/>
        </p:nvCxnSpPr>
        <p:spPr>
          <a:xfrm flipH="1">
            <a:off x="9673847" y="1682288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 noChangeAspect="1"/>
          </p:cNvCxnSpPr>
          <p:nvPr/>
        </p:nvCxnSpPr>
        <p:spPr>
          <a:xfrm>
            <a:off x="9953511" y="1698086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2" idx="4"/>
          </p:cNvCxnSpPr>
          <p:nvPr/>
        </p:nvCxnSpPr>
        <p:spPr>
          <a:xfrm>
            <a:off x="9949081" y="1388279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>
            <a:spLocks noChangeAspect="1"/>
          </p:cNvSpPr>
          <p:nvPr/>
        </p:nvSpPr>
        <p:spPr>
          <a:xfrm>
            <a:off x="10673862" y="878879"/>
            <a:ext cx="525780" cy="517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cxnSpLocks noChangeAspect="1"/>
          </p:cNvCxnSpPr>
          <p:nvPr/>
        </p:nvCxnSpPr>
        <p:spPr>
          <a:xfrm>
            <a:off x="10626310" y="1505786"/>
            <a:ext cx="62088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 noChangeAspect="1"/>
          </p:cNvCxnSpPr>
          <p:nvPr/>
        </p:nvCxnSpPr>
        <p:spPr>
          <a:xfrm flipH="1">
            <a:off x="10661518" y="1690612"/>
            <a:ext cx="293664" cy="270622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 noChangeAspect="1"/>
          </p:cNvCxnSpPr>
          <p:nvPr/>
        </p:nvCxnSpPr>
        <p:spPr>
          <a:xfrm>
            <a:off x="10941182" y="1706410"/>
            <a:ext cx="274613" cy="25306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4"/>
          </p:cNvCxnSpPr>
          <p:nvPr/>
        </p:nvCxnSpPr>
        <p:spPr>
          <a:xfrm>
            <a:off x="10936752" y="1396603"/>
            <a:ext cx="3809" cy="309807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오른쪽 화살표 41"/>
          <p:cNvSpPr/>
          <p:nvPr/>
        </p:nvSpPr>
        <p:spPr>
          <a:xfrm>
            <a:off x="7272419" y="2751581"/>
            <a:ext cx="796240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7272419" y="4190447"/>
            <a:ext cx="796240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261049" y="4008966"/>
            <a:ext cx="2850283" cy="5550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B02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 동기를 입력한다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63101" y="2039815"/>
            <a:ext cx="7567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17152" y="2055477"/>
            <a:ext cx="10550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DB</a:t>
            </a:r>
            <a:r>
              <a:rPr lang="ko-KR" altLang="en-US" sz="15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ko-KR" altLang="en-US" sz="1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261049" y="2609870"/>
            <a:ext cx="2850283" cy="4856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B01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지역을 선택한다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7272419" y="6118893"/>
            <a:ext cx="796240" cy="202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261049" y="5981514"/>
            <a:ext cx="2850283" cy="4769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B03 :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 동기를 입력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833" y="879073"/>
            <a:ext cx="7745240" cy="5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2" grpId="0" animBg="1"/>
      <p:bldP spid="43" grpId="0" animBg="1"/>
      <p:bldP spid="45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가로수"/>
        <a:ea typeface="a가로수"/>
        <a:cs typeface=""/>
      </a:majorFont>
      <a:minorFont>
        <a:latin typeface="맑은 고딕"/>
        <a:ea typeface="a옛날사진관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570</Words>
  <Application>Microsoft Office PowerPoint</Application>
  <PresentationFormat>와이드스크린</PresentationFormat>
  <Paragraphs>200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a가로수</vt:lpstr>
      <vt:lpstr>a옛날사진관2</vt:lpstr>
      <vt:lpstr>HY헤드라인M</vt:lpstr>
      <vt:lpstr>맑은 고딕</vt:lpstr>
      <vt:lpstr>함초롬돋움</vt:lpstr>
      <vt:lpstr>휴먼둥근헤드라인</vt:lpstr>
      <vt:lpstr>Arial</vt:lpstr>
      <vt:lpstr>Office 테마</vt:lpstr>
      <vt:lpstr>더빅스터디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신혜정</dc:creator>
  <cp:lastModifiedBy>user</cp:lastModifiedBy>
  <cp:revision>86</cp:revision>
  <dcterms:created xsi:type="dcterms:W3CDTF">2020-03-01T04:36:00Z</dcterms:created>
  <dcterms:modified xsi:type="dcterms:W3CDTF">2020-04-29T10:14:30Z</dcterms:modified>
</cp:coreProperties>
</file>