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3" autoAdjust="0"/>
    <p:restoredTop sz="93978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680" y="6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5854519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더 빅 스터디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Design_TheBigStudy_Ver1.0.0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더 빅 스터디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9845" y="457289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더 빅 스터디 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0CFD7B-E547-42B2-9AF2-18808AF1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7" y="1227221"/>
            <a:ext cx="7889793" cy="5005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A22D5E-31B6-4880-BEEE-DF3141862EE5}"/>
              </a:ext>
            </a:extLst>
          </p:cNvPr>
          <p:cNvSpPr txBox="1"/>
          <p:nvPr/>
        </p:nvSpPr>
        <p:spPr>
          <a:xfrm>
            <a:off x="180474" y="842191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7. </a:t>
            </a:r>
            <a:r>
              <a:rPr lang="ko-KR" altLang="en-US" dirty="0"/>
              <a:t>그룹 가입 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186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5499206-356F-4EC6-B3A5-900BFA353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36" y="995472"/>
            <a:ext cx="6954253" cy="5323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41DFCE-7D12-48A5-803F-5404FA38D760}"/>
              </a:ext>
            </a:extLst>
          </p:cNvPr>
          <p:cNvSpPr txBox="1"/>
          <p:nvPr/>
        </p:nvSpPr>
        <p:spPr>
          <a:xfrm>
            <a:off x="180474" y="842191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8. </a:t>
            </a:r>
            <a:r>
              <a:rPr lang="ko-KR" altLang="en-US" dirty="0"/>
              <a:t>장소 및 일정 공지 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080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 descr="텍스트, 지도, 테이블, 남자이(가) 표시된 사진&#10;&#10;자동 생성된 설명">
            <a:extLst>
              <a:ext uri="{FF2B5EF4-FFF2-40B4-BE49-F238E27FC236}">
                <a16:creationId xmlns:a16="http://schemas.microsoft.com/office/drawing/2014/main" id="{DA0F9C95-716D-41A2-8671-D3DE047FC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17" y="1137269"/>
            <a:ext cx="8057691" cy="5143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A3B7BC-2D0A-4DD9-9D95-37A0BB605522}"/>
              </a:ext>
            </a:extLst>
          </p:cNvPr>
          <p:cNvSpPr txBox="1"/>
          <p:nvPr/>
        </p:nvSpPr>
        <p:spPr>
          <a:xfrm>
            <a:off x="180474" y="842191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9. </a:t>
            </a:r>
            <a:r>
              <a:rPr lang="ko-KR" altLang="en-US" dirty="0"/>
              <a:t>게시글 작성 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349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1A92E-2625-4F2C-9C94-43C87C618B21}"/>
              </a:ext>
            </a:extLst>
          </p:cNvPr>
          <p:cNvSpPr txBox="1"/>
          <p:nvPr/>
        </p:nvSpPr>
        <p:spPr>
          <a:xfrm>
            <a:off x="180474" y="842191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10. </a:t>
            </a:r>
            <a:r>
              <a:rPr lang="ko-KR" altLang="en-US" dirty="0"/>
              <a:t>도서 검색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4EF2B43-971A-45FB-8168-91C6D3359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" y="1149968"/>
            <a:ext cx="8193106" cy="48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0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59760-22D5-4731-B183-820C380A69DB}"/>
              </a:ext>
            </a:extLst>
          </p:cNvPr>
          <p:cNvSpPr txBox="1"/>
          <p:nvPr/>
        </p:nvSpPr>
        <p:spPr>
          <a:xfrm>
            <a:off x="180474" y="842191"/>
            <a:ext cx="15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11. </a:t>
            </a:r>
            <a:r>
              <a:rPr lang="ko-KR" altLang="en-US" dirty="0"/>
              <a:t>도서 정렬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E557398-4971-4F7E-A440-18AB670E3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3" y="1149968"/>
            <a:ext cx="8218221" cy="51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2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AD858-5E19-45D6-9896-A92EFCC5D3A6}"/>
              </a:ext>
            </a:extLst>
          </p:cNvPr>
          <p:cNvSpPr txBox="1"/>
          <p:nvPr/>
        </p:nvSpPr>
        <p:spPr>
          <a:xfrm>
            <a:off x="180474" y="842191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12. </a:t>
            </a:r>
            <a:r>
              <a:rPr lang="ko-KR" altLang="en-US" dirty="0"/>
              <a:t>쪽지 보내기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2CCB8E5-74C9-48DB-9901-A1223012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0" y="1378568"/>
            <a:ext cx="8751459" cy="44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577F3-E4F6-435E-A9D4-E36111633883}"/>
              </a:ext>
            </a:extLst>
          </p:cNvPr>
          <p:cNvSpPr txBox="1"/>
          <p:nvPr/>
        </p:nvSpPr>
        <p:spPr>
          <a:xfrm>
            <a:off x="180474" y="842191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13. </a:t>
            </a:r>
            <a:r>
              <a:rPr lang="ko-KR" altLang="en-US" dirty="0"/>
              <a:t>후기 작성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EBCD96C-B4B9-4963-A8C4-E1E76681D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3" y="1149968"/>
            <a:ext cx="8293245" cy="51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57095-3775-4782-8340-3D0CBDE86C01}"/>
              </a:ext>
            </a:extLst>
          </p:cNvPr>
          <p:cNvSpPr txBox="1"/>
          <p:nvPr/>
        </p:nvSpPr>
        <p:spPr>
          <a:xfrm>
            <a:off x="180474" y="842191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14. </a:t>
            </a:r>
            <a:r>
              <a:rPr lang="ko-KR" altLang="en-US" dirty="0"/>
              <a:t>설정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F8A3840-BF74-4E15-97EE-7C306B5B3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3" y="1149968"/>
            <a:ext cx="8371174" cy="51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2EF03-AFA0-4127-AC72-0837F77AC668}"/>
              </a:ext>
            </a:extLst>
          </p:cNvPr>
          <p:cNvSpPr txBox="1"/>
          <p:nvPr/>
        </p:nvSpPr>
        <p:spPr>
          <a:xfrm>
            <a:off x="180474" y="84219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15. 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B921140-C1D8-4666-9CCE-C7A581AD8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0" y="1402651"/>
            <a:ext cx="8512278" cy="46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398486"/>
              </p:ext>
            </p:extLst>
          </p:nvPr>
        </p:nvGraphicFramePr>
        <p:xfrm>
          <a:off x="280988" y="1025525"/>
          <a:ext cx="8582024" cy="322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2020-06-19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이현구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김동현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박연주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백웅현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신지헌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2020-06-21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Boundary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이현구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김동현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박연주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백웅현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신지헌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2020-06-23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Sequence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이현구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김동현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박연주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백웅현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신지헌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A2DCC-7BBD-4781-92B7-BCE545FD350D}"/>
              </a:ext>
            </a:extLst>
          </p:cNvPr>
          <p:cNvSpPr txBox="1"/>
          <p:nvPr/>
        </p:nvSpPr>
        <p:spPr>
          <a:xfrm>
            <a:off x="180474" y="842191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Class Diagram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192F258-F799-4856-A99C-BAEA05218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9" y="1149968"/>
            <a:ext cx="8592541" cy="51181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CB1A497-2421-4D04-BD6E-A348FA7D4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7CE74-2AB7-46C9-9250-EC66B2631654}"/>
              </a:ext>
            </a:extLst>
          </p:cNvPr>
          <p:cNvSpPr txBox="1"/>
          <p:nvPr/>
        </p:nvSpPr>
        <p:spPr>
          <a:xfrm>
            <a:off x="180474" y="842191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1. </a:t>
            </a:r>
            <a:r>
              <a:rPr lang="ko-KR" altLang="en-US" dirty="0"/>
              <a:t>로그인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292F50-BA8F-4383-B43F-650987E34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8" y="1149968"/>
            <a:ext cx="8578209" cy="50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3854E-5D56-491F-9A0A-0711DA9C926A}"/>
              </a:ext>
            </a:extLst>
          </p:cNvPr>
          <p:cNvSpPr txBox="1"/>
          <p:nvPr/>
        </p:nvSpPr>
        <p:spPr>
          <a:xfrm>
            <a:off x="180474" y="842191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2. </a:t>
            </a:r>
            <a:r>
              <a:rPr lang="ko-KR" altLang="en-US" dirty="0"/>
              <a:t>회원가입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6C119C-6295-4233-AB2C-0B0DD54E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" y="1149968"/>
            <a:ext cx="8783052" cy="51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3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3BDD7-8011-487B-BDB3-6981FB0A2C48}"/>
              </a:ext>
            </a:extLst>
          </p:cNvPr>
          <p:cNvSpPr txBox="1"/>
          <p:nvPr/>
        </p:nvSpPr>
        <p:spPr>
          <a:xfrm>
            <a:off x="180474" y="842191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3. </a:t>
            </a:r>
            <a:r>
              <a:rPr lang="ko-KR" altLang="en-US" dirty="0"/>
              <a:t>아이디 찾기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23F4F2F-1DA5-4B2F-A42B-998A0A94C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3" y="1149968"/>
            <a:ext cx="8680034" cy="51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0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DA2F-8C60-41E9-871C-A59C441731DC}"/>
              </a:ext>
            </a:extLst>
          </p:cNvPr>
          <p:cNvSpPr txBox="1"/>
          <p:nvPr/>
        </p:nvSpPr>
        <p:spPr>
          <a:xfrm>
            <a:off x="180474" y="842191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4. </a:t>
            </a:r>
            <a:r>
              <a:rPr lang="ko-KR" altLang="en-US" dirty="0"/>
              <a:t>비밀번호 찾기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49C3A78-C855-400E-BA7F-40430D3F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149968"/>
            <a:ext cx="7616551" cy="51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77E2C-1EC4-46C0-B2F9-A44C99E9CC14}"/>
              </a:ext>
            </a:extLst>
          </p:cNvPr>
          <p:cNvSpPr txBox="1"/>
          <p:nvPr/>
        </p:nvSpPr>
        <p:spPr>
          <a:xfrm>
            <a:off x="180474" y="842191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5. </a:t>
            </a:r>
            <a:r>
              <a:rPr lang="ko-KR" altLang="en-US" dirty="0"/>
              <a:t>그룹 만들기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60A8CA9-79BC-4A1A-BD3A-3928F1BB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8" y="1266428"/>
            <a:ext cx="7908044" cy="50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5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1EABA2E-6EE2-4C92-8D6B-6DFEBBE5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AB837-B84B-4092-BC2E-0C770D711D9D}"/>
              </a:ext>
            </a:extLst>
          </p:cNvPr>
          <p:cNvSpPr txBox="1"/>
          <p:nvPr/>
        </p:nvSpPr>
        <p:spPr>
          <a:xfrm>
            <a:off x="180474" y="842191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6. </a:t>
            </a:r>
            <a:r>
              <a:rPr lang="ko-KR" altLang="en-US" dirty="0"/>
              <a:t>그룹 목록 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0E7113D-D3A7-4B0C-8309-08ACEE425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7" y="1149968"/>
            <a:ext cx="6237628" cy="51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550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5610</TotalTime>
  <Words>175</Words>
  <Application>Microsoft Office PowerPoint</Application>
  <PresentationFormat>화면 슬라이드 쇼(4:3)</PresentationFormat>
  <Paragraphs>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 현구</cp:lastModifiedBy>
  <cp:revision>519</cp:revision>
  <cp:lastPrinted>2001-07-23T08:42:52Z</cp:lastPrinted>
  <dcterms:created xsi:type="dcterms:W3CDTF">2011-02-22T01:37:12Z</dcterms:created>
  <dcterms:modified xsi:type="dcterms:W3CDTF">2020-06-23T07:58:02Z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