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69" r:id="rId3"/>
    <p:sldId id="344" r:id="rId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77" autoAdjust="0"/>
    <p:restoredTop sz="94845" autoAdjust="0"/>
  </p:normalViewPr>
  <p:slideViewPr>
    <p:cSldViewPr>
      <p:cViewPr varScale="1">
        <p:scale>
          <a:sx n="58" d="100"/>
          <a:sy n="58" d="100"/>
        </p:scale>
        <p:origin x="51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67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770ED-1B4B-44CF-98A0-E27AD327F860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F5B9E-9366-41C1-AD58-1BD26BDC89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1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lang="ko-KR" altLang="en-US" sz="4000" b="0" kern="1200" dirty="0">
                <a:solidFill>
                  <a:schemeClr val="hlink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Ch5. Ad-hoc ER Modeling Practice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ACF99-9CAB-40B8-940E-E20E5D0CA2A4}" type="slidenum">
              <a:rPr lang="en-US" altLang="ko-KR" smtClean="0"/>
              <a:pPr>
                <a:defRPr/>
              </a:pPr>
              <a:t>‹#›</a:t>
            </a:fld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Ch5. Ad-hoc ER Modeling Practice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D0ED7-EC85-407C-885E-D5CCEF03A98C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Ch5. Ad-hoc ER Modeling Practice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5BA1B-9249-4FBC-981B-544B846B2064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22422"/>
          </a:xfrm>
        </p:spPr>
        <p:txBody>
          <a:bodyPr>
            <a:noAutofit/>
          </a:bodyPr>
          <a:lstStyle>
            <a:lvl1pPr>
              <a:defRPr sz="3600">
                <a:solidFill>
                  <a:srgbClr val="00B05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521246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29396"/>
            <a:ext cx="2133600" cy="2920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Ch5. Ad-hoc ER Modeling Practice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72400" y="6429396"/>
            <a:ext cx="514400" cy="2920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Ch5. Ad-hoc ER Modeling Practice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CC1DD-E2B5-465C-8539-F36E3277D12C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098576" cy="3651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en-US" altLang="ko-KR" dirty="0" smtClean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Ch5. Ad-hoc ER Modeling Practice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18BA1-B742-45F5-B693-F9CD029015B0}" type="slidenum">
              <a:rPr lang="en-US" altLang="ko-KR" smtClean="0"/>
              <a:pPr>
                <a:defRPr/>
              </a:pPr>
              <a:t>‹#›</a:t>
            </a:fld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Ch5. Ad-hoc ER Modeling Practice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3E933-00B8-44B5-A514-34F1174CB7B2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Ch5. Ad-hoc ER Modeling Practice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22422"/>
          </a:xfrm>
        </p:spPr>
        <p:txBody>
          <a:bodyPr>
            <a:noAutofit/>
          </a:bodyPr>
          <a:lstStyle>
            <a:lvl1pPr>
              <a:defRPr sz="3600">
                <a:solidFill>
                  <a:srgbClr val="00B05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Ch5. Ad-hoc ER Modeling Practice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6790E-B841-442B-9617-75927D2271BB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Ch5. Ad-hoc ER Modeling Practice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F78E3-7F77-49E9-8C81-B645C12C92E9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Ch5. Ad-hoc ER Modeling Practice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C7497-EAAB-48EC-94D5-9EB42299F4D5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1" y="6356350"/>
            <a:ext cx="1954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en-US" altLang="ko-KR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35796" y="6360029"/>
            <a:ext cx="3672408" cy="362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Ch5. Ad-hoc ER Modeling Practice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00392" y="6356350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C7B8B9-3B47-4A97-8DB1-7D5B1055593A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모델링 </a:t>
            </a:r>
            <a:r>
              <a:rPr lang="ko-KR" altLang="en-US" dirty="0" err="1"/>
              <a:t>따</a:t>
            </a:r>
            <a:r>
              <a:rPr lang="ko-KR" altLang="en-US" dirty="0" err="1" smtClean="0"/>
              <a:t>라해보기</a:t>
            </a:r>
            <a:endParaRPr lang="ko-KR" altLang="en-US" dirty="0" smtClean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en-US" altLang="ko-KR" sz="2000" dirty="0" smtClean="0"/>
              <a:t>2018</a:t>
            </a:r>
            <a:r>
              <a:rPr lang="ko-KR" altLang="en-US" sz="2000" dirty="0" smtClean="0"/>
              <a:t>년 </a:t>
            </a:r>
            <a:r>
              <a:rPr lang="en-US" altLang="ko-KR" sz="2000" dirty="0"/>
              <a:t>9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17</a:t>
            </a:r>
            <a:r>
              <a:rPr lang="ko-KR" altLang="en-US" sz="2000" dirty="0" smtClean="0"/>
              <a:t>일 </a:t>
            </a:r>
            <a:r>
              <a:rPr lang="en-US" altLang="ko-KR" sz="2000" dirty="0" smtClean="0"/>
              <a:t>(Mon)</a:t>
            </a:r>
          </a:p>
          <a:p>
            <a:r>
              <a:rPr lang="ko-KR" altLang="en-US" sz="3500" b="1" dirty="0" smtClean="0">
                <a:solidFill>
                  <a:schemeClr val="hlink"/>
                </a:solidFill>
              </a:rPr>
              <a:t>송 병 호</a:t>
            </a:r>
            <a:r>
              <a:rPr lang="en-US" altLang="ko-KR" sz="3500" b="1" dirty="0" smtClean="0"/>
              <a:t>, </a:t>
            </a:r>
            <a:r>
              <a:rPr lang="ko-KR" altLang="en-US" sz="3500" b="1" dirty="0" smtClean="0"/>
              <a:t>상명대학교</a:t>
            </a:r>
            <a:endParaRPr lang="en-US" altLang="ko-KR" sz="3500" b="1" dirty="0" smtClean="0"/>
          </a:p>
          <a:p>
            <a:r>
              <a:rPr lang="en-US" altLang="ko-KR" sz="2600" b="1" dirty="0" smtClean="0"/>
              <a:t>Prof. </a:t>
            </a:r>
            <a:r>
              <a:rPr lang="en-US" altLang="ko-KR" sz="2600" b="1" dirty="0" err="1" smtClean="0">
                <a:solidFill>
                  <a:schemeClr val="hlink"/>
                </a:solidFill>
              </a:rPr>
              <a:t>Byoungho</a:t>
            </a:r>
            <a:r>
              <a:rPr lang="en-US" altLang="ko-KR" sz="2600" b="1" dirty="0" smtClean="0">
                <a:solidFill>
                  <a:schemeClr val="hlink"/>
                </a:solidFill>
              </a:rPr>
              <a:t> Song</a:t>
            </a:r>
            <a:r>
              <a:rPr lang="en-US" altLang="ko-KR" sz="2600" b="1" dirty="0" smtClean="0"/>
              <a:t>, Ph. D.</a:t>
            </a:r>
          </a:p>
          <a:p>
            <a:r>
              <a:rPr lang="en-US" altLang="ko-KR" sz="2600" dirty="0" err="1" smtClean="0"/>
              <a:t>Sangmyung</a:t>
            </a:r>
            <a:r>
              <a:rPr lang="en-US" altLang="ko-KR" sz="2600" dirty="0" smtClean="0"/>
              <a:t>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수업시간에 같이 하기</a:t>
            </a:r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내용 무</a:t>
            </a:r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6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수업 시간에 실습한 내용에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자신만의 분석내용을 추가하여 확장된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를 제출하라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리포트</a:t>
            </a:r>
            <a:r>
              <a:rPr lang="en-US" altLang="ko-KR" dirty="0" smtClean="0"/>
              <a:t>#3. 1</a:t>
            </a:r>
            <a:r>
              <a:rPr lang="ko-KR" altLang="en-US" dirty="0" smtClean="0"/>
              <a:t>주일 기한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기존 개체에서 최소한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</a:t>
            </a:r>
            <a:r>
              <a:rPr lang="ko-KR" altLang="en-US" dirty="0"/>
              <a:t>이상의 개체를 </a:t>
            </a:r>
            <a:r>
              <a:rPr lang="ko-KR" altLang="en-US" dirty="0" smtClean="0"/>
              <a:t>수정</a:t>
            </a:r>
            <a:endParaRPr lang="en-US" altLang="ko-KR" dirty="0"/>
          </a:p>
          <a:p>
            <a:pPr lvl="2"/>
            <a:r>
              <a:rPr lang="ko-KR" altLang="en-US" dirty="0" smtClean="0"/>
              <a:t>속성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분할 등</a:t>
            </a:r>
            <a:endParaRPr lang="ko-KR" altLang="en-US" dirty="0"/>
          </a:p>
          <a:p>
            <a:pPr lvl="1"/>
            <a:r>
              <a:rPr lang="ko-KR" altLang="en-US" dirty="0" smtClean="0"/>
              <a:t>최소한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이상의 개체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엔티티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필요한 관련 사항도 그에 맞게 조정</a:t>
            </a:r>
            <a:endParaRPr lang="en-US" altLang="ko-KR" dirty="0" smtClean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Ch5. Ad-hoc ER Modeling Practice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10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bh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4094</TotalTime>
  <Words>64</Words>
  <Application>Microsoft Office PowerPoint</Application>
  <PresentationFormat>화면 슬라이드 쇼(4:3)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HY견고딕</vt:lpstr>
      <vt:lpstr>굴림</vt:lpstr>
      <vt:lpstr>맑은 고딕</vt:lpstr>
      <vt:lpstr>Arial</vt:lpstr>
      <vt:lpstr>sbh 테마</vt:lpstr>
      <vt:lpstr>5장. ER 모델링 따라해보기</vt:lpstr>
      <vt:lpstr>수업시간에 같이 하기(내용 무)</vt:lpstr>
      <vt:lpstr>실습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s</cp:lastModifiedBy>
  <cp:revision>218</cp:revision>
  <dcterms:created xsi:type="dcterms:W3CDTF">2010-04-18T09:50:31Z</dcterms:created>
  <dcterms:modified xsi:type="dcterms:W3CDTF">2018-09-30T19:34:50Z</dcterms:modified>
</cp:coreProperties>
</file>