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7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3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27AE-099A-4CFA-B9C2-2257E9CEE37F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과제 </a:t>
            </a:r>
            <a:r>
              <a:rPr lang="en-US" altLang="ko-KR" dirty="0" smtClean="0"/>
              <a:t>#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2388"/>
            <a:ext cx="10515600" cy="58945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Languages </a:t>
            </a:r>
            <a:r>
              <a:rPr lang="en-US" altLang="ko-KR" dirty="0"/>
              <a:t>that employ a reference model of variables also tend to </a:t>
            </a:r>
            <a:r>
              <a:rPr lang="en-US" altLang="ko-KR" dirty="0" smtClean="0"/>
              <a:t>employ automatic </a:t>
            </a:r>
            <a:r>
              <a:rPr lang="en-US" altLang="ko-KR" dirty="0"/>
              <a:t>garbage collection. Is this more than a coincidence? Explain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Consider the following expression in C: a/b &gt; 0 &amp;&amp; b/a &gt; 0. What </a:t>
            </a:r>
            <a:r>
              <a:rPr lang="en-US" altLang="ko-KR" dirty="0" smtClean="0"/>
              <a:t>will be </a:t>
            </a:r>
            <a:r>
              <a:rPr lang="en-US" altLang="ko-KR" dirty="0"/>
              <a:t>the result of evaluating this expression when a is zero? What will be </a:t>
            </a:r>
            <a:r>
              <a:rPr lang="en-US" altLang="ko-KR" dirty="0" smtClean="0"/>
              <a:t>the result </a:t>
            </a:r>
            <a:r>
              <a:rPr lang="en-US" altLang="ko-KR" dirty="0"/>
              <a:t>when b is zero? Would it make sense to try to design a language </a:t>
            </a:r>
            <a:r>
              <a:rPr lang="en-US" altLang="ko-KR" dirty="0" smtClean="0"/>
              <a:t>in which </a:t>
            </a:r>
            <a:r>
              <a:rPr lang="en-US" altLang="ko-KR" dirty="0"/>
              <a:t>this expression is guaranteed to evaluate to false when either a </a:t>
            </a:r>
            <a:r>
              <a:rPr lang="en-US" altLang="ko-KR" dirty="0" smtClean="0"/>
              <a:t>or b </a:t>
            </a:r>
            <a:r>
              <a:rPr lang="en-US" altLang="ko-KR" dirty="0"/>
              <a:t>(but not both) is zero? Explain your answer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smtClean="0"/>
              <a:t>Why </a:t>
            </a:r>
            <a:r>
              <a:rPr lang="en-US" altLang="ko-KR" dirty="0"/>
              <a:t>is it generally expensive to catch all uses of uninitialized variables at run time?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02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프로그래밍 언어론  과제 #01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언어론  과제 #01</dc:title>
  <dc:creator>Windows User</dc:creator>
  <cp:lastModifiedBy>Yongjoo Cho</cp:lastModifiedBy>
  <cp:revision>23</cp:revision>
  <dcterms:created xsi:type="dcterms:W3CDTF">2018-11-12T01:32:01Z</dcterms:created>
  <dcterms:modified xsi:type="dcterms:W3CDTF">2019-11-14T23:39:12Z</dcterms:modified>
</cp:coreProperties>
</file>