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sldIdLst>
    <p:sldId id="323" r:id="rId2"/>
    <p:sldId id="390" r:id="rId3"/>
    <p:sldId id="393" r:id="rId4"/>
    <p:sldId id="394" r:id="rId5"/>
    <p:sldId id="395" r:id="rId6"/>
    <p:sldId id="39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84" d="100"/>
          <a:sy n="84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Parent {</a:t>
            </a:r>
          </a:p>
          <a:p>
            <a:r>
              <a:rPr lang="en-US" altLang="ko-KR" dirty="0" smtClean="0"/>
              <a:t>   -name: String</a:t>
            </a:r>
          </a:p>
          <a:p>
            <a:r>
              <a:rPr lang="en-US" altLang="ko-KR" dirty="0" smtClean="0"/>
              <a:t>   +Parent(String)</a:t>
            </a:r>
          </a:p>
          <a:p>
            <a:r>
              <a:rPr lang="en-US" altLang="ko-KR" dirty="0" smtClean="0"/>
              <a:t> 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(): String</a:t>
            </a:r>
          </a:p>
          <a:p>
            <a:r>
              <a:rPr lang="en-US" altLang="ko-KR" dirty="0" smtClean="0"/>
              <a:t>   +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(String):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Child {</a:t>
            </a:r>
          </a:p>
          <a:p>
            <a:r>
              <a:rPr lang="en-US" altLang="ko-KR" dirty="0" smtClean="0"/>
              <a:t>    -value: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+Child(String,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): void    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Parent &lt;|-- Child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46708B-AAE0-4A97-A7D4-E94C23A25000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62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74700"/>
          </a:xfrm>
        </p:spPr>
        <p:txBody>
          <a:bodyPr/>
          <a:lstStyle>
            <a:lvl1pPr>
              <a:defRPr sz="32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50197"/>
          </a:xfrm>
        </p:spPr>
        <p:txBody>
          <a:bodyPr/>
          <a:lstStyle>
            <a:lvl1pPr>
              <a:defRPr sz="28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>
              <a:defRPr sz="2400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D3417-6ECB-4169-8645-9A78DAC6886B}" type="datetime1">
              <a:rPr lang="en-US" altLang="ko-KR">
                <a:solidFill>
                  <a:srgbClr val="000000"/>
                </a:solidFill>
              </a:rPr>
              <a:pPr>
                <a:defRPr/>
              </a:pPr>
              <a:t>9/11/2019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C5E5B-42CA-4F82-8A1C-26D3328D50A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68413"/>
            <a:ext cx="8856984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7504" y="206375"/>
            <a:ext cx="8856984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44624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98117"/>
            <a:ext cx="8784976" cy="51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9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언어론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02-1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및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699792" y="1083508"/>
            <a:ext cx="6114975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class Parent 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String name;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Parent(String s) {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name = s;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String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return name;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setName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(String s) 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name = s;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}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2333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6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및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11561" y="1037049"/>
            <a:ext cx="7560840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class Child extends Parent {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value;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Child(String s,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v) { 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super(s);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value = v;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String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getName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return "Child: " +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super.getName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getValue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 { 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return value; 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public void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setValue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v) {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value = v;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}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및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11560" y="1037049"/>
            <a:ext cx="7848871" cy="320857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class Main {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kumimoji="0" lang="en-US" altLang="ko-KR" dirty="0" err="1">
                <a:latin typeface="Consolas" panose="020B0609020204030204" pitchFamily="49" charset="0"/>
              </a:rPr>
              <a:t>args</a:t>
            </a:r>
            <a:r>
              <a:rPr kumimoji="0" lang="en-US" altLang="ko-KR" dirty="0">
                <a:latin typeface="Consolas" panose="020B0609020204030204" pitchFamily="49" charset="0"/>
              </a:rPr>
              <a:t>) {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    Parent p = new Parent("parent");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    </a:t>
            </a:r>
            <a:r>
              <a:rPr kumimoji="0"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kumimoji="0" lang="en-US" altLang="ko-KR" dirty="0">
                <a:latin typeface="Consolas" panose="020B0609020204030204" pitchFamily="49" charset="0"/>
              </a:rPr>
              <a:t>(</a:t>
            </a:r>
            <a:r>
              <a:rPr kumimoji="0" lang="en-US" altLang="ko-KR" dirty="0" err="1">
                <a:latin typeface="Consolas" panose="020B0609020204030204" pitchFamily="49" charset="0"/>
              </a:rPr>
              <a:t>p.getName</a:t>
            </a:r>
            <a:r>
              <a:rPr kumimoji="0" lang="en-US" altLang="ko-KR" dirty="0">
                <a:latin typeface="Consolas" panose="020B0609020204030204" pitchFamily="49" charset="0"/>
              </a:rPr>
              <a:t>());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    Parent c = new Child("child", 2019);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    </a:t>
            </a:r>
            <a:r>
              <a:rPr kumimoji="0"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kumimoji="0" lang="en-US" altLang="ko-KR" dirty="0">
                <a:latin typeface="Consolas" panose="020B0609020204030204" pitchFamily="49" charset="0"/>
              </a:rPr>
              <a:t>(</a:t>
            </a:r>
            <a:r>
              <a:rPr kumimoji="0" lang="en-US" altLang="ko-KR" dirty="0" err="1">
                <a:latin typeface="Consolas" panose="020B0609020204030204" pitchFamily="49" charset="0"/>
              </a:rPr>
              <a:t>c.getName</a:t>
            </a:r>
            <a:r>
              <a:rPr kumimoji="0" lang="en-US" altLang="ko-KR" dirty="0">
                <a:latin typeface="Consolas" panose="020B0609020204030204" pitchFamily="49" charset="0"/>
              </a:rPr>
              <a:t>());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c.getValue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());    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}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}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Early Binding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99541" y="2804534"/>
            <a:ext cx="286879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9541" y="3139464"/>
            <a:ext cx="286879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80068" y="1959625"/>
            <a:ext cx="284675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1902759"/>
            <a:ext cx="1596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068" y="2754694"/>
            <a:ext cx="169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068" y="3081711"/>
            <a:ext cx="12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value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279" y="1556792"/>
            <a:ext cx="263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549" y="2452112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6011908" y="1444532"/>
            <a:ext cx="2952579" cy="4941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2140" y="105273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코드 영역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1909" y="1602803"/>
            <a:ext cx="1863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Parent.Parent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46" y="2206540"/>
            <a:ext cx="220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Parent.getName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00983" y="2953072"/>
            <a:ext cx="2891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Parent.setName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(String)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4439" y="3724931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Child.Child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98976" y="432866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Child.getName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93513" y="5075200"/>
            <a:ext cx="225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Child.setValue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82882" y="5822530"/>
            <a:ext cx="22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Child.getValue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96084" y="4315659"/>
            <a:ext cx="5256584" cy="182357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Parent </a:t>
            </a:r>
            <a:r>
              <a:rPr kumimoji="0" lang="en-US" altLang="ko-KR" sz="2000" dirty="0">
                <a:latin typeface="Consolas" panose="020B0609020204030204" pitchFamily="49" charset="0"/>
              </a:rPr>
              <a:t>p = new Parent("parent");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p.getName</a:t>
            </a:r>
            <a:r>
              <a:rPr kumimoji="0" lang="en-US" altLang="ko-KR" sz="2000" dirty="0">
                <a:latin typeface="Consolas" panose="020B0609020204030204" pitchFamily="49" charset="0"/>
              </a:rPr>
              <a:t>());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Parent </a:t>
            </a:r>
            <a:r>
              <a:rPr kumimoji="0" lang="en-US" altLang="ko-KR" sz="2000" dirty="0">
                <a:latin typeface="Consolas" panose="020B0609020204030204" pitchFamily="49" charset="0"/>
              </a:rPr>
              <a:t>c = new Child("child", 2019);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c.getName</a:t>
            </a:r>
            <a:r>
              <a:rPr kumimoji="0" lang="en-US" altLang="ko-KR" sz="2000" dirty="0">
                <a:latin typeface="Consolas" panose="020B0609020204030204" pitchFamily="49" charset="0"/>
              </a:rPr>
              <a:t>());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c.getValue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());    </a:t>
            </a: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6011908" y="2102814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6000983" y="2855726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6029200" y="3559330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6029200" y="4221088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6029199" y="4869160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6011907" y="5661248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V="1">
            <a:off x="4283968" y="2606650"/>
            <a:ext cx="1872208" cy="212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6428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 </a:t>
            </a:r>
            <a:r>
              <a:rPr lang="en-US" altLang="ko-KR" dirty="0"/>
              <a:t>Binding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0F271D-B38F-466A-8A6F-F4F513FE69E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5" name="그룹 4"/>
          <p:cNvGrpSpPr/>
          <p:nvPr/>
        </p:nvGrpSpPr>
        <p:grpSpPr>
          <a:xfrm>
            <a:off x="3079305" y="1353698"/>
            <a:ext cx="2868799" cy="2344508"/>
            <a:chOff x="7980784" y="2632529"/>
            <a:chExt cx="3601616" cy="3126011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7980784" y="2632529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7980784" y="3079102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7980784" y="3525675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7980784" y="3972248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7980784" y="4418821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980784" y="4865394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980784" y="5311967"/>
              <a:ext cx="3601616" cy="44657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•"/>
              </a:pPr>
              <a:endParaRPr kumimoji="1" lang="ko-KR" altLang="en-US" sz="2000">
                <a:solidFill>
                  <a:prstClr val="black"/>
                </a:solidFill>
                <a:latin typeface="Book Antiqua" pitchFamily="18" charset="0"/>
                <a:ea typeface="新細明體" pitchFamily="18" charset="-120"/>
              </a:endParaRPr>
            </a:p>
          </p:txBody>
        </p:sp>
      </p:grpSp>
      <p:sp>
        <p:nvSpPr>
          <p:cNvPr id="13" name="직사각형 12"/>
          <p:cNvSpPr/>
          <p:nvPr/>
        </p:nvSpPr>
        <p:spPr bwMode="auto">
          <a:xfrm>
            <a:off x="171450" y="1353698"/>
            <a:ext cx="2852631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7990" y="1688628"/>
            <a:ext cx="2855337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67990" y="2023558"/>
            <a:ext cx="2855337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67991" y="2358487"/>
            <a:ext cx="2855336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774" y="1296832"/>
            <a:ext cx="1596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017" y="1628757"/>
            <a:ext cx="2078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 (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017" y="1977291"/>
            <a:ext cx="217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2306385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1303858"/>
            <a:ext cx="169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name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48" y="2647280"/>
            <a:ext cx="12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value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3" y="2996952"/>
            <a:ext cx="266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Child(String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n,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0828" y="1971590"/>
            <a:ext cx="23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0828" y="2300408"/>
            <a:ext cx="2868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setName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(String 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8246" y="3627414"/>
            <a:ext cx="184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getValue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1122" y="3979013"/>
            <a:ext cx="240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void 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setValue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 v)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866" y="1009312"/>
            <a:ext cx="263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74313" y="1001276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Child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의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3080828" y="3698206"/>
            <a:ext cx="286879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619951"/>
            <a:ext cx="211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Parent(String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</a:rPr>
              <a:t>n)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1121" y="3312298"/>
            <a:ext cx="217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String </a:t>
            </a: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getName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79305" y="4033135"/>
            <a:ext cx="2868799" cy="33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endParaRPr kumimoji="1" lang="ko-KR" altLang="en-US" sz="2000">
              <a:solidFill>
                <a:prstClr val="black"/>
              </a:solidFill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100688" y="4673122"/>
            <a:ext cx="5256584" cy="182357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Parent </a:t>
            </a:r>
            <a:r>
              <a:rPr kumimoji="0" lang="en-US" altLang="ko-KR" sz="2000" dirty="0">
                <a:latin typeface="Consolas" panose="020B0609020204030204" pitchFamily="49" charset="0"/>
              </a:rPr>
              <a:t>p = new Parent("parent");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p.getName</a:t>
            </a:r>
            <a:r>
              <a:rPr kumimoji="0" lang="en-US" altLang="ko-KR" sz="2000" dirty="0">
                <a:latin typeface="Consolas" panose="020B0609020204030204" pitchFamily="49" charset="0"/>
              </a:rPr>
              <a:t>());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Parent </a:t>
            </a:r>
            <a:r>
              <a:rPr kumimoji="0" lang="en-US" altLang="ko-KR" sz="2000" dirty="0">
                <a:latin typeface="Consolas" panose="020B0609020204030204" pitchFamily="49" charset="0"/>
              </a:rPr>
              <a:t>c = new Child("child", 2019);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c.getName</a:t>
            </a:r>
            <a:r>
              <a:rPr kumimoji="0" lang="en-US" altLang="ko-KR" sz="2000" dirty="0">
                <a:latin typeface="Consolas" panose="020B0609020204030204" pitchFamily="49" charset="0"/>
              </a:rPr>
              <a:t>());</a:t>
            </a:r>
          </a:p>
          <a:p>
            <a:pPr latinLnBrk="0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System.out.println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c.getValue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());    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6011908" y="1444532"/>
            <a:ext cx="2952579" cy="4941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2140" y="105273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코드 영역</a:t>
            </a:r>
            <a:r>
              <a:rPr lang="ko-KR" altLang="en-US" sz="2000" dirty="0" smtClean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</a:rPr>
              <a:t>메모리 구조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1909" y="1602803"/>
            <a:ext cx="1863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Parent.Parent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6446" y="2206540"/>
            <a:ext cx="220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Parent.getName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00983" y="2953072"/>
            <a:ext cx="2891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Parent.setName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(String)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4439" y="3724931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Child.Child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98976" y="432866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Child.getName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93513" y="5075200"/>
            <a:ext cx="225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Child.setValue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82882" y="5822530"/>
            <a:ext cx="22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Child.getValue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(</a:t>
            </a:r>
            <a:r>
              <a:rPr lang="en-US" altLang="ko-KR" sz="2000" dirty="0" err="1" smtClean="0">
                <a:solidFill>
                  <a:prstClr val="black"/>
                </a:solidFill>
                <a:latin typeface="맑은 고딕" panose="020F0502020204030204"/>
              </a:rPr>
              <a:t>int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F0502020204030204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6011908" y="2102814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6000983" y="2855726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6029200" y="3559330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6029200" y="4221088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6029199" y="4869160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6011907" y="5661248"/>
            <a:ext cx="29525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 flipH="1" flipV="1">
            <a:off x="2237791" y="2206540"/>
            <a:ext cx="966057" cy="2868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2369518" y="2097544"/>
            <a:ext cx="3758759" cy="3204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411901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11251</TotalTime>
  <Words>395</Words>
  <Application>Microsoft Office PowerPoint</Application>
  <PresentationFormat>화면 슬라이드 쇼(4:3)</PresentationFormat>
  <Paragraphs>116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Arial Unicode MS</vt:lpstr>
      <vt:lpstr>MingLiU</vt:lpstr>
      <vt:lpstr>新細明體</vt:lpstr>
      <vt:lpstr>굴림</vt:lpstr>
      <vt:lpstr>맑은 고딕</vt:lpstr>
      <vt:lpstr>바탕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상속 및 오버라이딩</vt:lpstr>
      <vt:lpstr>상속 및 오버라이딩</vt:lpstr>
      <vt:lpstr>상속 및 오버라이딩</vt:lpstr>
      <vt:lpstr>Early Binding</vt:lpstr>
      <vt:lpstr>Late Binding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2971</cp:revision>
  <dcterms:created xsi:type="dcterms:W3CDTF">2001-05-01T19:45:44Z</dcterms:created>
  <dcterms:modified xsi:type="dcterms:W3CDTF">2019-09-11T01:19:31Z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