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0" y="6559776"/>
            <a:ext cx="7943603" cy="365125"/>
          </a:xfrm>
        </p:spPr>
        <p:txBody>
          <a:bodyPr/>
          <a:lstStyle/>
          <a:p>
            <a:r>
              <a:rPr lang="en-US" altLang="ko-KR" dirty="0" smtClean="0"/>
              <a:t>Copyright 2018 by Hyeonsang Hwang, All rights deserved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6096000" y="6559776"/>
            <a:ext cx="794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Copyright 2018 by Hyeonsang Hwang, All rights deserved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6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1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A8BC-2975-41D2-A39D-726A3E10DA0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0D0F-63DF-4916-A11B-50641F7D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간단한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7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24" y="937707"/>
            <a:ext cx="83883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929020" y="851979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INSERT INTO [table_name] VALUES [VALUES]</a:t>
            </a:r>
          </a:p>
          <a:p>
            <a:pPr lvl="1"/>
            <a:r>
              <a:rPr lang="en-US" altLang="ko-KR" smtClean="0"/>
              <a:t>Insert a new tuple to the table</a:t>
            </a:r>
          </a:p>
          <a:p>
            <a:r>
              <a:rPr lang="en-US" altLang="ko-KR" sz="2400" smtClean="0"/>
              <a:t>SELECT * FROM [table_name]</a:t>
            </a:r>
          </a:p>
          <a:p>
            <a:pPr lvl="1"/>
            <a:r>
              <a:rPr lang="en-US" altLang="ko-KR" smtClean="0"/>
              <a:t>Shows every tuples in the table</a:t>
            </a:r>
            <a:endParaRPr lang="ko-KR" altLang="en-US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95" y="2766504"/>
            <a:ext cx="7543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34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380378" y="755164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UPDATE [table] SET [what] WHERE [condition]</a:t>
            </a:r>
          </a:p>
          <a:p>
            <a:pPr lvl="1"/>
            <a:r>
              <a:rPr lang="en-US" altLang="ko-KR" smtClean="0"/>
              <a:t>Modify the value of existing tuple</a:t>
            </a:r>
          </a:p>
          <a:p>
            <a:r>
              <a:rPr lang="en-US" altLang="ko-KR" sz="2400" smtClean="0"/>
              <a:t>DELETE FROM [table] WHERE [condition]</a:t>
            </a:r>
            <a:endParaRPr lang="ko-KR" altLang="en-US" sz="240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3" y="2212489"/>
            <a:ext cx="7010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18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821444" y="819705"/>
            <a:ext cx="5387975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Insert multiple tuples at a time!</a:t>
            </a:r>
          </a:p>
          <a:p>
            <a:r>
              <a:rPr lang="en-US" altLang="ko-KR" smtClean="0"/>
              <a:t>Suppose we have a list of students </a:t>
            </a:r>
            <a:br>
              <a:rPr lang="en-US" altLang="ko-KR" smtClean="0"/>
            </a:br>
            <a:r>
              <a:rPr lang="en-US" altLang="ko-KR" smtClean="0"/>
              <a:t>created using the Excel.</a:t>
            </a:r>
          </a:p>
          <a:p>
            <a:r>
              <a:rPr lang="en-US" altLang="ko-KR" smtClean="0"/>
              <a:t>to move all the information into MySQL database, we use the bulk insert</a:t>
            </a:r>
          </a:p>
          <a:p>
            <a:pPr lvl="1"/>
            <a:endParaRPr lang="ko-KR" altLang="en-US" smtClean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19" y="981630"/>
            <a:ext cx="31115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6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821444" y="819705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Save as “CSV” format</a:t>
            </a:r>
            <a:endParaRPr lang="en-US" altLang="ko-KR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19" y="1438830"/>
            <a:ext cx="7410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19" y="1972230"/>
            <a:ext cx="49815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0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810686" y="862737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LOAD DATA: bulk loading operation</a:t>
            </a:r>
            <a:endParaRPr lang="ko-KR" altLang="en-US" smtClean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61" y="1648550"/>
            <a:ext cx="3122613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6" y="2548662"/>
            <a:ext cx="63912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/>
          <p:cNvSpPr txBox="1">
            <a:spLocks/>
          </p:cNvSpPr>
          <p:nvPr/>
        </p:nvSpPr>
        <p:spPr>
          <a:xfrm>
            <a:off x="1713868" y="808951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TRUNCATE table [tablename]</a:t>
            </a:r>
          </a:p>
          <a:p>
            <a:pPr lvl="1"/>
            <a:r>
              <a:rPr lang="en-US" altLang="ko-KR" smtClean="0"/>
              <a:t>Truncate operation keeps the schema of table</a:t>
            </a:r>
          </a:p>
          <a:p>
            <a:pPr lvl="1"/>
            <a:endParaRPr lang="en-US" altLang="ko-KR" sz="1400" smtClean="0"/>
          </a:p>
          <a:p>
            <a:r>
              <a:rPr lang="en-US" altLang="ko-KR" sz="2400" smtClean="0"/>
              <a:t>DROP table [tablename]</a:t>
            </a:r>
          </a:p>
          <a:p>
            <a:pPr lvl="1"/>
            <a:r>
              <a:rPr lang="en-US" altLang="ko-KR" smtClean="0"/>
              <a:t>Remove all information about table including schema</a:t>
            </a:r>
            <a:endParaRPr lang="en-US" altLang="ko-KR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3" y="3028276"/>
            <a:ext cx="74676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44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End…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681599" y="808947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USE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db_name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SHOW</a:t>
            </a:r>
            <a:r>
              <a:rPr lang="en-US" altLang="ko-KR" dirty="0" smtClean="0"/>
              <a:t> [databases/tables]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</a:t>
            </a:r>
            <a:r>
              <a:rPr lang="en-US" altLang="ko-KR" dirty="0" smtClean="0"/>
              <a:t> / </a:t>
            </a:r>
            <a:r>
              <a:rPr lang="en-US" altLang="ko-KR" dirty="0" smtClean="0">
                <a:solidFill>
                  <a:srgbClr val="C00000"/>
                </a:solidFill>
              </a:rPr>
              <a:t>DROP</a:t>
            </a:r>
            <a:r>
              <a:rPr lang="en-US" altLang="ko-KR" dirty="0" smtClean="0"/>
              <a:t> [database/table]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DESC</a:t>
            </a:r>
            <a:r>
              <a:rPr lang="en-US" altLang="ko-KR" dirty="0" smtClean="0"/>
              <a:t> [table]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INSERT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into</a:t>
            </a:r>
            <a:r>
              <a:rPr lang="en-US" altLang="ko-KR" dirty="0" smtClean="0"/>
              <a:t> [table] </a:t>
            </a:r>
            <a:r>
              <a:rPr lang="en-US" altLang="ko-KR" dirty="0" smtClean="0">
                <a:solidFill>
                  <a:srgbClr val="C00000"/>
                </a:solidFill>
              </a:rPr>
              <a:t>values</a:t>
            </a:r>
            <a:r>
              <a:rPr lang="en-US" altLang="ko-KR" dirty="0" smtClean="0"/>
              <a:t> [values]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UPDATE</a:t>
            </a:r>
            <a:r>
              <a:rPr lang="en-US" altLang="ko-KR" dirty="0" smtClean="0"/>
              <a:t> / </a:t>
            </a:r>
            <a:r>
              <a:rPr lang="en-US" altLang="ko-KR" dirty="0" smtClean="0">
                <a:solidFill>
                  <a:srgbClr val="C00000"/>
                </a:solidFill>
              </a:rPr>
              <a:t>DELETE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SELECT</a:t>
            </a:r>
            <a:r>
              <a:rPr lang="en-US" altLang="ko-KR" dirty="0" smtClean="0"/>
              <a:t> [what] </a:t>
            </a:r>
            <a:r>
              <a:rPr lang="en-US" altLang="ko-KR" dirty="0" smtClean="0">
                <a:solidFill>
                  <a:srgbClr val="C00000"/>
                </a:solidFill>
              </a:rPr>
              <a:t>from</a:t>
            </a:r>
            <a:r>
              <a:rPr lang="en-US" altLang="ko-KR" dirty="0" smtClean="0"/>
              <a:t> [table] [</a:t>
            </a:r>
            <a:r>
              <a:rPr lang="en-US" altLang="ko-KR" dirty="0" smtClean="0">
                <a:solidFill>
                  <a:srgbClr val="C00000"/>
                </a:solidFill>
              </a:rPr>
              <a:t>where</a:t>
            </a:r>
            <a:r>
              <a:rPr lang="en-US" altLang="ko-KR" dirty="0" smtClean="0"/>
              <a:t> condition]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NOTE that “;” means the end of sentence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0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520230" y="808951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“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–u [user] –p [password]”</a:t>
            </a:r>
            <a:endParaRPr lang="ko-KR" alt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5" y="1428076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2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939774" y="959559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Using “CREATE DATABASE [</a:t>
            </a:r>
            <a:r>
              <a:rPr lang="en-US" altLang="ko-KR" dirty="0" err="1" smtClean="0"/>
              <a:t>dbname</a:t>
            </a:r>
            <a:r>
              <a:rPr lang="en-US" altLang="ko-KR" dirty="0" smtClean="0"/>
              <a:t>];”</a:t>
            </a:r>
            <a:endParaRPr lang="ko-KR" altLang="en-US" dirty="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213" y="1731084"/>
            <a:ext cx="5791200" cy="416718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649323" y="819705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“use [dbname];”</a:t>
            </a:r>
          </a:p>
          <a:p>
            <a:r>
              <a:rPr lang="en-US" altLang="ko-KR" smtClean="0"/>
              <a:t>“show tables;”</a:t>
            </a:r>
            <a:endParaRPr lang="ko-KR" altLang="en-US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98" y="2200830"/>
            <a:ext cx="7315200" cy="2133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4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520230" y="851979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CREATE  TABLE [table_name] (fieldname type(length)…);</a:t>
            </a:r>
            <a:endParaRPr lang="en-US" altLang="ko-KR" sz="240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30" y="1547304"/>
            <a:ext cx="81311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8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617049" y="830463"/>
            <a:ext cx="8642350" cy="534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DESC [table_name]: Description of </a:t>
            </a:r>
            <a:r>
              <a:rPr lang="en-US" altLang="ko-KR" smtClean="0">
                <a:solidFill>
                  <a:srgbClr val="C00000"/>
                </a:solidFill>
              </a:rPr>
              <a:t>a table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“show tables” shows </a:t>
            </a:r>
            <a:r>
              <a:rPr lang="en-US" altLang="ko-KR" smtClean="0">
                <a:solidFill>
                  <a:srgbClr val="C00000"/>
                </a:solidFill>
              </a:rPr>
              <a:t>all table list</a:t>
            </a:r>
            <a:endParaRPr lang="ko-KR" altLang="en-US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24" y="2059188"/>
            <a:ext cx="70866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7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9" y="969978"/>
            <a:ext cx="79724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28"/>
          <a:stretch>
            <a:fillRect/>
          </a:stretch>
        </p:blipFill>
        <p:spPr bwMode="auto">
          <a:xfrm>
            <a:off x="4771019" y="969978"/>
            <a:ext cx="55626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9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95" y="1144792"/>
            <a:ext cx="8480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5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214</Words>
  <Application>Microsoft Office PowerPoint</Application>
  <PresentationFormat>와이드스크린</PresentationFormat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MySQL 간단한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Hyeonsang Hwang</dc:creator>
  <cp:lastModifiedBy>Windows 사용자</cp:lastModifiedBy>
  <cp:revision>12</cp:revision>
  <dcterms:created xsi:type="dcterms:W3CDTF">2018-04-10T07:22:43Z</dcterms:created>
  <dcterms:modified xsi:type="dcterms:W3CDTF">2018-11-19T01:52:00Z</dcterms:modified>
</cp:coreProperties>
</file>