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1"/>
  </p:notesMasterIdLst>
  <p:sldIdLst>
    <p:sldId id="292" r:id="rId2"/>
    <p:sldId id="287" r:id="rId3"/>
    <p:sldId id="299" r:id="rId4"/>
    <p:sldId id="288" r:id="rId5"/>
    <p:sldId id="325" r:id="rId6"/>
    <p:sldId id="290" r:id="rId7"/>
    <p:sldId id="316" r:id="rId8"/>
    <p:sldId id="300" r:id="rId9"/>
    <p:sldId id="289" r:id="rId10"/>
    <p:sldId id="301" r:id="rId11"/>
    <p:sldId id="315" r:id="rId12"/>
    <p:sldId id="326" r:id="rId13"/>
    <p:sldId id="291" r:id="rId14"/>
    <p:sldId id="327" r:id="rId15"/>
    <p:sldId id="303" r:id="rId16"/>
    <p:sldId id="302" r:id="rId17"/>
    <p:sldId id="304" r:id="rId18"/>
    <p:sldId id="305" r:id="rId19"/>
    <p:sldId id="328" r:id="rId20"/>
    <p:sldId id="318" r:id="rId21"/>
    <p:sldId id="319" r:id="rId22"/>
    <p:sldId id="329" r:id="rId23"/>
    <p:sldId id="306" r:id="rId24"/>
    <p:sldId id="296" r:id="rId25"/>
    <p:sldId id="317" r:id="rId26"/>
    <p:sldId id="307" r:id="rId27"/>
    <p:sldId id="320" r:id="rId28"/>
    <p:sldId id="309" r:id="rId29"/>
    <p:sldId id="330" r:id="rId30"/>
    <p:sldId id="321" r:id="rId31"/>
    <p:sldId id="331" r:id="rId32"/>
    <p:sldId id="310" r:id="rId33"/>
    <p:sldId id="322" r:id="rId34"/>
    <p:sldId id="312" r:id="rId35"/>
    <p:sldId id="275" r:id="rId36"/>
    <p:sldId id="323" r:id="rId37"/>
    <p:sldId id="314" r:id="rId38"/>
    <p:sldId id="313" r:id="rId39"/>
    <p:sldId id="324" r:id="rId4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48F"/>
    <a:srgbClr val="3366FF"/>
    <a:srgbClr val="3399FF"/>
    <a:srgbClr val="FF3300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6" autoAdjust="0"/>
  </p:normalViewPr>
  <p:slideViewPr>
    <p:cSldViewPr>
      <p:cViewPr varScale="1">
        <p:scale>
          <a:sx n="122" d="100"/>
          <a:sy n="122" d="100"/>
        </p:scale>
        <p:origin x="8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EBF16-44FD-49AA-BD0D-8A24547956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7F08AC8D-0321-47B4-BA7E-A17A373B82BD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D1D6C67-5C10-42FA-AE06-BEEBCBE3AA6C}" type="parTrans" cxnId="{1470957C-7454-4233-A60A-7FE629317BC2}">
      <dgm:prSet/>
      <dgm:spPr/>
    </dgm:pt>
    <dgm:pt modelId="{6D559266-522D-48AB-8D9E-2690E660FB91}" type="sibTrans" cxnId="{1470957C-7454-4233-A60A-7FE629317BC2}">
      <dgm:prSet/>
      <dgm:spPr/>
    </dgm:pt>
    <dgm:pt modelId="{C190DC09-EB2E-40A1-8622-B414B38C6C5C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8E56BD9-F8A2-47DD-BFFA-E91BF71B8DE1}" type="parTrans" cxnId="{B10484DF-F123-4129-8065-B5CE33A3BF3E}">
      <dgm:prSet/>
      <dgm:spPr/>
    </dgm:pt>
    <dgm:pt modelId="{67836885-F3C7-4648-822E-86B22621553C}" type="sibTrans" cxnId="{B10484DF-F123-4129-8065-B5CE33A3BF3E}">
      <dgm:prSet/>
      <dgm:spPr/>
    </dgm:pt>
    <dgm:pt modelId="{9648FF83-AC51-4A6E-86C6-FFC24A062249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3566F8B-509C-41EF-BC0D-8CC4EF32540A}" type="parTrans" cxnId="{122BB193-BC51-461B-8A16-2EB77E01E45B}">
      <dgm:prSet/>
      <dgm:spPr/>
    </dgm:pt>
    <dgm:pt modelId="{20FE4CBC-2845-4D9A-B704-7E8B8F7BD426}" type="sibTrans" cxnId="{122BB193-BC51-461B-8A16-2EB77E01E45B}">
      <dgm:prSet/>
      <dgm:spPr/>
    </dgm:pt>
    <dgm:pt modelId="{F55BC431-9C83-40B6-B67C-49353C71B8AB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78C96FD6-69A8-4AEE-9562-5D696E3A7692}" type="parTrans" cxnId="{327A9CF5-B1E4-44A8-8D43-64F4DB0BA80E}">
      <dgm:prSet/>
      <dgm:spPr/>
    </dgm:pt>
    <dgm:pt modelId="{01AEB9B8-D084-4EAF-B96C-B4B8C99909C1}" type="sibTrans" cxnId="{327A9CF5-B1E4-44A8-8D43-64F4DB0BA80E}">
      <dgm:prSet/>
      <dgm:spPr/>
    </dgm:pt>
    <dgm:pt modelId="{4B3A3B12-B74C-406B-B94E-B44B46D0602F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A73B174-A503-4079-83B8-4C06C024FCF1}" type="parTrans" cxnId="{E9F42294-0972-4542-9966-7EB36DC0B1DD}">
      <dgm:prSet/>
      <dgm:spPr/>
    </dgm:pt>
    <dgm:pt modelId="{564A806C-CD0F-4962-9C29-4F2E9A6CC9E2}" type="sibTrans" cxnId="{E9F42294-0972-4542-9966-7EB36DC0B1DD}">
      <dgm:prSet/>
      <dgm:spPr/>
    </dgm:pt>
    <dgm:pt modelId="{1F9489BA-AE52-45A4-9B6F-DDD65637949F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5D39D2B9-2FB4-4FB5-8A23-E6B7E7ECCC50}" type="parTrans" cxnId="{CEA9336E-5FFB-4473-9E26-D10D721C475B}">
      <dgm:prSet/>
      <dgm:spPr/>
    </dgm:pt>
    <dgm:pt modelId="{8C75F73B-A0DB-472B-BCF5-673C34315877}" type="sibTrans" cxnId="{CEA9336E-5FFB-4473-9E26-D10D721C475B}">
      <dgm:prSet/>
      <dgm:spPr/>
    </dgm:pt>
    <dgm:pt modelId="{F040ECC9-DC7E-4445-9374-C4CCE18898BB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5A0436E-E5A6-48EC-B4AE-6AF0F4EC6025}" type="parTrans" cxnId="{E0942B6B-1D11-4468-878A-55DC039F4F4D}">
      <dgm:prSet/>
      <dgm:spPr/>
    </dgm:pt>
    <dgm:pt modelId="{664A5FD6-D1A9-4FC6-B49F-5FBF4E884225}" type="sibTrans" cxnId="{E0942B6B-1D11-4468-878A-55DC039F4F4D}">
      <dgm:prSet/>
      <dgm:spPr/>
    </dgm:pt>
    <dgm:pt modelId="{79847CF5-F18B-43E4-A607-4E8ECD1CAC76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E4563FB-EF48-4684-A338-4178B52FC4CC}" type="parTrans" cxnId="{05DE33D5-95FA-44D5-9DCA-B0466F7E0AC5}">
      <dgm:prSet/>
      <dgm:spPr/>
    </dgm:pt>
    <dgm:pt modelId="{2D353AAC-CD71-42C1-85EE-E8F3A09B3DCC}" type="sibTrans" cxnId="{05DE33D5-95FA-44D5-9DCA-B0466F7E0AC5}">
      <dgm:prSet/>
      <dgm:spPr/>
    </dgm:pt>
    <dgm:pt modelId="{80820164-5480-4287-8DC7-D92337E75233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C7ECEEEE-9402-4464-8052-859C8AD58E81}" type="parTrans" cxnId="{47D8FDFD-6972-41DD-BEA2-CCAB05EDA8B6}">
      <dgm:prSet/>
      <dgm:spPr/>
    </dgm:pt>
    <dgm:pt modelId="{A906D884-7E6C-4ECA-A7D1-DE828607D1DB}" type="sibTrans" cxnId="{47D8FDFD-6972-41DD-BEA2-CCAB05EDA8B6}">
      <dgm:prSet/>
      <dgm:spPr/>
    </dgm:pt>
    <dgm:pt modelId="{DD87FE76-C651-41E4-8987-C203DD294250}">
      <dgm:prSet/>
      <dgm:spPr/>
      <dgm:t>
        <a:bodyPr/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D8D6D89-94B7-4588-B6F6-16331783A4A7}" type="parTrans" cxnId="{F75F9690-C866-43CA-9257-6C001C4BE23A}">
      <dgm:prSet/>
      <dgm:spPr/>
    </dgm:pt>
    <dgm:pt modelId="{2F45D896-1733-499A-98A4-071CCD216D24}" type="sibTrans" cxnId="{F75F9690-C866-43CA-9257-6C001C4BE23A}">
      <dgm:prSet/>
      <dgm:spPr/>
    </dgm:pt>
    <dgm:pt modelId="{AB7BA805-AE42-4033-A86B-764F63431F07}" type="pres">
      <dgm:prSet presAssocID="{6FEEBF16-44FD-49AA-BD0D-8A24547956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7C28E7-DE28-4286-A156-201D585ADDC6}" type="pres">
      <dgm:prSet presAssocID="{7F08AC8D-0321-47B4-BA7E-A17A373B82BD}" presName="hierRoot1" presStyleCnt="0">
        <dgm:presLayoutVars>
          <dgm:hierBranch/>
        </dgm:presLayoutVars>
      </dgm:prSet>
      <dgm:spPr/>
    </dgm:pt>
    <dgm:pt modelId="{2EDF6EE7-0B82-413C-ABEC-801E5436577C}" type="pres">
      <dgm:prSet presAssocID="{7F08AC8D-0321-47B4-BA7E-A17A373B82BD}" presName="rootComposite1" presStyleCnt="0"/>
      <dgm:spPr/>
    </dgm:pt>
    <dgm:pt modelId="{2726B145-D337-482E-948B-26D1EAA0B9E9}" type="pres">
      <dgm:prSet presAssocID="{7F08AC8D-0321-47B4-BA7E-A17A373B82B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BCE9C-7193-464F-950E-C8C0A06AAA9B}" type="pres">
      <dgm:prSet presAssocID="{7F08AC8D-0321-47B4-BA7E-A17A373B82B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BA7E143-51CA-41D0-963A-3D1C97190410}" type="pres">
      <dgm:prSet presAssocID="{7F08AC8D-0321-47B4-BA7E-A17A373B82BD}" presName="hierChild2" presStyleCnt="0"/>
      <dgm:spPr/>
    </dgm:pt>
    <dgm:pt modelId="{0FE22A68-114F-403E-A6A4-CD3ABEE34202}" type="pres">
      <dgm:prSet presAssocID="{88E56BD9-F8A2-47DD-BFFA-E91BF71B8DE1}" presName="Name35" presStyleLbl="parChTrans1D2" presStyleIdx="0" presStyleCnt="3"/>
      <dgm:spPr/>
    </dgm:pt>
    <dgm:pt modelId="{0FBA3DE8-1139-4AAF-9FB0-7CCA0CA9A4A8}" type="pres">
      <dgm:prSet presAssocID="{C190DC09-EB2E-40A1-8622-B414B38C6C5C}" presName="hierRoot2" presStyleCnt="0">
        <dgm:presLayoutVars>
          <dgm:hierBranch/>
        </dgm:presLayoutVars>
      </dgm:prSet>
      <dgm:spPr/>
    </dgm:pt>
    <dgm:pt modelId="{5D380A01-3320-4CE1-9B74-EBCD57264C43}" type="pres">
      <dgm:prSet presAssocID="{C190DC09-EB2E-40A1-8622-B414B38C6C5C}" presName="rootComposite" presStyleCnt="0"/>
      <dgm:spPr/>
    </dgm:pt>
    <dgm:pt modelId="{995FDEFC-A3B0-498D-BB73-A7FB91EC8C90}" type="pres">
      <dgm:prSet presAssocID="{C190DC09-EB2E-40A1-8622-B414B38C6C5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CFC289-846C-43B5-9677-74CC55DDDC3F}" type="pres">
      <dgm:prSet presAssocID="{C190DC09-EB2E-40A1-8622-B414B38C6C5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E563F12-4EFA-4EB0-9F9E-67D81739B940}" type="pres">
      <dgm:prSet presAssocID="{C190DC09-EB2E-40A1-8622-B414B38C6C5C}" presName="hierChild4" presStyleCnt="0"/>
      <dgm:spPr/>
    </dgm:pt>
    <dgm:pt modelId="{C27DDEAE-E328-4246-9B2C-F39F8325D34D}" type="pres">
      <dgm:prSet presAssocID="{E3566F8B-509C-41EF-BC0D-8CC4EF32540A}" presName="Name35" presStyleLbl="parChTrans1D3" presStyleIdx="0" presStyleCnt="6"/>
      <dgm:spPr/>
    </dgm:pt>
    <dgm:pt modelId="{89E5B8A1-DD73-474E-81FB-7D4A5AE4048A}" type="pres">
      <dgm:prSet presAssocID="{9648FF83-AC51-4A6E-86C6-FFC24A062249}" presName="hierRoot2" presStyleCnt="0">
        <dgm:presLayoutVars>
          <dgm:hierBranch val="r"/>
        </dgm:presLayoutVars>
      </dgm:prSet>
      <dgm:spPr/>
    </dgm:pt>
    <dgm:pt modelId="{BD36790B-721C-4426-A267-66A14E462695}" type="pres">
      <dgm:prSet presAssocID="{9648FF83-AC51-4A6E-86C6-FFC24A062249}" presName="rootComposite" presStyleCnt="0"/>
      <dgm:spPr/>
    </dgm:pt>
    <dgm:pt modelId="{A4F7CAAA-5AE2-4649-A201-F6C4066999E2}" type="pres">
      <dgm:prSet presAssocID="{9648FF83-AC51-4A6E-86C6-FFC24A06224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614543-9BB1-4CA3-BDD4-808DBFED6C8E}" type="pres">
      <dgm:prSet presAssocID="{9648FF83-AC51-4A6E-86C6-FFC24A062249}" presName="rootConnector" presStyleLbl="node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C313B4A-E2B6-424E-8AD0-9BA7475530CE}" type="pres">
      <dgm:prSet presAssocID="{9648FF83-AC51-4A6E-86C6-FFC24A062249}" presName="hierChild4" presStyleCnt="0"/>
      <dgm:spPr/>
    </dgm:pt>
    <dgm:pt modelId="{6E43D8F9-6415-400E-84FC-FA1E0AF1AC15}" type="pres">
      <dgm:prSet presAssocID="{9648FF83-AC51-4A6E-86C6-FFC24A062249}" presName="hierChild5" presStyleCnt="0"/>
      <dgm:spPr/>
    </dgm:pt>
    <dgm:pt modelId="{51BBAEB9-1FDA-4064-8E23-B54FB5AD8DA9}" type="pres">
      <dgm:prSet presAssocID="{78C96FD6-69A8-4AEE-9562-5D696E3A7692}" presName="Name35" presStyleLbl="parChTrans1D3" presStyleIdx="1" presStyleCnt="6"/>
      <dgm:spPr/>
    </dgm:pt>
    <dgm:pt modelId="{575DB62E-18F2-4A45-8B84-044C778B1CA7}" type="pres">
      <dgm:prSet presAssocID="{F55BC431-9C83-40B6-B67C-49353C71B8AB}" presName="hierRoot2" presStyleCnt="0">
        <dgm:presLayoutVars>
          <dgm:hierBranch val="r"/>
        </dgm:presLayoutVars>
      </dgm:prSet>
      <dgm:spPr/>
    </dgm:pt>
    <dgm:pt modelId="{8FB1A570-3440-4E9B-A348-61F98019E59A}" type="pres">
      <dgm:prSet presAssocID="{F55BC431-9C83-40B6-B67C-49353C71B8AB}" presName="rootComposite" presStyleCnt="0"/>
      <dgm:spPr/>
    </dgm:pt>
    <dgm:pt modelId="{E4DAE6DB-ECAC-4089-82F5-8D5335CE09A7}" type="pres">
      <dgm:prSet presAssocID="{F55BC431-9C83-40B6-B67C-49353C71B8AB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90FDF8-6404-4BEA-9787-A06E3BBE1815}" type="pres">
      <dgm:prSet presAssocID="{F55BC431-9C83-40B6-B67C-49353C71B8AB}" presName="rootConnector" presStyleLbl="node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F2DEC238-6D6D-476F-8497-492B7F724171}" type="pres">
      <dgm:prSet presAssocID="{F55BC431-9C83-40B6-B67C-49353C71B8AB}" presName="hierChild4" presStyleCnt="0"/>
      <dgm:spPr/>
    </dgm:pt>
    <dgm:pt modelId="{8AAD0CE9-AC8C-44F6-9D45-995C8502CD5F}" type="pres">
      <dgm:prSet presAssocID="{F55BC431-9C83-40B6-B67C-49353C71B8AB}" presName="hierChild5" presStyleCnt="0"/>
      <dgm:spPr/>
    </dgm:pt>
    <dgm:pt modelId="{B2E8FFB6-89AF-4577-B7C4-ABC2C3D85A33}" type="pres">
      <dgm:prSet presAssocID="{C190DC09-EB2E-40A1-8622-B414B38C6C5C}" presName="hierChild5" presStyleCnt="0"/>
      <dgm:spPr/>
    </dgm:pt>
    <dgm:pt modelId="{8AFDF3DF-1C3C-4A62-914D-AEB081DB783A}" type="pres">
      <dgm:prSet presAssocID="{0A73B174-A503-4079-83B8-4C06C024FCF1}" presName="Name35" presStyleLbl="parChTrans1D2" presStyleIdx="1" presStyleCnt="3"/>
      <dgm:spPr/>
    </dgm:pt>
    <dgm:pt modelId="{90EC88A9-0BD3-4283-8E38-39C9AE1B6B66}" type="pres">
      <dgm:prSet presAssocID="{4B3A3B12-B74C-406B-B94E-B44B46D0602F}" presName="hierRoot2" presStyleCnt="0">
        <dgm:presLayoutVars>
          <dgm:hierBranch/>
        </dgm:presLayoutVars>
      </dgm:prSet>
      <dgm:spPr/>
    </dgm:pt>
    <dgm:pt modelId="{6C3DBD17-B23C-46DB-BA7C-CA5E42EA7731}" type="pres">
      <dgm:prSet presAssocID="{4B3A3B12-B74C-406B-B94E-B44B46D0602F}" presName="rootComposite" presStyleCnt="0"/>
      <dgm:spPr/>
    </dgm:pt>
    <dgm:pt modelId="{AF2BF680-D31C-455F-957E-9002D9AFEBE7}" type="pres">
      <dgm:prSet presAssocID="{4B3A3B12-B74C-406B-B94E-B44B46D060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895290-EB88-43D9-A713-A4F4FF197423}" type="pres">
      <dgm:prSet presAssocID="{4B3A3B12-B74C-406B-B94E-B44B46D0602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91B19C5-4EB1-4749-8B82-81CAC8A010EF}" type="pres">
      <dgm:prSet presAssocID="{4B3A3B12-B74C-406B-B94E-B44B46D0602F}" presName="hierChild4" presStyleCnt="0"/>
      <dgm:spPr/>
    </dgm:pt>
    <dgm:pt modelId="{7D7647EE-68EA-4105-A3C9-9BA2212F05AA}" type="pres">
      <dgm:prSet presAssocID="{5D39D2B9-2FB4-4FB5-8A23-E6B7E7ECCC50}" presName="Name35" presStyleLbl="parChTrans1D3" presStyleIdx="2" presStyleCnt="6"/>
      <dgm:spPr/>
    </dgm:pt>
    <dgm:pt modelId="{3743D6E7-5D3A-4B30-BACB-1856F8F2ECEE}" type="pres">
      <dgm:prSet presAssocID="{1F9489BA-AE52-45A4-9B6F-DDD65637949F}" presName="hierRoot2" presStyleCnt="0">
        <dgm:presLayoutVars>
          <dgm:hierBranch val="r"/>
        </dgm:presLayoutVars>
      </dgm:prSet>
      <dgm:spPr/>
    </dgm:pt>
    <dgm:pt modelId="{693EA3C1-7E1F-4728-9147-32626E632F3D}" type="pres">
      <dgm:prSet presAssocID="{1F9489BA-AE52-45A4-9B6F-DDD65637949F}" presName="rootComposite" presStyleCnt="0"/>
      <dgm:spPr/>
    </dgm:pt>
    <dgm:pt modelId="{C1B82BDC-4491-40F6-B648-F8377CC3ED07}" type="pres">
      <dgm:prSet presAssocID="{1F9489BA-AE52-45A4-9B6F-DDD65637949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0E480B-8997-435B-BD83-BA9F6ADB02A7}" type="pres">
      <dgm:prSet presAssocID="{1F9489BA-AE52-45A4-9B6F-DDD65637949F}" presName="rootConnector" presStyleLbl="node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7F48A68C-43D1-408E-87D9-78B31637CB09}" type="pres">
      <dgm:prSet presAssocID="{1F9489BA-AE52-45A4-9B6F-DDD65637949F}" presName="hierChild4" presStyleCnt="0"/>
      <dgm:spPr/>
    </dgm:pt>
    <dgm:pt modelId="{B4C4B2A8-574D-4ECA-8E67-C088F5FB90E4}" type="pres">
      <dgm:prSet presAssocID="{1F9489BA-AE52-45A4-9B6F-DDD65637949F}" presName="hierChild5" presStyleCnt="0"/>
      <dgm:spPr/>
    </dgm:pt>
    <dgm:pt modelId="{7783B458-F013-4BB9-9FF7-76455228915A}" type="pres">
      <dgm:prSet presAssocID="{F5A0436E-E5A6-48EC-B4AE-6AF0F4EC6025}" presName="Name35" presStyleLbl="parChTrans1D3" presStyleIdx="3" presStyleCnt="6"/>
      <dgm:spPr/>
    </dgm:pt>
    <dgm:pt modelId="{A694EDB7-D7C6-425B-96B9-4F753CDCC267}" type="pres">
      <dgm:prSet presAssocID="{F040ECC9-DC7E-4445-9374-C4CCE18898BB}" presName="hierRoot2" presStyleCnt="0">
        <dgm:presLayoutVars>
          <dgm:hierBranch val="r"/>
        </dgm:presLayoutVars>
      </dgm:prSet>
      <dgm:spPr/>
    </dgm:pt>
    <dgm:pt modelId="{53A68E02-73FE-47B6-B9E1-774E2D61873D}" type="pres">
      <dgm:prSet presAssocID="{F040ECC9-DC7E-4445-9374-C4CCE18898BB}" presName="rootComposite" presStyleCnt="0"/>
      <dgm:spPr/>
    </dgm:pt>
    <dgm:pt modelId="{3C895C47-BC86-4CA6-8685-D7DA1D635536}" type="pres">
      <dgm:prSet presAssocID="{F040ECC9-DC7E-4445-9374-C4CCE18898BB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F15075-F619-46AA-8C8A-D1FAB747CE0D}" type="pres">
      <dgm:prSet presAssocID="{F040ECC9-DC7E-4445-9374-C4CCE18898BB}" presName="rootConnector" presStyleLbl="node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B30D15C-8E7D-41EC-BDDD-F6E564608199}" type="pres">
      <dgm:prSet presAssocID="{F040ECC9-DC7E-4445-9374-C4CCE18898BB}" presName="hierChild4" presStyleCnt="0"/>
      <dgm:spPr/>
    </dgm:pt>
    <dgm:pt modelId="{75B31E1B-0FAB-4567-8092-8B2173A82499}" type="pres">
      <dgm:prSet presAssocID="{F040ECC9-DC7E-4445-9374-C4CCE18898BB}" presName="hierChild5" presStyleCnt="0"/>
      <dgm:spPr/>
    </dgm:pt>
    <dgm:pt modelId="{E75BD9AF-3A8B-4C82-AC0A-BB94B6A6FD79}" type="pres">
      <dgm:prSet presAssocID="{4B3A3B12-B74C-406B-B94E-B44B46D0602F}" presName="hierChild5" presStyleCnt="0"/>
      <dgm:spPr/>
    </dgm:pt>
    <dgm:pt modelId="{3803FBE1-DA9C-4919-BA04-AD300490DC26}" type="pres">
      <dgm:prSet presAssocID="{FE4563FB-EF48-4684-A338-4178B52FC4CC}" presName="Name35" presStyleLbl="parChTrans1D2" presStyleIdx="2" presStyleCnt="3"/>
      <dgm:spPr/>
    </dgm:pt>
    <dgm:pt modelId="{276A8519-0237-443E-AC0A-F0B8D23229F8}" type="pres">
      <dgm:prSet presAssocID="{79847CF5-F18B-43E4-A607-4E8ECD1CAC76}" presName="hierRoot2" presStyleCnt="0">
        <dgm:presLayoutVars>
          <dgm:hierBranch/>
        </dgm:presLayoutVars>
      </dgm:prSet>
      <dgm:spPr/>
    </dgm:pt>
    <dgm:pt modelId="{0B22303D-6F7B-4EED-9E23-5960C17EF220}" type="pres">
      <dgm:prSet presAssocID="{79847CF5-F18B-43E4-A607-4E8ECD1CAC76}" presName="rootComposite" presStyleCnt="0"/>
      <dgm:spPr/>
    </dgm:pt>
    <dgm:pt modelId="{386DBDFB-3786-44B0-93B7-F5B88E8051BE}" type="pres">
      <dgm:prSet presAssocID="{79847CF5-F18B-43E4-A607-4E8ECD1CAC7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8667F1-D758-4195-8948-5323AA821B6D}" type="pres">
      <dgm:prSet presAssocID="{79847CF5-F18B-43E4-A607-4E8ECD1CAC76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C22FD63-58B3-4090-A1A9-B3D4019EC558}" type="pres">
      <dgm:prSet presAssocID="{79847CF5-F18B-43E4-A607-4E8ECD1CAC76}" presName="hierChild4" presStyleCnt="0"/>
      <dgm:spPr/>
    </dgm:pt>
    <dgm:pt modelId="{B0B703D1-348B-4139-8011-E255E22CA61F}" type="pres">
      <dgm:prSet presAssocID="{C7ECEEEE-9402-4464-8052-859C8AD58E81}" presName="Name35" presStyleLbl="parChTrans1D3" presStyleIdx="4" presStyleCnt="6"/>
      <dgm:spPr/>
    </dgm:pt>
    <dgm:pt modelId="{A3E36276-6E39-4EAC-AA7C-D6625D7F7D7B}" type="pres">
      <dgm:prSet presAssocID="{80820164-5480-4287-8DC7-D92337E75233}" presName="hierRoot2" presStyleCnt="0">
        <dgm:presLayoutVars>
          <dgm:hierBranch val="r"/>
        </dgm:presLayoutVars>
      </dgm:prSet>
      <dgm:spPr/>
    </dgm:pt>
    <dgm:pt modelId="{9E392A73-56FB-49D8-A013-39ABAA8DA517}" type="pres">
      <dgm:prSet presAssocID="{80820164-5480-4287-8DC7-D92337E75233}" presName="rootComposite" presStyleCnt="0"/>
      <dgm:spPr/>
    </dgm:pt>
    <dgm:pt modelId="{4BBFDA40-CD2E-4CD6-A3C1-493EDFB3DD8A}" type="pres">
      <dgm:prSet presAssocID="{80820164-5480-4287-8DC7-D92337E75233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3BFA7-1C1A-49E5-87BF-EBDAEC21BB10}" type="pres">
      <dgm:prSet presAssocID="{80820164-5480-4287-8DC7-D92337E75233}" presName="rootConnector" presStyleLbl="node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2CE23B2A-BB89-43B1-A104-B4288F73572B}" type="pres">
      <dgm:prSet presAssocID="{80820164-5480-4287-8DC7-D92337E75233}" presName="hierChild4" presStyleCnt="0"/>
      <dgm:spPr/>
    </dgm:pt>
    <dgm:pt modelId="{37D42B29-F3D3-4AAE-A30C-5EEB34FA25B7}" type="pres">
      <dgm:prSet presAssocID="{80820164-5480-4287-8DC7-D92337E75233}" presName="hierChild5" presStyleCnt="0"/>
      <dgm:spPr/>
    </dgm:pt>
    <dgm:pt modelId="{820D3217-62D1-4346-A551-831EE42E686A}" type="pres">
      <dgm:prSet presAssocID="{0D8D6D89-94B7-4588-B6F6-16331783A4A7}" presName="Name35" presStyleLbl="parChTrans1D3" presStyleIdx="5" presStyleCnt="6"/>
      <dgm:spPr/>
    </dgm:pt>
    <dgm:pt modelId="{CD6C722B-D6EE-485B-A994-125DE2C5EA1C}" type="pres">
      <dgm:prSet presAssocID="{DD87FE76-C651-41E4-8987-C203DD294250}" presName="hierRoot2" presStyleCnt="0">
        <dgm:presLayoutVars>
          <dgm:hierBranch val="r"/>
        </dgm:presLayoutVars>
      </dgm:prSet>
      <dgm:spPr/>
    </dgm:pt>
    <dgm:pt modelId="{C1A5568F-EB40-479C-B8AB-A5548526E9F6}" type="pres">
      <dgm:prSet presAssocID="{DD87FE76-C651-41E4-8987-C203DD294250}" presName="rootComposite" presStyleCnt="0"/>
      <dgm:spPr/>
    </dgm:pt>
    <dgm:pt modelId="{C1AB7049-6052-480B-BE4E-F9A4F7208142}" type="pres">
      <dgm:prSet presAssocID="{DD87FE76-C651-41E4-8987-C203DD294250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F92525-25CE-4130-B095-11825059031B}" type="pres">
      <dgm:prSet presAssocID="{DD87FE76-C651-41E4-8987-C203DD294250}" presName="rootConnector" presStyleLbl="node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BEAFB39-FB56-4C84-B57D-9D6DEA4455FD}" type="pres">
      <dgm:prSet presAssocID="{DD87FE76-C651-41E4-8987-C203DD294250}" presName="hierChild4" presStyleCnt="0"/>
      <dgm:spPr/>
    </dgm:pt>
    <dgm:pt modelId="{142E30EB-6DFA-4598-81E3-44530249B9EE}" type="pres">
      <dgm:prSet presAssocID="{DD87FE76-C651-41E4-8987-C203DD294250}" presName="hierChild5" presStyleCnt="0"/>
      <dgm:spPr/>
    </dgm:pt>
    <dgm:pt modelId="{6F621014-2F4E-4E89-99A9-43D0FFA71FA4}" type="pres">
      <dgm:prSet presAssocID="{79847CF5-F18B-43E4-A607-4E8ECD1CAC76}" presName="hierChild5" presStyleCnt="0"/>
      <dgm:spPr/>
    </dgm:pt>
    <dgm:pt modelId="{38354D35-A3A7-4902-98A6-89C1118D0EFC}" type="pres">
      <dgm:prSet presAssocID="{7F08AC8D-0321-47B4-BA7E-A17A373B82BD}" presName="hierChild3" presStyleCnt="0"/>
      <dgm:spPr/>
    </dgm:pt>
  </dgm:ptLst>
  <dgm:cxnLst>
    <dgm:cxn modelId="{F75F9690-C866-43CA-9257-6C001C4BE23A}" srcId="{79847CF5-F18B-43E4-A607-4E8ECD1CAC76}" destId="{DD87FE76-C651-41E4-8987-C203DD294250}" srcOrd="1" destOrd="0" parTransId="{0D8D6D89-94B7-4588-B6F6-16331783A4A7}" sibTransId="{2F45D896-1733-499A-98A4-071CCD216D24}"/>
    <dgm:cxn modelId="{B4B990A9-DF7D-43D6-95B2-B9CE2290011D}" type="presOf" srcId="{1F9489BA-AE52-45A4-9B6F-DDD65637949F}" destId="{EF0E480B-8997-435B-BD83-BA9F6ADB02A7}" srcOrd="1" destOrd="0" presId="urn:microsoft.com/office/officeart/2005/8/layout/orgChart1"/>
    <dgm:cxn modelId="{E0942B6B-1D11-4468-878A-55DC039F4F4D}" srcId="{4B3A3B12-B74C-406B-B94E-B44B46D0602F}" destId="{F040ECC9-DC7E-4445-9374-C4CCE18898BB}" srcOrd="1" destOrd="0" parTransId="{F5A0436E-E5A6-48EC-B4AE-6AF0F4EC6025}" sibTransId="{664A5FD6-D1A9-4FC6-B49F-5FBF4E884225}"/>
    <dgm:cxn modelId="{6DD57827-8F04-41A4-864F-C19876DB91AF}" type="presOf" srcId="{0D8D6D89-94B7-4588-B6F6-16331783A4A7}" destId="{820D3217-62D1-4346-A551-831EE42E686A}" srcOrd="0" destOrd="0" presId="urn:microsoft.com/office/officeart/2005/8/layout/orgChart1"/>
    <dgm:cxn modelId="{92AE88B7-D1D9-4616-90B9-EF182086ABE5}" type="presOf" srcId="{1F9489BA-AE52-45A4-9B6F-DDD65637949F}" destId="{C1B82BDC-4491-40F6-B648-F8377CC3ED07}" srcOrd="0" destOrd="0" presId="urn:microsoft.com/office/officeart/2005/8/layout/orgChart1"/>
    <dgm:cxn modelId="{CF52B8C2-B0AC-4CA9-90AE-FC67526FB2C8}" type="presOf" srcId="{F5A0436E-E5A6-48EC-B4AE-6AF0F4EC6025}" destId="{7783B458-F013-4BB9-9FF7-76455228915A}" srcOrd="0" destOrd="0" presId="urn:microsoft.com/office/officeart/2005/8/layout/orgChart1"/>
    <dgm:cxn modelId="{3DD6EBA9-17E1-45C5-8397-CF9CF1CEA13E}" type="presOf" srcId="{F040ECC9-DC7E-4445-9374-C4CCE18898BB}" destId="{3C895C47-BC86-4CA6-8685-D7DA1D635536}" srcOrd="0" destOrd="0" presId="urn:microsoft.com/office/officeart/2005/8/layout/orgChart1"/>
    <dgm:cxn modelId="{47D8FDFD-6972-41DD-BEA2-CCAB05EDA8B6}" srcId="{79847CF5-F18B-43E4-A607-4E8ECD1CAC76}" destId="{80820164-5480-4287-8DC7-D92337E75233}" srcOrd="0" destOrd="0" parTransId="{C7ECEEEE-9402-4464-8052-859C8AD58E81}" sibTransId="{A906D884-7E6C-4ECA-A7D1-DE828607D1DB}"/>
    <dgm:cxn modelId="{138154FE-03B2-40C2-B0DD-E935E07713CA}" type="presOf" srcId="{7F08AC8D-0321-47B4-BA7E-A17A373B82BD}" destId="{2726B145-D337-482E-948B-26D1EAA0B9E9}" srcOrd="0" destOrd="0" presId="urn:microsoft.com/office/officeart/2005/8/layout/orgChart1"/>
    <dgm:cxn modelId="{327A9CF5-B1E4-44A8-8D43-64F4DB0BA80E}" srcId="{C190DC09-EB2E-40A1-8622-B414B38C6C5C}" destId="{F55BC431-9C83-40B6-B67C-49353C71B8AB}" srcOrd="1" destOrd="0" parTransId="{78C96FD6-69A8-4AEE-9562-5D696E3A7692}" sibTransId="{01AEB9B8-D084-4EAF-B96C-B4B8C99909C1}"/>
    <dgm:cxn modelId="{384E061C-FDCC-44E3-9E0C-E78E401AE080}" type="presOf" srcId="{DD87FE76-C651-41E4-8987-C203DD294250}" destId="{D2F92525-25CE-4130-B095-11825059031B}" srcOrd="1" destOrd="0" presId="urn:microsoft.com/office/officeart/2005/8/layout/orgChart1"/>
    <dgm:cxn modelId="{947B25A6-8A99-44B7-9079-4E431C08A182}" type="presOf" srcId="{F55BC431-9C83-40B6-B67C-49353C71B8AB}" destId="{F690FDF8-6404-4BEA-9787-A06E3BBE1815}" srcOrd="1" destOrd="0" presId="urn:microsoft.com/office/officeart/2005/8/layout/orgChart1"/>
    <dgm:cxn modelId="{1FAC8707-515A-44CA-98B9-DE73AAE9D787}" type="presOf" srcId="{9648FF83-AC51-4A6E-86C6-FFC24A062249}" destId="{A4F7CAAA-5AE2-4649-A201-F6C4066999E2}" srcOrd="0" destOrd="0" presId="urn:microsoft.com/office/officeart/2005/8/layout/orgChart1"/>
    <dgm:cxn modelId="{FDE06D6D-B379-4006-8759-BF0D7064F803}" type="presOf" srcId="{78C96FD6-69A8-4AEE-9562-5D696E3A7692}" destId="{51BBAEB9-1FDA-4064-8E23-B54FB5AD8DA9}" srcOrd="0" destOrd="0" presId="urn:microsoft.com/office/officeart/2005/8/layout/orgChart1"/>
    <dgm:cxn modelId="{0835E9E4-16AA-45E1-9F95-ACB58950BF1C}" type="presOf" srcId="{C190DC09-EB2E-40A1-8622-B414B38C6C5C}" destId="{B3CFC289-846C-43B5-9677-74CC55DDDC3F}" srcOrd="1" destOrd="0" presId="urn:microsoft.com/office/officeart/2005/8/layout/orgChart1"/>
    <dgm:cxn modelId="{71DC5940-9BAA-4398-A318-3702CCDAACFF}" type="presOf" srcId="{C190DC09-EB2E-40A1-8622-B414B38C6C5C}" destId="{995FDEFC-A3B0-498D-BB73-A7FB91EC8C90}" srcOrd="0" destOrd="0" presId="urn:microsoft.com/office/officeart/2005/8/layout/orgChart1"/>
    <dgm:cxn modelId="{05964B30-DD94-4D27-A7B2-5FE4AF54E5AB}" type="presOf" srcId="{C7ECEEEE-9402-4464-8052-859C8AD58E81}" destId="{B0B703D1-348B-4139-8011-E255E22CA61F}" srcOrd="0" destOrd="0" presId="urn:microsoft.com/office/officeart/2005/8/layout/orgChart1"/>
    <dgm:cxn modelId="{A9F9BA73-7A02-416B-BA7C-65CAE4624D17}" type="presOf" srcId="{F55BC431-9C83-40B6-B67C-49353C71B8AB}" destId="{E4DAE6DB-ECAC-4089-82F5-8D5335CE09A7}" srcOrd="0" destOrd="0" presId="urn:microsoft.com/office/officeart/2005/8/layout/orgChart1"/>
    <dgm:cxn modelId="{B10484DF-F123-4129-8065-B5CE33A3BF3E}" srcId="{7F08AC8D-0321-47B4-BA7E-A17A373B82BD}" destId="{C190DC09-EB2E-40A1-8622-B414B38C6C5C}" srcOrd="0" destOrd="0" parTransId="{88E56BD9-F8A2-47DD-BFFA-E91BF71B8DE1}" sibTransId="{67836885-F3C7-4648-822E-86B22621553C}"/>
    <dgm:cxn modelId="{DD15A51A-BE43-45FA-8B8E-870B2343C9F8}" type="presOf" srcId="{6FEEBF16-44FD-49AA-BD0D-8A245479563C}" destId="{AB7BA805-AE42-4033-A86B-764F63431F07}" srcOrd="0" destOrd="0" presId="urn:microsoft.com/office/officeart/2005/8/layout/orgChart1"/>
    <dgm:cxn modelId="{DA8A2DBC-5970-437A-A7F1-80B428B2EF47}" type="presOf" srcId="{80820164-5480-4287-8DC7-D92337E75233}" destId="{FF53BFA7-1C1A-49E5-87BF-EBDAEC21BB10}" srcOrd="1" destOrd="0" presId="urn:microsoft.com/office/officeart/2005/8/layout/orgChart1"/>
    <dgm:cxn modelId="{839B6479-FDEF-4E10-8A56-767590886A56}" type="presOf" srcId="{9648FF83-AC51-4A6E-86C6-FFC24A062249}" destId="{5F614543-9BB1-4CA3-BDD4-808DBFED6C8E}" srcOrd="1" destOrd="0" presId="urn:microsoft.com/office/officeart/2005/8/layout/orgChart1"/>
    <dgm:cxn modelId="{2D02AC38-2437-47EB-B1D5-5CA535E58AB3}" type="presOf" srcId="{5D39D2B9-2FB4-4FB5-8A23-E6B7E7ECCC50}" destId="{7D7647EE-68EA-4105-A3C9-9BA2212F05AA}" srcOrd="0" destOrd="0" presId="urn:microsoft.com/office/officeart/2005/8/layout/orgChart1"/>
    <dgm:cxn modelId="{F3862B98-0505-406D-9F8E-22E6C70F304F}" type="presOf" srcId="{4B3A3B12-B74C-406B-B94E-B44B46D0602F}" destId="{AF2BF680-D31C-455F-957E-9002D9AFEBE7}" srcOrd="0" destOrd="0" presId="urn:microsoft.com/office/officeart/2005/8/layout/orgChart1"/>
    <dgm:cxn modelId="{848CFC92-FA58-49AF-B975-FB371EBFBE5B}" type="presOf" srcId="{E3566F8B-509C-41EF-BC0D-8CC4EF32540A}" destId="{C27DDEAE-E328-4246-9B2C-F39F8325D34D}" srcOrd="0" destOrd="0" presId="urn:microsoft.com/office/officeart/2005/8/layout/orgChart1"/>
    <dgm:cxn modelId="{F6B41972-5115-4D41-A0D8-00ABFE048CC1}" type="presOf" srcId="{80820164-5480-4287-8DC7-D92337E75233}" destId="{4BBFDA40-CD2E-4CD6-A3C1-493EDFB3DD8A}" srcOrd="0" destOrd="0" presId="urn:microsoft.com/office/officeart/2005/8/layout/orgChart1"/>
    <dgm:cxn modelId="{122BB193-BC51-461B-8A16-2EB77E01E45B}" srcId="{C190DC09-EB2E-40A1-8622-B414B38C6C5C}" destId="{9648FF83-AC51-4A6E-86C6-FFC24A062249}" srcOrd="0" destOrd="0" parTransId="{E3566F8B-509C-41EF-BC0D-8CC4EF32540A}" sibTransId="{20FE4CBC-2845-4D9A-B704-7E8B8F7BD426}"/>
    <dgm:cxn modelId="{584E9E39-9B12-40C7-BBDD-A16CF0D0822E}" type="presOf" srcId="{79847CF5-F18B-43E4-A607-4E8ECD1CAC76}" destId="{386DBDFB-3786-44B0-93B7-F5B88E8051BE}" srcOrd="0" destOrd="0" presId="urn:microsoft.com/office/officeart/2005/8/layout/orgChart1"/>
    <dgm:cxn modelId="{F6023BE7-568D-4B23-A563-58005C82A723}" type="presOf" srcId="{F040ECC9-DC7E-4445-9374-C4CCE18898BB}" destId="{54F15075-F619-46AA-8C8A-D1FAB747CE0D}" srcOrd="1" destOrd="0" presId="urn:microsoft.com/office/officeart/2005/8/layout/orgChart1"/>
    <dgm:cxn modelId="{1470957C-7454-4233-A60A-7FE629317BC2}" srcId="{6FEEBF16-44FD-49AA-BD0D-8A245479563C}" destId="{7F08AC8D-0321-47B4-BA7E-A17A373B82BD}" srcOrd="0" destOrd="0" parTransId="{FD1D6C67-5C10-42FA-AE06-BEEBCBE3AA6C}" sibTransId="{6D559266-522D-48AB-8D9E-2690E660FB91}"/>
    <dgm:cxn modelId="{D7AE4414-A905-4B6E-87EE-CA9C37FED3E3}" type="presOf" srcId="{79847CF5-F18B-43E4-A607-4E8ECD1CAC76}" destId="{9B8667F1-D758-4195-8948-5323AA821B6D}" srcOrd="1" destOrd="0" presId="urn:microsoft.com/office/officeart/2005/8/layout/orgChart1"/>
    <dgm:cxn modelId="{6311C9A3-724D-43F3-97E4-05D822EF2A7B}" type="presOf" srcId="{DD87FE76-C651-41E4-8987-C203DD294250}" destId="{C1AB7049-6052-480B-BE4E-F9A4F7208142}" srcOrd="0" destOrd="0" presId="urn:microsoft.com/office/officeart/2005/8/layout/orgChart1"/>
    <dgm:cxn modelId="{05DE33D5-95FA-44D5-9DCA-B0466F7E0AC5}" srcId="{7F08AC8D-0321-47B4-BA7E-A17A373B82BD}" destId="{79847CF5-F18B-43E4-A607-4E8ECD1CAC76}" srcOrd="2" destOrd="0" parTransId="{FE4563FB-EF48-4684-A338-4178B52FC4CC}" sibTransId="{2D353AAC-CD71-42C1-85EE-E8F3A09B3DCC}"/>
    <dgm:cxn modelId="{820CCC95-8993-4D3E-821D-817F6A2062DB}" type="presOf" srcId="{88E56BD9-F8A2-47DD-BFFA-E91BF71B8DE1}" destId="{0FE22A68-114F-403E-A6A4-CD3ABEE34202}" srcOrd="0" destOrd="0" presId="urn:microsoft.com/office/officeart/2005/8/layout/orgChart1"/>
    <dgm:cxn modelId="{0246983E-9FB9-41A5-9879-9F2387CC6B5D}" type="presOf" srcId="{4B3A3B12-B74C-406B-B94E-B44B46D0602F}" destId="{DC895290-EB88-43D9-A713-A4F4FF197423}" srcOrd="1" destOrd="0" presId="urn:microsoft.com/office/officeart/2005/8/layout/orgChart1"/>
    <dgm:cxn modelId="{1F6965AD-07EA-4731-8687-D2378B784A2A}" type="presOf" srcId="{FE4563FB-EF48-4684-A338-4178B52FC4CC}" destId="{3803FBE1-DA9C-4919-BA04-AD300490DC26}" srcOrd="0" destOrd="0" presId="urn:microsoft.com/office/officeart/2005/8/layout/orgChart1"/>
    <dgm:cxn modelId="{E9F42294-0972-4542-9966-7EB36DC0B1DD}" srcId="{7F08AC8D-0321-47B4-BA7E-A17A373B82BD}" destId="{4B3A3B12-B74C-406B-B94E-B44B46D0602F}" srcOrd="1" destOrd="0" parTransId="{0A73B174-A503-4079-83B8-4C06C024FCF1}" sibTransId="{564A806C-CD0F-4962-9C29-4F2E9A6CC9E2}"/>
    <dgm:cxn modelId="{CEA9336E-5FFB-4473-9E26-D10D721C475B}" srcId="{4B3A3B12-B74C-406B-B94E-B44B46D0602F}" destId="{1F9489BA-AE52-45A4-9B6F-DDD65637949F}" srcOrd="0" destOrd="0" parTransId="{5D39D2B9-2FB4-4FB5-8A23-E6B7E7ECCC50}" sibTransId="{8C75F73B-A0DB-472B-BCF5-673C34315877}"/>
    <dgm:cxn modelId="{286A29D2-BCD1-4CFF-9539-626A3E92272C}" type="presOf" srcId="{0A73B174-A503-4079-83B8-4C06C024FCF1}" destId="{8AFDF3DF-1C3C-4A62-914D-AEB081DB783A}" srcOrd="0" destOrd="0" presId="urn:microsoft.com/office/officeart/2005/8/layout/orgChart1"/>
    <dgm:cxn modelId="{C54ABCC5-81DA-4523-B057-8C6A56C7E916}" type="presOf" srcId="{7F08AC8D-0321-47B4-BA7E-A17A373B82BD}" destId="{BE3BCE9C-7193-464F-950E-C8C0A06AAA9B}" srcOrd="1" destOrd="0" presId="urn:microsoft.com/office/officeart/2005/8/layout/orgChart1"/>
    <dgm:cxn modelId="{96522C98-0504-4029-9A7D-BCC3CAFAAC98}" type="presParOf" srcId="{AB7BA805-AE42-4033-A86B-764F63431F07}" destId="{7C7C28E7-DE28-4286-A156-201D585ADDC6}" srcOrd="0" destOrd="0" presId="urn:microsoft.com/office/officeart/2005/8/layout/orgChart1"/>
    <dgm:cxn modelId="{0C5A4F1F-B455-4533-BF98-CA0E8203D84B}" type="presParOf" srcId="{7C7C28E7-DE28-4286-A156-201D585ADDC6}" destId="{2EDF6EE7-0B82-413C-ABEC-801E5436577C}" srcOrd="0" destOrd="0" presId="urn:microsoft.com/office/officeart/2005/8/layout/orgChart1"/>
    <dgm:cxn modelId="{0CEE5D93-9548-4B42-BD4C-4CA6300FED8E}" type="presParOf" srcId="{2EDF6EE7-0B82-413C-ABEC-801E5436577C}" destId="{2726B145-D337-482E-948B-26D1EAA0B9E9}" srcOrd="0" destOrd="0" presId="urn:microsoft.com/office/officeart/2005/8/layout/orgChart1"/>
    <dgm:cxn modelId="{7C7B8711-7359-4C03-846F-9B1773C09641}" type="presParOf" srcId="{2EDF6EE7-0B82-413C-ABEC-801E5436577C}" destId="{BE3BCE9C-7193-464F-950E-C8C0A06AAA9B}" srcOrd="1" destOrd="0" presId="urn:microsoft.com/office/officeart/2005/8/layout/orgChart1"/>
    <dgm:cxn modelId="{C50F0A7D-25F2-4613-8F5B-2869202113AE}" type="presParOf" srcId="{7C7C28E7-DE28-4286-A156-201D585ADDC6}" destId="{1BA7E143-51CA-41D0-963A-3D1C97190410}" srcOrd="1" destOrd="0" presId="urn:microsoft.com/office/officeart/2005/8/layout/orgChart1"/>
    <dgm:cxn modelId="{3BFD2592-D1B9-4F40-B9AD-A97BA7233953}" type="presParOf" srcId="{1BA7E143-51CA-41D0-963A-3D1C97190410}" destId="{0FE22A68-114F-403E-A6A4-CD3ABEE34202}" srcOrd="0" destOrd="0" presId="urn:microsoft.com/office/officeart/2005/8/layout/orgChart1"/>
    <dgm:cxn modelId="{1B2CA68D-9D76-4DED-A4A2-99FBBC0405C7}" type="presParOf" srcId="{1BA7E143-51CA-41D0-963A-3D1C97190410}" destId="{0FBA3DE8-1139-4AAF-9FB0-7CCA0CA9A4A8}" srcOrd="1" destOrd="0" presId="urn:microsoft.com/office/officeart/2005/8/layout/orgChart1"/>
    <dgm:cxn modelId="{83169E43-0021-4724-AD46-B8801CDAE93E}" type="presParOf" srcId="{0FBA3DE8-1139-4AAF-9FB0-7CCA0CA9A4A8}" destId="{5D380A01-3320-4CE1-9B74-EBCD57264C43}" srcOrd="0" destOrd="0" presId="urn:microsoft.com/office/officeart/2005/8/layout/orgChart1"/>
    <dgm:cxn modelId="{1622138C-9251-4344-8110-75C986102FF0}" type="presParOf" srcId="{5D380A01-3320-4CE1-9B74-EBCD57264C43}" destId="{995FDEFC-A3B0-498D-BB73-A7FB91EC8C90}" srcOrd="0" destOrd="0" presId="urn:microsoft.com/office/officeart/2005/8/layout/orgChart1"/>
    <dgm:cxn modelId="{73D0B1B4-B197-4190-A2C9-6CF5158C621A}" type="presParOf" srcId="{5D380A01-3320-4CE1-9B74-EBCD57264C43}" destId="{B3CFC289-846C-43B5-9677-74CC55DDDC3F}" srcOrd="1" destOrd="0" presId="urn:microsoft.com/office/officeart/2005/8/layout/orgChart1"/>
    <dgm:cxn modelId="{DDB44A49-5EFE-450E-800D-FEDBF9608250}" type="presParOf" srcId="{0FBA3DE8-1139-4AAF-9FB0-7CCA0CA9A4A8}" destId="{5E563F12-4EFA-4EB0-9F9E-67D81739B940}" srcOrd="1" destOrd="0" presId="urn:microsoft.com/office/officeart/2005/8/layout/orgChart1"/>
    <dgm:cxn modelId="{75EC916A-B795-41C0-9D94-8E06A87D6C1B}" type="presParOf" srcId="{5E563F12-4EFA-4EB0-9F9E-67D81739B940}" destId="{C27DDEAE-E328-4246-9B2C-F39F8325D34D}" srcOrd="0" destOrd="0" presId="urn:microsoft.com/office/officeart/2005/8/layout/orgChart1"/>
    <dgm:cxn modelId="{B6C2DB62-7310-4AFF-984B-FE4E5DDA566C}" type="presParOf" srcId="{5E563F12-4EFA-4EB0-9F9E-67D81739B940}" destId="{89E5B8A1-DD73-474E-81FB-7D4A5AE4048A}" srcOrd="1" destOrd="0" presId="urn:microsoft.com/office/officeart/2005/8/layout/orgChart1"/>
    <dgm:cxn modelId="{6069D569-49B7-42D9-B5E7-AE6711FC6EBB}" type="presParOf" srcId="{89E5B8A1-DD73-474E-81FB-7D4A5AE4048A}" destId="{BD36790B-721C-4426-A267-66A14E462695}" srcOrd="0" destOrd="0" presId="urn:microsoft.com/office/officeart/2005/8/layout/orgChart1"/>
    <dgm:cxn modelId="{0EB3D055-6C83-4A11-AC0A-9F953319CD51}" type="presParOf" srcId="{BD36790B-721C-4426-A267-66A14E462695}" destId="{A4F7CAAA-5AE2-4649-A201-F6C4066999E2}" srcOrd="0" destOrd="0" presId="urn:microsoft.com/office/officeart/2005/8/layout/orgChart1"/>
    <dgm:cxn modelId="{FE0CC2A1-32E3-4D27-8D3C-F205556B1C0C}" type="presParOf" srcId="{BD36790B-721C-4426-A267-66A14E462695}" destId="{5F614543-9BB1-4CA3-BDD4-808DBFED6C8E}" srcOrd="1" destOrd="0" presId="urn:microsoft.com/office/officeart/2005/8/layout/orgChart1"/>
    <dgm:cxn modelId="{D0E9120F-9B67-46B6-ADE9-96C6AC53FFCB}" type="presParOf" srcId="{89E5B8A1-DD73-474E-81FB-7D4A5AE4048A}" destId="{7C313B4A-E2B6-424E-8AD0-9BA7475530CE}" srcOrd="1" destOrd="0" presId="urn:microsoft.com/office/officeart/2005/8/layout/orgChart1"/>
    <dgm:cxn modelId="{12841D19-C043-49F6-9173-A8E4E5201F99}" type="presParOf" srcId="{89E5B8A1-DD73-474E-81FB-7D4A5AE4048A}" destId="{6E43D8F9-6415-400E-84FC-FA1E0AF1AC15}" srcOrd="2" destOrd="0" presId="urn:microsoft.com/office/officeart/2005/8/layout/orgChart1"/>
    <dgm:cxn modelId="{D5C4C526-40F4-422E-83DA-41724E85B38F}" type="presParOf" srcId="{5E563F12-4EFA-4EB0-9F9E-67D81739B940}" destId="{51BBAEB9-1FDA-4064-8E23-B54FB5AD8DA9}" srcOrd="2" destOrd="0" presId="urn:microsoft.com/office/officeart/2005/8/layout/orgChart1"/>
    <dgm:cxn modelId="{1B615AB6-E9A5-4851-BBD0-86D9DB1F7DE1}" type="presParOf" srcId="{5E563F12-4EFA-4EB0-9F9E-67D81739B940}" destId="{575DB62E-18F2-4A45-8B84-044C778B1CA7}" srcOrd="3" destOrd="0" presId="urn:microsoft.com/office/officeart/2005/8/layout/orgChart1"/>
    <dgm:cxn modelId="{40345539-C250-4F72-9ACB-721C8A745919}" type="presParOf" srcId="{575DB62E-18F2-4A45-8B84-044C778B1CA7}" destId="{8FB1A570-3440-4E9B-A348-61F98019E59A}" srcOrd="0" destOrd="0" presId="urn:microsoft.com/office/officeart/2005/8/layout/orgChart1"/>
    <dgm:cxn modelId="{B2C258D4-38ED-42F5-992B-3549E611AE51}" type="presParOf" srcId="{8FB1A570-3440-4E9B-A348-61F98019E59A}" destId="{E4DAE6DB-ECAC-4089-82F5-8D5335CE09A7}" srcOrd="0" destOrd="0" presId="urn:microsoft.com/office/officeart/2005/8/layout/orgChart1"/>
    <dgm:cxn modelId="{1D988FA8-7FA5-447A-A712-6532C15D3E99}" type="presParOf" srcId="{8FB1A570-3440-4E9B-A348-61F98019E59A}" destId="{F690FDF8-6404-4BEA-9787-A06E3BBE1815}" srcOrd="1" destOrd="0" presId="urn:microsoft.com/office/officeart/2005/8/layout/orgChart1"/>
    <dgm:cxn modelId="{7E49BB01-0133-4C7D-8635-F3D37130BF24}" type="presParOf" srcId="{575DB62E-18F2-4A45-8B84-044C778B1CA7}" destId="{F2DEC238-6D6D-476F-8497-492B7F724171}" srcOrd="1" destOrd="0" presId="urn:microsoft.com/office/officeart/2005/8/layout/orgChart1"/>
    <dgm:cxn modelId="{1712FCA1-5759-49DD-AA50-7CD69B85F9FF}" type="presParOf" srcId="{575DB62E-18F2-4A45-8B84-044C778B1CA7}" destId="{8AAD0CE9-AC8C-44F6-9D45-995C8502CD5F}" srcOrd="2" destOrd="0" presId="urn:microsoft.com/office/officeart/2005/8/layout/orgChart1"/>
    <dgm:cxn modelId="{ABE29E95-7D1C-46FE-882B-CEE4D31897A6}" type="presParOf" srcId="{0FBA3DE8-1139-4AAF-9FB0-7CCA0CA9A4A8}" destId="{B2E8FFB6-89AF-4577-B7C4-ABC2C3D85A33}" srcOrd="2" destOrd="0" presId="urn:microsoft.com/office/officeart/2005/8/layout/orgChart1"/>
    <dgm:cxn modelId="{9F07F834-E96B-46DB-9454-4C9BC2788190}" type="presParOf" srcId="{1BA7E143-51CA-41D0-963A-3D1C97190410}" destId="{8AFDF3DF-1C3C-4A62-914D-AEB081DB783A}" srcOrd="2" destOrd="0" presId="urn:microsoft.com/office/officeart/2005/8/layout/orgChart1"/>
    <dgm:cxn modelId="{A34FA3E0-220E-4A3D-9A48-F0FC5CA5BD45}" type="presParOf" srcId="{1BA7E143-51CA-41D0-963A-3D1C97190410}" destId="{90EC88A9-0BD3-4283-8E38-39C9AE1B6B66}" srcOrd="3" destOrd="0" presId="urn:microsoft.com/office/officeart/2005/8/layout/orgChart1"/>
    <dgm:cxn modelId="{F53244C3-504B-4C24-A3AF-E6607D1596CA}" type="presParOf" srcId="{90EC88A9-0BD3-4283-8E38-39C9AE1B6B66}" destId="{6C3DBD17-B23C-46DB-BA7C-CA5E42EA7731}" srcOrd="0" destOrd="0" presId="urn:microsoft.com/office/officeart/2005/8/layout/orgChart1"/>
    <dgm:cxn modelId="{C95F1B56-1E49-43CD-83DA-ED1ADD7A538B}" type="presParOf" srcId="{6C3DBD17-B23C-46DB-BA7C-CA5E42EA7731}" destId="{AF2BF680-D31C-455F-957E-9002D9AFEBE7}" srcOrd="0" destOrd="0" presId="urn:microsoft.com/office/officeart/2005/8/layout/orgChart1"/>
    <dgm:cxn modelId="{2ECCC34A-9260-4393-BE34-7A4685C87866}" type="presParOf" srcId="{6C3DBD17-B23C-46DB-BA7C-CA5E42EA7731}" destId="{DC895290-EB88-43D9-A713-A4F4FF197423}" srcOrd="1" destOrd="0" presId="urn:microsoft.com/office/officeart/2005/8/layout/orgChart1"/>
    <dgm:cxn modelId="{7C5F177E-17F1-4418-B386-E4555E4A57B0}" type="presParOf" srcId="{90EC88A9-0BD3-4283-8E38-39C9AE1B6B66}" destId="{991B19C5-4EB1-4749-8B82-81CAC8A010EF}" srcOrd="1" destOrd="0" presId="urn:microsoft.com/office/officeart/2005/8/layout/orgChart1"/>
    <dgm:cxn modelId="{5624406F-9C15-4604-BB77-9E0EE217D512}" type="presParOf" srcId="{991B19C5-4EB1-4749-8B82-81CAC8A010EF}" destId="{7D7647EE-68EA-4105-A3C9-9BA2212F05AA}" srcOrd="0" destOrd="0" presId="urn:microsoft.com/office/officeart/2005/8/layout/orgChart1"/>
    <dgm:cxn modelId="{9C89E91A-7BDC-44C6-9168-C39C1A7EA5EB}" type="presParOf" srcId="{991B19C5-4EB1-4749-8B82-81CAC8A010EF}" destId="{3743D6E7-5D3A-4B30-BACB-1856F8F2ECEE}" srcOrd="1" destOrd="0" presId="urn:microsoft.com/office/officeart/2005/8/layout/orgChart1"/>
    <dgm:cxn modelId="{AF1C4FB6-A377-47FB-8E43-47DC3D4F3623}" type="presParOf" srcId="{3743D6E7-5D3A-4B30-BACB-1856F8F2ECEE}" destId="{693EA3C1-7E1F-4728-9147-32626E632F3D}" srcOrd="0" destOrd="0" presId="urn:microsoft.com/office/officeart/2005/8/layout/orgChart1"/>
    <dgm:cxn modelId="{A208EF23-C81B-4C59-812D-01A000491D21}" type="presParOf" srcId="{693EA3C1-7E1F-4728-9147-32626E632F3D}" destId="{C1B82BDC-4491-40F6-B648-F8377CC3ED07}" srcOrd="0" destOrd="0" presId="urn:microsoft.com/office/officeart/2005/8/layout/orgChart1"/>
    <dgm:cxn modelId="{DC31EF98-6801-489D-B33A-F78D42D5AFD6}" type="presParOf" srcId="{693EA3C1-7E1F-4728-9147-32626E632F3D}" destId="{EF0E480B-8997-435B-BD83-BA9F6ADB02A7}" srcOrd="1" destOrd="0" presId="urn:microsoft.com/office/officeart/2005/8/layout/orgChart1"/>
    <dgm:cxn modelId="{D23E3E79-1674-4A1F-BFE0-555EF197562B}" type="presParOf" srcId="{3743D6E7-5D3A-4B30-BACB-1856F8F2ECEE}" destId="{7F48A68C-43D1-408E-87D9-78B31637CB09}" srcOrd="1" destOrd="0" presId="urn:microsoft.com/office/officeart/2005/8/layout/orgChart1"/>
    <dgm:cxn modelId="{2E7C2466-7D4A-4BF0-B342-CA83988164BD}" type="presParOf" srcId="{3743D6E7-5D3A-4B30-BACB-1856F8F2ECEE}" destId="{B4C4B2A8-574D-4ECA-8E67-C088F5FB90E4}" srcOrd="2" destOrd="0" presId="urn:microsoft.com/office/officeart/2005/8/layout/orgChart1"/>
    <dgm:cxn modelId="{ADFD2F94-1DA3-4558-982A-EC9D53127C29}" type="presParOf" srcId="{991B19C5-4EB1-4749-8B82-81CAC8A010EF}" destId="{7783B458-F013-4BB9-9FF7-76455228915A}" srcOrd="2" destOrd="0" presId="urn:microsoft.com/office/officeart/2005/8/layout/orgChart1"/>
    <dgm:cxn modelId="{05C41C65-EB1E-4DB4-824C-427661329037}" type="presParOf" srcId="{991B19C5-4EB1-4749-8B82-81CAC8A010EF}" destId="{A694EDB7-D7C6-425B-96B9-4F753CDCC267}" srcOrd="3" destOrd="0" presId="urn:microsoft.com/office/officeart/2005/8/layout/orgChart1"/>
    <dgm:cxn modelId="{8075B4D7-E9AD-41D2-A997-52C8A46CE73E}" type="presParOf" srcId="{A694EDB7-D7C6-425B-96B9-4F753CDCC267}" destId="{53A68E02-73FE-47B6-B9E1-774E2D61873D}" srcOrd="0" destOrd="0" presId="urn:microsoft.com/office/officeart/2005/8/layout/orgChart1"/>
    <dgm:cxn modelId="{53E8903C-159F-40D1-B838-445CE045D423}" type="presParOf" srcId="{53A68E02-73FE-47B6-B9E1-774E2D61873D}" destId="{3C895C47-BC86-4CA6-8685-D7DA1D635536}" srcOrd="0" destOrd="0" presId="urn:microsoft.com/office/officeart/2005/8/layout/orgChart1"/>
    <dgm:cxn modelId="{01F8F775-6BD8-436B-A35B-0CAF162617C0}" type="presParOf" srcId="{53A68E02-73FE-47B6-B9E1-774E2D61873D}" destId="{54F15075-F619-46AA-8C8A-D1FAB747CE0D}" srcOrd="1" destOrd="0" presId="urn:microsoft.com/office/officeart/2005/8/layout/orgChart1"/>
    <dgm:cxn modelId="{FD851CCB-D468-4201-925A-60269B51824F}" type="presParOf" srcId="{A694EDB7-D7C6-425B-96B9-4F753CDCC267}" destId="{3B30D15C-8E7D-41EC-BDDD-F6E564608199}" srcOrd="1" destOrd="0" presId="urn:microsoft.com/office/officeart/2005/8/layout/orgChart1"/>
    <dgm:cxn modelId="{9B4835EE-262B-4597-8B28-42BF8FC84C02}" type="presParOf" srcId="{A694EDB7-D7C6-425B-96B9-4F753CDCC267}" destId="{75B31E1B-0FAB-4567-8092-8B2173A82499}" srcOrd="2" destOrd="0" presId="urn:microsoft.com/office/officeart/2005/8/layout/orgChart1"/>
    <dgm:cxn modelId="{6E099231-E2DE-4122-A431-16425F8BCACE}" type="presParOf" srcId="{90EC88A9-0BD3-4283-8E38-39C9AE1B6B66}" destId="{E75BD9AF-3A8B-4C82-AC0A-BB94B6A6FD79}" srcOrd="2" destOrd="0" presId="urn:microsoft.com/office/officeart/2005/8/layout/orgChart1"/>
    <dgm:cxn modelId="{4EBD5117-7C0A-48E1-9551-74DEDCD3CA98}" type="presParOf" srcId="{1BA7E143-51CA-41D0-963A-3D1C97190410}" destId="{3803FBE1-DA9C-4919-BA04-AD300490DC26}" srcOrd="4" destOrd="0" presId="urn:microsoft.com/office/officeart/2005/8/layout/orgChart1"/>
    <dgm:cxn modelId="{E75C6009-404D-4278-9B87-B2A6111AC986}" type="presParOf" srcId="{1BA7E143-51CA-41D0-963A-3D1C97190410}" destId="{276A8519-0237-443E-AC0A-F0B8D23229F8}" srcOrd="5" destOrd="0" presId="urn:microsoft.com/office/officeart/2005/8/layout/orgChart1"/>
    <dgm:cxn modelId="{9E10D59E-A151-4475-8AD4-52B2EE4CAB38}" type="presParOf" srcId="{276A8519-0237-443E-AC0A-F0B8D23229F8}" destId="{0B22303D-6F7B-4EED-9E23-5960C17EF220}" srcOrd="0" destOrd="0" presId="urn:microsoft.com/office/officeart/2005/8/layout/orgChart1"/>
    <dgm:cxn modelId="{92AC655C-6A0A-4B7D-969D-B33D0833FC5C}" type="presParOf" srcId="{0B22303D-6F7B-4EED-9E23-5960C17EF220}" destId="{386DBDFB-3786-44B0-93B7-F5B88E8051BE}" srcOrd="0" destOrd="0" presId="urn:microsoft.com/office/officeart/2005/8/layout/orgChart1"/>
    <dgm:cxn modelId="{B089C849-3722-498A-AE1C-FFB0B04F8B99}" type="presParOf" srcId="{0B22303D-6F7B-4EED-9E23-5960C17EF220}" destId="{9B8667F1-D758-4195-8948-5323AA821B6D}" srcOrd="1" destOrd="0" presId="urn:microsoft.com/office/officeart/2005/8/layout/orgChart1"/>
    <dgm:cxn modelId="{88A84ACF-B24F-47DC-81C6-68F639F7F72D}" type="presParOf" srcId="{276A8519-0237-443E-AC0A-F0B8D23229F8}" destId="{9C22FD63-58B3-4090-A1A9-B3D4019EC558}" srcOrd="1" destOrd="0" presId="urn:microsoft.com/office/officeart/2005/8/layout/orgChart1"/>
    <dgm:cxn modelId="{82306E77-FB8C-4308-AA1A-488A4010B14F}" type="presParOf" srcId="{9C22FD63-58B3-4090-A1A9-B3D4019EC558}" destId="{B0B703D1-348B-4139-8011-E255E22CA61F}" srcOrd="0" destOrd="0" presId="urn:microsoft.com/office/officeart/2005/8/layout/orgChart1"/>
    <dgm:cxn modelId="{4B0F779F-B9A8-4877-BCB1-E48D82DE6FF2}" type="presParOf" srcId="{9C22FD63-58B3-4090-A1A9-B3D4019EC558}" destId="{A3E36276-6E39-4EAC-AA7C-D6625D7F7D7B}" srcOrd="1" destOrd="0" presId="urn:microsoft.com/office/officeart/2005/8/layout/orgChart1"/>
    <dgm:cxn modelId="{D4E05A5D-B895-49E5-B7B1-7A5E4B4DA438}" type="presParOf" srcId="{A3E36276-6E39-4EAC-AA7C-D6625D7F7D7B}" destId="{9E392A73-56FB-49D8-A013-39ABAA8DA517}" srcOrd="0" destOrd="0" presId="urn:microsoft.com/office/officeart/2005/8/layout/orgChart1"/>
    <dgm:cxn modelId="{B56437A5-7064-4F15-8307-27B07E5A3D51}" type="presParOf" srcId="{9E392A73-56FB-49D8-A013-39ABAA8DA517}" destId="{4BBFDA40-CD2E-4CD6-A3C1-493EDFB3DD8A}" srcOrd="0" destOrd="0" presId="urn:microsoft.com/office/officeart/2005/8/layout/orgChart1"/>
    <dgm:cxn modelId="{3F0A9726-2F13-4539-818D-E55C95798CA4}" type="presParOf" srcId="{9E392A73-56FB-49D8-A013-39ABAA8DA517}" destId="{FF53BFA7-1C1A-49E5-87BF-EBDAEC21BB10}" srcOrd="1" destOrd="0" presId="urn:microsoft.com/office/officeart/2005/8/layout/orgChart1"/>
    <dgm:cxn modelId="{10CD78CB-3238-47B6-AF2D-DF83E2B66EF5}" type="presParOf" srcId="{A3E36276-6E39-4EAC-AA7C-D6625D7F7D7B}" destId="{2CE23B2A-BB89-43B1-A104-B4288F73572B}" srcOrd="1" destOrd="0" presId="urn:microsoft.com/office/officeart/2005/8/layout/orgChart1"/>
    <dgm:cxn modelId="{421F0BDD-7E16-4533-80E0-C75FC1D4D169}" type="presParOf" srcId="{A3E36276-6E39-4EAC-AA7C-D6625D7F7D7B}" destId="{37D42B29-F3D3-4AAE-A30C-5EEB34FA25B7}" srcOrd="2" destOrd="0" presId="urn:microsoft.com/office/officeart/2005/8/layout/orgChart1"/>
    <dgm:cxn modelId="{3F47F191-BAB1-4776-BC93-695FB84FED1F}" type="presParOf" srcId="{9C22FD63-58B3-4090-A1A9-B3D4019EC558}" destId="{820D3217-62D1-4346-A551-831EE42E686A}" srcOrd="2" destOrd="0" presId="urn:microsoft.com/office/officeart/2005/8/layout/orgChart1"/>
    <dgm:cxn modelId="{1D268B4B-1262-41FB-8CE3-7EB3790EC0B6}" type="presParOf" srcId="{9C22FD63-58B3-4090-A1A9-B3D4019EC558}" destId="{CD6C722B-D6EE-485B-A994-125DE2C5EA1C}" srcOrd="3" destOrd="0" presId="urn:microsoft.com/office/officeart/2005/8/layout/orgChart1"/>
    <dgm:cxn modelId="{E2DDC9F3-7619-42A8-B9EB-545BCC5E74FA}" type="presParOf" srcId="{CD6C722B-D6EE-485B-A994-125DE2C5EA1C}" destId="{C1A5568F-EB40-479C-B8AB-A5548526E9F6}" srcOrd="0" destOrd="0" presId="urn:microsoft.com/office/officeart/2005/8/layout/orgChart1"/>
    <dgm:cxn modelId="{C3E2818B-030F-4352-9B76-5001EE657423}" type="presParOf" srcId="{C1A5568F-EB40-479C-B8AB-A5548526E9F6}" destId="{C1AB7049-6052-480B-BE4E-F9A4F7208142}" srcOrd="0" destOrd="0" presId="urn:microsoft.com/office/officeart/2005/8/layout/orgChart1"/>
    <dgm:cxn modelId="{6BBB635A-114B-4513-B502-4662664E2E73}" type="presParOf" srcId="{C1A5568F-EB40-479C-B8AB-A5548526E9F6}" destId="{D2F92525-25CE-4130-B095-11825059031B}" srcOrd="1" destOrd="0" presId="urn:microsoft.com/office/officeart/2005/8/layout/orgChart1"/>
    <dgm:cxn modelId="{8EBA2EAF-C0F9-45E8-9A78-405A130EC3F9}" type="presParOf" srcId="{CD6C722B-D6EE-485B-A994-125DE2C5EA1C}" destId="{BBEAFB39-FB56-4C84-B57D-9D6DEA4455FD}" srcOrd="1" destOrd="0" presId="urn:microsoft.com/office/officeart/2005/8/layout/orgChart1"/>
    <dgm:cxn modelId="{6D2C0591-08D2-4030-A7F5-BE74BA2757E0}" type="presParOf" srcId="{CD6C722B-D6EE-485B-A994-125DE2C5EA1C}" destId="{142E30EB-6DFA-4598-81E3-44530249B9EE}" srcOrd="2" destOrd="0" presId="urn:microsoft.com/office/officeart/2005/8/layout/orgChart1"/>
    <dgm:cxn modelId="{70851CE5-4341-4847-8284-BCC731C81D27}" type="presParOf" srcId="{276A8519-0237-443E-AC0A-F0B8D23229F8}" destId="{6F621014-2F4E-4E89-99A9-43D0FFA71FA4}" srcOrd="2" destOrd="0" presId="urn:microsoft.com/office/officeart/2005/8/layout/orgChart1"/>
    <dgm:cxn modelId="{225A3499-66ED-41E8-9AD0-ACD464F46BA7}" type="presParOf" srcId="{7C7C28E7-DE28-4286-A156-201D585ADDC6}" destId="{38354D35-A3A7-4902-98A6-89C1118D0E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D3217-62D1-4346-A551-831EE42E686A}">
      <dsp:nvSpPr>
        <dsp:cNvPr id="0" name=""/>
        <dsp:cNvSpPr/>
      </dsp:nvSpPr>
      <dsp:spPr>
        <a:xfrm>
          <a:off x="1703698" y="635497"/>
          <a:ext cx="173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5799"/>
              </a:lnTo>
              <a:lnTo>
                <a:pt x="173313" y="75799"/>
              </a:lnTo>
              <a:lnTo>
                <a:pt x="173313" y="105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03D1-348B-4139-8011-E255E22CA61F}">
      <dsp:nvSpPr>
        <dsp:cNvPr id="0" name=""/>
        <dsp:cNvSpPr/>
      </dsp:nvSpPr>
      <dsp:spPr>
        <a:xfrm>
          <a:off x="1530384" y="635497"/>
          <a:ext cx="173313" cy="91440"/>
        </a:xfrm>
        <a:custGeom>
          <a:avLst/>
          <a:gdLst/>
          <a:ahLst/>
          <a:cxnLst/>
          <a:rect l="0" t="0" r="0" b="0"/>
          <a:pathLst>
            <a:path>
              <a:moveTo>
                <a:pt x="173313" y="45720"/>
              </a:moveTo>
              <a:lnTo>
                <a:pt x="173313" y="75799"/>
              </a:lnTo>
              <a:lnTo>
                <a:pt x="0" y="75799"/>
              </a:lnTo>
              <a:lnTo>
                <a:pt x="0" y="105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3FBE1-DA9C-4919-BA04-AD300490DC26}">
      <dsp:nvSpPr>
        <dsp:cNvPr id="0" name=""/>
        <dsp:cNvSpPr/>
      </dsp:nvSpPr>
      <dsp:spPr>
        <a:xfrm>
          <a:off x="1010443" y="432104"/>
          <a:ext cx="693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5799"/>
              </a:lnTo>
              <a:lnTo>
                <a:pt x="693255" y="75799"/>
              </a:lnTo>
              <a:lnTo>
                <a:pt x="693255" y="10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3B458-F013-4BB9-9FF7-76455228915A}">
      <dsp:nvSpPr>
        <dsp:cNvPr id="0" name=""/>
        <dsp:cNvSpPr/>
      </dsp:nvSpPr>
      <dsp:spPr>
        <a:xfrm>
          <a:off x="1010443" y="635497"/>
          <a:ext cx="173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5799"/>
              </a:lnTo>
              <a:lnTo>
                <a:pt x="173313" y="75799"/>
              </a:lnTo>
              <a:lnTo>
                <a:pt x="173313" y="105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647EE-68EA-4105-A3C9-9BA2212F05AA}">
      <dsp:nvSpPr>
        <dsp:cNvPr id="0" name=""/>
        <dsp:cNvSpPr/>
      </dsp:nvSpPr>
      <dsp:spPr>
        <a:xfrm>
          <a:off x="837129" y="635497"/>
          <a:ext cx="173313" cy="91440"/>
        </a:xfrm>
        <a:custGeom>
          <a:avLst/>
          <a:gdLst/>
          <a:ahLst/>
          <a:cxnLst/>
          <a:rect l="0" t="0" r="0" b="0"/>
          <a:pathLst>
            <a:path>
              <a:moveTo>
                <a:pt x="173313" y="45720"/>
              </a:moveTo>
              <a:lnTo>
                <a:pt x="173313" y="75799"/>
              </a:lnTo>
              <a:lnTo>
                <a:pt x="0" y="75799"/>
              </a:lnTo>
              <a:lnTo>
                <a:pt x="0" y="105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DF3DF-1C3C-4A62-914D-AEB081DB783A}">
      <dsp:nvSpPr>
        <dsp:cNvPr id="0" name=""/>
        <dsp:cNvSpPr/>
      </dsp:nvSpPr>
      <dsp:spPr>
        <a:xfrm>
          <a:off x="964723" y="43210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BAEB9-1FDA-4064-8E23-B54FB5AD8DA9}">
      <dsp:nvSpPr>
        <dsp:cNvPr id="0" name=""/>
        <dsp:cNvSpPr/>
      </dsp:nvSpPr>
      <dsp:spPr>
        <a:xfrm>
          <a:off x="317188" y="635497"/>
          <a:ext cx="173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5799"/>
              </a:lnTo>
              <a:lnTo>
                <a:pt x="173313" y="75799"/>
              </a:lnTo>
              <a:lnTo>
                <a:pt x="173313" y="105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DEAE-E328-4246-9B2C-F39F8325D34D}">
      <dsp:nvSpPr>
        <dsp:cNvPr id="0" name=""/>
        <dsp:cNvSpPr/>
      </dsp:nvSpPr>
      <dsp:spPr>
        <a:xfrm>
          <a:off x="143874" y="635497"/>
          <a:ext cx="173313" cy="91440"/>
        </a:xfrm>
        <a:custGeom>
          <a:avLst/>
          <a:gdLst/>
          <a:ahLst/>
          <a:cxnLst/>
          <a:rect l="0" t="0" r="0" b="0"/>
          <a:pathLst>
            <a:path>
              <a:moveTo>
                <a:pt x="173313" y="45720"/>
              </a:moveTo>
              <a:lnTo>
                <a:pt x="173313" y="75799"/>
              </a:lnTo>
              <a:lnTo>
                <a:pt x="0" y="75799"/>
              </a:lnTo>
              <a:lnTo>
                <a:pt x="0" y="105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22A68-114F-403E-A6A4-CD3ABEE34202}">
      <dsp:nvSpPr>
        <dsp:cNvPr id="0" name=""/>
        <dsp:cNvSpPr/>
      </dsp:nvSpPr>
      <dsp:spPr>
        <a:xfrm>
          <a:off x="317188" y="432104"/>
          <a:ext cx="693255" cy="91440"/>
        </a:xfrm>
        <a:custGeom>
          <a:avLst/>
          <a:gdLst/>
          <a:ahLst/>
          <a:cxnLst/>
          <a:rect l="0" t="0" r="0" b="0"/>
          <a:pathLst>
            <a:path>
              <a:moveTo>
                <a:pt x="693255" y="45720"/>
              </a:moveTo>
              <a:lnTo>
                <a:pt x="693255" y="75799"/>
              </a:lnTo>
              <a:lnTo>
                <a:pt x="0" y="75799"/>
              </a:lnTo>
              <a:lnTo>
                <a:pt x="0" y="10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B145-D337-482E-948B-26D1EAA0B9E9}">
      <dsp:nvSpPr>
        <dsp:cNvPr id="0" name=""/>
        <dsp:cNvSpPr/>
      </dsp:nvSpPr>
      <dsp:spPr>
        <a:xfrm>
          <a:off x="867208" y="334589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867208" y="334589"/>
        <a:ext cx="286469" cy="143234"/>
      </dsp:txXfrm>
    </dsp:sp>
    <dsp:sp modelId="{995FDEFC-A3B0-498D-BB73-A7FB91EC8C90}">
      <dsp:nvSpPr>
        <dsp:cNvPr id="0" name=""/>
        <dsp:cNvSpPr/>
      </dsp:nvSpPr>
      <dsp:spPr>
        <a:xfrm>
          <a:off x="173953" y="537982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73953" y="537982"/>
        <a:ext cx="286469" cy="143234"/>
      </dsp:txXfrm>
    </dsp:sp>
    <dsp:sp modelId="{A4F7CAAA-5AE2-4649-A201-F6C4066999E2}">
      <dsp:nvSpPr>
        <dsp:cNvPr id="0" name=""/>
        <dsp:cNvSpPr/>
      </dsp:nvSpPr>
      <dsp:spPr>
        <a:xfrm>
          <a:off x="639" y="741375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639" y="741375"/>
        <a:ext cx="286469" cy="143234"/>
      </dsp:txXfrm>
    </dsp:sp>
    <dsp:sp modelId="{E4DAE6DB-ECAC-4089-82F5-8D5335CE09A7}">
      <dsp:nvSpPr>
        <dsp:cNvPr id="0" name=""/>
        <dsp:cNvSpPr/>
      </dsp:nvSpPr>
      <dsp:spPr>
        <a:xfrm>
          <a:off x="347267" y="741375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347267" y="741375"/>
        <a:ext cx="286469" cy="143234"/>
      </dsp:txXfrm>
    </dsp:sp>
    <dsp:sp modelId="{AF2BF680-D31C-455F-957E-9002D9AFEBE7}">
      <dsp:nvSpPr>
        <dsp:cNvPr id="0" name=""/>
        <dsp:cNvSpPr/>
      </dsp:nvSpPr>
      <dsp:spPr>
        <a:xfrm>
          <a:off x="867208" y="537982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867208" y="537982"/>
        <a:ext cx="286469" cy="143234"/>
      </dsp:txXfrm>
    </dsp:sp>
    <dsp:sp modelId="{C1B82BDC-4491-40F6-B648-F8377CC3ED07}">
      <dsp:nvSpPr>
        <dsp:cNvPr id="0" name=""/>
        <dsp:cNvSpPr/>
      </dsp:nvSpPr>
      <dsp:spPr>
        <a:xfrm>
          <a:off x="693895" y="741375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693895" y="741375"/>
        <a:ext cx="286469" cy="143234"/>
      </dsp:txXfrm>
    </dsp:sp>
    <dsp:sp modelId="{3C895C47-BC86-4CA6-8685-D7DA1D635536}">
      <dsp:nvSpPr>
        <dsp:cNvPr id="0" name=""/>
        <dsp:cNvSpPr/>
      </dsp:nvSpPr>
      <dsp:spPr>
        <a:xfrm>
          <a:off x="1040522" y="741375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040522" y="741375"/>
        <a:ext cx="286469" cy="143234"/>
      </dsp:txXfrm>
    </dsp:sp>
    <dsp:sp modelId="{386DBDFB-3786-44B0-93B7-F5B88E8051BE}">
      <dsp:nvSpPr>
        <dsp:cNvPr id="0" name=""/>
        <dsp:cNvSpPr/>
      </dsp:nvSpPr>
      <dsp:spPr>
        <a:xfrm>
          <a:off x="1560464" y="537982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560464" y="537982"/>
        <a:ext cx="286469" cy="143234"/>
      </dsp:txXfrm>
    </dsp:sp>
    <dsp:sp modelId="{4BBFDA40-CD2E-4CD6-A3C1-493EDFB3DD8A}">
      <dsp:nvSpPr>
        <dsp:cNvPr id="0" name=""/>
        <dsp:cNvSpPr/>
      </dsp:nvSpPr>
      <dsp:spPr>
        <a:xfrm>
          <a:off x="1387150" y="741375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387150" y="741375"/>
        <a:ext cx="286469" cy="143234"/>
      </dsp:txXfrm>
    </dsp:sp>
    <dsp:sp modelId="{C1AB7049-6052-480B-BE4E-F9A4F7208142}">
      <dsp:nvSpPr>
        <dsp:cNvPr id="0" name=""/>
        <dsp:cNvSpPr/>
      </dsp:nvSpPr>
      <dsp:spPr>
        <a:xfrm>
          <a:off x="1733778" y="741375"/>
          <a:ext cx="286469" cy="143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1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1" lang="ko-KR" altLang="ko-KR" sz="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733778" y="741375"/>
        <a:ext cx="286469" cy="14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BAEA43D-0B78-46BF-8B3C-0B3898993959}" type="datetimeFigureOut">
              <a:rPr lang="ko-KR" altLang="en-US"/>
              <a:pPr>
                <a:defRPr/>
              </a:pPr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39ADB3D-42FF-4997-89EC-58CD1B404A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61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 smtClean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 smtClean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181160 w 4917"/>
                <a:gd name="T3" fmla="*/ 0 h 1000"/>
                <a:gd name="T4" fmla="*/ 201719 w 4917"/>
                <a:gd name="T5" fmla="*/ 4181 h 1000"/>
                <a:gd name="T6" fmla="*/ 181204 w 4917"/>
                <a:gd name="T7" fmla="*/ 8347 h 1000"/>
                <a:gd name="T8" fmla="*/ 0 w 4917"/>
                <a:gd name="T9" fmla="*/ 834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11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latin typeface="HY엽서L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8048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48425" y="228600"/>
            <a:ext cx="2084388" cy="6153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0762" cy="6153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3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09600" y="1600200"/>
            <a:ext cx="7923213" cy="478155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93BB78FE-A756-4D55-AC32-076F0C1474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8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7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3213" cy="478155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2892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6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651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3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4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71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299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321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5762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fld id="{52F6CD15-B73E-4E06-B167-CE439C604FF6}" type="slidenum">
              <a:rPr lang="ko-KR" altLang="en-US" sz="1200" smtClean="0">
                <a:latin typeface="HY엽서L" panose="02030600000101010101" pitchFamily="18" charset="-127"/>
                <a:ea typeface="HY엽서L" panose="02030600000101010101" pitchFamily="18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200" smtClean="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endParaRPr lang="ko-KR" altLang="en-US" sz="120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3" r:id="rId12"/>
    <p:sldLayoutId id="2147483920" r:id="rId13"/>
    <p:sldLayoutId id="214748392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굴림체" pitchFamily="49" charset="-127"/>
          <a:ea typeface="굴림체" pitchFamily="49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굴림체" pitchFamily="49" charset="-127"/>
          <a:ea typeface="굴림체" pitchFamily="49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굴림체" pitchFamily="49" charset="-127"/>
          <a:ea typeface="굴림체" pitchFamily="49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굴림체" pitchFamily="49" charset="-127"/>
          <a:ea typeface="굴림체" pitchFamily="49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CHAP 1:</a:t>
            </a:r>
            <a:r>
              <a:rPr lang="ko-KR" altLang="en-US" smtClean="0"/>
              <a:t>자료구조와 알고리즘</a:t>
            </a:r>
          </a:p>
        </p:txBody>
      </p:sp>
      <p:sp>
        <p:nvSpPr>
          <p:cNvPr id="6147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유사코드로 표현된 알고리즘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5763" y="1538288"/>
            <a:ext cx="4276725" cy="4781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알고리즘의 고수준 기술 방법</a:t>
            </a:r>
          </a:p>
          <a:p>
            <a:pPr eaLnBrk="1" hangingPunct="1">
              <a:defRPr/>
            </a:pPr>
            <a:r>
              <a:rPr lang="ko-KR" altLang="en-US" dirty="0" smtClean="0"/>
              <a:t>자연어보다는 더 구조적인 표현 방법</a:t>
            </a:r>
          </a:p>
          <a:p>
            <a:pPr eaLnBrk="1" hangingPunct="1">
              <a:defRPr/>
            </a:pPr>
            <a:r>
              <a:rPr lang="ko-KR" altLang="en-US" dirty="0" smtClean="0"/>
              <a:t>프로그래밍 언어보다는 덜 구체적인 표현방법</a:t>
            </a:r>
          </a:p>
          <a:p>
            <a:pPr eaLnBrk="1" hangingPunct="1">
              <a:defRPr/>
            </a:pPr>
            <a:r>
              <a:rPr lang="ko-KR" altLang="en-US" dirty="0" smtClean="0"/>
              <a:t>알고리즘 기술에 가장 많이 사용</a:t>
            </a:r>
          </a:p>
          <a:p>
            <a:pPr eaLnBrk="1" hangingPunct="1">
              <a:defRPr/>
            </a:pPr>
            <a:r>
              <a:rPr lang="ko-KR" altLang="en-US" dirty="0" smtClean="0"/>
              <a:t>프로그램을 구현할 때의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문제들을 감출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알고리즘의 핵심적인 내용에만 집중할 수 있다</a:t>
            </a:r>
            <a:r>
              <a:rPr lang="en-US" altLang="ko-KR" dirty="0" smtClean="0"/>
              <a:t>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886325" y="2619375"/>
            <a:ext cx="3671888" cy="1828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latin typeface="Trebuchet MS" panose="020B0603020202020204" pitchFamily="34" charset="0"/>
                <a:ea typeface="SimHei" panose="02010609060101010101" pitchFamily="49" charset="-122"/>
              </a:rPr>
              <a:t>ArrayMax</a:t>
            </a:r>
            <a:r>
              <a:rPr lang="en-US" altLang="ko-KR" sz="1600" dirty="0" smtClean="0">
                <a:latin typeface="Trebuchet MS" panose="020B0603020202020204" pitchFamily="34" charset="0"/>
                <a:ea typeface="SimHei" panose="02010609060101010101" pitchFamily="49" charset="-122"/>
              </a:rPr>
              <a:t>(</a:t>
            </a:r>
            <a:r>
              <a:rPr lang="en-US" altLang="ko-KR" sz="1600" dirty="0" err="1" smtClean="0">
                <a:latin typeface="Trebuchet MS" panose="020B0603020202020204" pitchFamily="34" charset="0"/>
                <a:ea typeface="SimHei" panose="02010609060101010101" pitchFamily="49" charset="-122"/>
              </a:rPr>
              <a:t>list,n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 </a:t>
            </a:r>
            <a:r>
              <a:rPr lang="en-US" altLang="ko-KR" sz="1600" dirty="0" smtClean="0">
                <a:latin typeface="Trebuchet MS" panose="020B0603020202020204" pitchFamily="34" charset="0"/>
                <a:ea typeface="SimHei" panose="02010609060101010101" pitchFamily="49" charset="-122"/>
              </a:rPr>
              <a:t>largest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←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list [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 </a:t>
            </a:r>
            <a:r>
              <a:rPr lang="en-US" altLang="ko-KR" sz="1600" dirty="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for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i←1 </a:t>
            </a:r>
            <a:r>
              <a:rPr lang="en-US" altLang="ko-KR" sz="1600" dirty="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to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n-1 </a:t>
            </a:r>
            <a:r>
              <a:rPr lang="en-US" altLang="ko-KR" sz="1600" dirty="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do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	</a:t>
            </a:r>
            <a:r>
              <a:rPr lang="en-US" altLang="ko-KR" sz="1600" dirty="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if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largest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&lt;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list [</a:t>
            </a:r>
            <a:r>
              <a:rPr lang="en-US" altLang="ko-KR" sz="1600" dirty="0" err="1">
                <a:latin typeface="Trebuchet MS" panose="020B0603020202020204" pitchFamily="34" charset="0"/>
                <a:ea typeface="SimHei" panose="02010609060101010101" pitchFamily="49" charset="-122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] </a:t>
            </a:r>
            <a:r>
              <a:rPr lang="en-US" altLang="ko-KR" sz="1600" dirty="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then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largest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←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list [</a:t>
            </a:r>
            <a:r>
              <a:rPr lang="en-US" altLang="ko-KR" sz="1600" dirty="0" err="1">
                <a:latin typeface="Trebuchet MS" panose="020B0603020202020204" pitchFamily="34" charset="0"/>
                <a:ea typeface="SimHei" panose="02010609060101010101" pitchFamily="49" charset="-122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 </a:t>
            </a:r>
            <a:r>
              <a:rPr lang="en-US" altLang="ko-KR" sz="1600" dirty="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return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largest;</a:t>
            </a:r>
            <a:endParaRPr lang="en-US" altLang="ko-KR" sz="1600" dirty="0">
              <a:latin typeface="Trebuchet MS" panose="020B0603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13317" name="AutoShape 8"/>
          <p:cNvSpPr>
            <a:spLocks noChangeArrowheads="1"/>
          </p:cNvSpPr>
          <p:nvPr/>
        </p:nvSpPr>
        <p:spPr bwMode="auto">
          <a:xfrm>
            <a:off x="5516563" y="5003800"/>
            <a:ext cx="2386012" cy="900113"/>
          </a:xfrm>
          <a:prstGeom prst="wedgeEllipseCallout">
            <a:avLst>
              <a:gd name="adj1" fmla="val 36875"/>
              <a:gd name="adj2" fmla="val -138361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대입 연산자가 ←임을 유의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표현된 알고리즘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867150" y="2168525"/>
            <a:ext cx="5276850" cy="329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define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 MAX_ELEMENTS 100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 score[MAX_ELEMENTS];	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MS UI Gothic" panose="020B0600070205080204" pitchFamily="34" charset="-128"/>
              </a:rPr>
              <a:t>find_max_score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 n)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{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MS UI Gothic" panose="020B0600070205080204" pitchFamily="34" charset="-128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,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largest</a:t>
            </a:r>
            <a:r>
              <a:rPr lang="en-US" altLang="ko-KR" sz="1600" dirty="0" smtClean="0">
                <a:latin typeface="Trebuchet MS" panose="020B0603020202020204" pitchFamily="34" charset="0"/>
                <a:ea typeface="MS UI Gothic" panose="020B0600070205080204" pitchFamily="34" charset="-128"/>
              </a:rPr>
              <a:t>;</a:t>
            </a:r>
            <a:endParaRPr lang="en-US" altLang="ko-KR" sz="1600" dirty="0">
              <a:latin typeface="Trebuchet MS" panose="020B0603020202020204" pitchFamily="34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largest </a:t>
            </a:r>
            <a:r>
              <a:rPr lang="en-US" altLang="ko-KR" sz="1600" dirty="0" smtClean="0">
                <a:latin typeface="Trebuchet MS" panose="020B0603020202020204" pitchFamily="34" charset="0"/>
                <a:ea typeface="MS UI Gothic" panose="020B0600070205080204" pitchFamily="34" charset="-128"/>
              </a:rPr>
              <a:t>=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score[0];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for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MS UI Gothic" panose="020B0600070205080204" pitchFamily="34" charset="-128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=1;i&lt;</a:t>
            </a:r>
            <a:r>
              <a:rPr lang="en-US" altLang="ko-KR" sz="1600" dirty="0" err="1">
                <a:latin typeface="Trebuchet MS" panose="020B0603020202020204" pitchFamily="34" charset="0"/>
                <a:ea typeface="MS UI Gothic" panose="020B0600070205080204" pitchFamily="34" charset="-128"/>
              </a:rPr>
              <a:t>n;i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++){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if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( score[</a:t>
            </a:r>
            <a:r>
              <a:rPr lang="en-US" altLang="ko-KR" sz="1600" dirty="0" err="1">
                <a:latin typeface="Trebuchet MS" panose="020B0603020202020204" pitchFamily="34" charset="0"/>
                <a:ea typeface="MS UI Gothic" panose="020B0600070205080204" pitchFamily="34" charset="-128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] &gt;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largest</a:t>
            </a:r>
            <a:r>
              <a:rPr lang="en-US" altLang="ko-KR" sz="1600" dirty="0" smtClean="0">
                <a:latin typeface="Trebuchet MS" panose="020B0603020202020204" pitchFamily="34" charset="0"/>
                <a:ea typeface="MS UI Gothic" panose="020B0600070205080204" pitchFamily="34" charset="-128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){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		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 largest</a:t>
            </a:r>
            <a:r>
              <a:rPr lang="en-US" altLang="ko-KR" sz="1600" dirty="0" smtClean="0">
                <a:latin typeface="Trebuchet MS" panose="020B0603020202020204" pitchFamily="34" charset="0"/>
                <a:ea typeface="MS UI Gothic" panose="020B0600070205080204" pitchFamily="34" charset="-128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= score[</a:t>
            </a:r>
            <a:r>
              <a:rPr lang="en-US" altLang="ko-KR" sz="1600" dirty="0" err="1">
                <a:latin typeface="Trebuchet MS" panose="020B0603020202020204" pitchFamily="34" charset="0"/>
                <a:ea typeface="MS UI Gothic" panose="020B0600070205080204" pitchFamily="34" charset="-128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	}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}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return</a:t>
            </a: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SimHei" panose="02010609060101010101" pitchFamily="49" charset="-122"/>
              </a:rPr>
              <a:t>largest</a:t>
            </a:r>
            <a:r>
              <a:rPr lang="en-US" altLang="ko-KR" sz="1600" dirty="0" smtClean="0">
                <a:latin typeface="Trebuchet MS" panose="020B0603020202020204" pitchFamily="34" charset="0"/>
                <a:ea typeface="MS UI Gothic" panose="020B0600070205080204" pitchFamily="34" charset="-128"/>
              </a:rPr>
              <a:t>;</a:t>
            </a:r>
            <a:endParaRPr lang="en-US" altLang="ko-KR" sz="1600" dirty="0">
              <a:latin typeface="Trebuchet MS" panose="020B0603020202020204" pitchFamily="34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MS UI Gothic" panose="020B0600070205080204" pitchFamily="34" charset="-128"/>
              </a:rPr>
              <a:t>}</a:t>
            </a:r>
          </a:p>
        </p:txBody>
      </p:sp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385763" y="1538288"/>
            <a:ext cx="2836862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Trebuchet MS" panose="020B0603020202020204" pitchFamily="34" charset="0"/>
                <a:ea typeface="HY엽서L" panose="02030600000101010101" pitchFamily="18" charset="-127"/>
              </a:rPr>
              <a:t>알고리즘의 가장 정확한 기술이 가능</a:t>
            </a:r>
          </a:p>
          <a:p>
            <a:pPr eaLnBrk="1" hangingPunct="1"/>
            <a:r>
              <a:rPr lang="ko-KR" altLang="en-US">
                <a:latin typeface="Trebuchet MS" panose="020B0603020202020204" pitchFamily="34" charset="0"/>
                <a:ea typeface="HY엽서L" panose="02030600000101010101" pitchFamily="18" charset="-127"/>
              </a:rPr>
              <a:t>반면 실제 구현시의 많은 구체적인 사항들이 알고리즘의 핵심적인 내용들의 이해를 방해할 수 있다</a:t>
            </a:r>
            <a:r>
              <a:rPr lang="en-US" altLang="ko-KR">
                <a:latin typeface="Trebuchet MS" panose="020B0603020202020204" pitchFamily="34" charset="0"/>
                <a:ea typeface="HY엽서L" panose="02030600000101010101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2648" y="1600200"/>
            <a:ext cx="8153400" cy="8386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smtClean="0"/>
              <a:t>자료형</a:t>
            </a:r>
            <a:r>
              <a:rPr lang="en-US" altLang="ko-KR" kern="0" smtClean="0"/>
              <a:t>(data type):</a:t>
            </a:r>
            <a:r>
              <a:rPr lang="ko-KR" altLang="en-US" kern="0" smtClean="0"/>
              <a:t> “데이터의 종류”</a:t>
            </a:r>
            <a:endParaRPr lang="en-US" altLang="ko-KR" kern="0" smtClean="0"/>
          </a:p>
          <a:p>
            <a:r>
              <a:rPr lang="ko-KR" altLang="en-US" kern="0" smtClean="0"/>
              <a:t>정수</a:t>
            </a:r>
            <a:r>
              <a:rPr lang="en-US" altLang="ko-KR" kern="0" smtClean="0"/>
              <a:t>, </a:t>
            </a:r>
            <a:r>
              <a:rPr lang="ko-KR" altLang="en-US" kern="0" smtClean="0"/>
              <a:t>실수</a:t>
            </a:r>
            <a:r>
              <a:rPr lang="en-US" altLang="ko-KR" kern="0" smtClean="0"/>
              <a:t>, </a:t>
            </a:r>
            <a:r>
              <a:rPr lang="ko-KR" altLang="en-US" kern="0" smtClean="0"/>
              <a:t>문자열 등이 기초적인 자료형의 예</a:t>
            </a:r>
            <a:endParaRPr lang="ko-KR" altLang="en-US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779735"/>
            <a:ext cx="7007743" cy="3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(data </a:t>
            </a:r>
            <a:r>
              <a:rPr lang="en-US" altLang="ko-KR" dirty="0" smtClean="0"/>
              <a:t>type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데이터의 </a:t>
            </a:r>
            <a:r>
              <a:rPr lang="ko-KR" altLang="en-US" dirty="0" smtClean="0"/>
              <a:t>집합과 연산의 집합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		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추상 데이터 타입</a:t>
            </a:r>
            <a:r>
              <a:rPr lang="en-US" altLang="ko-KR" dirty="0" smtClean="0"/>
              <a:t>(ADT: Abstract Data Type)     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 타입을 추상적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정의한 것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데이터나 연산이 </a:t>
            </a:r>
            <a:r>
              <a:rPr lang="ko-KR" altLang="en-US" dirty="0" smtClean="0"/>
              <a:t>명세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3300"/>
                </a:solidFill>
              </a:rPr>
              <a:t>무엇</a:t>
            </a:r>
            <a:r>
              <a:rPr lang="en-US" altLang="ko-KR" b="1" dirty="0" smtClean="0">
                <a:solidFill>
                  <a:srgbClr val="FF3300"/>
                </a:solidFill>
              </a:rPr>
              <a:t>)</a:t>
            </a:r>
            <a:r>
              <a:rPr lang="ko-KR" altLang="en-US" dirty="0" smtClean="0"/>
              <a:t>인가는 정의되지만 데이터나 연산을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3300"/>
                </a:solidFill>
              </a:rPr>
              <a:t>어떻게</a:t>
            </a:r>
            <a:r>
              <a:rPr lang="en-US" altLang="ko-KR" b="1" dirty="0">
                <a:solidFill>
                  <a:srgbClr val="FF3300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상에서 구현할 것인지는 정의되지 않는다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1466850" y="2889250"/>
            <a:ext cx="5397500" cy="1162050"/>
            <a:chOff x="1602" y="2976"/>
            <a:chExt cx="3400" cy="732"/>
          </a:xfrm>
        </p:grpSpPr>
        <p:sp>
          <p:nvSpPr>
            <p:cNvPr id="15366" name="Text Box 4"/>
            <p:cNvSpPr txBox="1">
              <a:spLocks noChangeArrowheads="1"/>
            </p:cNvSpPr>
            <p:nvPr/>
          </p:nvSpPr>
          <p:spPr bwMode="auto">
            <a:xfrm>
              <a:off x="1602" y="3203"/>
              <a:ext cx="11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int </a:t>
              </a:r>
              <a:r>
                <a:rPr lang="ko-KR" altLang="en-US" sz="180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데이터 타입</a:t>
              </a:r>
            </a:p>
          </p:txBody>
        </p:sp>
        <p:sp>
          <p:nvSpPr>
            <p:cNvPr id="15367" name="AutoShape 5"/>
            <p:cNvSpPr>
              <a:spLocks/>
            </p:cNvSpPr>
            <p:nvPr/>
          </p:nvSpPr>
          <p:spPr bwMode="auto">
            <a:xfrm>
              <a:off x="2781" y="3112"/>
              <a:ext cx="182" cy="499"/>
            </a:xfrm>
            <a:prstGeom prst="leftBrace">
              <a:avLst>
                <a:gd name="adj1" fmla="val 228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3008" y="2976"/>
              <a:ext cx="19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데이터</a:t>
              </a:r>
              <a:r>
                <a:rPr lang="en-US" altLang="ko-KR" sz="180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: { </a:t>
              </a:r>
              <a:r>
                <a:rPr lang="en-US" altLang="ko-KR" sz="1800">
                  <a:solidFill>
                    <a:srgbClr val="0033CC"/>
                  </a:solidFill>
                  <a:latin typeface="새굴림" panose="02030600000101010101" pitchFamily="18" charset="-127"/>
                  <a:ea typeface="HY엽서L" panose="02030600000101010101" pitchFamily="18" charset="-127"/>
                </a:rPr>
                <a:t>…</a:t>
              </a:r>
              <a:r>
                <a:rPr lang="en-US" altLang="ko-KR" sz="180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,-2,-1,0,1,2,</a:t>
              </a:r>
              <a:r>
                <a:rPr lang="en-US" altLang="ko-KR" sz="1800">
                  <a:solidFill>
                    <a:srgbClr val="0033CC"/>
                  </a:solidFill>
                  <a:latin typeface="새굴림" panose="02030600000101010101" pitchFamily="18" charset="-127"/>
                  <a:ea typeface="HY엽서L" panose="02030600000101010101" pitchFamily="18" charset="-127"/>
                </a:rPr>
                <a:t>…</a:t>
              </a:r>
              <a:r>
                <a:rPr lang="en-US" altLang="ko-KR" sz="180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}</a:t>
              </a:r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3016" y="3475"/>
              <a:ext cx="18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 dirty="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연산</a:t>
              </a:r>
              <a:r>
                <a:rPr lang="en-US" altLang="ko-KR" sz="1800" dirty="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: +, -, /, *, </a:t>
              </a:r>
              <a:r>
                <a:rPr lang="en-US" altLang="ko-KR" sz="1800" dirty="0" smtClean="0">
                  <a:solidFill>
                    <a:srgbClr val="0033CC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%, ==, &lt;, &gt;</a:t>
              </a:r>
              <a:endParaRPr lang="en-US" altLang="ko-KR" sz="1800" dirty="0">
                <a:solidFill>
                  <a:srgbClr val="0033CC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53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타입</a:t>
            </a:r>
            <a:r>
              <a:rPr lang="en-US" altLang="ko-KR" smtClean="0"/>
              <a:t>, </a:t>
            </a:r>
            <a:r>
              <a:rPr lang="ko-KR" altLang="en-US" smtClean="0"/>
              <a:t>추상 데이터 타입</a:t>
            </a:r>
          </a:p>
        </p:txBody>
      </p:sp>
      <p:pic>
        <p:nvPicPr>
          <p:cNvPr id="15365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1513765"/>
          </a:xfrm>
        </p:spPr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(abstraction)-&gt;</a:t>
            </a:r>
            <a:r>
              <a:rPr lang="ko-KR" altLang="en-US" dirty="0"/>
              <a:t> 정보은닉기법</a:t>
            </a:r>
            <a:r>
              <a:rPr lang="en-US" altLang="ko-KR" dirty="0"/>
              <a:t>(information hiding)-&gt; </a:t>
            </a:r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(ADT) </a:t>
            </a:r>
          </a:p>
          <a:p>
            <a:r>
              <a:rPr lang="ko-KR" altLang="en-US" dirty="0"/>
              <a:t>추상화란 사용자에게 중요한 정보는 강조되고 반면 중요하지 않은 구현 세부 사항은 제거하는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19010"/>
            <a:ext cx="6257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2"/>
          <p:cNvSpPr>
            <a:spLocks noChangeArrowheads="1"/>
          </p:cNvSpPr>
          <p:nvPr/>
        </p:nvSpPr>
        <p:spPr bwMode="auto">
          <a:xfrm>
            <a:off x="2951163" y="3249613"/>
            <a:ext cx="2700337" cy="270033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 데이터 타입의 정의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>
                <a:solidFill>
                  <a:srgbClr val="FF3300"/>
                </a:solidFill>
              </a:rPr>
              <a:t>객체</a:t>
            </a:r>
            <a:r>
              <a:rPr lang="en-US" altLang="ko-KR" smtClean="0"/>
              <a:t>: </a:t>
            </a:r>
            <a:r>
              <a:rPr lang="ko-KR" altLang="en-US" smtClean="0"/>
              <a:t>추상 데이터 타입에 속하는 객체가 정의된다</a:t>
            </a:r>
            <a:r>
              <a:rPr lang="en-US" altLang="ko-KR" smtClean="0"/>
              <a:t>.</a:t>
            </a:r>
          </a:p>
          <a:p>
            <a:pPr eaLnBrk="1" hangingPunct="1">
              <a:defRPr/>
            </a:pPr>
            <a:r>
              <a:rPr lang="ko-KR" altLang="en-US" b="1" smtClean="0">
                <a:solidFill>
                  <a:srgbClr val="FF3300"/>
                </a:solidFill>
              </a:rPr>
              <a:t>연산</a:t>
            </a:r>
            <a:r>
              <a:rPr lang="en-US" altLang="ko-KR" smtClean="0"/>
              <a:t>: </a:t>
            </a:r>
            <a:r>
              <a:rPr lang="ko-KR" altLang="en-US" smtClean="0"/>
              <a:t>이들 객체들 사이의 연산이 정의된다</a:t>
            </a:r>
            <a:r>
              <a:rPr lang="en-US" altLang="ko-KR" smtClean="0"/>
              <a:t>. </a:t>
            </a:r>
            <a:r>
              <a:rPr lang="ko-KR" altLang="en-US" smtClean="0"/>
              <a:t>이 연산은 추상 데이터 타입과 외부를 연결하는 인터페이스의 역할을 한다</a:t>
            </a:r>
            <a:r>
              <a:rPr lang="en-US" altLang="ko-KR" smtClean="0"/>
              <a:t>.</a:t>
            </a:r>
          </a:p>
        </p:txBody>
      </p:sp>
      <p:sp>
        <p:nvSpPr>
          <p:cNvPr id="16389" name="Text Box 15"/>
          <p:cNvSpPr txBox="1">
            <a:spLocks noChangeArrowheads="1"/>
          </p:cNvSpPr>
          <p:nvPr/>
        </p:nvSpPr>
        <p:spPr bwMode="auto">
          <a:xfrm>
            <a:off x="3851275" y="3803650"/>
            <a:ext cx="304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4572000" y="3983038"/>
            <a:ext cx="3048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6391" name="Text Box 17"/>
          <p:cNvSpPr txBox="1">
            <a:spLocks noChangeArrowheads="1"/>
          </p:cNvSpPr>
          <p:nvPr/>
        </p:nvSpPr>
        <p:spPr bwMode="auto">
          <a:xfrm>
            <a:off x="3671888" y="4522788"/>
            <a:ext cx="3048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6392" name="Text Box 18"/>
          <p:cNvSpPr txBox="1">
            <a:spLocks noChangeArrowheads="1"/>
          </p:cNvSpPr>
          <p:nvPr/>
        </p:nvSpPr>
        <p:spPr bwMode="auto">
          <a:xfrm>
            <a:off x="4413250" y="4703763"/>
            <a:ext cx="3048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6393" name="Rectangle 23"/>
          <p:cNvSpPr>
            <a:spLocks noChangeArrowheads="1"/>
          </p:cNvSpPr>
          <p:nvPr/>
        </p:nvSpPr>
        <p:spPr bwMode="auto">
          <a:xfrm rot="-1431410">
            <a:off x="5292725" y="3429000"/>
            <a:ext cx="179388" cy="900113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394" name="Rectangle 25"/>
          <p:cNvSpPr>
            <a:spLocks noChangeArrowheads="1"/>
          </p:cNvSpPr>
          <p:nvPr/>
        </p:nvSpPr>
        <p:spPr bwMode="auto">
          <a:xfrm rot="1668158">
            <a:off x="5246688" y="4914900"/>
            <a:ext cx="179387" cy="900113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395" name="Rectangle 26"/>
          <p:cNvSpPr>
            <a:spLocks noChangeArrowheads="1"/>
          </p:cNvSpPr>
          <p:nvPr/>
        </p:nvSpPr>
        <p:spPr bwMode="auto">
          <a:xfrm rot="1668158">
            <a:off x="3041650" y="3429000"/>
            <a:ext cx="179388" cy="900113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396" name="Rectangle 27"/>
          <p:cNvSpPr>
            <a:spLocks noChangeArrowheads="1"/>
          </p:cNvSpPr>
          <p:nvPr/>
        </p:nvSpPr>
        <p:spPr bwMode="auto">
          <a:xfrm rot="-1543891">
            <a:off x="3086100" y="4914900"/>
            <a:ext cx="179388" cy="900113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397" name="Line 29"/>
          <p:cNvSpPr>
            <a:spLocks noChangeShapeType="1"/>
          </p:cNvSpPr>
          <p:nvPr/>
        </p:nvSpPr>
        <p:spPr bwMode="auto">
          <a:xfrm flipH="1">
            <a:off x="5508625" y="3429000"/>
            <a:ext cx="9350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8" name="Line 30"/>
          <p:cNvSpPr>
            <a:spLocks noChangeShapeType="1"/>
          </p:cNvSpPr>
          <p:nvPr/>
        </p:nvSpPr>
        <p:spPr bwMode="auto">
          <a:xfrm flipV="1">
            <a:off x="5381625" y="3213100"/>
            <a:ext cx="9350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9" name="Text Box 31"/>
          <p:cNvSpPr txBox="1">
            <a:spLocks noChangeArrowheads="1"/>
          </p:cNvSpPr>
          <p:nvPr/>
        </p:nvSpPr>
        <p:spPr bwMode="auto">
          <a:xfrm>
            <a:off x="3941763" y="5287963"/>
            <a:ext cx="3048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6400" name="AutoShape 32"/>
          <p:cNvSpPr>
            <a:spLocks/>
          </p:cNvSpPr>
          <p:nvPr/>
        </p:nvSpPr>
        <p:spPr bwMode="auto">
          <a:xfrm>
            <a:off x="6867525" y="4778375"/>
            <a:ext cx="914400" cy="384175"/>
          </a:xfrm>
          <a:prstGeom prst="borderCallout2">
            <a:avLst>
              <a:gd name="adj1" fmla="val 29750"/>
              <a:gd name="adj2" fmla="val -8333"/>
              <a:gd name="adj3" fmla="val 29750"/>
              <a:gd name="adj4" fmla="val -63023"/>
              <a:gd name="adj5" fmla="val -137602"/>
              <a:gd name="adj6" fmla="val -119792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연산</a:t>
            </a:r>
          </a:p>
        </p:txBody>
      </p:sp>
      <p:sp>
        <p:nvSpPr>
          <p:cNvPr id="16401" name="AutoShape 33"/>
          <p:cNvSpPr>
            <a:spLocks/>
          </p:cNvSpPr>
          <p:nvPr/>
        </p:nvSpPr>
        <p:spPr bwMode="auto">
          <a:xfrm>
            <a:off x="1106488" y="4508500"/>
            <a:ext cx="914400" cy="384175"/>
          </a:xfrm>
          <a:prstGeom prst="borderCallout2">
            <a:avLst>
              <a:gd name="adj1" fmla="val 29750"/>
              <a:gd name="adj2" fmla="val 108333"/>
              <a:gd name="adj3" fmla="val 29750"/>
              <a:gd name="adj4" fmla="val 188194"/>
              <a:gd name="adj5" fmla="val 50829"/>
              <a:gd name="adj6" fmla="val 270833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객체</a:t>
            </a:r>
          </a:p>
        </p:txBody>
      </p:sp>
      <p:sp>
        <p:nvSpPr>
          <p:cNvPr id="16402" name="Text Box 34"/>
          <p:cNvSpPr txBox="1">
            <a:spLocks noChangeArrowheads="1"/>
          </p:cNvSpPr>
          <p:nvPr/>
        </p:nvSpPr>
        <p:spPr bwMode="auto">
          <a:xfrm>
            <a:off x="3267075" y="6038850"/>
            <a:ext cx="193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추상 데이터 타입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 데이터 타입의 예</a:t>
            </a:r>
            <a:r>
              <a:rPr lang="en-US" altLang="ko-KR" smtClean="0"/>
              <a:t>: </a:t>
            </a:r>
            <a:r>
              <a:rPr lang="ko-KR" altLang="en-US" smtClean="0"/>
              <a:t>자연수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7632700" cy="35401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Nat_No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객체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: 0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에서 시작하여 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INT_MAX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까지의 순서화된 정수의 부분범위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연산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: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zero()    ::=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0;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is_zero(x) ::=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if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(</a:t>
            </a:r>
            <a:r>
              <a:rPr lang="en-US" altLang="ko-KR" sz="1600" i="1">
                <a:latin typeface="Trebuchet MS" panose="020B0603020202020204" pitchFamily="34" charset="0"/>
                <a:ea typeface="HY엽서L" panose="02030600000101010101" pitchFamily="18" charset="-127"/>
              </a:rPr>
              <a:t>x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)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FALSE;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                  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else</a:t>
            </a:r>
            <a:r>
              <a:rPr lang="en-US" altLang="ko-KR" sz="1600" b="1">
                <a:latin typeface="Trebuchet MS" panose="020B0603020202020204" pitchFamily="34" charset="0"/>
                <a:ea typeface="HY엽서L" panose="02030600000101010101" pitchFamily="18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TRUE;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add(</a:t>
            </a:r>
            <a:r>
              <a:rPr lang="en-US" altLang="ko-KR" sz="1600" i="1">
                <a:latin typeface="Trebuchet MS" panose="020B0603020202020204" pitchFamily="34" charset="0"/>
                <a:ea typeface="HY엽서L" panose="02030600000101010101" pitchFamily="18" charset="-127"/>
              </a:rPr>
              <a:t>x,y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)  ::=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if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( (</a:t>
            </a:r>
            <a:r>
              <a:rPr lang="en-US" altLang="ko-KR" sz="1600" i="1">
                <a:latin typeface="Trebuchet MS" panose="020B0603020202020204" pitchFamily="34" charset="0"/>
                <a:ea typeface="HY엽서L" panose="02030600000101010101" pitchFamily="18" charset="-127"/>
              </a:rPr>
              <a:t>x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+</a:t>
            </a:r>
            <a:r>
              <a:rPr lang="en-US" altLang="ko-KR" sz="1600" i="1">
                <a:latin typeface="Trebuchet MS" panose="020B0603020202020204" pitchFamily="34" charset="0"/>
                <a:ea typeface="HY엽서L" panose="02030600000101010101" pitchFamily="18" charset="-127"/>
              </a:rPr>
              <a:t>y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) &lt;= INT_MAX )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x+y;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                  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else</a:t>
            </a:r>
            <a:r>
              <a:rPr lang="en-US" altLang="ko-KR" sz="1600" b="1">
                <a:latin typeface="Trebuchet MS" panose="020B0603020202020204" pitchFamily="34" charset="0"/>
                <a:ea typeface="HY엽서L" panose="02030600000101010101" pitchFamily="18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INT_MAX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sub(x,y)  ::=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if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( x&lt;y )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0;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                  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else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x-y;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equal(x,y)::=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if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( x=y )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TRUE;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else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FALSE;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successor(x)::=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if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( (x+1) &lt;= INT_MAX )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		    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return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 x+1;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 데이터 타입과 </a:t>
            </a:r>
            <a:r>
              <a:rPr lang="en-US" altLang="ko-KR" smtClean="0"/>
              <a:t>VTR </a:t>
            </a:r>
          </a:p>
        </p:txBody>
      </p:sp>
      <p:pic>
        <p:nvPicPr>
          <p:cNvPr id="18435" name="Picture 5" descr="MCj00791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493838"/>
            <a:ext cx="202406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Group 109"/>
          <p:cNvGrpSpPr>
            <a:grpSpLocks/>
          </p:cNvGrpSpPr>
          <p:nvPr/>
        </p:nvGrpSpPr>
        <p:grpSpPr bwMode="auto">
          <a:xfrm>
            <a:off x="1736725" y="1493838"/>
            <a:ext cx="1473200" cy="1177925"/>
            <a:chOff x="853" y="1049"/>
            <a:chExt cx="928" cy="742"/>
          </a:xfrm>
        </p:grpSpPr>
        <p:sp>
          <p:nvSpPr>
            <p:cNvPr id="18439" name="Rectangle 11"/>
            <p:cNvSpPr>
              <a:spLocks noChangeArrowheads="1"/>
            </p:cNvSpPr>
            <p:nvPr/>
          </p:nvSpPr>
          <p:spPr bwMode="auto">
            <a:xfrm>
              <a:off x="911" y="1151"/>
              <a:ext cx="870" cy="64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40" name="Freeform 12"/>
            <p:cNvSpPr>
              <a:spLocks/>
            </p:cNvSpPr>
            <p:nvPr/>
          </p:nvSpPr>
          <p:spPr bwMode="auto">
            <a:xfrm>
              <a:off x="853" y="1049"/>
              <a:ext cx="928" cy="102"/>
            </a:xfrm>
            <a:custGeom>
              <a:avLst/>
              <a:gdLst>
                <a:gd name="T0" fmla="*/ 1 w 1855"/>
                <a:gd name="T1" fmla="*/ 0 h 205"/>
                <a:gd name="T2" fmla="*/ 1 w 1855"/>
                <a:gd name="T3" fmla="*/ 0 h 205"/>
                <a:gd name="T4" fmla="*/ 0 w 1855"/>
                <a:gd name="T5" fmla="*/ 0 h 205"/>
                <a:gd name="T6" fmla="*/ 1 w 1855"/>
                <a:gd name="T7" fmla="*/ 0 h 205"/>
                <a:gd name="T8" fmla="*/ 1 w 1855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5" h="205">
                  <a:moveTo>
                    <a:pt x="1855" y="205"/>
                  </a:moveTo>
                  <a:lnTo>
                    <a:pt x="1740" y="0"/>
                  </a:lnTo>
                  <a:lnTo>
                    <a:pt x="0" y="0"/>
                  </a:lnTo>
                  <a:lnTo>
                    <a:pt x="115" y="205"/>
                  </a:lnTo>
                  <a:lnTo>
                    <a:pt x="1855" y="20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1" name="Freeform 13"/>
            <p:cNvSpPr>
              <a:spLocks/>
            </p:cNvSpPr>
            <p:nvPr/>
          </p:nvSpPr>
          <p:spPr bwMode="auto">
            <a:xfrm>
              <a:off x="853" y="1049"/>
              <a:ext cx="71" cy="742"/>
            </a:xfrm>
            <a:custGeom>
              <a:avLst/>
              <a:gdLst>
                <a:gd name="T0" fmla="*/ 1 w 115"/>
                <a:gd name="T1" fmla="*/ 0 h 2187"/>
                <a:gd name="T2" fmla="*/ 1 w 115"/>
                <a:gd name="T3" fmla="*/ 0 h 2187"/>
                <a:gd name="T4" fmla="*/ 0 w 115"/>
                <a:gd name="T5" fmla="*/ 0 h 2187"/>
                <a:gd name="T6" fmla="*/ 0 w 115"/>
                <a:gd name="T7" fmla="*/ 0 h 2187"/>
                <a:gd name="T8" fmla="*/ 1 w 115"/>
                <a:gd name="T9" fmla="*/ 0 h 2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2187">
                  <a:moveTo>
                    <a:pt x="115" y="2187"/>
                  </a:moveTo>
                  <a:lnTo>
                    <a:pt x="115" y="205"/>
                  </a:lnTo>
                  <a:lnTo>
                    <a:pt x="0" y="0"/>
                  </a:lnTo>
                  <a:lnTo>
                    <a:pt x="0" y="1984"/>
                  </a:lnTo>
                  <a:lnTo>
                    <a:pt x="115" y="218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Rectangle 14"/>
            <p:cNvSpPr>
              <a:spLocks noChangeArrowheads="1"/>
            </p:cNvSpPr>
            <p:nvPr/>
          </p:nvSpPr>
          <p:spPr bwMode="auto">
            <a:xfrm>
              <a:off x="960" y="1209"/>
              <a:ext cx="783" cy="171"/>
            </a:xfrm>
            <a:prstGeom prst="rect">
              <a:avLst/>
            </a:pr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984" y="1256"/>
              <a:ext cx="57" cy="99"/>
            </a:xfrm>
            <a:custGeom>
              <a:avLst/>
              <a:gdLst>
                <a:gd name="T0" fmla="*/ 0 w 116"/>
                <a:gd name="T1" fmla="*/ 0 h 200"/>
                <a:gd name="T2" fmla="*/ 0 w 116"/>
                <a:gd name="T3" fmla="*/ 0 h 200"/>
                <a:gd name="T4" fmla="*/ 0 w 116"/>
                <a:gd name="T5" fmla="*/ 0 h 200"/>
                <a:gd name="T6" fmla="*/ 0 w 116"/>
                <a:gd name="T7" fmla="*/ 0 h 200"/>
                <a:gd name="T8" fmla="*/ 0 w 116"/>
                <a:gd name="T9" fmla="*/ 0 h 200"/>
                <a:gd name="T10" fmla="*/ 0 w 116"/>
                <a:gd name="T11" fmla="*/ 0 h 200"/>
                <a:gd name="T12" fmla="*/ 0 w 116"/>
                <a:gd name="T13" fmla="*/ 0 h 200"/>
                <a:gd name="T14" fmla="*/ 0 w 116"/>
                <a:gd name="T15" fmla="*/ 0 h 200"/>
                <a:gd name="T16" fmla="*/ 0 w 116"/>
                <a:gd name="T17" fmla="*/ 0 h 200"/>
                <a:gd name="T18" fmla="*/ 0 w 116"/>
                <a:gd name="T19" fmla="*/ 0 h 200"/>
                <a:gd name="T20" fmla="*/ 0 w 116"/>
                <a:gd name="T21" fmla="*/ 0 h 200"/>
                <a:gd name="T22" fmla="*/ 0 w 116"/>
                <a:gd name="T23" fmla="*/ 0 h 200"/>
                <a:gd name="T24" fmla="*/ 0 w 116"/>
                <a:gd name="T25" fmla="*/ 0 h 200"/>
                <a:gd name="T26" fmla="*/ 0 w 116"/>
                <a:gd name="T27" fmla="*/ 0 h 200"/>
                <a:gd name="T28" fmla="*/ 0 w 116"/>
                <a:gd name="T29" fmla="*/ 0 h 200"/>
                <a:gd name="T30" fmla="*/ 0 w 116"/>
                <a:gd name="T31" fmla="*/ 0 h 200"/>
                <a:gd name="T32" fmla="*/ 0 w 116"/>
                <a:gd name="T33" fmla="*/ 0 h 200"/>
                <a:gd name="T34" fmla="*/ 0 w 116"/>
                <a:gd name="T35" fmla="*/ 0 h 200"/>
                <a:gd name="T36" fmla="*/ 0 w 116"/>
                <a:gd name="T37" fmla="*/ 0 h 200"/>
                <a:gd name="T38" fmla="*/ 0 w 116"/>
                <a:gd name="T39" fmla="*/ 0 h 200"/>
                <a:gd name="T40" fmla="*/ 0 w 116"/>
                <a:gd name="T41" fmla="*/ 0 h 200"/>
                <a:gd name="T42" fmla="*/ 0 w 116"/>
                <a:gd name="T43" fmla="*/ 0 h 200"/>
                <a:gd name="T44" fmla="*/ 0 w 116"/>
                <a:gd name="T45" fmla="*/ 0 h 200"/>
                <a:gd name="T46" fmla="*/ 0 w 116"/>
                <a:gd name="T47" fmla="*/ 0 h 200"/>
                <a:gd name="T48" fmla="*/ 0 w 116"/>
                <a:gd name="T49" fmla="*/ 0 h 200"/>
                <a:gd name="T50" fmla="*/ 0 w 116"/>
                <a:gd name="T51" fmla="*/ 0 h 200"/>
                <a:gd name="T52" fmla="*/ 0 w 116"/>
                <a:gd name="T53" fmla="*/ 0 h 200"/>
                <a:gd name="T54" fmla="*/ 0 w 116"/>
                <a:gd name="T55" fmla="*/ 0 h 200"/>
                <a:gd name="T56" fmla="*/ 0 w 116"/>
                <a:gd name="T57" fmla="*/ 0 h 200"/>
                <a:gd name="T58" fmla="*/ 0 w 116"/>
                <a:gd name="T59" fmla="*/ 0 h 200"/>
                <a:gd name="T60" fmla="*/ 0 w 116"/>
                <a:gd name="T61" fmla="*/ 0 h 200"/>
                <a:gd name="T62" fmla="*/ 0 w 116"/>
                <a:gd name="T63" fmla="*/ 0 h 200"/>
                <a:gd name="T64" fmla="*/ 0 w 116"/>
                <a:gd name="T65" fmla="*/ 0 h 200"/>
                <a:gd name="T66" fmla="*/ 0 w 116"/>
                <a:gd name="T67" fmla="*/ 0 h 200"/>
                <a:gd name="T68" fmla="*/ 0 w 116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200">
                  <a:moveTo>
                    <a:pt x="116" y="188"/>
                  </a:moveTo>
                  <a:lnTo>
                    <a:pt x="114" y="191"/>
                  </a:lnTo>
                  <a:lnTo>
                    <a:pt x="111" y="193"/>
                  </a:lnTo>
                  <a:lnTo>
                    <a:pt x="106" y="194"/>
                  </a:lnTo>
                  <a:lnTo>
                    <a:pt x="99" y="196"/>
                  </a:lnTo>
                  <a:lnTo>
                    <a:pt x="90" y="197"/>
                  </a:lnTo>
                  <a:lnTo>
                    <a:pt x="81" y="199"/>
                  </a:lnTo>
                  <a:lnTo>
                    <a:pt x="69" y="200"/>
                  </a:lnTo>
                  <a:lnTo>
                    <a:pt x="58" y="200"/>
                  </a:lnTo>
                  <a:lnTo>
                    <a:pt x="46" y="200"/>
                  </a:lnTo>
                  <a:lnTo>
                    <a:pt x="36" y="199"/>
                  </a:lnTo>
                  <a:lnTo>
                    <a:pt x="26" y="197"/>
                  </a:lnTo>
                  <a:lnTo>
                    <a:pt x="18" y="196"/>
                  </a:lnTo>
                  <a:lnTo>
                    <a:pt x="11" y="194"/>
                  </a:lnTo>
                  <a:lnTo>
                    <a:pt x="5" y="193"/>
                  </a:lnTo>
                  <a:lnTo>
                    <a:pt x="1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5" y="7"/>
                  </a:lnTo>
                  <a:lnTo>
                    <a:pt x="11" y="5"/>
                  </a:lnTo>
                  <a:lnTo>
                    <a:pt x="18" y="4"/>
                  </a:lnTo>
                  <a:lnTo>
                    <a:pt x="26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5"/>
                  </a:lnTo>
                  <a:lnTo>
                    <a:pt x="111" y="7"/>
                  </a:lnTo>
                  <a:lnTo>
                    <a:pt x="114" y="10"/>
                  </a:lnTo>
                  <a:lnTo>
                    <a:pt x="116" y="12"/>
                  </a:lnTo>
                  <a:lnTo>
                    <a:pt x="116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090" y="1256"/>
              <a:ext cx="58" cy="99"/>
            </a:xfrm>
            <a:custGeom>
              <a:avLst/>
              <a:gdLst>
                <a:gd name="T0" fmla="*/ 1 w 116"/>
                <a:gd name="T1" fmla="*/ 0 h 200"/>
                <a:gd name="T2" fmla="*/ 1 w 116"/>
                <a:gd name="T3" fmla="*/ 0 h 200"/>
                <a:gd name="T4" fmla="*/ 1 w 116"/>
                <a:gd name="T5" fmla="*/ 0 h 200"/>
                <a:gd name="T6" fmla="*/ 1 w 116"/>
                <a:gd name="T7" fmla="*/ 0 h 200"/>
                <a:gd name="T8" fmla="*/ 1 w 116"/>
                <a:gd name="T9" fmla="*/ 0 h 200"/>
                <a:gd name="T10" fmla="*/ 1 w 116"/>
                <a:gd name="T11" fmla="*/ 0 h 200"/>
                <a:gd name="T12" fmla="*/ 1 w 116"/>
                <a:gd name="T13" fmla="*/ 0 h 200"/>
                <a:gd name="T14" fmla="*/ 1 w 116"/>
                <a:gd name="T15" fmla="*/ 0 h 200"/>
                <a:gd name="T16" fmla="*/ 1 w 116"/>
                <a:gd name="T17" fmla="*/ 0 h 200"/>
                <a:gd name="T18" fmla="*/ 1 w 116"/>
                <a:gd name="T19" fmla="*/ 0 h 200"/>
                <a:gd name="T20" fmla="*/ 1 w 116"/>
                <a:gd name="T21" fmla="*/ 0 h 200"/>
                <a:gd name="T22" fmla="*/ 1 w 116"/>
                <a:gd name="T23" fmla="*/ 0 h 200"/>
                <a:gd name="T24" fmla="*/ 1 w 116"/>
                <a:gd name="T25" fmla="*/ 0 h 200"/>
                <a:gd name="T26" fmla="*/ 1 w 116"/>
                <a:gd name="T27" fmla="*/ 0 h 200"/>
                <a:gd name="T28" fmla="*/ 1 w 116"/>
                <a:gd name="T29" fmla="*/ 0 h 200"/>
                <a:gd name="T30" fmla="*/ 1 w 116"/>
                <a:gd name="T31" fmla="*/ 0 h 200"/>
                <a:gd name="T32" fmla="*/ 0 w 116"/>
                <a:gd name="T33" fmla="*/ 0 h 200"/>
                <a:gd name="T34" fmla="*/ 0 w 116"/>
                <a:gd name="T35" fmla="*/ 0 h 200"/>
                <a:gd name="T36" fmla="*/ 1 w 116"/>
                <a:gd name="T37" fmla="*/ 0 h 200"/>
                <a:gd name="T38" fmla="*/ 1 w 116"/>
                <a:gd name="T39" fmla="*/ 0 h 200"/>
                <a:gd name="T40" fmla="*/ 1 w 116"/>
                <a:gd name="T41" fmla="*/ 0 h 200"/>
                <a:gd name="T42" fmla="*/ 1 w 116"/>
                <a:gd name="T43" fmla="*/ 0 h 200"/>
                <a:gd name="T44" fmla="*/ 1 w 116"/>
                <a:gd name="T45" fmla="*/ 0 h 200"/>
                <a:gd name="T46" fmla="*/ 1 w 116"/>
                <a:gd name="T47" fmla="*/ 0 h 200"/>
                <a:gd name="T48" fmla="*/ 1 w 116"/>
                <a:gd name="T49" fmla="*/ 0 h 200"/>
                <a:gd name="T50" fmla="*/ 1 w 116"/>
                <a:gd name="T51" fmla="*/ 0 h 200"/>
                <a:gd name="T52" fmla="*/ 1 w 116"/>
                <a:gd name="T53" fmla="*/ 0 h 200"/>
                <a:gd name="T54" fmla="*/ 1 w 116"/>
                <a:gd name="T55" fmla="*/ 0 h 200"/>
                <a:gd name="T56" fmla="*/ 1 w 116"/>
                <a:gd name="T57" fmla="*/ 0 h 200"/>
                <a:gd name="T58" fmla="*/ 1 w 116"/>
                <a:gd name="T59" fmla="*/ 0 h 200"/>
                <a:gd name="T60" fmla="*/ 1 w 116"/>
                <a:gd name="T61" fmla="*/ 0 h 200"/>
                <a:gd name="T62" fmla="*/ 1 w 116"/>
                <a:gd name="T63" fmla="*/ 0 h 200"/>
                <a:gd name="T64" fmla="*/ 1 w 116"/>
                <a:gd name="T65" fmla="*/ 0 h 200"/>
                <a:gd name="T66" fmla="*/ 1 w 116"/>
                <a:gd name="T67" fmla="*/ 0 h 200"/>
                <a:gd name="T68" fmla="*/ 1 w 116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200">
                  <a:moveTo>
                    <a:pt x="116" y="188"/>
                  </a:moveTo>
                  <a:lnTo>
                    <a:pt x="115" y="191"/>
                  </a:lnTo>
                  <a:lnTo>
                    <a:pt x="111" y="193"/>
                  </a:lnTo>
                  <a:lnTo>
                    <a:pt x="105" y="194"/>
                  </a:lnTo>
                  <a:lnTo>
                    <a:pt x="98" y="196"/>
                  </a:lnTo>
                  <a:lnTo>
                    <a:pt x="90" y="197"/>
                  </a:lnTo>
                  <a:lnTo>
                    <a:pt x="80" y="199"/>
                  </a:lnTo>
                  <a:lnTo>
                    <a:pt x="70" y="200"/>
                  </a:lnTo>
                  <a:lnTo>
                    <a:pt x="58" y="200"/>
                  </a:lnTo>
                  <a:lnTo>
                    <a:pt x="47" y="200"/>
                  </a:lnTo>
                  <a:lnTo>
                    <a:pt x="36" y="199"/>
                  </a:lnTo>
                  <a:lnTo>
                    <a:pt x="26" y="197"/>
                  </a:lnTo>
                  <a:lnTo>
                    <a:pt x="18" y="196"/>
                  </a:lnTo>
                  <a:lnTo>
                    <a:pt x="11" y="194"/>
                  </a:lnTo>
                  <a:lnTo>
                    <a:pt x="5" y="193"/>
                  </a:lnTo>
                  <a:lnTo>
                    <a:pt x="2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5" y="7"/>
                  </a:lnTo>
                  <a:lnTo>
                    <a:pt x="11" y="5"/>
                  </a:lnTo>
                  <a:lnTo>
                    <a:pt x="18" y="4"/>
                  </a:lnTo>
                  <a:lnTo>
                    <a:pt x="26" y="3"/>
                  </a:lnTo>
                  <a:lnTo>
                    <a:pt x="36" y="2"/>
                  </a:lnTo>
                  <a:lnTo>
                    <a:pt x="47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2"/>
                  </a:lnTo>
                  <a:lnTo>
                    <a:pt x="90" y="3"/>
                  </a:lnTo>
                  <a:lnTo>
                    <a:pt x="98" y="4"/>
                  </a:lnTo>
                  <a:lnTo>
                    <a:pt x="105" y="5"/>
                  </a:lnTo>
                  <a:lnTo>
                    <a:pt x="111" y="7"/>
                  </a:lnTo>
                  <a:lnTo>
                    <a:pt x="115" y="10"/>
                  </a:lnTo>
                  <a:lnTo>
                    <a:pt x="116" y="12"/>
                  </a:lnTo>
                  <a:lnTo>
                    <a:pt x="116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25"/>
            <p:cNvSpPr>
              <a:spLocks/>
            </p:cNvSpPr>
            <p:nvPr/>
          </p:nvSpPr>
          <p:spPr bwMode="auto">
            <a:xfrm>
              <a:off x="1197" y="1256"/>
              <a:ext cx="57" cy="99"/>
            </a:xfrm>
            <a:custGeom>
              <a:avLst/>
              <a:gdLst>
                <a:gd name="T0" fmla="*/ 0 w 115"/>
                <a:gd name="T1" fmla="*/ 0 h 200"/>
                <a:gd name="T2" fmla="*/ 0 w 115"/>
                <a:gd name="T3" fmla="*/ 0 h 200"/>
                <a:gd name="T4" fmla="*/ 0 w 115"/>
                <a:gd name="T5" fmla="*/ 0 h 200"/>
                <a:gd name="T6" fmla="*/ 0 w 115"/>
                <a:gd name="T7" fmla="*/ 0 h 200"/>
                <a:gd name="T8" fmla="*/ 0 w 115"/>
                <a:gd name="T9" fmla="*/ 0 h 200"/>
                <a:gd name="T10" fmla="*/ 0 w 115"/>
                <a:gd name="T11" fmla="*/ 0 h 200"/>
                <a:gd name="T12" fmla="*/ 0 w 115"/>
                <a:gd name="T13" fmla="*/ 0 h 200"/>
                <a:gd name="T14" fmla="*/ 0 w 115"/>
                <a:gd name="T15" fmla="*/ 0 h 200"/>
                <a:gd name="T16" fmla="*/ 0 w 115"/>
                <a:gd name="T17" fmla="*/ 0 h 200"/>
                <a:gd name="T18" fmla="*/ 0 w 115"/>
                <a:gd name="T19" fmla="*/ 0 h 200"/>
                <a:gd name="T20" fmla="*/ 0 w 115"/>
                <a:gd name="T21" fmla="*/ 0 h 200"/>
                <a:gd name="T22" fmla="*/ 0 w 115"/>
                <a:gd name="T23" fmla="*/ 0 h 200"/>
                <a:gd name="T24" fmla="*/ 0 w 115"/>
                <a:gd name="T25" fmla="*/ 0 h 200"/>
                <a:gd name="T26" fmla="*/ 0 w 115"/>
                <a:gd name="T27" fmla="*/ 0 h 200"/>
                <a:gd name="T28" fmla="*/ 0 w 115"/>
                <a:gd name="T29" fmla="*/ 0 h 200"/>
                <a:gd name="T30" fmla="*/ 0 w 115"/>
                <a:gd name="T31" fmla="*/ 0 h 200"/>
                <a:gd name="T32" fmla="*/ 0 w 115"/>
                <a:gd name="T33" fmla="*/ 0 h 200"/>
                <a:gd name="T34" fmla="*/ 0 w 115"/>
                <a:gd name="T35" fmla="*/ 0 h 200"/>
                <a:gd name="T36" fmla="*/ 0 w 115"/>
                <a:gd name="T37" fmla="*/ 0 h 200"/>
                <a:gd name="T38" fmla="*/ 0 w 115"/>
                <a:gd name="T39" fmla="*/ 0 h 200"/>
                <a:gd name="T40" fmla="*/ 0 w 115"/>
                <a:gd name="T41" fmla="*/ 0 h 200"/>
                <a:gd name="T42" fmla="*/ 0 w 115"/>
                <a:gd name="T43" fmla="*/ 0 h 200"/>
                <a:gd name="T44" fmla="*/ 0 w 115"/>
                <a:gd name="T45" fmla="*/ 0 h 200"/>
                <a:gd name="T46" fmla="*/ 0 w 115"/>
                <a:gd name="T47" fmla="*/ 0 h 200"/>
                <a:gd name="T48" fmla="*/ 0 w 115"/>
                <a:gd name="T49" fmla="*/ 0 h 200"/>
                <a:gd name="T50" fmla="*/ 0 w 115"/>
                <a:gd name="T51" fmla="*/ 0 h 200"/>
                <a:gd name="T52" fmla="*/ 0 w 115"/>
                <a:gd name="T53" fmla="*/ 0 h 200"/>
                <a:gd name="T54" fmla="*/ 0 w 115"/>
                <a:gd name="T55" fmla="*/ 0 h 200"/>
                <a:gd name="T56" fmla="*/ 0 w 115"/>
                <a:gd name="T57" fmla="*/ 0 h 200"/>
                <a:gd name="T58" fmla="*/ 0 w 115"/>
                <a:gd name="T59" fmla="*/ 0 h 200"/>
                <a:gd name="T60" fmla="*/ 0 w 115"/>
                <a:gd name="T61" fmla="*/ 0 h 200"/>
                <a:gd name="T62" fmla="*/ 0 w 115"/>
                <a:gd name="T63" fmla="*/ 0 h 200"/>
                <a:gd name="T64" fmla="*/ 0 w 115"/>
                <a:gd name="T65" fmla="*/ 0 h 200"/>
                <a:gd name="T66" fmla="*/ 0 w 115"/>
                <a:gd name="T67" fmla="*/ 0 h 200"/>
                <a:gd name="T68" fmla="*/ 0 w 115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0">
                  <a:moveTo>
                    <a:pt x="0" y="188"/>
                  </a:moveTo>
                  <a:lnTo>
                    <a:pt x="1" y="191"/>
                  </a:lnTo>
                  <a:lnTo>
                    <a:pt x="4" y="193"/>
                  </a:lnTo>
                  <a:lnTo>
                    <a:pt x="9" y="194"/>
                  </a:lnTo>
                  <a:lnTo>
                    <a:pt x="17" y="196"/>
                  </a:lnTo>
                  <a:lnTo>
                    <a:pt x="25" y="197"/>
                  </a:lnTo>
                  <a:lnTo>
                    <a:pt x="34" y="199"/>
                  </a:lnTo>
                  <a:lnTo>
                    <a:pt x="46" y="200"/>
                  </a:lnTo>
                  <a:lnTo>
                    <a:pt x="57" y="200"/>
                  </a:lnTo>
                  <a:lnTo>
                    <a:pt x="69" y="200"/>
                  </a:lnTo>
                  <a:lnTo>
                    <a:pt x="79" y="199"/>
                  </a:lnTo>
                  <a:lnTo>
                    <a:pt x="90" y="197"/>
                  </a:lnTo>
                  <a:lnTo>
                    <a:pt x="98" y="196"/>
                  </a:lnTo>
                  <a:lnTo>
                    <a:pt x="105" y="194"/>
                  </a:lnTo>
                  <a:lnTo>
                    <a:pt x="110" y="193"/>
                  </a:lnTo>
                  <a:lnTo>
                    <a:pt x="114" y="191"/>
                  </a:lnTo>
                  <a:lnTo>
                    <a:pt x="115" y="188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98" y="4"/>
                  </a:lnTo>
                  <a:lnTo>
                    <a:pt x="90" y="3"/>
                  </a:lnTo>
                  <a:lnTo>
                    <a:pt x="79" y="2"/>
                  </a:lnTo>
                  <a:lnTo>
                    <a:pt x="69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5" y="3"/>
                  </a:lnTo>
                  <a:lnTo>
                    <a:pt x="17" y="4"/>
                  </a:lnTo>
                  <a:lnTo>
                    <a:pt x="9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303" y="1256"/>
              <a:ext cx="57" cy="99"/>
            </a:xfrm>
            <a:custGeom>
              <a:avLst/>
              <a:gdLst>
                <a:gd name="T0" fmla="*/ 1 w 113"/>
                <a:gd name="T1" fmla="*/ 0 h 200"/>
                <a:gd name="T2" fmla="*/ 1 w 113"/>
                <a:gd name="T3" fmla="*/ 0 h 200"/>
                <a:gd name="T4" fmla="*/ 1 w 113"/>
                <a:gd name="T5" fmla="*/ 0 h 200"/>
                <a:gd name="T6" fmla="*/ 1 w 113"/>
                <a:gd name="T7" fmla="*/ 0 h 200"/>
                <a:gd name="T8" fmla="*/ 1 w 113"/>
                <a:gd name="T9" fmla="*/ 0 h 200"/>
                <a:gd name="T10" fmla="*/ 1 w 113"/>
                <a:gd name="T11" fmla="*/ 0 h 200"/>
                <a:gd name="T12" fmla="*/ 1 w 113"/>
                <a:gd name="T13" fmla="*/ 0 h 200"/>
                <a:gd name="T14" fmla="*/ 1 w 113"/>
                <a:gd name="T15" fmla="*/ 0 h 200"/>
                <a:gd name="T16" fmla="*/ 1 w 113"/>
                <a:gd name="T17" fmla="*/ 0 h 200"/>
                <a:gd name="T18" fmla="*/ 1 w 113"/>
                <a:gd name="T19" fmla="*/ 0 h 200"/>
                <a:gd name="T20" fmla="*/ 1 w 113"/>
                <a:gd name="T21" fmla="*/ 0 h 200"/>
                <a:gd name="T22" fmla="*/ 1 w 113"/>
                <a:gd name="T23" fmla="*/ 0 h 200"/>
                <a:gd name="T24" fmla="*/ 1 w 113"/>
                <a:gd name="T25" fmla="*/ 0 h 200"/>
                <a:gd name="T26" fmla="*/ 1 w 113"/>
                <a:gd name="T27" fmla="*/ 0 h 200"/>
                <a:gd name="T28" fmla="*/ 1 w 113"/>
                <a:gd name="T29" fmla="*/ 0 h 200"/>
                <a:gd name="T30" fmla="*/ 1 w 113"/>
                <a:gd name="T31" fmla="*/ 0 h 200"/>
                <a:gd name="T32" fmla="*/ 0 w 113"/>
                <a:gd name="T33" fmla="*/ 0 h 200"/>
                <a:gd name="T34" fmla="*/ 0 w 113"/>
                <a:gd name="T35" fmla="*/ 0 h 200"/>
                <a:gd name="T36" fmla="*/ 1 w 113"/>
                <a:gd name="T37" fmla="*/ 0 h 200"/>
                <a:gd name="T38" fmla="*/ 1 w 113"/>
                <a:gd name="T39" fmla="*/ 0 h 200"/>
                <a:gd name="T40" fmla="*/ 1 w 113"/>
                <a:gd name="T41" fmla="*/ 0 h 200"/>
                <a:gd name="T42" fmla="*/ 1 w 113"/>
                <a:gd name="T43" fmla="*/ 0 h 200"/>
                <a:gd name="T44" fmla="*/ 1 w 113"/>
                <a:gd name="T45" fmla="*/ 0 h 200"/>
                <a:gd name="T46" fmla="*/ 1 w 113"/>
                <a:gd name="T47" fmla="*/ 0 h 200"/>
                <a:gd name="T48" fmla="*/ 1 w 113"/>
                <a:gd name="T49" fmla="*/ 0 h 200"/>
                <a:gd name="T50" fmla="*/ 1 w 113"/>
                <a:gd name="T51" fmla="*/ 0 h 200"/>
                <a:gd name="T52" fmla="*/ 1 w 113"/>
                <a:gd name="T53" fmla="*/ 0 h 200"/>
                <a:gd name="T54" fmla="*/ 1 w 113"/>
                <a:gd name="T55" fmla="*/ 0 h 200"/>
                <a:gd name="T56" fmla="*/ 1 w 113"/>
                <a:gd name="T57" fmla="*/ 0 h 200"/>
                <a:gd name="T58" fmla="*/ 1 w 113"/>
                <a:gd name="T59" fmla="*/ 0 h 200"/>
                <a:gd name="T60" fmla="*/ 1 w 113"/>
                <a:gd name="T61" fmla="*/ 0 h 200"/>
                <a:gd name="T62" fmla="*/ 1 w 113"/>
                <a:gd name="T63" fmla="*/ 0 h 200"/>
                <a:gd name="T64" fmla="*/ 1 w 113"/>
                <a:gd name="T65" fmla="*/ 0 h 200"/>
                <a:gd name="T66" fmla="*/ 1 w 113"/>
                <a:gd name="T67" fmla="*/ 0 h 200"/>
                <a:gd name="T68" fmla="*/ 1 w 113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3" h="200">
                  <a:moveTo>
                    <a:pt x="113" y="188"/>
                  </a:moveTo>
                  <a:lnTo>
                    <a:pt x="112" y="191"/>
                  </a:lnTo>
                  <a:lnTo>
                    <a:pt x="108" y="193"/>
                  </a:lnTo>
                  <a:lnTo>
                    <a:pt x="104" y="194"/>
                  </a:lnTo>
                  <a:lnTo>
                    <a:pt x="97" y="196"/>
                  </a:lnTo>
                  <a:lnTo>
                    <a:pt x="87" y="197"/>
                  </a:lnTo>
                  <a:lnTo>
                    <a:pt x="78" y="199"/>
                  </a:lnTo>
                  <a:lnTo>
                    <a:pt x="68" y="200"/>
                  </a:lnTo>
                  <a:lnTo>
                    <a:pt x="56" y="200"/>
                  </a:lnTo>
                  <a:lnTo>
                    <a:pt x="45" y="200"/>
                  </a:lnTo>
                  <a:lnTo>
                    <a:pt x="34" y="199"/>
                  </a:lnTo>
                  <a:lnTo>
                    <a:pt x="25" y="197"/>
                  </a:lnTo>
                  <a:lnTo>
                    <a:pt x="16" y="196"/>
                  </a:lnTo>
                  <a:lnTo>
                    <a:pt x="9" y="194"/>
                  </a:lnTo>
                  <a:lnTo>
                    <a:pt x="4" y="193"/>
                  </a:lnTo>
                  <a:lnTo>
                    <a:pt x="1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4" y="7"/>
                  </a:lnTo>
                  <a:lnTo>
                    <a:pt x="9" y="5"/>
                  </a:lnTo>
                  <a:lnTo>
                    <a:pt x="16" y="4"/>
                  </a:lnTo>
                  <a:lnTo>
                    <a:pt x="25" y="3"/>
                  </a:lnTo>
                  <a:lnTo>
                    <a:pt x="34" y="2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78" y="2"/>
                  </a:lnTo>
                  <a:lnTo>
                    <a:pt x="87" y="3"/>
                  </a:lnTo>
                  <a:lnTo>
                    <a:pt x="97" y="4"/>
                  </a:lnTo>
                  <a:lnTo>
                    <a:pt x="104" y="5"/>
                  </a:lnTo>
                  <a:lnTo>
                    <a:pt x="108" y="7"/>
                  </a:lnTo>
                  <a:lnTo>
                    <a:pt x="112" y="10"/>
                  </a:lnTo>
                  <a:lnTo>
                    <a:pt x="113" y="12"/>
                  </a:lnTo>
                  <a:lnTo>
                    <a:pt x="113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27"/>
            <p:cNvSpPr>
              <a:spLocks/>
            </p:cNvSpPr>
            <p:nvPr/>
          </p:nvSpPr>
          <p:spPr bwMode="auto">
            <a:xfrm>
              <a:off x="1409" y="1256"/>
              <a:ext cx="58" cy="99"/>
            </a:xfrm>
            <a:custGeom>
              <a:avLst/>
              <a:gdLst>
                <a:gd name="T0" fmla="*/ 0 w 114"/>
                <a:gd name="T1" fmla="*/ 0 h 200"/>
                <a:gd name="T2" fmla="*/ 1 w 114"/>
                <a:gd name="T3" fmla="*/ 0 h 200"/>
                <a:gd name="T4" fmla="*/ 1 w 114"/>
                <a:gd name="T5" fmla="*/ 0 h 200"/>
                <a:gd name="T6" fmla="*/ 1 w 114"/>
                <a:gd name="T7" fmla="*/ 0 h 200"/>
                <a:gd name="T8" fmla="*/ 1 w 114"/>
                <a:gd name="T9" fmla="*/ 0 h 200"/>
                <a:gd name="T10" fmla="*/ 1 w 114"/>
                <a:gd name="T11" fmla="*/ 0 h 200"/>
                <a:gd name="T12" fmla="*/ 1 w 114"/>
                <a:gd name="T13" fmla="*/ 0 h 200"/>
                <a:gd name="T14" fmla="*/ 1 w 114"/>
                <a:gd name="T15" fmla="*/ 0 h 200"/>
                <a:gd name="T16" fmla="*/ 1 w 114"/>
                <a:gd name="T17" fmla="*/ 0 h 200"/>
                <a:gd name="T18" fmla="*/ 1 w 114"/>
                <a:gd name="T19" fmla="*/ 0 h 200"/>
                <a:gd name="T20" fmla="*/ 1 w 114"/>
                <a:gd name="T21" fmla="*/ 0 h 200"/>
                <a:gd name="T22" fmla="*/ 1 w 114"/>
                <a:gd name="T23" fmla="*/ 0 h 200"/>
                <a:gd name="T24" fmla="*/ 1 w 114"/>
                <a:gd name="T25" fmla="*/ 0 h 200"/>
                <a:gd name="T26" fmla="*/ 1 w 114"/>
                <a:gd name="T27" fmla="*/ 0 h 200"/>
                <a:gd name="T28" fmla="*/ 1 w 114"/>
                <a:gd name="T29" fmla="*/ 0 h 200"/>
                <a:gd name="T30" fmla="*/ 1 w 114"/>
                <a:gd name="T31" fmla="*/ 0 h 200"/>
                <a:gd name="T32" fmla="*/ 1 w 114"/>
                <a:gd name="T33" fmla="*/ 0 h 200"/>
                <a:gd name="T34" fmla="*/ 1 w 114"/>
                <a:gd name="T35" fmla="*/ 0 h 200"/>
                <a:gd name="T36" fmla="*/ 1 w 114"/>
                <a:gd name="T37" fmla="*/ 0 h 200"/>
                <a:gd name="T38" fmla="*/ 1 w 114"/>
                <a:gd name="T39" fmla="*/ 0 h 200"/>
                <a:gd name="T40" fmla="*/ 1 w 114"/>
                <a:gd name="T41" fmla="*/ 0 h 200"/>
                <a:gd name="T42" fmla="*/ 1 w 114"/>
                <a:gd name="T43" fmla="*/ 0 h 200"/>
                <a:gd name="T44" fmla="*/ 1 w 114"/>
                <a:gd name="T45" fmla="*/ 0 h 200"/>
                <a:gd name="T46" fmla="*/ 1 w 114"/>
                <a:gd name="T47" fmla="*/ 0 h 200"/>
                <a:gd name="T48" fmla="*/ 1 w 114"/>
                <a:gd name="T49" fmla="*/ 0 h 200"/>
                <a:gd name="T50" fmla="*/ 1 w 114"/>
                <a:gd name="T51" fmla="*/ 0 h 200"/>
                <a:gd name="T52" fmla="*/ 1 w 114"/>
                <a:gd name="T53" fmla="*/ 0 h 200"/>
                <a:gd name="T54" fmla="*/ 1 w 114"/>
                <a:gd name="T55" fmla="*/ 0 h 200"/>
                <a:gd name="T56" fmla="*/ 1 w 114"/>
                <a:gd name="T57" fmla="*/ 0 h 200"/>
                <a:gd name="T58" fmla="*/ 1 w 114"/>
                <a:gd name="T59" fmla="*/ 0 h 200"/>
                <a:gd name="T60" fmla="*/ 1 w 114"/>
                <a:gd name="T61" fmla="*/ 0 h 200"/>
                <a:gd name="T62" fmla="*/ 1 w 114"/>
                <a:gd name="T63" fmla="*/ 0 h 200"/>
                <a:gd name="T64" fmla="*/ 1 w 114"/>
                <a:gd name="T65" fmla="*/ 0 h 200"/>
                <a:gd name="T66" fmla="*/ 0 w 114"/>
                <a:gd name="T67" fmla="*/ 0 h 200"/>
                <a:gd name="T68" fmla="*/ 0 w 114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4" h="200">
                  <a:moveTo>
                    <a:pt x="0" y="188"/>
                  </a:moveTo>
                  <a:lnTo>
                    <a:pt x="1" y="191"/>
                  </a:lnTo>
                  <a:lnTo>
                    <a:pt x="5" y="193"/>
                  </a:lnTo>
                  <a:lnTo>
                    <a:pt x="9" y="194"/>
                  </a:lnTo>
                  <a:lnTo>
                    <a:pt x="16" y="196"/>
                  </a:lnTo>
                  <a:lnTo>
                    <a:pt x="25" y="197"/>
                  </a:lnTo>
                  <a:lnTo>
                    <a:pt x="35" y="199"/>
                  </a:lnTo>
                  <a:lnTo>
                    <a:pt x="45" y="200"/>
                  </a:lnTo>
                  <a:lnTo>
                    <a:pt x="56" y="200"/>
                  </a:lnTo>
                  <a:lnTo>
                    <a:pt x="68" y="200"/>
                  </a:lnTo>
                  <a:lnTo>
                    <a:pt x="79" y="199"/>
                  </a:lnTo>
                  <a:lnTo>
                    <a:pt x="89" y="197"/>
                  </a:lnTo>
                  <a:lnTo>
                    <a:pt x="98" y="196"/>
                  </a:lnTo>
                  <a:lnTo>
                    <a:pt x="105" y="194"/>
                  </a:lnTo>
                  <a:lnTo>
                    <a:pt x="109" y="193"/>
                  </a:lnTo>
                  <a:lnTo>
                    <a:pt x="113" y="191"/>
                  </a:lnTo>
                  <a:lnTo>
                    <a:pt x="114" y="188"/>
                  </a:lnTo>
                  <a:lnTo>
                    <a:pt x="114" y="12"/>
                  </a:lnTo>
                  <a:lnTo>
                    <a:pt x="113" y="10"/>
                  </a:lnTo>
                  <a:lnTo>
                    <a:pt x="109" y="7"/>
                  </a:lnTo>
                  <a:lnTo>
                    <a:pt x="105" y="5"/>
                  </a:lnTo>
                  <a:lnTo>
                    <a:pt x="98" y="4"/>
                  </a:lnTo>
                  <a:lnTo>
                    <a:pt x="89" y="3"/>
                  </a:lnTo>
                  <a:lnTo>
                    <a:pt x="79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3"/>
                  </a:lnTo>
                  <a:lnTo>
                    <a:pt x="16" y="4"/>
                  </a:lnTo>
                  <a:lnTo>
                    <a:pt x="9" y="5"/>
                  </a:lnTo>
                  <a:lnTo>
                    <a:pt x="5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28"/>
            <p:cNvSpPr>
              <a:spLocks/>
            </p:cNvSpPr>
            <p:nvPr/>
          </p:nvSpPr>
          <p:spPr bwMode="auto">
            <a:xfrm>
              <a:off x="1515" y="1256"/>
              <a:ext cx="58" cy="99"/>
            </a:xfrm>
            <a:custGeom>
              <a:avLst/>
              <a:gdLst>
                <a:gd name="T0" fmla="*/ 1 w 115"/>
                <a:gd name="T1" fmla="*/ 0 h 200"/>
                <a:gd name="T2" fmla="*/ 1 w 115"/>
                <a:gd name="T3" fmla="*/ 0 h 200"/>
                <a:gd name="T4" fmla="*/ 1 w 115"/>
                <a:gd name="T5" fmla="*/ 0 h 200"/>
                <a:gd name="T6" fmla="*/ 1 w 115"/>
                <a:gd name="T7" fmla="*/ 0 h 200"/>
                <a:gd name="T8" fmla="*/ 1 w 115"/>
                <a:gd name="T9" fmla="*/ 0 h 200"/>
                <a:gd name="T10" fmla="*/ 1 w 115"/>
                <a:gd name="T11" fmla="*/ 0 h 200"/>
                <a:gd name="T12" fmla="*/ 1 w 115"/>
                <a:gd name="T13" fmla="*/ 0 h 200"/>
                <a:gd name="T14" fmla="*/ 1 w 115"/>
                <a:gd name="T15" fmla="*/ 0 h 200"/>
                <a:gd name="T16" fmla="*/ 1 w 115"/>
                <a:gd name="T17" fmla="*/ 0 h 200"/>
                <a:gd name="T18" fmla="*/ 1 w 115"/>
                <a:gd name="T19" fmla="*/ 0 h 200"/>
                <a:gd name="T20" fmla="*/ 1 w 115"/>
                <a:gd name="T21" fmla="*/ 0 h 200"/>
                <a:gd name="T22" fmla="*/ 1 w 115"/>
                <a:gd name="T23" fmla="*/ 0 h 200"/>
                <a:gd name="T24" fmla="*/ 1 w 115"/>
                <a:gd name="T25" fmla="*/ 0 h 200"/>
                <a:gd name="T26" fmla="*/ 1 w 115"/>
                <a:gd name="T27" fmla="*/ 0 h 200"/>
                <a:gd name="T28" fmla="*/ 1 w 115"/>
                <a:gd name="T29" fmla="*/ 0 h 200"/>
                <a:gd name="T30" fmla="*/ 1 w 115"/>
                <a:gd name="T31" fmla="*/ 0 h 200"/>
                <a:gd name="T32" fmla="*/ 0 w 115"/>
                <a:gd name="T33" fmla="*/ 0 h 200"/>
                <a:gd name="T34" fmla="*/ 0 w 115"/>
                <a:gd name="T35" fmla="*/ 0 h 200"/>
                <a:gd name="T36" fmla="*/ 1 w 115"/>
                <a:gd name="T37" fmla="*/ 0 h 200"/>
                <a:gd name="T38" fmla="*/ 1 w 115"/>
                <a:gd name="T39" fmla="*/ 0 h 200"/>
                <a:gd name="T40" fmla="*/ 1 w 115"/>
                <a:gd name="T41" fmla="*/ 0 h 200"/>
                <a:gd name="T42" fmla="*/ 1 w 115"/>
                <a:gd name="T43" fmla="*/ 0 h 200"/>
                <a:gd name="T44" fmla="*/ 1 w 115"/>
                <a:gd name="T45" fmla="*/ 0 h 200"/>
                <a:gd name="T46" fmla="*/ 1 w 115"/>
                <a:gd name="T47" fmla="*/ 0 h 200"/>
                <a:gd name="T48" fmla="*/ 1 w 115"/>
                <a:gd name="T49" fmla="*/ 0 h 200"/>
                <a:gd name="T50" fmla="*/ 1 w 115"/>
                <a:gd name="T51" fmla="*/ 0 h 200"/>
                <a:gd name="T52" fmla="*/ 1 w 115"/>
                <a:gd name="T53" fmla="*/ 0 h 200"/>
                <a:gd name="T54" fmla="*/ 1 w 115"/>
                <a:gd name="T55" fmla="*/ 0 h 200"/>
                <a:gd name="T56" fmla="*/ 1 w 115"/>
                <a:gd name="T57" fmla="*/ 0 h 200"/>
                <a:gd name="T58" fmla="*/ 1 w 115"/>
                <a:gd name="T59" fmla="*/ 0 h 200"/>
                <a:gd name="T60" fmla="*/ 1 w 115"/>
                <a:gd name="T61" fmla="*/ 0 h 200"/>
                <a:gd name="T62" fmla="*/ 1 w 115"/>
                <a:gd name="T63" fmla="*/ 0 h 200"/>
                <a:gd name="T64" fmla="*/ 1 w 115"/>
                <a:gd name="T65" fmla="*/ 0 h 200"/>
                <a:gd name="T66" fmla="*/ 1 w 115"/>
                <a:gd name="T67" fmla="*/ 0 h 200"/>
                <a:gd name="T68" fmla="*/ 1 w 115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0">
                  <a:moveTo>
                    <a:pt x="115" y="188"/>
                  </a:moveTo>
                  <a:lnTo>
                    <a:pt x="114" y="191"/>
                  </a:lnTo>
                  <a:lnTo>
                    <a:pt x="111" y="193"/>
                  </a:lnTo>
                  <a:lnTo>
                    <a:pt x="106" y="194"/>
                  </a:lnTo>
                  <a:lnTo>
                    <a:pt x="99" y="196"/>
                  </a:lnTo>
                  <a:lnTo>
                    <a:pt x="90" y="197"/>
                  </a:lnTo>
                  <a:lnTo>
                    <a:pt x="81" y="199"/>
                  </a:lnTo>
                  <a:lnTo>
                    <a:pt x="69" y="200"/>
                  </a:lnTo>
                  <a:lnTo>
                    <a:pt x="58" y="200"/>
                  </a:lnTo>
                  <a:lnTo>
                    <a:pt x="46" y="200"/>
                  </a:lnTo>
                  <a:lnTo>
                    <a:pt x="36" y="199"/>
                  </a:lnTo>
                  <a:lnTo>
                    <a:pt x="25" y="197"/>
                  </a:lnTo>
                  <a:lnTo>
                    <a:pt x="17" y="196"/>
                  </a:lnTo>
                  <a:lnTo>
                    <a:pt x="10" y="194"/>
                  </a:lnTo>
                  <a:lnTo>
                    <a:pt x="5" y="193"/>
                  </a:lnTo>
                  <a:lnTo>
                    <a:pt x="1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5" y="7"/>
                  </a:lnTo>
                  <a:lnTo>
                    <a:pt x="10" y="5"/>
                  </a:lnTo>
                  <a:lnTo>
                    <a:pt x="17" y="4"/>
                  </a:lnTo>
                  <a:lnTo>
                    <a:pt x="25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5"/>
                  </a:lnTo>
                  <a:lnTo>
                    <a:pt x="111" y="7"/>
                  </a:lnTo>
                  <a:lnTo>
                    <a:pt x="114" y="10"/>
                  </a:lnTo>
                  <a:lnTo>
                    <a:pt x="115" y="12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Freeform 29"/>
            <p:cNvSpPr>
              <a:spLocks/>
            </p:cNvSpPr>
            <p:nvPr/>
          </p:nvSpPr>
          <p:spPr bwMode="auto">
            <a:xfrm>
              <a:off x="995" y="1267"/>
              <a:ext cx="58" cy="100"/>
            </a:xfrm>
            <a:custGeom>
              <a:avLst/>
              <a:gdLst>
                <a:gd name="T0" fmla="*/ 1 w 116"/>
                <a:gd name="T1" fmla="*/ 0 h 201"/>
                <a:gd name="T2" fmla="*/ 1 w 116"/>
                <a:gd name="T3" fmla="*/ 0 h 201"/>
                <a:gd name="T4" fmla="*/ 1 w 116"/>
                <a:gd name="T5" fmla="*/ 0 h 201"/>
                <a:gd name="T6" fmla="*/ 1 w 116"/>
                <a:gd name="T7" fmla="*/ 0 h 201"/>
                <a:gd name="T8" fmla="*/ 1 w 116"/>
                <a:gd name="T9" fmla="*/ 0 h 201"/>
                <a:gd name="T10" fmla="*/ 1 w 116"/>
                <a:gd name="T11" fmla="*/ 0 h 201"/>
                <a:gd name="T12" fmla="*/ 1 w 116"/>
                <a:gd name="T13" fmla="*/ 0 h 201"/>
                <a:gd name="T14" fmla="*/ 1 w 116"/>
                <a:gd name="T15" fmla="*/ 0 h 201"/>
                <a:gd name="T16" fmla="*/ 1 w 116"/>
                <a:gd name="T17" fmla="*/ 0 h 201"/>
                <a:gd name="T18" fmla="*/ 1 w 116"/>
                <a:gd name="T19" fmla="*/ 0 h 201"/>
                <a:gd name="T20" fmla="*/ 1 w 116"/>
                <a:gd name="T21" fmla="*/ 0 h 201"/>
                <a:gd name="T22" fmla="*/ 1 w 116"/>
                <a:gd name="T23" fmla="*/ 0 h 201"/>
                <a:gd name="T24" fmla="*/ 1 w 116"/>
                <a:gd name="T25" fmla="*/ 0 h 201"/>
                <a:gd name="T26" fmla="*/ 1 w 116"/>
                <a:gd name="T27" fmla="*/ 0 h 201"/>
                <a:gd name="T28" fmla="*/ 1 w 116"/>
                <a:gd name="T29" fmla="*/ 0 h 201"/>
                <a:gd name="T30" fmla="*/ 1 w 116"/>
                <a:gd name="T31" fmla="*/ 0 h 201"/>
                <a:gd name="T32" fmla="*/ 0 w 116"/>
                <a:gd name="T33" fmla="*/ 0 h 201"/>
                <a:gd name="T34" fmla="*/ 0 w 116"/>
                <a:gd name="T35" fmla="*/ 0 h 201"/>
                <a:gd name="T36" fmla="*/ 1 w 116"/>
                <a:gd name="T37" fmla="*/ 0 h 201"/>
                <a:gd name="T38" fmla="*/ 1 w 116"/>
                <a:gd name="T39" fmla="*/ 0 h 201"/>
                <a:gd name="T40" fmla="*/ 1 w 116"/>
                <a:gd name="T41" fmla="*/ 0 h 201"/>
                <a:gd name="T42" fmla="*/ 1 w 116"/>
                <a:gd name="T43" fmla="*/ 0 h 201"/>
                <a:gd name="T44" fmla="*/ 1 w 116"/>
                <a:gd name="T45" fmla="*/ 0 h 201"/>
                <a:gd name="T46" fmla="*/ 1 w 116"/>
                <a:gd name="T47" fmla="*/ 0 h 201"/>
                <a:gd name="T48" fmla="*/ 1 w 116"/>
                <a:gd name="T49" fmla="*/ 0 h 201"/>
                <a:gd name="T50" fmla="*/ 1 w 116"/>
                <a:gd name="T51" fmla="*/ 0 h 201"/>
                <a:gd name="T52" fmla="*/ 1 w 116"/>
                <a:gd name="T53" fmla="*/ 0 h 201"/>
                <a:gd name="T54" fmla="*/ 1 w 116"/>
                <a:gd name="T55" fmla="*/ 0 h 201"/>
                <a:gd name="T56" fmla="*/ 1 w 116"/>
                <a:gd name="T57" fmla="*/ 0 h 201"/>
                <a:gd name="T58" fmla="*/ 1 w 116"/>
                <a:gd name="T59" fmla="*/ 0 h 201"/>
                <a:gd name="T60" fmla="*/ 1 w 116"/>
                <a:gd name="T61" fmla="*/ 0 h 201"/>
                <a:gd name="T62" fmla="*/ 1 w 116"/>
                <a:gd name="T63" fmla="*/ 0 h 201"/>
                <a:gd name="T64" fmla="*/ 1 w 116"/>
                <a:gd name="T65" fmla="*/ 0 h 201"/>
                <a:gd name="T66" fmla="*/ 1 w 116"/>
                <a:gd name="T67" fmla="*/ 0 h 201"/>
                <a:gd name="T68" fmla="*/ 1 w 116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201">
                  <a:moveTo>
                    <a:pt x="116" y="188"/>
                  </a:moveTo>
                  <a:lnTo>
                    <a:pt x="114" y="190"/>
                  </a:lnTo>
                  <a:lnTo>
                    <a:pt x="111" y="193"/>
                  </a:lnTo>
                  <a:lnTo>
                    <a:pt x="106" y="195"/>
                  </a:lnTo>
                  <a:lnTo>
                    <a:pt x="99" y="197"/>
                  </a:lnTo>
                  <a:lnTo>
                    <a:pt x="90" y="199"/>
                  </a:lnTo>
                  <a:lnTo>
                    <a:pt x="81" y="200"/>
                  </a:lnTo>
                  <a:lnTo>
                    <a:pt x="69" y="201"/>
                  </a:lnTo>
                  <a:lnTo>
                    <a:pt x="58" y="201"/>
                  </a:lnTo>
                  <a:lnTo>
                    <a:pt x="46" y="201"/>
                  </a:lnTo>
                  <a:lnTo>
                    <a:pt x="36" y="200"/>
                  </a:lnTo>
                  <a:lnTo>
                    <a:pt x="26" y="199"/>
                  </a:lnTo>
                  <a:lnTo>
                    <a:pt x="18" y="197"/>
                  </a:lnTo>
                  <a:lnTo>
                    <a:pt x="11" y="195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8" y="4"/>
                  </a:lnTo>
                  <a:lnTo>
                    <a:pt x="26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1" y="8"/>
                  </a:lnTo>
                  <a:lnTo>
                    <a:pt x="114" y="11"/>
                  </a:lnTo>
                  <a:lnTo>
                    <a:pt x="116" y="13"/>
                  </a:lnTo>
                  <a:lnTo>
                    <a:pt x="116" y="18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30"/>
            <p:cNvSpPr>
              <a:spLocks/>
            </p:cNvSpPr>
            <p:nvPr/>
          </p:nvSpPr>
          <p:spPr bwMode="auto">
            <a:xfrm>
              <a:off x="1102" y="1267"/>
              <a:ext cx="57" cy="100"/>
            </a:xfrm>
            <a:custGeom>
              <a:avLst/>
              <a:gdLst>
                <a:gd name="T0" fmla="*/ 0 w 115"/>
                <a:gd name="T1" fmla="*/ 0 h 201"/>
                <a:gd name="T2" fmla="*/ 0 w 115"/>
                <a:gd name="T3" fmla="*/ 0 h 201"/>
                <a:gd name="T4" fmla="*/ 0 w 115"/>
                <a:gd name="T5" fmla="*/ 0 h 201"/>
                <a:gd name="T6" fmla="*/ 0 w 115"/>
                <a:gd name="T7" fmla="*/ 0 h 201"/>
                <a:gd name="T8" fmla="*/ 0 w 115"/>
                <a:gd name="T9" fmla="*/ 0 h 201"/>
                <a:gd name="T10" fmla="*/ 0 w 115"/>
                <a:gd name="T11" fmla="*/ 0 h 201"/>
                <a:gd name="T12" fmla="*/ 0 w 115"/>
                <a:gd name="T13" fmla="*/ 0 h 201"/>
                <a:gd name="T14" fmla="*/ 0 w 115"/>
                <a:gd name="T15" fmla="*/ 0 h 201"/>
                <a:gd name="T16" fmla="*/ 0 w 115"/>
                <a:gd name="T17" fmla="*/ 0 h 201"/>
                <a:gd name="T18" fmla="*/ 0 w 115"/>
                <a:gd name="T19" fmla="*/ 0 h 201"/>
                <a:gd name="T20" fmla="*/ 0 w 115"/>
                <a:gd name="T21" fmla="*/ 0 h 201"/>
                <a:gd name="T22" fmla="*/ 0 w 115"/>
                <a:gd name="T23" fmla="*/ 0 h 201"/>
                <a:gd name="T24" fmla="*/ 0 w 115"/>
                <a:gd name="T25" fmla="*/ 0 h 201"/>
                <a:gd name="T26" fmla="*/ 0 w 115"/>
                <a:gd name="T27" fmla="*/ 0 h 201"/>
                <a:gd name="T28" fmla="*/ 0 w 115"/>
                <a:gd name="T29" fmla="*/ 0 h 201"/>
                <a:gd name="T30" fmla="*/ 0 w 115"/>
                <a:gd name="T31" fmla="*/ 0 h 201"/>
                <a:gd name="T32" fmla="*/ 0 w 115"/>
                <a:gd name="T33" fmla="*/ 0 h 201"/>
                <a:gd name="T34" fmla="*/ 0 w 115"/>
                <a:gd name="T35" fmla="*/ 0 h 201"/>
                <a:gd name="T36" fmla="*/ 0 w 115"/>
                <a:gd name="T37" fmla="*/ 0 h 201"/>
                <a:gd name="T38" fmla="*/ 0 w 115"/>
                <a:gd name="T39" fmla="*/ 0 h 201"/>
                <a:gd name="T40" fmla="*/ 0 w 115"/>
                <a:gd name="T41" fmla="*/ 0 h 201"/>
                <a:gd name="T42" fmla="*/ 0 w 115"/>
                <a:gd name="T43" fmla="*/ 0 h 201"/>
                <a:gd name="T44" fmla="*/ 0 w 115"/>
                <a:gd name="T45" fmla="*/ 0 h 201"/>
                <a:gd name="T46" fmla="*/ 0 w 115"/>
                <a:gd name="T47" fmla="*/ 0 h 201"/>
                <a:gd name="T48" fmla="*/ 0 w 115"/>
                <a:gd name="T49" fmla="*/ 0 h 201"/>
                <a:gd name="T50" fmla="*/ 0 w 115"/>
                <a:gd name="T51" fmla="*/ 0 h 201"/>
                <a:gd name="T52" fmla="*/ 0 w 115"/>
                <a:gd name="T53" fmla="*/ 0 h 201"/>
                <a:gd name="T54" fmla="*/ 0 w 115"/>
                <a:gd name="T55" fmla="*/ 0 h 201"/>
                <a:gd name="T56" fmla="*/ 0 w 115"/>
                <a:gd name="T57" fmla="*/ 0 h 201"/>
                <a:gd name="T58" fmla="*/ 0 w 115"/>
                <a:gd name="T59" fmla="*/ 0 h 201"/>
                <a:gd name="T60" fmla="*/ 0 w 115"/>
                <a:gd name="T61" fmla="*/ 0 h 201"/>
                <a:gd name="T62" fmla="*/ 0 w 115"/>
                <a:gd name="T63" fmla="*/ 0 h 201"/>
                <a:gd name="T64" fmla="*/ 0 w 115"/>
                <a:gd name="T65" fmla="*/ 0 h 201"/>
                <a:gd name="T66" fmla="*/ 0 w 115"/>
                <a:gd name="T67" fmla="*/ 0 h 201"/>
                <a:gd name="T68" fmla="*/ 0 w 115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1">
                  <a:moveTo>
                    <a:pt x="115" y="188"/>
                  </a:moveTo>
                  <a:lnTo>
                    <a:pt x="114" y="190"/>
                  </a:lnTo>
                  <a:lnTo>
                    <a:pt x="110" y="193"/>
                  </a:lnTo>
                  <a:lnTo>
                    <a:pt x="104" y="195"/>
                  </a:lnTo>
                  <a:lnTo>
                    <a:pt x="97" y="197"/>
                  </a:lnTo>
                  <a:lnTo>
                    <a:pt x="89" y="199"/>
                  </a:lnTo>
                  <a:lnTo>
                    <a:pt x="79" y="200"/>
                  </a:lnTo>
                  <a:lnTo>
                    <a:pt x="69" y="201"/>
                  </a:lnTo>
                  <a:lnTo>
                    <a:pt x="57" y="201"/>
                  </a:lnTo>
                  <a:lnTo>
                    <a:pt x="46" y="201"/>
                  </a:lnTo>
                  <a:lnTo>
                    <a:pt x="34" y="200"/>
                  </a:lnTo>
                  <a:lnTo>
                    <a:pt x="25" y="199"/>
                  </a:lnTo>
                  <a:lnTo>
                    <a:pt x="17" y="197"/>
                  </a:lnTo>
                  <a:lnTo>
                    <a:pt x="9" y="195"/>
                  </a:lnTo>
                  <a:lnTo>
                    <a:pt x="4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8"/>
                  </a:lnTo>
                  <a:lnTo>
                    <a:pt x="9" y="6"/>
                  </a:lnTo>
                  <a:lnTo>
                    <a:pt x="17" y="4"/>
                  </a:lnTo>
                  <a:lnTo>
                    <a:pt x="25" y="3"/>
                  </a:lnTo>
                  <a:lnTo>
                    <a:pt x="34" y="2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79" y="2"/>
                  </a:lnTo>
                  <a:lnTo>
                    <a:pt x="89" y="3"/>
                  </a:lnTo>
                  <a:lnTo>
                    <a:pt x="97" y="4"/>
                  </a:lnTo>
                  <a:lnTo>
                    <a:pt x="104" y="6"/>
                  </a:lnTo>
                  <a:lnTo>
                    <a:pt x="110" y="8"/>
                  </a:lnTo>
                  <a:lnTo>
                    <a:pt x="114" y="11"/>
                  </a:lnTo>
                  <a:lnTo>
                    <a:pt x="115" y="13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99F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Freeform 31"/>
            <p:cNvSpPr>
              <a:spLocks/>
            </p:cNvSpPr>
            <p:nvPr/>
          </p:nvSpPr>
          <p:spPr bwMode="auto">
            <a:xfrm>
              <a:off x="1208" y="1267"/>
              <a:ext cx="57" cy="100"/>
            </a:xfrm>
            <a:custGeom>
              <a:avLst/>
              <a:gdLst>
                <a:gd name="T0" fmla="*/ 0 w 114"/>
                <a:gd name="T1" fmla="*/ 0 h 201"/>
                <a:gd name="T2" fmla="*/ 1 w 114"/>
                <a:gd name="T3" fmla="*/ 0 h 201"/>
                <a:gd name="T4" fmla="*/ 1 w 114"/>
                <a:gd name="T5" fmla="*/ 0 h 201"/>
                <a:gd name="T6" fmla="*/ 1 w 114"/>
                <a:gd name="T7" fmla="*/ 0 h 201"/>
                <a:gd name="T8" fmla="*/ 1 w 114"/>
                <a:gd name="T9" fmla="*/ 0 h 201"/>
                <a:gd name="T10" fmla="*/ 1 w 114"/>
                <a:gd name="T11" fmla="*/ 0 h 201"/>
                <a:gd name="T12" fmla="*/ 1 w 114"/>
                <a:gd name="T13" fmla="*/ 0 h 201"/>
                <a:gd name="T14" fmla="*/ 1 w 114"/>
                <a:gd name="T15" fmla="*/ 0 h 201"/>
                <a:gd name="T16" fmla="*/ 1 w 114"/>
                <a:gd name="T17" fmla="*/ 0 h 201"/>
                <a:gd name="T18" fmla="*/ 1 w 114"/>
                <a:gd name="T19" fmla="*/ 0 h 201"/>
                <a:gd name="T20" fmla="*/ 1 w 114"/>
                <a:gd name="T21" fmla="*/ 0 h 201"/>
                <a:gd name="T22" fmla="*/ 1 w 114"/>
                <a:gd name="T23" fmla="*/ 0 h 201"/>
                <a:gd name="T24" fmla="*/ 1 w 114"/>
                <a:gd name="T25" fmla="*/ 0 h 201"/>
                <a:gd name="T26" fmla="*/ 1 w 114"/>
                <a:gd name="T27" fmla="*/ 0 h 201"/>
                <a:gd name="T28" fmla="*/ 1 w 114"/>
                <a:gd name="T29" fmla="*/ 0 h 201"/>
                <a:gd name="T30" fmla="*/ 1 w 114"/>
                <a:gd name="T31" fmla="*/ 0 h 201"/>
                <a:gd name="T32" fmla="*/ 1 w 114"/>
                <a:gd name="T33" fmla="*/ 0 h 201"/>
                <a:gd name="T34" fmla="*/ 1 w 114"/>
                <a:gd name="T35" fmla="*/ 0 h 201"/>
                <a:gd name="T36" fmla="*/ 1 w 114"/>
                <a:gd name="T37" fmla="*/ 0 h 201"/>
                <a:gd name="T38" fmla="*/ 1 w 114"/>
                <a:gd name="T39" fmla="*/ 0 h 201"/>
                <a:gd name="T40" fmla="*/ 1 w 114"/>
                <a:gd name="T41" fmla="*/ 0 h 201"/>
                <a:gd name="T42" fmla="*/ 1 w 114"/>
                <a:gd name="T43" fmla="*/ 0 h 201"/>
                <a:gd name="T44" fmla="*/ 1 w 114"/>
                <a:gd name="T45" fmla="*/ 0 h 201"/>
                <a:gd name="T46" fmla="*/ 1 w 114"/>
                <a:gd name="T47" fmla="*/ 0 h 201"/>
                <a:gd name="T48" fmla="*/ 1 w 114"/>
                <a:gd name="T49" fmla="*/ 0 h 201"/>
                <a:gd name="T50" fmla="*/ 1 w 114"/>
                <a:gd name="T51" fmla="*/ 0 h 201"/>
                <a:gd name="T52" fmla="*/ 1 w 114"/>
                <a:gd name="T53" fmla="*/ 0 h 201"/>
                <a:gd name="T54" fmla="*/ 1 w 114"/>
                <a:gd name="T55" fmla="*/ 0 h 201"/>
                <a:gd name="T56" fmla="*/ 1 w 114"/>
                <a:gd name="T57" fmla="*/ 0 h 201"/>
                <a:gd name="T58" fmla="*/ 1 w 114"/>
                <a:gd name="T59" fmla="*/ 0 h 201"/>
                <a:gd name="T60" fmla="*/ 1 w 114"/>
                <a:gd name="T61" fmla="*/ 0 h 201"/>
                <a:gd name="T62" fmla="*/ 1 w 114"/>
                <a:gd name="T63" fmla="*/ 0 h 201"/>
                <a:gd name="T64" fmla="*/ 1 w 114"/>
                <a:gd name="T65" fmla="*/ 0 h 201"/>
                <a:gd name="T66" fmla="*/ 0 w 114"/>
                <a:gd name="T67" fmla="*/ 0 h 201"/>
                <a:gd name="T68" fmla="*/ 0 w 114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4" h="201">
                  <a:moveTo>
                    <a:pt x="0" y="188"/>
                  </a:moveTo>
                  <a:lnTo>
                    <a:pt x="1" y="190"/>
                  </a:lnTo>
                  <a:lnTo>
                    <a:pt x="4" y="193"/>
                  </a:lnTo>
                  <a:lnTo>
                    <a:pt x="9" y="195"/>
                  </a:lnTo>
                  <a:lnTo>
                    <a:pt x="17" y="197"/>
                  </a:lnTo>
                  <a:lnTo>
                    <a:pt x="25" y="199"/>
                  </a:lnTo>
                  <a:lnTo>
                    <a:pt x="34" y="200"/>
                  </a:lnTo>
                  <a:lnTo>
                    <a:pt x="46" y="201"/>
                  </a:lnTo>
                  <a:lnTo>
                    <a:pt x="57" y="201"/>
                  </a:lnTo>
                  <a:lnTo>
                    <a:pt x="69" y="201"/>
                  </a:lnTo>
                  <a:lnTo>
                    <a:pt x="79" y="200"/>
                  </a:lnTo>
                  <a:lnTo>
                    <a:pt x="88" y="199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09" y="193"/>
                  </a:lnTo>
                  <a:lnTo>
                    <a:pt x="113" y="190"/>
                  </a:lnTo>
                  <a:lnTo>
                    <a:pt x="114" y="188"/>
                  </a:lnTo>
                  <a:lnTo>
                    <a:pt x="114" y="13"/>
                  </a:lnTo>
                  <a:lnTo>
                    <a:pt x="113" y="11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88" y="3"/>
                  </a:lnTo>
                  <a:lnTo>
                    <a:pt x="79" y="2"/>
                  </a:lnTo>
                  <a:lnTo>
                    <a:pt x="69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5" y="3"/>
                  </a:lnTo>
                  <a:lnTo>
                    <a:pt x="17" y="4"/>
                  </a:lnTo>
                  <a:lnTo>
                    <a:pt x="9" y="6"/>
                  </a:lnTo>
                  <a:lnTo>
                    <a:pt x="4" y="8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99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Freeform 32"/>
            <p:cNvSpPr>
              <a:spLocks/>
            </p:cNvSpPr>
            <p:nvPr/>
          </p:nvSpPr>
          <p:spPr bwMode="auto">
            <a:xfrm>
              <a:off x="1315" y="1267"/>
              <a:ext cx="56" cy="100"/>
            </a:xfrm>
            <a:custGeom>
              <a:avLst/>
              <a:gdLst>
                <a:gd name="T0" fmla="*/ 0 w 113"/>
                <a:gd name="T1" fmla="*/ 0 h 201"/>
                <a:gd name="T2" fmla="*/ 0 w 113"/>
                <a:gd name="T3" fmla="*/ 0 h 201"/>
                <a:gd name="T4" fmla="*/ 0 w 113"/>
                <a:gd name="T5" fmla="*/ 0 h 201"/>
                <a:gd name="T6" fmla="*/ 0 w 113"/>
                <a:gd name="T7" fmla="*/ 0 h 201"/>
                <a:gd name="T8" fmla="*/ 0 w 113"/>
                <a:gd name="T9" fmla="*/ 0 h 201"/>
                <a:gd name="T10" fmla="*/ 0 w 113"/>
                <a:gd name="T11" fmla="*/ 0 h 201"/>
                <a:gd name="T12" fmla="*/ 0 w 113"/>
                <a:gd name="T13" fmla="*/ 0 h 201"/>
                <a:gd name="T14" fmla="*/ 0 w 113"/>
                <a:gd name="T15" fmla="*/ 0 h 201"/>
                <a:gd name="T16" fmla="*/ 0 w 113"/>
                <a:gd name="T17" fmla="*/ 0 h 201"/>
                <a:gd name="T18" fmla="*/ 0 w 113"/>
                <a:gd name="T19" fmla="*/ 0 h 201"/>
                <a:gd name="T20" fmla="*/ 0 w 113"/>
                <a:gd name="T21" fmla="*/ 0 h 201"/>
                <a:gd name="T22" fmla="*/ 0 w 113"/>
                <a:gd name="T23" fmla="*/ 0 h 201"/>
                <a:gd name="T24" fmla="*/ 0 w 113"/>
                <a:gd name="T25" fmla="*/ 0 h 201"/>
                <a:gd name="T26" fmla="*/ 0 w 113"/>
                <a:gd name="T27" fmla="*/ 0 h 201"/>
                <a:gd name="T28" fmla="*/ 0 w 113"/>
                <a:gd name="T29" fmla="*/ 0 h 201"/>
                <a:gd name="T30" fmla="*/ 0 w 113"/>
                <a:gd name="T31" fmla="*/ 0 h 201"/>
                <a:gd name="T32" fmla="*/ 0 w 113"/>
                <a:gd name="T33" fmla="*/ 0 h 201"/>
                <a:gd name="T34" fmla="*/ 0 w 113"/>
                <a:gd name="T35" fmla="*/ 0 h 201"/>
                <a:gd name="T36" fmla="*/ 0 w 113"/>
                <a:gd name="T37" fmla="*/ 0 h 201"/>
                <a:gd name="T38" fmla="*/ 0 w 113"/>
                <a:gd name="T39" fmla="*/ 0 h 201"/>
                <a:gd name="T40" fmla="*/ 0 w 113"/>
                <a:gd name="T41" fmla="*/ 0 h 201"/>
                <a:gd name="T42" fmla="*/ 0 w 113"/>
                <a:gd name="T43" fmla="*/ 0 h 201"/>
                <a:gd name="T44" fmla="*/ 0 w 113"/>
                <a:gd name="T45" fmla="*/ 0 h 201"/>
                <a:gd name="T46" fmla="*/ 0 w 113"/>
                <a:gd name="T47" fmla="*/ 0 h 201"/>
                <a:gd name="T48" fmla="*/ 0 w 113"/>
                <a:gd name="T49" fmla="*/ 0 h 201"/>
                <a:gd name="T50" fmla="*/ 0 w 113"/>
                <a:gd name="T51" fmla="*/ 0 h 201"/>
                <a:gd name="T52" fmla="*/ 0 w 113"/>
                <a:gd name="T53" fmla="*/ 0 h 201"/>
                <a:gd name="T54" fmla="*/ 0 w 113"/>
                <a:gd name="T55" fmla="*/ 0 h 201"/>
                <a:gd name="T56" fmla="*/ 0 w 113"/>
                <a:gd name="T57" fmla="*/ 0 h 201"/>
                <a:gd name="T58" fmla="*/ 0 w 113"/>
                <a:gd name="T59" fmla="*/ 0 h 201"/>
                <a:gd name="T60" fmla="*/ 0 w 113"/>
                <a:gd name="T61" fmla="*/ 0 h 201"/>
                <a:gd name="T62" fmla="*/ 0 w 113"/>
                <a:gd name="T63" fmla="*/ 0 h 201"/>
                <a:gd name="T64" fmla="*/ 0 w 113"/>
                <a:gd name="T65" fmla="*/ 0 h 201"/>
                <a:gd name="T66" fmla="*/ 0 w 113"/>
                <a:gd name="T67" fmla="*/ 0 h 201"/>
                <a:gd name="T68" fmla="*/ 0 w 113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3" h="201">
                  <a:moveTo>
                    <a:pt x="113" y="188"/>
                  </a:moveTo>
                  <a:lnTo>
                    <a:pt x="112" y="190"/>
                  </a:lnTo>
                  <a:lnTo>
                    <a:pt x="108" y="193"/>
                  </a:lnTo>
                  <a:lnTo>
                    <a:pt x="104" y="195"/>
                  </a:lnTo>
                  <a:lnTo>
                    <a:pt x="97" y="197"/>
                  </a:lnTo>
                  <a:lnTo>
                    <a:pt x="88" y="199"/>
                  </a:lnTo>
                  <a:lnTo>
                    <a:pt x="78" y="200"/>
                  </a:lnTo>
                  <a:lnTo>
                    <a:pt x="67" y="201"/>
                  </a:lnTo>
                  <a:lnTo>
                    <a:pt x="55" y="201"/>
                  </a:lnTo>
                  <a:lnTo>
                    <a:pt x="44" y="201"/>
                  </a:lnTo>
                  <a:lnTo>
                    <a:pt x="35" y="200"/>
                  </a:lnTo>
                  <a:lnTo>
                    <a:pt x="24" y="199"/>
                  </a:lnTo>
                  <a:lnTo>
                    <a:pt x="16" y="197"/>
                  </a:lnTo>
                  <a:lnTo>
                    <a:pt x="9" y="195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5" y="8"/>
                  </a:lnTo>
                  <a:lnTo>
                    <a:pt x="9" y="6"/>
                  </a:lnTo>
                  <a:lnTo>
                    <a:pt x="16" y="4"/>
                  </a:lnTo>
                  <a:lnTo>
                    <a:pt x="24" y="3"/>
                  </a:lnTo>
                  <a:lnTo>
                    <a:pt x="35" y="2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8" y="2"/>
                  </a:lnTo>
                  <a:lnTo>
                    <a:pt x="88" y="3"/>
                  </a:lnTo>
                  <a:lnTo>
                    <a:pt x="97" y="4"/>
                  </a:lnTo>
                  <a:lnTo>
                    <a:pt x="104" y="6"/>
                  </a:lnTo>
                  <a:lnTo>
                    <a:pt x="108" y="8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88"/>
                  </a:lnTo>
                  <a:close/>
                </a:path>
              </a:pathLst>
            </a:custGeom>
            <a:solidFill>
              <a:srgbClr val="99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Freeform 33"/>
            <p:cNvSpPr>
              <a:spLocks/>
            </p:cNvSpPr>
            <p:nvPr/>
          </p:nvSpPr>
          <p:spPr bwMode="auto">
            <a:xfrm>
              <a:off x="1421" y="1267"/>
              <a:ext cx="57" cy="100"/>
            </a:xfrm>
            <a:custGeom>
              <a:avLst/>
              <a:gdLst>
                <a:gd name="T0" fmla="*/ 0 w 114"/>
                <a:gd name="T1" fmla="*/ 0 h 201"/>
                <a:gd name="T2" fmla="*/ 1 w 114"/>
                <a:gd name="T3" fmla="*/ 0 h 201"/>
                <a:gd name="T4" fmla="*/ 1 w 114"/>
                <a:gd name="T5" fmla="*/ 0 h 201"/>
                <a:gd name="T6" fmla="*/ 1 w 114"/>
                <a:gd name="T7" fmla="*/ 0 h 201"/>
                <a:gd name="T8" fmla="*/ 1 w 114"/>
                <a:gd name="T9" fmla="*/ 0 h 201"/>
                <a:gd name="T10" fmla="*/ 1 w 114"/>
                <a:gd name="T11" fmla="*/ 0 h 201"/>
                <a:gd name="T12" fmla="*/ 1 w 114"/>
                <a:gd name="T13" fmla="*/ 0 h 201"/>
                <a:gd name="T14" fmla="*/ 1 w 114"/>
                <a:gd name="T15" fmla="*/ 0 h 201"/>
                <a:gd name="T16" fmla="*/ 1 w 114"/>
                <a:gd name="T17" fmla="*/ 0 h 201"/>
                <a:gd name="T18" fmla="*/ 1 w 114"/>
                <a:gd name="T19" fmla="*/ 0 h 201"/>
                <a:gd name="T20" fmla="*/ 1 w 114"/>
                <a:gd name="T21" fmla="*/ 0 h 201"/>
                <a:gd name="T22" fmla="*/ 1 w 114"/>
                <a:gd name="T23" fmla="*/ 0 h 201"/>
                <a:gd name="T24" fmla="*/ 1 w 114"/>
                <a:gd name="T25" fmla="*/ 0 h 201"/>
                <a:gd name="T26" fmla="*/ 1 w 114"/>
                <a:gd name="T27" fmla="*/ 0 h 201"/>
                <a:gd name="T28" fmla="*/ 1 w 114"/>
                <a:gd name="T29" fmla="*/ 0 h 201"/>
                <a:gd name="T30" fmla="*/ 1 w 114"/>
                <a:gd name="T31" fmla="*/ 0 h 201"/>
                <a:gd name="T32" fmla="*/ 1 w 114"/>
                <a:gd name="T33" fmla="*/ 0 h 201"/>
                <a:gd name="T34" fmla="*/ 1 w 114"/>
                <a:gd name="T35" fmla="*/ 0 h 201"/>
                <a:gd name="T36" fmla="*/ 1 w 114"/>
                <a:gd name="T37" fmla="*/ 0 h 201"/>
                <a:gd name="T38" fmla="*/ 1 w 114"/>
                <a:gd name="T39" fmla="*/ 0 h 201"/>
                <a:gd name="T40" fmla="*/ 1 w 114"/>
                <a:gd name="T41" fmla="*/ 0 h 201"/>
                <a:gd name="T42" fmla="*/ 1 w 114"/>
                <a:gd name="T43" fmla="*/ 0 h 201"/>
                <a:gd name="T44" fmla="*/ 1 w 114"/>
                <a:gd name="T45" fmla="*/ 0 h 201"/>
                <a:gd name="T46" fmla="*/ 1 w 114"/>
                <a:gd name="T47" fmla="*/ 0 h 201"/>
                <a:gd name="T48" fmla="*/ 1 w 114"/>
                <a:gd name="T49" fmla="*/ 0 h 201"/>
                <a:gd name="T50" fmla="*/ 1 w 114"/>
                <a:gd name="T51" fmla="*/ 0 h 201"/>
                <a:gd name="T52" fmla="*/ 1 w 114"/>
                <a:gd name="T53" fmla="*/ 0 h 201"/>
                <a:gd name="T54" fmla="*/ 1 w 114"/>
                <a:gd name="T55" fmla="*/ 0 h 201"/>
                <a:gd name="T56" fmla="*/ 1 w 114"/>
                <a:gd name="T57" fmla="*/ 0 h 201"/>
                <a:gd name="T58" fmla="*/ 1 w 114"/>
                <a:gd name="T59" fmla="*/ 0 h 201"/>
                <a:gd name="T60" fmla="*/ 1 w 114"/>
                <a:gd name="T61" fmla="*/ 0 h 201"/>
                <a:gd name="T62" fmla="*/ 1 w 114"/>
                <a:gd name="T63" fmla="*/ 0 h 201"/>
                <a:gd name="T64" fmla="*/ 1 w 114"/>
                <a:gd name="T65" fmla="*/ 0 h 201"/>
                <a:gd name="T66" fmla="*/ 0 w 114"/>
                <a:gd name="T67" fmla="*/ 0 h 201"/>
                <a:gd name="T68" fmla="*/ 0 w 114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4" h="201">
                  <a:moveTo>
                    <a:pt x="0" y="188"/>
                  </a:moveTo>
                  <a:lnTo>
                    <a:pt x="1" y="190"/>
                  </a:lnTo>
                  <a:lnTo>
                    <a:pt x="5" y="193"/>
                  </a:lnTo>
                  <a:lnTo>
                    <a:pt x="9" y="195"/>
                  </a:lnTo>
                  <a:lnTo>
                    <a:pt x="16" y="197"/>
                  </a:lnTo>
                  <a:lnTo>
                    <a:pt x="25" y="199"/>
                  </a:lnTo>
                  <a:lnTo>
                    <a:pt x="35" y="200"/>
                  </a:lnTo>
                  <a:lnTo>
                    <a:pt x="45" y="201"/>
                  </a:lnTo>
                  <a:lnTo>
                    <a:pt x="56" y="201"/>
                  </a:lnTo>
                  <a:lnTo>
                    <a:pt x="68" y="201"/>
                  </a:lnTo>
                  <a:lnTo>
                    <a:pt x="80" y="200"/>
                  </a:lnTo>
                  <a:lnTo>
                    <a:pt x="89" y="199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09" y="193"/>
                  </a:lnTo>
                  <a:lnTo>
                    <a:pt x="113" y="190"/>
                  </a:lnTo>
                  <a:lnTo>
                    <a:pt x="114" y="188"/>
                  </a:lnTo>
                  <a:lnTo>
                    <a:pt x="114" y="13"/>
                  </a:lnTo>
                  <a:lnTo>
                    <a:pt x="113" y="11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89" y="3"/>
                  </a:lnTo>
                  <a:lnTo>
                    <a:pt x="80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3"/>
                  </a:lnTo>
                  <a:lnTo>
                    <a:pt x="16" y="4"/>
                  </a:lnTo>
                  <a:lnTo>
                    <a:pt x="9" y="6"/>
                  </a:lnTo>
                  <a:lnTo>
                    <a:pt x="5" y="8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99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Freeform 34"/>
            <p:cNvSpPr>
              <a:spLocks/>
            </p:cNvSpPr>
            <p:nvPr/>
          </p:nvSpPr>
          <p:spPr bwMode="auto">
            <a:xfrm>
              <a:off x="1527" y="1267"/>
              <a:ext cx="58" cy="100"/>
            </a:xfrm>
            <a:custGeom>
              <a:avLst/>
              <a:gdLst>
                <a:gd name="T0" fmla="*/ 1 w 115"/>
                <a:gd name="T1" fmla="*/ 0 h 201"/>
                <a:gd name="T2" fmla="*/ 1 w 115"/>
                <a:gd name="T3" fmla="*/ 0 h 201"/>
                <a:gd name="T4" fmla="*/ 1 w 115"/>
                <a:gd name="T5" fmla="*/ 0 h 201"/>
                <a:gd name="T6" fmla="*/ 1 w 115"/>
                <a:gd name="T7" fmla="*/ 0 h 201"/>
                <a:gd name="T8" fmla="*/ 1 w 115"/>
                <a:gd name="T9" fmla="*/ 0 h 201"/>
                <a:gd name="T10" fmla="*/ 1 w 115"/>
                <a:gd name="T11" fmla="*/ 0 h 201"/>
                <a:gd name="T12" fmla="*/ 1 w 115"/>
                <a:gd name="T13" fmla="*/ 0 h 201"/>
                <a:gd name="T14" fmla="*/ 1 w 115"/>
                <a:gd name="T15" fmla="*/ 0 h 201"/>
                <a:gd name="T16" fmla="*/ 1 w 115"/>
                <a:gd name="T17" fmla="*/ 0 h 201"/>
                <a:gd name="T18" fmla="*/ 1 w 115"/>
                <a:gd name="T19" fmla="*/ 0 h 201"/>
                <a:gd name="T20" fmla="*/ 1 w 115"/>
                <a:gd name="T21" fmla="*/ 0 h 201"/>
                <a:gd name="T22" fmla="*/ 1 w 115"/>
                <a:gd name="T23" fmla="*/ 0 h 201"/>
                <a:gd name="T24" fmla="*/ 1 w 115"/>
                <a:gd name="T25" fmla="*/ 0 h 201"/>
                <a:gd name="T26" fmla="*/ 1 w 115"/>
                <a:gd name="T27" fmla="*/ 0 h 201"/>
                <a:gd name="T28" fmla="*/ 1 w 115"/>
                <a:gd name="T29" fmla="*/ 0 h 201"/>
                <a:gd name="T30" fmla="*/ 1 w 115"/>
                <a:gd name="T31" fmla="*/ 0 h 201"/>
                <a:gd name="T32" fmla="*/ 0 w 115"/>
                <a:gd name="T33" fmla="*/ 0 h 201"/>
                <a:gd name="T34" fmla="*/ 0 w 115"/>
                <a:gd name="T35" fmla="*/ 0 h 201"/>
                <a:gd name="T36" fmla="*/ 1 w 115"/>
                <a:gd name="T37" fmla="*/ 0 h 201"/>
                <a:gd name="T38" fmla="*/ 1 w 115"/>
                <a:gd name="T39" fmla="*/ 0 h 201"/>
                <a:gd name="T40" fmla="*/ 1 w 115"/>
                <a:gd name="T41" fmla="*/ 0 h 201"/>
                <a:gd name="T42" fmla="*/ 1 w 115"/>
                <a:gd name="T43" fmla="*/ 0 h 201"/>
                <a:gd name="T44" fmla="*/ 1 w 115"/>
                <a:gd name="T45" fmla="*/ 0 h 201"/>
                <a:gd name="T46" fmla="*/ 1 w 115"/>
                <a:gd name="T47" fmla="*/ 0 h 201"/>
                <a:gd name="T48" fmla="*/ 1 w 115"/>
                <a:gd name="T49" fmla="*/ 0 h 201"/>
                <a:gd name="T50" fmla="*/ 1 w 115"/>
                <a:gd name="T51" fmla="*/ 0 h 201"/>
                <a:gd name="T52" fmla="*/ 1 w 115"/>
                <a:gd name="T53" fmla="*/ 0 h 201"/>
                <a:gd name="T54" fmla="*/ 1 w 115"/>
                <a:gd name="T55" fmla="*/ 0 h 201"/>
                <a:gd name="T56" fmla="*/ 1 w 115"/>
                <a:gd name="T57" fmla="*/ 0 h 201"/>
                <a:gd name="T58" fmla="*/ 1 w 115"/>
                <a:gd name="T59" fmla="*/ 0 h 201"/>
                <a:gd name="T60" fmla="*/ 1 w 115"/>
                <a:gd name="T61" fmla="*/ 0 h 201"/>
                <a:gd name="T62" fmla="*/ 1 w 115"/>
                <a:gd name="T63" fmla="*/ 0 h 201"/>
                <a:gd name="T64" fmla="*/ 1 w 115"/>
                <a:gd name="T65" fmla="*/ 0 h 201"/>
                <a:gd name="T66" fmla="*/ 1 w 115"/>
                <a:gd name="T67" fmla="*/ 0 h 201"/>
                <a:gd name="T68" fmla="*/ 1 w 115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1">
                  <a:moveTo>
                    <a:pt x="115" y="188"/>
                  </a:moveTo>
                  <a:lnTo>
                    <a:pt x="114" y="190"/>
                  </a:lnTo>
                  <a:lnTo>
                    <a:pt x="111" y="193"/>
                  </a:lnTo>
                  <a:lnTo>
                    <a:pt x="106" y="195"/>
                  </a:lnTo>
                  <a:lnTo>
                    <a:pt x="99" y="197"/>
                  </a:lnTo>
                  <a:lnTo>
                    <a:pt x="90" y="199"/>
                  </a:lnTo>
                  <a:lnTo>
                    <a:pt x="81" y="200"/>
                  </a:lnTo>
                  <a:lnTo>
                    <a:pt x="69" y="201"/>
                  </a:lnTo>
                  <a:lnTo>
                    <a:pt x="58" y="201"/>
                  </a:lnTo>
                  <a:lnTo>
                    <a:pt x="46" y="201"/>
                  </a:lnTo>
                  <a:lnTo>
                    <a:pt x="36" y="200"/>
                  </a:lnTo>
                  <a:lnTo>
                    <a:pt x="25" y="199"/>
                  </a:lnTo>
                  <a:lnTo>
                    <a:pt x="17" y="197"/>
                  </a:lnTo>
                  <a:lnTo>
                    <a:pt x="10" y="195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5" y="8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25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1" y="8"/>
                  </a:lnTo>
                  <a:lnTo>
                    <a:pt x="114" y="11"/>
                  </a:lnTo>
                  <a:lnTo>
                    <a:pt x="115" y="13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9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Freeform 35"/>
            <p:cNvSpPr>
              <a:spLocks/>
            </p:cNvSpPr>
            <p:nvPr/>
          </p:nvSpPr>
          <p:spPr bwMode="auto">
            <a:xfrm>
              <a:off x="1622" y="1257"/>
              <a:ext cx="58" cy="100"/>
            </a:xfrm>
            <a:custGeom>
              <a:avLst/>
              <a:gdLst>
                <a:gd name="T0" fmla="*/ 1 w 115"/>
                <a:gd name="T1" fmla="*/ 1 h 199"/>
                <a:gd name="T2" fmla="*/ 1 w 115"/>
                <a:gd name="T3" fmla="*/ 1 h 199"/>
                <a:gd name="T4" fmla="*/ 1 w 115"/>
                <a:gd name="T5" fmla="*/ 1 h 199"/>
                <a:gd name="T6" fmla="*/ 1 w 115"/>
                <a:gd name="T7" fmla="*/ 1 h 199"/>
                <a:gd name="T8" fmla="*/ 1 w 115"/>
                <a:gd name="T9" fmla="*/ 1 h 199"/>
                <a:gd name="T10" fmla="*/ 1 w 115"/>
                <a:gd name="T11" fmla="*/ 1 h 199"/>
                <a:gd name="T12" fmla="*/ 1 w 115"/>
                <a:gd name="T13" fmla="*/ 1 h 199"/>
                <a:gd name="T14" fmla="*/ 1 w 115"/>
                <a:gd name="T15" fmla="*/ 1 h 199"/>
                <a:gd name="T16" fmla="*/ 1 w 115"/>
                <a:gd name="T17" fmla="*/ 1 h 199"/>
                <a:gd name="T18" fmla="*/ 1 w 115"/>
                <a:gd name="T19" fmla="*/ 1 h 199"/>
                <a:gd name="T20" fmla="*/ 1 w 115"/>
                <a:gd name="T21" fmla="*/ 1 h 199"/>
                <a:gd name="T22" fmla="*/ 1 w 115"/>
                <a:gd name="T23" fmla="*/ 1 h 199"/>
                <a:gd name="T24" fmla="*/ 1 w 115"/>
                <a:gd name="T25" fmla="*/ 1 h 199"/>
                <a:gd name="T26" fmla="*/ 1 w 115"/>
                <a:gd name="T27" fmla="*/ 1 h 199"/>
                <a:gd name="T28" fmla="*/ 1 w 115"/>
                <a:gd name="T29" fmla="*/ 1 h 199"/>
                <a:gd name="T30" fmla="*/ 1 w 115"/>
                <a:gd name="T31" fmla="*/ 1 h 199"/>
                <a:gd name="T32" fmla="*/ 0 w 115"/>
                <a:gd name="T33" fmla="*/ 1 h 199"/>
                <a:gd name="T34" fmla="*/ 0 w 115"/>
                <a:gd name="T35" fmla="*/ 1 h 199"/>
                <a:gd name="T36" fmla="*/ 1 w 115"/>
                <a:gd name="T37" fmla="*/ 1 h 199"/>
                <a:gd name="T38" fmla="*/ 1 w 115"/>
                <a:gd name="T39" fmla="*/ 1 h 199"/>
                <a:gd name="T40" fmla="*/ 1 w 115"/>
                <a:gd name="T41" fmla="*/ 1 h 199"/>
                <a:gd name="T42" fmla="*/ 1 w 115"/>
                <a:gd name="T43" fmla="*/ 1 h 199"/>
                <a:gd name="T44" fmla="*/ 1 w 115"/>
                <a:gd name="T45" fmla="*/ 1 h 199"/>
                <a:gd name="T46" fmla="*/ 1 w 115"/>
                <a:gd name="T47" fmla="*/ 1 h 199"/>
                <a:gd name="T48" fmla="*/ 1 w 115"/>
                <a:gd name="T49" fmla="*/ 0 h 199"/>
                <a:gd name="T50" fmla="*/ 1 w 115"/>
                <a:gd name="T51" fmla="*/ 0 h 199"/>
                <a:gd name="T52" fmla="*/ 1 w 115"/>
                <a:gd name="T53" fmla="*/ 0 h 199"/>
                <a:gd name="T54" fmla="*/ 1 w 115"/>
                <a:gd name="T55" fmla="*/ 1 h 199"/>
                <a:gd name="T56" fmla="*/ 1 w 115"/>
                <a:gd name="T57" fmla="*/ 1 h 199"/>
                <a:gd name="T58" fmla="*/ 1 w 115"/>
                <a:gd name="T59" fmla="*/ 1 h 199"/>
                <a:gd name="T60" fmla="*/ 1 w 115"/>
                <a:gd name="T61" fmla="*/ 1 h 199"/>
                <a:gd name="T62" fmla="*/ 1 w 115"/>
                <a:gd name="T63" fmla="*/ 1 h 199"/>
                <a:gd name="T64" fmla="*/ 1 w 115"/>
                <a:gd name="T65" fmla="*/ 1 h 199"/>
                <a:gd name="T66" fmla="*/ 1 w 115"/>
                <a:gd name="T67" fmla="*/ 1 h 199"/>
                <a:gd name="T68" fmla="*/ 1 w 115"/>
                <a:gd name="T69" fmla="*/ 1 h 1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199">
                  <a:moveTo>
                    <a:pt x="115" y="188"/>
                  </a:moveTo>
                  <a:lnTo>
                    <a:pt x="114" y="190"/>
                  </a:lnTo>
                  <a:lnTo>
                    <a:pt x="111" y="192"/>
                  </a:lnTo>
                  <a:lnTo>
                    <a:pt x="105" y="195"/>
                  </a:lnTo>
                  <a:lnTo>
                    <a:pt x="98" y="196"/>
                  </a:lnTo>
                  <a:lnTo>
                    <a:pt x="90" y="197"/>
                  </a:lnTo>
                  <a:lnTo>
                    <a:pt x="80" y="198"/>
                  </a:lnTo>
                  <a:lnTo>
                    <a:pt x="69" y="199"/>
                  </a:lnTo>
                  <a:lnTo>
                    <a:pt x="58" y="199"/>
                  </a:lnTo>
                  <a:lnTo>
                    <a:pt x="46" y="199"/>
                  </a:lnTo>
                  <a:lnTo>
                    <a:pt x="36" y="198"/>
                  </a:lnTo>
                  <a:lnTo>
                    <a:pt x="26" y="197"/>
                  </a:lnTo>
                  <a:lnTo>
                    <a:pt x="17" y="196"/>
                  </a:lnTo>
                  <a:lnTo>
                    <a:pt x="11" y="195"/>
                  </a:lnTo>
                  <a:lnTo>
                    <a:pt x="5" y="192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7"/>
                  </a:lnTo>
                  <a:lnTo>
                    <a:pt x="11" y="6"/>
                  </a:lnTo>
                  <a:lnTo>
                    <a:pt x="17" y="3"/>
                  </a:lnTo>
                  <a:lnTo>
                    <a:pt x="26" y="2"/>
                  </a:lnTo>
                  <a:lnTo>
                    <a:pt x="36" y="1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0" y="1"/>
                  </a:lnTo>
                  <a:lnTo>
                    <a:pt x="90" y="2"/>
                  </a:lnTo>
                  <a:lnTo>
                    <a:pt x="98" y="3"/>
                  </a:lnTo>
                  <a:lnTo>
                    <a:pt x="105" y="6"/>
                  </a:lnTo>
                  <a:lnTo>
                    <a:pt x="111" y="7"/>
                  </a:lnTo>
                  <a:lnTo>
                    <a:pt x="114" y="9"/>
                  </a:lnTo>
                  <a:lnTo>
                    <a:pt x="115" y="11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Freeform 36"/>
            <p:cNvSpPr>
              <a:spLocks/>
            </p:cNvSpPr>
            <p:nvPr/>
          </p:nvSpPr>
          <p:spPr bwMode="auto">
            <a:xfrm>
              <a:off x="1634" y="1268"/>
              <a:ext cx="57" cy="101"/>
            </a:xfrm>
            <a:custGeom>
              <a:avLst/>
              <a:gdLst>
                <a:gd name="T0" fmla="*/ 0 w 115"/>
                <a:gd name="T1" fmla="*/ 1 h 200"/>
                <a:gd name="T2" fmla="*/ 0 w 115"/>
                <a:gd name="T3" fmla="*/ 1 h 200"/>
                <a:gd name="T4" fmla="*/ 0 w 115"/>
                <a:gd name="T5" fmla="*/ 1 h 200"/>
                <a:gd name="T6" fmla="*/ 0 w 115"/>
                <a:gd name="T7" fmla="*/ 1 h 200"/>
                <a:gd name="T8" fmla="*/ 0 w 115"/>
                <a:gd name="T9" fmla="*/ 1 h 200"/>
                <a:gd name="T10" fmla="*/ 0 w 115"/>
                <a:gd name="T11" fmla="*/ 1 h 200"/>
                <a:gd name="T12" fmla="*/ 0 w 115"/>
                <a:gd name="T13" fmla="*/ 1 h 200"/>
                <a:gd name="T14" fmla="*/ 0 w 115"/>
                <a:gd name="T15" fmla="*/ 1 h 200"/>
                <a:gd name="T16" fmla="*/ 0 w 115"/>
                <a:gd name="T17" fmla="*/ 1 h 200"/>
                <a:gd name="T18" fmla="*/ 0 w 115"/>
                <a:gd name="T19" fmla="*/ 1 h 200"/>
                <a:gd name="T20" fmla="*/ 0 w 115"/>
                <a:gd name="T21" fmla="*/ 1 h 200"/>
                <a:gd name="T22" fmla="*/ 0 w 115"/>
                <a:gd name="T23" fmla="*/ 1 h 200"/>
                <a:gd name="T24" fmla="*/ 0 w 115"/>
                <a:gd name="T25" fmla="*/ 1 h 200"/>
                <a:gd name="T26" fmla="*/ 0 w 115"/>
                <a:gd name="T27" fmla="*/ 1 h 200"/>
                <a:gd name="T28" fmla="*/ 0 w 115"/>
                <a:gd name="T29" fmla="*/ 1 h 200"/>
                <a:gd name="T30" fmla="*/ 0 w 115"/>
                <a:gd name="T31" fmla="*/ 1 h 200"/>
                <a:gd name="T32" fmla="*/ 0 w 115"/>
                <a:gd name="T33" fmla="*/ 1 h 200"/>
                <a:gd name="T34" fmla="*/ 0 w 115"/>
                <a:gd name="T35" fmla="*/ 1 h 200"/>
                <a:gd name="T36" fmla="*/ 0 w 115"/>
                <a:gd name="T37" fmla="*/ 1 h 200"/>
                <a:gd name="T38" fmla="*/ 0 w 115"/>
                <a:gd name="T39" fmla="*/ 1 h 200"/>
                <a:gd name="T40" fmla="*/ 0 w 115"/>
                <a:gd name="T41" fmla="*/ 1 h 200"/>
                <a:gd name="T42" fmla="*/ 0 w 115"/>
                <a:gd name="T43" fmla="*/ 1 h 200"/>
                <a:gd name="T44" fmla="*/ 0 w 115"/>
                <a:gd name="T45" fmla="*/ 1 h 200"/>
                <a:gd name="T46" fmla="*/ 0 w 115"/>
                <a:gd name="T47" fmla="*/ 1 h 200"/>
                <a:gd name="T48" fmla="*/ 0 w 115"/>
                <a:gd name="T49" fmla="*/ 0 h 200"/>
                <a:gd name="T50" fmla="*/ 0 w 115"/>
                <a:gd name="T51" fmla="*/ 0 h 200"/>
                <a:gd name="T52" fmla="*/ 0 w 115"/>
                <a:gd name="T53" fmla="*/ 0 h 200"/>
                <a:gd name="T54" fmla="*/ 0 w 115"/>
                <a:gd name="T55" fmla="*/ 1 h 200"/>
                <a:gd name="T56" fmla="*/ 0 w 115"/>
                <a:gd name="T57" fmla="*/ 1 h 200"/>
                <a:gd name="T58" fmla="*/ 0 w 115"/>
                <a:gd name="T59" fmla="*/ 1 h 200"/>
                <a:gd name="T60" fmla="*/ 0 w 115"/>
                <a:gd name="T61" fmla="*/ 1 h 200"/>
                <a:gd name="T62" fmla="*/ 0 w 115"/>
                <a:gd name="T63" fmla="*/ 1 h 200"/>
                <a:gd name="T64" fmla="*/ 0 w 115"/>
                <a:gd name="T65" fmla="*/ 1 h 200"/>
                <a:gd name="T66" fmla="*/ 0 w 115"/>
                <a:gd name="T67" fmla="*/ 1 h 200"/>
                <a:gd name="T68" fmla="*/ 0 w 115"/>
                <a:gd name="T69" fmla="*/ 1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0">
                  <a:moveTo>
                    <a:pt x="115" y="188"/>
                  </a:moveTo>
                  <a:lnTo>
                    <a:pt x="114" y="190"/>
                  </a:lnTo>
                  <a:lnTo>
                    <a:pt x="111" y="192"/>
                  </a:lnTo>
                  <a:lnTo>
                    <a:pt x="105" y="195"/>
                  </a:lnTo>
                  <a:lnTo>
                    <a:pt x="98" y="197"/>
                  </a:lnTo>
                  <a:lnTo>
                    <a:pt x="90" y="198"/>
                  </a:lnTo>
                  <a:lnTo>
                    <a:pt x="80" y="199"/>
                  </a:lnTo>
                  <a:lnTo>
                    <a:pt x="69" y="200"/>
                  </a:lnTo>
                  <a:lnTo>
                    <a:pt x="58" y="200"/>
                  </a:lnTo>
                  <a:lnTo>
                    <a:pt x="46" y="200"/>
                  </a:lnTo>
                  <a:lnTo>
                    <a:pt x="35" y="199"/>
                  </a:lnTo>
                  <a:lnTo>
                    <a:pt x="26" y="198"/>
                  </a:lnTo>
                  <a:lnTo>
                    <a:pt x="18" y="197"/>
                  </a:lnTo>
                  <a:lnTo>
                    <a:pt x="9" y="195"/>
                  </a:lnTo>
                  <a:lnTo>
                    <a:pt x="5" y="192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8"/>
                  </a:lnTo>
                  <a:lnTo>
                    <a:pt x="9" y="6"/>
                  </a:lnTo>
                  <a:lnTo>
                    <a:pt x="18" y="3"/>
                  </a:lnTo>
                  <a:lnTo>
                    <a:pt x="26" y="2"/>
                  </a:lnTo>
                  <a:lnTo>
                    <a:pt x="35" y="1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0" y="1"/>
                  </a:lnTo>
                  <a:lnTo>
                    <a:pt x="90" y="2"/>
                  </a:lnTo>
                  <a:lnTo>
                    <a:pt x="98" y="3"/>
                  </a:lnTo>
                  <a:lnTo>
                    <a:pt x="105" y="6"/>
                  </a:lnTo>
                  <a:lnTo>
                    <a:pt x="111" y="8"/>
                  </a:lnTo>
                  <a:lnTo>
                    <a:pt x="114" y="10"/>
                  </a:lnTo>
                  <a:lnTo>
                    <a:pt x="115" y="13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Freeform 37"/>
            <p:cNvSpPr>
              <a:spLocks/>
            </p:cNvSpPr>
            <p:nvPr/>
          </p:nvSpPr>
          <p:spPr bwMode="auto">
            <a:xfrm>
              <a:off x="1474" y="1207"/>
              <a:ext cx="115" cy="96"/>
            </a:xfrm>
            <a:custGeom>
              <a:avLst/>
              <a:gdLst>
                <a:gd name="T0" fmla="*/ 0 w 231"/>
                <a:gd name="T1" fmla="*/ 1 h 192"/>
                <a:gd name="T2" fmla="*/ 0 w 231"/>
                <a:gd name="T3" fmla="*/ 0 h 192"/>
                <a:gd name="T4" fmla="*/ 0 w 231"/>
                <a:gd name="T5" fmla="*/ 0 h 192"/>
                <a:gd name="T6" fmla="*/ 0 w 231"/>
                <a:gd name="T7" fmla="*/ 1 h 192"/>
                <a:gd name="T8" fmla="*/ 0 w 231"/>
                <a:gd name="T9" fmla="*/ 1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" h="192">
                  <a:moveTo>
                    <a:pt x="39" y="192"/>
                  </a:moveTo>
                  <a:lnTo>
                    <a:pt x="231" y="0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39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Freeform 38"/>
            <p:cNvSpPr>
              <a:spLocks/>
            </p:cNvSpPr>
            <p:nvPr/>
          </p:nvSpPr>
          <p:spPr bwMode="auto">
            <a:xfrm>
              <a:off x="1502" y="1207"/>
              <a:ext cx="143" cy="107"/>
            </a:xfrm>
            <a:custGeom>
              <a:avLst/>
              <a:gdLst>
                <a:gd name="T0" fmla="*/ 0 w 287"/>
                <a:gd name="T1" fmla="*/ 1 h 214"/>
                <a:gd name="T2" fmla="*/ 0 w 287"/>
                <a:gd name="T3" fmla="*/ 0 h 214"/>
                <a:gd name="T4" fmla="*/ 0 w 287"/>
                <a:gd name="T5" fmla="*/ 0 h 214"/>
                <a:gd name="T6" fmla="*/ 0 w 287"/>
                <a:gd name="T7" fmla="*/ 1 h 214"/>
                <a:gd name="T8" fmla="*/ 0 w 287"/>
                <a:gd name="T9" fmla="*/ 1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214">
                  <a:moveTo>
                    <a:pt x="73" y="214"/>
                  </a:moveTo>
                  <a:lnTo>
                    <a:pt x="287" y="0"/>
                  </a:lnTo>
                  <a:lnTo>
                    <a:pt x="215" y="0"/>
                  </a:lnTo>
                  <a:lnTo>
                    <a:pt x="0" y="214"/>
                  </a:lnTo>
                  <a:lnTo>
                    <a:pt x="73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Freeform 45"/>
            <p:cNvSpPr>
              <a:spLocks/>
            </p:cNvSpPr>
            <p:nvPr/>
          </p:nvSpPr>
          <p:spPr bwMode="auto">
            <a:xfrm>
              <a:off x="974" y="1455"/>
              <a:ext cx="91" cy="60"/>
            </a:xfrm>
            <a:custGeom>
              <a:avLst/>
              <a:gdLst>
                <a:gd name="T0" fmla="*/ 0 w 183"/>
                <a:gd name="T1" fmla="*/ 1 h 120"/>
                <a:gd name="T2" fmla="*/ 0 w 183"/>
                <a:gd name="T3" fmla="*/ 0 h 120"/>
                <a:gd name="T4" fmla="*/ 0 w 183"/>
                <a:gd name="T5" fmla="*/ 1 h 120"/>
                <a:gd name="T6" fmla="*/ 0 w 183"/>
                <a:gd name="T7" fmla="*/ 1 h 120"/>
                <a:gd name="T8" fmla="*/ 0 w 183"/>
                <a:gd name="T9" fmla="*/ 1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20">
                  <a:moveTo>
                    <a:pt x="0" y="118"/>
                  </a:moveTo>
                  <a:lnTo>
                    <a:pt x="164" y="0"/>
                  </a:lnTo>
                  <a:lnTo>
                    <a:pt x="183" y="4"/>
                  </a:lnTo>
                  <a:lnTo>
                    <a:pt x="18" y="12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0" name="Freeform 46"/>
            <p:cNvSpPr>
              <a:spLocks/>
            </p:cNvSpPr>
            <p:nvPr/>
          </p:nvSpPr>
          <p:spPr bwMode="auto">
            <a:xfrm>
              <a:off x="988" y="1455"/>
              <a:ext cx="111" cy="71"/>
            </a:xfrm>
            <a:custGeom>
              <a:avLst/>
              <a:gdLst>
                <a:gd name="T0" fmla="*/ 0 w 224"/>
                <a:gd name="T1" fmla="*/ 1 h 142"/>
                <a:gd name="T2" fmla="*/ 0 w 224"/>
                <a:gd name="T3" fmla="*/ 1 h 142"/>
                <a:gd name="T4" fmla="*/ 0 w 224"/>
                <a:gd name="T5" fmla="*/ 0 h 142"/>
                <a:gd name="T6" fmla="*/ 0 w 224"/>
                <a:gd name="T7" fmla="*/ 1 h 142"/>
                <a:gd name="T8" fmla="*/ 0 w 224"/>
                <a:gd name="T9" fmla="*/ 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4" h="142">
                  <a:moveTo>
                    <a:pt x="30" y="142"/>
                  </a:moveTo>
                  <a:lnTo>
                    <a:pt x="224" y="6"/>
                  </a:lnTo>
                  <a:lnTo>
                    <a:pt x="193" y="0"/>
                  </a:lnTo>
                  <a:lnTo>
                    <a:pt x="0" y="136"/>
                  </a:lnTo>
                  <a:lnTo>
                    <a:pt x="30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1003" y="1392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2" name="Rectangle 50"/>
            <p:cNvSpPr>
              <a:spLocks noChangeArrowheads="1"/>
            </p:cNvSpPr>
            <p:nvPr/>
          </p:nvSpPr>
          <p:spPr bwMode="auto">
            <a:xfrm>
              <a:off x="1008" y="1399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3" name="Rectangle 51"/>
            <p:cNvSpPr>
              <a:spLocks noChangeArrowheads="1"/>
            </p:cNvSpPr>
            <p:nvPr/>
          </p:nvSpPr>
          <p:spPr bwMode="auto">
            <a:xfrm>
              <a:off x="1110" y="1392"/>
              <a:ext cx="40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4" name="Rectangle 52"/>
            <p:cNvSpPr>
              <a:spLocks noChangeArrowheads="1"/>
            </p:cNvSpPr>
            <p:nvPr/>
          </p:nvSpPr>
          <p:spPr bwMode="auto">
            <a:xfrm>
              <a:off x="1116" y="1399"/>
              <a:ext cx="27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5" name="Rectangle 53"/>
            <p:cNvSpPr>
              <a:spLocks noChangeArrowheads="1"/>
            </p:cNvSpPr>
            <p:nvPr/>
          </p:nvSpPr>
          <p:spPr bwMode="auto">
            <a:xfrm>
              <a:off x="1221" y="1392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6" name="Rectangle 54"/>
            <p:cNvSpPr>
              <a:spLocks noChangeArrowheads="1"/>
            </p:cNvSpPr>
            <p:nvPr/>
          </p:nvSpPr>
          <p:spPr bwMode="auto">
            <a:xfrm>
              <a:off x="1227" y="1399"/>
              <a:ext cx="27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7" name="Rectangle 55"/>
            <p:cNvSpPr>
              <a:spLocks noChangeArrowheads="1"/>
            </p:cNvSpPr>
            <p:nvPr/>
          </p:nvSpPr>
          <p:spPr bwMode="auto">
            <a:xfrm>
              <a:off x="1328" y="1392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8" name="Rectangle 56"/>
            <p:cNvSpPr>
              <a:spLocks noChangeArrowheads="1"/>
            </p:cNvSpPr>
            <p:nvPr/>
          </p:nvSpPr>
          <p:spPr bwMode="auto">
            <a:xfrm>
              <a:off x="1333" y="1399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69" name="Rectangle 57"/>
            <p:cNvSpPr>
              <a:spLocks noChangeArrowheads="1"/>
            </p:cNvSpPr>
            <p:nvPr/>
          </p:nvSpPr>
          <p:spPr bwMode="auto">
            <a:xfrm>
              <a:off x="1433" y="1392"/>
              <a:ext cx="40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70" name="Rectangle 58"/>
            <p:cNvSpPr>
              <a:spLocks noChangeArrowheads="1"/>
            </p:cNvSpPr>
            <p:nvPr/>
          </p:nvSpPr>
          <p:spPr bwMode="auto">
            <a:xfrm>
              <a:off x="1439" y="1399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71" name="Rectangle 59"/>
            <p:cNvSpPr>
              <a:spLocks noChangeArrowheads="1"/>
            </p:cNvSpPr>
            <p:nvPr/>
          </p:nvSpPr>
          <p:spPr bwMode="auto">
            <a:xfrm>
              <a:off x="1541" y="1392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72" name="Rectangle 60"/>
            <p:cNvSpPr>
              <a:spLocks noChangeArrowheads="1"/>
            </p:cNvSpPr>
            <p:nvPr/>
          </p:nvSpPr>
          <p:spPr bwMode="auto">
            <a:xfrm>
              <a:off x="1547" y="1399"/>
              <a:ext cx="27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73" name="Rectangle 61"/>
            <p:cNvSpPr>
              <a:spLocks noChangeArrowheads="1"/>
            </p:cNvSpPr>
            <p:nvPr/>
          </p:nvSpPr>
          <p:spPr bwMode="auto">
            <a:xfrm>
              <a:off x="1645" y="1392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74" name="Rectangle 62"/>
            <p:cNvSpPr>
              <a:spLocks noChangeArrowheads="1"/>
            </p:cNvSpPr>
            <p:nvPr/>
          </p:nvSpPr>
          <p:spPr bwMode="auto">
            <a:xfrm>
              <a:off x="1651" y="1399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75" name="Rectangle 75"/>
            <p:cNvSpPr>
              <a:spLocks noChangeArrowheads="1"/>
            </p:cNvSpPr>
            <p:nvPr/>
          </p:nvSpPr>
          <p:spPr bwMode="auto">
            <a:xfrm>
              <a:off x="976" y="1495"/>
              <a:ext cx="783" cy="171"/>
            </a:xfrm>
            <a:prstGeom prst="rect">
              <a:avLst/>
            </a:pr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76" name="Freeform 76"/>
            <p:cNvSpPr>
              <a:spLocks/>
            </p:cNvSpPr>
            <p:nvPr/>
          </p:nvSpPr>
          <p:spPr bwMode="auto">
            <a:xfrm>
              <a:off x="1000" y="1542"/>
              <a:ext cx="57" cy="99"/>
            </a:xfrm>
            <a:custGeom>
              <a:avLst/>
              <a:gdLst>
                <a:gd name="T0" fmla="*/ 0 w 116"/>
                <a:gd name="T1" fmla="*/ 0 h 200"/>
                <a:gd name="T2" fmla="*/ 0 w 116"/>
                <a:gd name="T3" fmla="*/ 0 h 200"/>
                <a:gd name="T4" fmla="*/ 0 w 116"/>
                <a:gd name="T5" fmla="*/ 0 h 200"/>
                <a:gd name="T6" fmla="*/ 0 w 116"/>
                <a:gd name="T7" fmla="*/ 0 h 200"/>
                <a:gd name="T8" fmla="*/ 0 w 116"/>
                <a:gd name="T9" fmla="*/ 0 h 200"/>
                <a:gd name="T10" fmla="*/ 0 w 116"/>
                <a:gd name="T11" fmla="*/ 0 h 200"/>
                <a:gd name="T12" fmla="*/ 0 w 116"/>
                <a:gd name="T13" fmla="*/ 0 h 200"/>
                <a:gd name="T14" fmla="*/ 0 w 116"/>
                <a:gd name="T15" fmla="*/ 0 h 200"/>
                <a:gd name="T16" fmla="*/ 0 w 116"/>
                <a:gd name="T17" fmla="*/ 0 h 200"/>
                <a:gd name="T18" fmla="*/ 0 w 116"/>
                <a:gd name="T19" fmla="*/ 0 h 200"/>
                <a:gd name="T20" fmla="*/ 0 w 116"/>
                <a:gd name="T21" fmla="*/ 0 h 200"/>
                <a:gd name="T22" fmla="*/ 0 w 116"/>
                <a:gd name="T23" fmla="*/ 0 h 200"/>
                <a:gd name="T24" fmla="*/ 0 w 116"/>
                <a:gd name="T25" fmla="*/ 0 h 200"/>
                <a:gd name="T26" fmla="*/ 0 w 116"/>
                <a:gd name="T27" fmla="*/ 0 h 200"/>
                <a:gd name="T28" fmla="*/ 0 w 116"/>
                <a:gd name="T29" fmla="*/ 0 h 200"/>
                <a:gd name="T30" fmla="*/ 0 w 116"/>
                <a:gd name="T31" fmla="*/ 0 h 200"/>
                <a:gd name="T32" fmla="*/ 0 w 116"/>
                <a:gd name="T33" fmla="*/ 0 h 200"/>
                <a:gd name="T34" fmla="*/ 0 w 116"/>
                <a:gd name="T35" fmla="*/ 0 h 200"/>
                <a:gd name="T36" fmla="*/ 0 w 116"/>
                <a:gd name="T37" fmla="*/ 0 h 200"/>
                <a:gd name="T38" fmla="*/ 0 w 116"/>
                <a:gd name="T39" fmla="*/ 0 h 200"/>
                <a:gd name="T40" fmla="*/ 0 w 116"/>
                <a:gd name="T41" fmla="*/ 0 h 200"/>
                <a:gd name="T42" fmla="*/ 0 w 116"/>
                <a:gd name="T43" fmla="*/ 0 h 200"/>
                <a:gd name="T44" fmla="*/ 0 w 116"/>
                <a:gd name="T45" fmla="*/ 0 h 200"/>
                <a:gd name="T46" fmla="*/ 0 w 116"/>
                <a:gd name="T47" fmla="*/ 0 h 200"/>
                <a:gd name="T48" fmla="*/ 0 w 116"/>
                <a:gd name="T49" fmla="*/ 0 h 200"/>
                <a:gd name="T50" fmla="*/ 0 w 116"/>
                <a:gd name="T51" fmla="*/ 0 h 200"/>
                <a:gd name="T52" fmla="*/ 0 w 116"/>
                <a:gd name="T53" fmla="*/ 0 h 200"/>
                <a:gd name="T54" fmla="*/ 0 w 116"/>
                <a:gd name="T55" fmla="*/ 0 h 200"/>
                <a:gd name="T56" fmla="*/ 0 w 116"/>
                <a:gd name="T57" fmla="*/ 0 h 200"/>
                <a:gd name="T58" fmla="*/ 0 w 116"/>
                <a:gd name="T59" fmla="*/ 0 h 200"/>
                <a:gd name="T60" fmla="*/ 0 w 116"/>
                <a:gd name="T61" fmla="*/ 0 h 200"/>
                <a:gd name="T62" fmla="*/ 0 w 116"/>
                <a:gd name="T63" fmla="*/ 0 h 200"/>
                <a:gd name="T64" fmla="*/ 0 w 116"/>
                <a:gd name="T65" fmla="*/ 0 h 200"/>
                <a:gd name="T66" fmla="*/ 0 w 116"/>
                <a:gd name="T67" fmla="*/ 0 h 200"/>
                <a:gd name="T68" fmla="*/ 0 w 116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200">
                  <a:moveTo>
                    <a:pt x="116" y="188"/>
                  </a:moveTo>
                  <a:lnTo>
                    <a:pt x="114" y="191"/>
                  </a:lnTo>
                  <a:lnTo>
                    <a:pt x="111" y="193"/>
                  </a:lnTo>
                  <a:lnTo>
                    <a:pt x="106" y="194"/>
                  </a:lnTo>
                  <a:lnTo>
                    <a:pt x="99" y="196"/>
                  </a:lnTo>
                  <a:lnTo>
                    <a:pt x="90" y="197"/>
                  </a:lnTo>
                  <a:lnTo>
                    <a:pt x="81" y="199"/>
                  </a:lnTo>
                  <a:lnTo>
                    <a:pt x="69" y="200"/>
                  </a:lnTo>
                  <a:lnTo>
                    <a:pt x="58" y="200"/>
                  </a:lnTo>
                  <a:lnTo>
                    <a:pt x="46" y="200"/>
                  </a:lnTo>
                  <a:lnTo>
                    <a:pt x="36" y="199"/>
                  </a:lnTo>
                  <a:lnTo>
                    <a:pt x="26" y="197"/>
                  </a:lnTo>
                  <a:lnTo>
                    <a:pt x="18" y="196"/>
                  </a:lnTo>
                  <a:lnTo>
                    <a:pt x="11" y="194"/>
                  </a:lnTo>
                  <a:lnTo>
                    <a:pt x="5" y="193"/>
                  </a:lnTo>
                  <a:lnTo>
                    <a:pt x="1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5" y="7"/>
                  </a:lnTo>
                  <a:lnTo>
                    <a:pt x="11" y="5"/>
                  </a:lnTo>
                  <a:lnTo>
                    <a:pt x="18" y="4"/>
                  </a:lnTo>
                  <a:lnTo>
                    <a:pt x="26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5"/>
                  </a:lnTo>
                  <a:lnTo>
                    <a:pt x="111" y="7"/>
                  </a:lnTo>
                  <a:lnTo>
                    <a:pt x="114" y="10"/>
                  </a:lnTo>
                  <a:lnTo>
                    <a:pt x="116" y="12"/>
                  </a:lnTo>
                  <a:lnTo>
                    <a:pt x="116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7" name="Freeform 77"/>
            <p:cNvSpPr>
              <a:spLocks/>
            </p:cNvSpPr>
            <p:nvPr/>
          </p:nvSpPr>
          <p:spPr bwMode="auto">
            <a:xfrm>
              <a:off x="1106" y="1542"/>
              <a:ext cx="58" cy="99"/>
            </a:xfrm>
            <a:custGeom>
              <a:avLst/>
              <a:gdLst>
                <a:gd name="T0" fmla="*/ 1 w 116"/>
                <a:gd name="T1" fmla="*/ 0 h 200"/>
                <a:gd name="T2" fmla="*/ 1 w 116"/>
                <a:gd name="T3" fmla="*/ 0 h 200"/>
                <a:gd name="T4" fmla="*/ 1 w 116"/>
                <a:gd name="T5" fmla="*/ 0 h 200"/>
                <a:gd name="T6" fmla="*/ 1 w 116"/>
                <a:gd name="T7" fmla="*/ 0 h 200"/>
                <a:gd name="T8" fmla="*/ 1 w 116"/>
                <a:gd name="T9" fmla="*/ 0 h 200"/>
                <a:gd name="T10" fmla="*/ 1 w 116"/>
                <a:gd name="T11" fmla="*/ 0 h 200"/>
                <a:gd name="T12" fmla="*/ 1 w 116"/>
                <a:gd name="T13" fmla="*/ 0 h 200"/>
                <a:gd name="T14" fmla="*/ 1 w 116"/>
                <a:gd name="T15" fmla="*/ 0 h 200"/>
                <a:gd name="T16" fmla="*/ 1 w 116"/>
                <a:gd name="T17" fmla="*/ 0 h 200"/>
                <a:gd name="T18" fmla="*/ 1 w 116"/>
                <a:gd name="T19" fmla="*/ 0 h 200"/>
                <a:gd name="T20" fmla="*/ 1 w 116"/>
                <a:gd name="T21" fmla="*/ 0 h 200"/>
                <a:gd name="T22" fmla="*/ 1 w 116"/>
                <a:gd name="T23" fmla="*/ 0 h 200"/>
                <a:gd name="T24" fmla="*/ 1 w 116"/>
                <a:gd name="T25" fmla="*/ 0 h 200"/>
                <a:gd name="T26" fmla="*/ 1 w 116"/>
                <a:gd name="T27" fmla="*/ 0 h 200"/>
                <a:gd name="T28" fmla="*/ 1 w 116"/>
                <a:gd name="T29" fmla="*/ 0 h 200"/>
                <a:gd name="T30" fmla="*/ 1 w 116"/>
                <a:gd name="T31" fmla="*/ 0 h 200"/>
                <a:gd name="T32" fmla="*/ 0 w 116"/>
                <a:gd name="T33" fmla="*/ 0 h 200"/>
                <a:gd name="T34" fmla="*/ 0 w 116"/>
                <a:gd name="T35" fmla="*/ 0 h 200"/>
                <a:gd name="T36" fmla="*/ 1 w 116"/>
                <a:gd name="T37" fmla="*/ 0 h 200"/>
                <a:gd name="T38" fmla="*/ 1 w 116"/>
                <a:gd name="T39" fmla="*/ 0 h 200"/>
                <a:gd name="T40" fmla="*/ 1 w 116"/>
                <a:gd name="T41" fmla="*/ 0 h 200"/>
                <a:gd name="T42" fmla="*/ 1 w 116"/>
                <a:gd name="T43" fmla="*/ 0 h 200"/>
                <a:gd name="T44" fmla="*/ 1 w 116"/>
                <a:gd name="T45" fmla="*/ 0 h 200"/>
                <a:gd name="T46" fmla="*/ 1 w 116"/>
                <a:gd name="T47" fmla="*/ 0 h 200"/>
                <a:gd name="T48" fmla="*/ 1 w 116"/>
                <a:gd name="T49" fmla="*/ 0 h 200"/>
                <a:gd name="T50" fmla="*/ 1 w 116"/>
                <a:gd name="T51" fmla="*/ 0 h 200"/>
                <a:gd name="T52" fmla="*/ 1 w 116"/>
                <a:gd name="T53" fmla="*/ 0 h 200"/>
                <a:gd name="T54" fmla="*/ 1 w 116"/>
                <a:gd name="T55" fmla="*/ 0 h 200"/>
                <a:gd name="T56" fmla="*/ 1 w 116"/>
                <a:gd name="T57" fmla="*/ 0 h 200"/>
                <a:gd name="T58" fmla="*/ 1 w 116"/>
                <a:gd name="T59" fmla="*/ 0 h 200"/>
                <a:gd name="T60" fmla="*/ 1 w 116"/>
                <a:gd name="T61" fmla="*/ 0 h 200"/>
                <a:gd name="T62" fmla="*/ 1 w 116"/>
                <a:gd name="T63" fmla="*/ 0 h 200"/>
                <a:gd name="T64" fmla="*/ 1 w 116"/>
                <a:gd name="T65" fmla="*/ 0 h 200"/>
                <a:gd name="T66" fmla="*/ 1 w 116"/>
                <a:gd name="T67" fmla="*/ 0 h 200"/>
                <a:gd name="T68" fmla="*/ 1 w 116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200">
                  <a:moveTo>
                    <a:pt x="116" y="188"/>
                  </a:moveTo>
                  <a:lnTo>
                    <a:pt x="115" y="191"/>
                  </a:lnTo>
                  <a:lnTo>
                    <a:pt x="111" y="193"/>
                  </a:lnTo>
                  <a:lnTo>
                    <a:pt x="105" y="194"/>
                  </a:lnTo>
                  <a:lnTo>
                    <a:pt x="98" y="196"/>
                  </a:lnTo>
                  <a:lnTo>
                    <a:pt x="90" y="197"/>
                  </a:lnTo>
                  <a:lnTo>
                    <a:pt x="80" y="199"/>
                  </a:lnTo>
                  <a:lnTo>
                    <a:pt x="70" y="200"/>
                  </a:lnTo>
                  <a:lnTo>
                    <a:pt x="58" y="200"/>
                  </a:lnTo>
                  <a:lnTo>
                    <a:pt x="47" y="200"/>
                  </a:lnTo>
                  <a:lnTo>
                    <a:pt x="36" y="199"/>
                  </a:lnTo>
                  <a:lnTo>
                    <a:pt x="26" y="197"/>
                  </a:lnTo>
                  <a:lnTo>
                    <a:pt x="18" y="196"/>
                  </a:lnTo>
                  <a:lnTo>
                    <a:pt x="11" y="194"/>
                  </a:lnTo>
                  <a:lnTo>
                    <a:pt x="5" y="193"/>
                  </a:lnTo>
                  <a:lnTo>
                    <a:pt x="2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5" y="7"/>
                  </a:lnTo>
                  <a:lnTo>
                    <a:pt x="11" y="5"/>
                  </a:lnTo>
                  <a:lnTo>
                    <a:pt x="18" y="4"/>
                  </a:lnTo>
                  <a:lnTo>
                    <a:pt x="26" y="3"/>
                  </a:lnTo>
                  <a:lnTo>
                    <a:pt x="36" y="2"/>
                  </a:lnTo>
                  <a:lnTo>
                    <a:pt x="47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2"/>
                  </a:lnTo>
                  <a:lnTo>
                    <a:pt x="90" y="3"/>
                  </a:lnTo>
                  <a:lnTo>
                    <a:pt x="98" y="4"/>
                  </a:lnTo>
                  <a:lnTo>
                    <a:pt x="105" y="5"/>
                  </a:lnTo>
                  <a:lnTo>
                    <a:pt x="111" y="7"/>
                  </a:lnTo>
                  <a:lnTo>
                    <a:pt x="115" y="10"/>
                  </a:lnTo>
                  <a:lnTo>
                    <a:pt x="116" y="12"/>
                  </a:lnTo>
                  <a:lnTo>
                    <a:pt x="116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8" name="Freeform 78"/>
            <p:cNvSpPr>
              <a:spLocks/>
            </p:cNvSpPr>
            <p:nvPr/>
          </p:nvSpPr>
          <p:spPr bwMode="auto">
            <a:xfrm>
              <a:off x="1213" y="1542"/>
              <a:ext cx="57" cy="99"/>
            </a:xfrm>
            <a:custGeom>
              <a:avLst/>
              <a:gdLst>
                <a:gd name="T0" fmla="*/ 0 w 115"/>
                <a:gd name="T1" fmla="*/ 0 h 200"/>
                <a:gd name="T2" fmla="*/ 0 w 115"/>
                <a:gd name="T3" fmla="*/ 0 h 200"/>
                <a:gd name="T4" fmla="*/ 0 w 115"/>
                <a:gd name="T5" fmla="*/ 0 h 200"/>
                <a:gd name="T6" fmla="*/ 0 w 115"/>
                <a:gd name="T7" fmla="*/ 0 h 200"/>
                <a:gd name="T8" fmla="*/ 0 w 115"/>
                <a:gd name="T9" fmla="*/ 0 h 200"/>
                <a:gd name="T10" fmla="*/ 0 w 115"/>
                <a:gd name="T11" fmla="*/ 0 h 200"/>
                <a:gd name="T12" fmla="*/ 0 w 115"/>
                <a:gd name="T13" fmla="*/ 0 h 200"/>
                <a:gd name="T14" fmla="*/ 0 w 115"/>
                <a:gd name="T15" fmla="*/ 0 h 200"/>
                <a:gd name="T16" fmla="*/ 0 w 115"/>
                <a:gd name="T17" fmla="*/ 0 h 200"/>
                <a:gd name="T18" fmla="*/ 0 w 115"/>
                <a:gd name="T19" fmla="*/ 0 h 200"/>
                <a:gd name="T20" fmla="*/ 0 w 115"/>
                <a:gd name="T21" fmla="*/ 0 h 200"/>
                <a:gd name="T22" fmla="*/ 0 w 115"/>
                <a:gd name="T23" fmla="*/ 0 h 200"/>
                <a:gd name="T24" fmla="*/ 0 w 115"/>
                <a:gd name="T25" fmla="*/ 0 h 200"/>
                <a:gd name="T26" fmla="*/ 0 w 115"/>
                <a:gd name="T27" fmla="*/ 0 h 200"/>
                <a:gd name="T28" fmla="*/ 0 w 115"/>
                <a:gd name="T29" fmla="*/ 0 h 200"/>
                <a:gd name="T30" fmla="*/ 0 w 115"/>
                <a:gd name="T31" fmla="*/ 0 h 200"/>
                <a:gd name="T32" fmla="*/ 0 w 115"/>
                <a:gd name="T33" fmla="*/ 0 h 200"/>
                <a:gd name="T34" fmla="*/ 0 w 115"/>
                <a:gd name="T35" fmla="*/ 0 h 200"/>
                <a:gd name="T36" fmla="*/ 0 w 115"/>
                <a:gd name="T37" fmla="*/ 0 h 200"/>
                <a:gd name="T38" fmla="*/ 0 w 115"/>
                <a:gd name="T39" fmla="*/ 0 h 200"/>
                <a:gd name="T40" fmla="*/ 0 w 115"/>
                <a:gd name="T41" fmla="*/ 0 h 200"/>
                <a:gd name="T42" fmla="*/ 0 w 115"/>
                <a:gd name="T43" fmla="*/ 0 h 200"/>
                <a:gd name="T44" fmla="*/ 0 w 115"/>
                <a:gd name="T45" fmla="*/ 0 h 200"/>
                <a:gd name="T46" fmla="*/ 0 w 115"/>
                <a:gd name="T47" fmla="*/ 0 h 200"/>
                <a:gd name="T48" fmla="*/ 0 w 115"/>
                <a:gd name="T49" fmla="*/ 0 h 200"/>
                <a:gd name="T50" fmla="*/ 0 w 115"/>
                <a:gd name="T51" fmla="*/ 0 h 200"/>
                <a:gd name="T52" fmla="*/ 0 w 115"/>
                <a:gd name="T53" fmla="*/ 0 h 200"/>
                <a:gd name="T54" fmla="*/ 0 w 115"/>
                <a:gd name="T55" fmla="*/ 0 h 200"/>
                <a:gd name="T56" fmla="*/ 0 w 115"/>
                <a:gd name="T57" fmla="*/ 0 h 200"/>
                <a:gd name="T58" fmla="*/ 0 w 115"/>
                <a:gd name="T59" fmla="*/ 0 h 200"/>
                <a:gd name="T60" fmla="*/ 0 w 115"/>
                <a:gd name="T61" fmla="*/ 0 h 200"/>
                <a:gd name="T62" fmla="*/ 0 w 115"/>
                <a:gd name="T63" fmla="*/ 0 h 200"/>
                <a:gd name="T64" fmla="*/ 0 w 115"/>
                <a:gd name="T65" fmla="*/ 0 h 200"/>
                <a:gd name="T66" fmla="*/ 0 w 115"/>
                <a:gd name="T67" fmla="*/ 0 h 200"/>
                <a:gd name="T68" fmla="*/ 0 w 115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0">
                  <a:moveTo>
                    <a:pt x="0" y="188"/>
                  </a:moveTo>
                  <a:lnTo>
                    <a:pt x="1" y="191"/>
                  </a:lnTo>
                  <a:lnTo>
                    <a:pt x="4" y="193"/>
                  </a:lnTo>
                  <a:lnTo>
                    <a:pt x="9" y="194"/>
                  </a:lnTo>
                  <a:lnTo>
                    <a:pt x="17" y="196"/>
                  </a:lnTo>
                  <a:lnTo>
                    <a:pt x="25" y="197"/>
                  </a:lnTo>
                  <a:lnTo>
                    <a:pt x="34" y="199"/>
                  </a:lnTo>
                  <a:lnTo>
                    <a:pt x="46" y="200"/>
                  </a:lnTo>
                  <a:lnTo>
                    <a:pt x="57" y="200"/>
                  </a:lnTo>
                  <a:lnTo>
                    <a:pt x="69" y="200"/>
                  </a:lnTo>
                  <a:lnTo>
                    <a:pt x="79" y="199"/>
                  </a:lnTo>
                  <a:lnTo>
                    <a:pt x="90" y="197"/>
                  </a:lnTo>
                  <a:lnTo>
                    <a:pt x="98" y="196"/>
                  </a:lnTo>
                  <a:lnTo>
                    <a:pt x="105" y="194"/>
                  </a:lnTo>
                  <a:lnTo>
                    <a:pt x="110" y="193"/>
                  </a:lnTo>
                  <a:lnTo>
                    <a:pt x="114" y="191"/>
                  </a:lnTo>
                  <a:lnTo>
                    <a:pt x="115" y="188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98" y="4"/>
                  </a:lnTo>
                  <a:lnTo>
                    <a:pt x="90" y="3"/>
                  </a:lnTo>
                  <a:lnTo>
                    <a:pt x="79" y="2"/>
                  </a:lnTo>
                  <a:lnTo>
                    <a:pt x="69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5" y="3"/>
                  </a:lnTo>
                  <a:lnTo>
                    <a:pt x="17" y="4"/>
                  </a:lnTo>
                  <a:lnTo>
                    <a:pt x="9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9" name="Freeform 79"/>
            <p:cNvSpPr>
              <a:spLocks/>
            </p:cNvSpPr>
            <p:nvPr/>
          </p:nvSpPr>
          <p:spPr bwMode="auto">
            <a:xfrm>
              <a:off x="1319" y="1542"/>
              <a:ext cx="57" cy="99"/>
            </a:xfrm>
            <a:custGeom>
              <a:avLst/>
              <a:gdLst>
                <a:gd name="T0" fmla="*/ 1 w 113"/>
                <a:gd name="T1" fmla="*/ 0 h 200"/>
                <a:gd name="T2" fmla="*/ 1 w 113"/>
                <a:gd name="T3" fmla="*/ 0 h 200"/>
                <a:gd name="T4" fmla="*/ 1 w 113"/>
                <a:gd name="T5" fmla="*/ 0 h 200"/>
                <a:gd name="T6" fmla="*/ 1 w 113"/>
                <a:gd name="T7" fmla="*/ 0 h 200"/>
                <a:gd name="T8" fmla="*/ 1 w 113"/>
                <a:gd name="T9" fmla="*/ 0 h 200"/>
                <a:gd name="T10" fmla="*/ 1 w 113"/>
                <a:gd name="T11" fmla="*/ 0 h 200"/>
                <a:gd name="T12" fmla="*/ 1 w 113"/>
                <a:gd name="T13" fmla="*/ 0 h 200"/>
                <a:gd name="T14" fmla="*/ 1 w 113"/>
                <a:gd name="T15" fmla="*/ 0 h 200"/>
                <a:gd name="T16" fmla="*/ 1 w 113"/>
                <a:gd name="T17" fmla="*/ 0 h 200"/>
                <a:gd name="T18" fmla="*/ 1 w 113"/>
                <a:gd name="T19" fmla="*/ 0 h 200"/>
                <a:gd name="T20" fmla="*/ 1 w 113"/>
                <a:gd name="T21" fmla="*/ 0 h 200"/>
                <a:gd name="T22" fmla="*/ 1 w 113"/>
                <a:gd name="T23" fmla="*/ 0 h 200"/>
                <a:gd name="T24" fmla="*/ 1 w 113"/>
                <a:gd name="T25" fmla="*/ 0 h 200"/>
                <a:gd name="T26" fmla="*/ 1 w 113"/>
                <a:gd name="T27" fmla="*/ 0 h 200"/>
                <a:gd name="T28" fmla="*/ 1 w 113"/>
                <a:gd name="T29" fmla="*/ 0 h 200"/>
                <a:gd name="T30" fmla="*/ 1 w 113"/>
                <a:gd name="T31" fmla="*/ 0 h 200"/>
                <a:gd name="T32" fmla="*/ 0 w 113"/>
                <a:gd name="T33" fmla="*/ 0 h 200"/>
                <a:gd name="T34" fmla="*/ 0 w 113"/>
                <a:gd name="T35" fmla="*/ 0 h 200"/>
                <a:gd name="T36" fmla="*/ 1 w 113"/>
                <a:gd name="T37" fmla="*/ 0 h 200"/>
                <a:gd name="T38" fmla="*/ 1 w 113"/>
                <a:gd name="T39" fmla="*/ 0 h 200"/>
                <a:gd name="T40" fmla="*/ 1 w 113"/>
                <a:gd name="T41" fmla="*/ 0 h 200"/>
                <a:gd name="T42" fmla="*/ 1 w 113"/>
                <a:gd name="T43" fmla="*/ 0 h 200"/>
                <a:gd name="T44" fmla="*/ 1 w 113"/>
                <a:gd name="T45" fmla="*/ 0 h 200"/>
                <a:gd name="T46" fmla="*/ 1 w 113"/>
                <a:gd name="T47" fmla="*/ 0 h 200"/>
                <a:gd name="T48" fmla="*/ 1 w 113"/>
                <a:gd name="T49" fmla="*/ 0 h 200"/>
                <a:gd name="T50" fmla="*/ 1 w 113"/>
                <a:gd name="T51" fmla="*/ 0 h 200"/>
                <a:gd name="T52" fmla="*/ 1 w 113"/>
                <a:gd name="T53" fmla="*/ 0 h 200"/>
                <a:gd name="T54" fmla="*/ 1 w 113"/>
                <a:gd name="T55" fmla="*/ 0 h 200"/>
                <a:gd name="T56" fmla="*/ 1 w 113"/>
                <a:gd name="T57" fmla="*/ 0 h 200"/>
                <a:gd name="T58" fmla="*/ 1 w 113"/>
                <a:gd name="T59" fmla="*/ 0 h 200"/>
                <a:gd name="T60" fmla="*/ 1 w 113"/>
                <a:gd name="T61" fmla="*/ 0 h 200"/>
                <a:gd name="T62" fmla="*/ 1 w 113"/>
                <a:gd name="T63" fmla="*/ 0 h 200"/>
                <a:gd name="T64" fmla="*/ 1 w 113"/>
                <a:gd name="T65" fmla="*/ 0 h 200"/>
                <a:gd name="T66" fmla="*/ 1 w 113"/>
                <a:gd name="T67" fmla="*/ 0 h 200"/>
                <a:gd name="T68" fmla="*/ 1 w 113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3" h="200">
                  <a:moveTo>
                    <a:pt x="113" y="188"/>
                  </a:moveTo>
                  <a:lnTo>
                    <a:pt x="112" y="191"/>
                  </a:lnTo>
                  <a:lnTo>
                    <a:pt x="108" y="193"/>
                  </a:lnTo>
                  <a:lnTo>
                    <a:pt x="104" y="194"/>
                  </a:lnTo>
                  <a:lnTo>
                    <a:pt x="97" y="196"/>
                  </a:lnTo>
                  <a:lnTo>
                    <a:pt x="87" y="197"/>
                  </a:lnTo>
                  <a:lnTo>
                    <a:pt x="78" y="199"/>
                  </a:lnTo>
                  <a:lnTo>
                    <a:pt x="68" y="200"/>
                  </a:lnTo>
                  <a:lnTo>
                    <a:pt x="56" y="200"/>
                  </a:lnTo>
                  <a:lnTo>
                    <a:pt x="45" y="200"/>
                  </a:lnTo>
                  <a:lnTo>
                    <a:pt x="34" y="199"/>
                  </a:lnTo>
                  <a:lnTo>
                    <a:pt x="25" y="197"/>
                  </a:lnTo>
                  <a:lnTo>
                    <a:pt x="16" y="196"/>
                  </a:lnTo>
                  <a:lnTo>
                    <a:pt x="9" y="194"/>
                  </a:lnTo>
                  <a:lnTo>
                    <a:pt x="4" y="193"/>
                  </a:lnTo>
                  <a:lnTo>
                    <a:pt x="1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4" y="7"/>
                  </a:lnTo>
                  <a:lnTo>
                    <a:pt x="9" y="5"/>
                  </a:lnTo>
                  <a:lnTo>
                    <a:pt x="16" y="4"/>
                  </a:lnTo>
                  <a:lnTo>
                    <a:pt x="25" y="3"/>
                  </a:lnTo>
                  <a:lnTo>
                    <a:pt x="34" y="2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78" y="2"/>
                  </a:lnTo>
                  <a:lnTo>
                    <a:pt x="87" y="3"/>
                  </a:lnTo>
                  <a:lnTo>
                    <a:pt x="97" y="4"/>
                  </a:lnTo>
                  <a:lnTo>
                    <a:pt x="104" y="5"/>
                  </a:lnTo>
                  <a:lnTo>
                    <a:pt x="108" y="7"/>
                  </a:lnTo>
                  <a:lnTo>
                    <a:pt x="112" y="10"/>
                  </a:lnTo>
                  <a:lnTo>
                    <a:pt x="113" y="12"/>
                  </a:lnTo>
                  <a:lnTo>
                    <a:pt x="113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0" name="Freeform 80"/>
            <p:cNvSpPr>
              <a:spLocks/>
            </p:cNvSpPr>
            <p:nvPr/>
          </p:nvSpPr>
          <p:spPr bwMode="auto">
            <a:xfrm>
              <a:off x="1425" y="1542"/>
              <a:ext cx="58" cy="99"/>
            </a:xfrm>
            <a:custGeom>
              <a:avLst/>
              <a:gdLst>
                <a:gd name="T0" fmla="*/ 0 w 114"/>
                <a:gd name="T1" fmla="*/ 0 h 200"/>
                <a:gd name="T2" fmla="*/ 1 w 114"/>
                <a:gd name="T3" fmla="*/ 0 h 200"/>
                <a:gd name="T4" fmla="*/ 1 w 114"/>
                <a:gd name="T5" fmla="*/ 0 h 200"/>
                <a:gd name="T6" fmla="*/ 1 w 114"/>
                <a:gd name="T7" fmla="*/ 0 h 200"/>
                <a:gd name="T8" fmla="*/ 1 w 114"/>
                <a:gd name="T9" fmla="*/ 0 h 200"/>
                <a:gd name="T10" fmla="*/ 1 w 114"/>
                <a:gd name="T11" fmla="*/ 0 h 200"/>
                <a:gd name="T12" fmla="*/ 1 w 114"/>
                <a:gd name="T13" fmla="*/ 0 h 200"/>
                <a:gd name="T14" fmla="*/ 1 w 114"/>
                <a:gd name="T15" fmla="*/ 0 h 200"/>
                <a:gd name="T16" fmla="*/ 1 w 114"/>
                <a:gd name="T17" fmla="*/ 0 h 200"/>
                <a:gd name="T18" fmla="*/ 1 w 114"/>
                <a:gd name="T19" fmla="*/ 0 h 200"/>
                <a:gd name="T20" fmla="*/ 1 w 114"/>
                <a:gd name="T21" fmla="*/ 0 h 200"/>
                <a:gd name="T22" fmla="*/ 1 w 114"/>
                <a:gd name="T23" fmla="*/ 0 h 200"/>
                <a:gd name="T24" fmla="*/ 1 w 114"/>
                <a:gd name="T25" fmla="*/ 0 h 200"/>
                <a:gd name="T26" fmla="*/ 1 w 114"/>
                <a:gd name="T27" fmla="*/ 0 h 200"/>
                <a:gd name="T28" fmla="*/ 1 w 114"/>
                <a:gd name="T29" fmla="*/ 0 h 200"/>
                <a:gd name="T30" fmla="*/ 1 w 114"/>
                <a:gd name="T31" fmla="*/ 0 h 200"/>
                <a:gd name="T32" fmla="*/ 1 w 114"/>
                <a:gd name="T33" fmla="*/ 0 h 200"/>
                <a:gd name="T34" fmla="*/ 1 w 114"/>
                <a:gd name="T35" fmla="*/ 0 h 200"/>
                <a:gd name="T36" fmla="*/ 1 w 114"/>
                <a:gd name="T37" fmla="*/ 0 h 200"/>
                <a:gd name="T38" fmla="*/ 1 w 114"/>
                <a:gd name="T39" fmla="*/ 0 h 200"/>
                <a:gd name="T40" fmla="*/ 1 w 114"/>
                <a:gd name="T41" fmla="*/ 0 h 200"/>
                <a:gd name="T42" fmla="*/ 1 w 114"/>
                <a:gd name="T43" fmla="*/ 0 h 200"/>
                <a:gd name="T44" fmla="*/ 1 w 114"/>
                <a:gd name="T45" fmla="*/ 0 h 200"/>
                <a:gd name="T46" fmla="*/ 1 w 114"/>
                <a:gd name="T47" fmla="*/ 0 h 200"/>
                <a:gd name="T48" fmla="*/ 1 w 114"/>
                <a:gd name="T49" fmla="*/ 0 h 200"/>
                <a:gd name="T50" fmla="*/ 1 w 114"/>
                <a:gd name="T51" fmla="*/ 0 h 200"/>
                <a:gd name="T52" fmla="*/ 1 w 114"/>
                <a:gd name="T53" fmla="*/ 0 h 200"/>
                <a:gd name="T54" fmla="*/ 1 w 114"/>
                <a:gd name="T55" fmla="*/ 0 h 200"/>
                <a:gd name="T56" fmla="*/ 1 w 114"/>
                <a:gd name="T57" fmla="*/ 0 h 200"/>
                <a:gd name="T58" fmla="*/ 1 w 114"/>
                <a:gd name="T59" fmla="*/ 0 h 200"/>
                <a:gd name="T60" fmla="*/ 1 w 114"/>
                <a:gd name="T61" fmla="*/ 0 h 200"/>
                <a:gd name="T62" fmla="*/ 1 w 114"/>
                <a:gd name="T63" fmla="*/ 0 h 200"/>
                <a:gd name="T64" fmla="*/ 1 w 114"/>
                <a:gd name="T65" fmla="*/ 0 h 200"/>
                <a:gd name="T66" fmla="*/ 0 w 114"/>
                <a:gd name="T67" fmla="*/ 0 h 200"/>
                <a:gd name="T68" fmla="*/ 0 w 114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4" h="200">
                  <a:moveTo>
                    <a:pt x="0" y="188"/>
                  </a:moveTo>
                  <a:lnTo>
                    <a:pt x="1" y="191"/>
                  </a:lnTo>
                  <a:lnTo>
                    <a:pt x="5" y="193"/>
                  </a:lnTo>
                  <a:lnTo>
                    <a:pt x="9" y="194"/>
                  </a:lnTo>
                  <a:lnTo>
                    <a:pt x="16" y="196"/>
                  </a:lnTo>
                  <a:lnTo>
                    <a:pt x="25" y="197"/>
                  </a:lnTo>
                  <a:lnTo>
                    <a:pt x="35" y="199"/>
                  </a:lnTo>
                  <a:lnTo>
                    <a:pt x="45" y="200"/>
                  </a:lnTo>
                  <a:lnTo>
                    <a:pt x="56" y="200"/>
                  </a:lnTo>
                  <a:lnTo>
                    <a:pt x="68" y="200"/>
                  </a:lnTo>
                  <a:lnTo>
                    <a:pt x="79" y="199"/>
                  </a:lnTo>
                  <a:lnTo>
                    <a:pt x="89" y="197"/>
                  </a:lnTo>
                  <a:lnTo>
                    <a:pt x="98" y="196"/>
                  </a:lnTo>
                  <a:lnTo>
                    <a:pt x="105" y="194"/>
                  </a:lnTo>
                  <a:lnTo>
                    <a:pt x="109" y="193"/>
                  </a:lnTo>
                  <a:lnTo>
                    <a:pt x="113" y="191"/>
                  </a:lnTo>
                  <a:lnTo>
                    <a:pt x="114" y="188"/>
                  </a:lnTo>
                  <a:lnTo>
                    <a:pt x="114" y="12"/>
                  </a:lnTo>
                  <a:lnTo>
                    <a:pt x="113" y="10"/>
                  </a:lnTo>
                  <a:lnTo>
                    <a:pt x="109" y="7"/>
                  </a:lnTo>
                  <a:lnTo>
                    <a:pt x="105" y="5"/>
                  </a:lnTo>
                  <a:lnTo>
                    <a:pt x="98" y="4"/>
                  </a:lnTo>
                  <a:lnTo>
                    <a:pt x="89" y="3"/>
                  </a:lnTo>
                  <a:lnTo>
                    <a:pt x="79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3"/>
                  </a:lnTo>
                  <a:lnTo>
                    <a:pt x="16" y="4"/>
                  </a:lnTo>
                  <a:lnTo>
                    <a:pt x="9" y="5"/>
                  </a:lnTo>
                  <a:lnTo>
                    <a:pt x="5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81"/>
            <p:cNvSpPr>
              <a:spLocks/>
            </p:cNvSpPr>
            <p:nvPr/>
          </p:nvSpPr>
          <p:spPr bwMode="auto">
            <a:xfrm>
              <a:off x="1531" y="1542"/>
              <a:ext cx="58" cy="99"/>
            </a:xfrm>
            <a:custGeom>
              <a:avLst/>
              <a:gdLst>
                <a:gd name="T0" fmla="*/ 1 w 115"/>
                <a:gd name="T1" fmla="*/ 0 h 200"/>
                <a:gd name="T2" fmla="*/ 1 w 115"/>
                <a:gd name="T3" fmla="*/ 0 h 200"/>
                <a:gd name="T4" fmla="*/ 1 w 115"/>
                <a:gd name="T5" fmla="*/ 0 h 200"/>
                <a:gd name="T6" fmla="*/ 1 w 115"/>
                <a:gd name="T7" fmla="*/ 0 h 200"/>
                <a:gd name="T8" fmla="*/ 1 w 115"/>
                <a:gd name="T9" fmla="*/ 0 h 200"/>
                <a:gd name="T10" fmla="*/ 1 w 115"/>
                <a:gd name="T11" fmla="*/ 0 h 200"/>
                <a:gd name="T12" fmla="*/ 1 w 115"/>
                <a:gd name="T13" fmla="*/ 0 h 200"/>
                <a:gd name="T14" fmla="*/ 1 w 115"/>
                <a:gd name="T15" fmla="*/ 0 h 200"/>
                <a:gd name="T16" fmla="*/ 1 w 115"/>
                <a:gd name="T17" fmla="*/ 0 h 200"/>
                <a:gd name="T18" fmla="*/ 1 w 115"/>
                <a:gd name="T19" fmla="*/ 0 h 200"/>
                <a:gd name="T20" fmla="*/ 1 w 115"/>
                <a:gd name="T21" fmla="*/ 0 h 200"/>
                <a:gd name="T22" fmla="*/ 1 w 115"/>
                <a:gd name="T23" fmla="*/ 0 h 200"/>
                <a:gd name="T24" fmla="*/ 1 w 115"/>
                <a:gd name="T25" fmla="*/ 0 h 200"/>
                <a:gd name="T26" fmla="*/ 1 w 115"/>
                <a:gd name="T27" fmla="*/ 0 h 200"/>
                <a:gd name="T28" fmla="*/ 1 w 115"/>
                <a:gd name="T29" fmla="*/ 0 h 200"/>
                <a:gd name="T30" fmla="*/ 1 w 115"/>
                <a:gd name="T31" fmla="*/ 0 h 200"/>
                <a:gd name="T32" fmla="*/ 0 w 115"/>
                <a:gd name="T33" fmla="*/ 0 h 200"/>
                <a:gd name="T34" fmla="*/ 0 w 115"/>
                <a:gd name="T35" fmla="*/ 0 h 200"/>
                <a:gd name="T36" fmla="*/ 1 w 115"/>
                <a:gd name="T37" fmla="*/ 0 h 200"/>
                <a:gd name="T38" fmla="*/ 1 w 115"/>
                <a:gd name="T39" fmla="*/ 0 h 200"/>
                <a:gd name="T40" fmla="*/ 1 w 115"/>
                <a:gd name="T41" fmla="*/ 0 h 200"/>
                <a:gd name="T42" fmla="*/ 1 w 115"/>
                <a:gd name="T43" fmla="*/ 0 h 200"/>
                <a:gd name="T44" fmla="*/ 1 w 115"/>
                <a:gd name="T45" fmla="*/ 0 h 200"/>
                <a:gd name="T46" fmla="*/ 1 w 115"/>
                <a:gd name="T47" fmla="*/ 0 h 200"/>
                <a:gd name="T48" fmla="*/ 1 w 115"/>
                <a:gd name="T49" fmla="*/ 0 h 200"/>
                <a:gd name="T50" fmla="*/ 1 w 115"/>
                <a:gd name="T51" fmla="*/ 0 h 200"/>
                <a:gd name="T52" fmla="*/ 1 w 115"/>
                <a:gd name="T53" fmla="*/ 0 h 200"/>
                <a:gd name="T54" fmla="*/ 1 w 115"/>
                <a:gd name="T55" fmla="*/ 0 h 200"/>
                <a:gd name="T56" fmla="*/ 1 w 115"/>
                <a:gd name="T57" fmla="*/ 0 h 200"/>
                <a:gd name="T58" fmla="*/ 1 w 115"/>
                <a:gd name="T59" fmla="*/ 0 h 200"/>
                <a:gd name="T60" fmla="*/ 1 w 115"/>
                <a:gd name="T61" fmla="*/ 0 h 200"/>
                <a:gd name="T62" fmla="*/ 1 w 115"/>
                <a:gd name="T63" fmla="*/ 0 h 200"/>
                <a:gd name="T64" fmla="*/ 1 w 115"/>
                <a:gd name="T65" fmla="*/ 0 h 200"/>
                <a:gd name="T66" fmla="*/ 1 w 115"/>
                <a:gd name="T67" fmla="*/ 0 h 200"/>
                <a:gd name="T68" fmla="*/ 1 w 115"/>
                <a:gd name="T69" fmla="*/ 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0">
                  <a:moveTo>
                    <a:pt x="115" y="188"/>
                  </a:moveTo>
                  <a:lnTo>
                    <a:pt x="114" y="191"/>
                  </a:lnTo>
                  <a:lnTo>
                    <a:pt x="111" y="193"/>
                  </a:lnTo>
                  <a:lnTo>
                    <a:pt x="106" y="194"/>
                  </a:lnTo>
                  <a:lnTo>
                    <a:pt x="99" y="196"/>
                  </a:lnTo>
                  <a:lnTo>
                    <a:pt x="90" y="197"/>
                  </a:lnTo>
                  <a:lnTo>
                    <a:pt x="81" y="199"/>
                  </a:lnTo>
                  <a:lnTo>
                    <a:pt x="69" y="200"/>
                  </a:lnTo>
                  <a:lnTo>
                    <a:pt x="58" y="200"/>
                  </a:lnTo>
                  <a:lnTo>
                    <a:pt x="46" y="200"/>
                  </a:lnTo>
                  <a:lnTo>
                    <a:pt x="36" y="199"/>
                  </a:lnTo>
                  <a:lnTo>
                    <a:pt x="25" y="197"/>
                  </a:lnTo>
                  <a:lnTo>
                    <a:pt x="17" y="196"/>
                  </a:lnTo>
                  <a:lnTo>
                    <a:pt x="10" y="194"/>
                  </a:lnTo>
                  <a:lnTo>
                    <a:pt x="5" y="193"/>
                  </a:lnTo>
                  <a:lnTo>
                    <a:pt x="1" y="191"/>
                  </a:lnTo>
                  <a:lnTo>
                    <a:pt x="0" y="188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5" y="7"/>
                  </a:lnTo>
                  <a:lnTo>
                    <a:pt x="10" y="5"/>
                  </a:lnTo>
                  <a:lnTo>
                    <a:pt x="17" y="4"/>
                  </a:lnTo>
                  <a:lnTo>
                    <a:pt x="25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5"/>
                  </a:lnTo>
                  <a:lnTo>
                    <a:pt x="111" y="7"/>
                  </a:lnTo>
                  <a:lnTo>
                    <a:pt x="114" y="10"/>
                  </a:lnTo>
                  <a:lnTo>
                    <a:pt x="115" y="12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82"/>
            <p:cNvSpPr>
              <a:spLocks/>
            </p:cNvSpPr>
            <p:nvPr/>
          </p:nvSpPr>
          <p:spPr bwMode="auto">
            <a:xfrm>
              <a:off x="1011" y="1553"/>
              <a:ext cx="58" cy="100"/>
            </a:xfrm>
            <a:custGeom>
              <a:avLst/>
              <a:gdLst>
                <a:gd name="T0" fmla="*/ 1 w 116"/>
                <a:gd name="T1" fmla="*/ 0 h 201"/>
                <a:gd name="T2" fmla="*/ 1 w 116"/>
                <a:gd name="T3" fmla="*/ 0 h 201"/>
                <a:gd name="T4" fmla="*/ 1 w 116"/>
                <a:gd name="T5" fmla="*/ 0 h 201"/>
                <a:gd name="T6" fmla="*/ 1 w 116"/>
                <a:gd name="T7" fmla="*/ 0 h 201"/>
                <a:gd name="T8" fmla="*/ 1 w 116"/>
                <a:gd name="T9" fmla="*/ 0 h 201"/>
                <a:gd name="T10" fmla="*/ 1 w 116"/>
                <a:gd name="T11" fmla="*/ 0 h 201"/>
                <a:gd name="T12" fmla="*/ 1 w 116"/>
                <a:gd name="T13" fmla="*/ 0 h 201"/>
                <a:gd name="T14" fmla="*/ 1 w 116"/>
                <a:gd name="T15" fmla="*/ 0 h 201"/>
                <a:gd name="T16" fmla="*/ 1 w 116"/>
                <a:gd name="T17" fmla="*/ 0 h 201"/>
                <a:gd name="T18" fmla="*/ 1 w 116"/>
                <a:gd name="T19" fmla="*/ 0 h 201"/>
                <a:gd name="T20" fmla="*/ 1 w 116"/>
                <a:gd name="T21" fmla="*/ 0 h 201"/>
                <a:gd name="T22" fmla="*/ 1 w 116"/>
                <a:gd name="T23" fmla="*/ 0 h 201"/>
                <a:gd name="T24" fmla="*/ 1 w 116"/>
                <a:gd name="T25" fmla="*/ 0 h 201"/>
                <a:gd name="T26" fmla="*/ 1 w 116"/>
                <a:gd name="T27" fmla="*/ 0 h 201"/>
                <a:gd name="T28" fmla="*/ 1 w 116"/>
                <a:gd name="T29" fmla="*/ 0 h 201"/>
                <a:gd name="T30" fmla="*/ 1 w 116"/>
                <a:gd name="T31" fmla="*/ 0 h 201"/>
                <a:gd name="T32" fmla="*/ 0 w 116"/>
                <a:gd name="T33" fmla="*/ 0 h 201"/>
                <a:gd name="T34" fmla="*/ 0 w 116"/>
                <a:gd name="T35" fmla="*/ 0 h 201"/>
                <a:gd name="T36" fmla="*/ 1 w 116"/>
                <a:gd name="T37" fmla="*/ 0 h 201"/>
                <a:gd name="T38" fmla="*/ 1 w 116"/>
                <a:gd name="T39" fmla="*/ 0 h 201"/>
                <a:gd name="T40" fmla="*/ 1 w 116"/>
                <a:gd name="T41" fmla="*/ 0 h 201"/>
                <a:gd name="T42" fmla="*/ 1 w 116"/>
                <a:gd name="T43" fmla="*/ 0 h 201"/>
                <a:gd name="T44" fmla="*/ 1 w 116"/>
                <a:gd name="T45" fmla="*/ 0 h 201"/>
                <a:gd name="T46" fmla="*/ 1 w 116"/>
                <a:gd name="T47" fmla="*/ 0 h 201"/>
                <a:gd name="T48" fmla="*/ 1 w 116"/>
                <a:gd name="T49" fmla="*/ 0 h 201"/>
                <a:gd name="T50" fmla="*/ 1 w 116"/>
                <a:gd name="T51" fmla="*/ 0 h 201"/>
                <a:gd name="T52" fmla="*/ 1 w 116"/>
                <a:gd name="T53" fmla="*/ 0 h 201"/>
                <a:gd name="T54" fmla="*/ 1 w 116"/>
                <a:gd name="T55" fmla="*/ 0 h 201"/>
                <a:gd name="T56" fmla="*/ 1 w 116"/>
                <a:gd name="T57" fmla="*/ 0 h 201"/>
                <a:gd name="T58" fmla="*/ 1 w 116"/>
                <a:gd name="T59" fmla="*/ 0 h 201"/>
                <a:gd name="T60" fmla="*/ 1 w 116"/>
                <a:gd name="T61" fmla="*/ 0 h 201"/>
                <a:gd name="T62" fmla="*/ 1 w 116"/>
                <a:gd name="T63" fmla="*/ 0 h 201"/>
                <a:gd name="T64" fmla="*/ 1 w 116"/>
                <a:gd name="T65" fmla="*/ 0 h 201"/>
                <a:gd name="T66" fmla="*/ 1 w 116"/>
                <a:gd name="T67" fmla="*/ 0 h 201"/>
                <a:gd name="T68" fmla="*/ 1 w 116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201">
                  <a:moveTo>
                    <a:pt x="116" y="188"/>
                  </a:moveTo>
                  <a:lnTo>
                    <a:pt x="114" y="190"/>
                  </a:lnTo>
                  <a:lnTo>
                    <a:pt x="111" y="193"/>
                  </a:lnTo>
                  <a:lnTo>
                    <a:pt x="106" y="195"/>
                  </a:lnTo>
                  <a:lnTo>
                    <a:pt x="99" y="197"/>
                  </a:lnTo>
                  <a:lnTo>
                    <a:pt x="90" y="199"/>
                  </a:lnTo>
                  <a:lnTo>
                    <a:pt x="81" y="200"/>
                  </a:lnTo>
                  <a:lnTo>
                    <a:pt x="69" y="201"/>
                  </a:lnTo>
                  <a:lnTo>
                    <a:pt x="58" y="201"/>
                  </a:lnTo>
                  <a:lnTo>
                    <a:pt x="46" y="201"/>
                  </a:lnTo>
                  <a:lnTo>
                    <a:pt x="36" y="200"/>
                  </a:lnTo>
                  <a:lnTo>
                    <a:pt x="26" y="199"/>
                  </a:lnTo>
                  <a:lnTo>
                    <a:pt x="18" y="197"/>
                  </a:lnTo>
                  <a:lnTo>
                    <a:pt x="11" y="195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8" y="4"/>
                  </a:lnTo>
                  <a:lnTo>
                    <a:pt x="26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1" y="8"/>
                  </a:lnTo>
                  <a:lnTo>
                    <a:pt x="114" y="11"/>
                  </a:lnTo>
                  <a:lnTo>
                    <a:pt x="116" y="13"/>
                  </a:lnTo>
                  <a:lnTo>
                    <a:pt x="116" y="18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83"/>
            <p:cNvSpPr>
              <a:spLocks/>
            </p:cNvSpPr>
            <p:nvPr/>
          </p:nvSpPr>
          <p:spPr bwMode="auto">
            <a:xfrm>
              <a:off x="1118" y="1553"/>
              <a:ext cx="57" cy="100"/>
            </a:xfrm>
            <a:custGeom>
              <a:avLst/>
              <a:gdLst>
                <a:gd name="T0" fmla="*/ 0 w 115"/>
                <a:gd name="T1" fmla="*/ 0 h 201"/>
                <a:gd name="T2" fmla="*/ 0 w 115"/>
                <a:gd name="T3" fmla="*/ 0 h 201"/>
                <a:gd name="T4" fmla="*/ 0 w 115"/>
                <a:gd name="T5" fmla="*/ 0 h 201"/>
                <a:gd name="T6" fmla="*/ 0 w 115"/>
                <a:gd name="T7" fmla="*/ 0 h 201"/>
                <a:gd name="T8" fmla="*/ 0 w 115"/>
                <a:gd name="T9" fmla="*/ 0 h 201"/>
                <a:gd name="T10" fmla="*/ 0 w 115"/>
                <a:gd name="T11" fmla="*/ 0 h 201"/>
                <a:gd name="T12" fmla="*/ 0 w 115"/>
                <a:gd name="T13" fmla="*/ 0 h 201"/>
                <a:gd name="T14" fmla="*/ 0 w 115"/>
                <a:gd name="T15" fmla="*/ 0 h 201"/>
                <a:gd name="T16" fmla="*/ 0 w 115"/>
                <a:gd name="T17" fmla="*/ 0 h 201"/>
                <a:gd name="T18" fmla="*/ 0 w 115"/>
                <a:gd name="T19" fmla="*/ 0 h 201"/>
                <a:gd name="T20" fmla="*/ 0 w 115"/>
                <a:gd name="T21" fmla="*/ 0 h 201"/>
                <a:gd name="T22" fmla="*/ 0 w 115"/>
                <a:gd name="T23" fmla="*/ 0 h 201"/>
                <a:gd name="T24" fmla="*/ 0 w 115"/>
                <a:gd name="T25" fmla="*/ 0 h 201"/>
                <a:gd name="T26" fmla="*/ 0 w 115"/>
                <a:gd name="T27" fmla="*/ 0 h 201"/>
                <a:gd name="T28" fmla="*/ 0 w 115"/>
                <a:gd name="T29" fmla="*/ 0 h 201"/>
                <a:gd name="T30" fmla="*/ 0 w 115"/>
                <a:gd name="T31" fmla="*/ 0 h 201"/>
                <a:gd name="T32" fmla="*/ 0 w 115"/>
                <a:gd name="T33" fmla="*/ 0 h 201"/>
                <a:gd name="T34" fmla="*/ 0 w 115"/>
                <a:gd name="T35" fmla="*/ 0 h 201"/>
                <a:gd name="T36" fmla="*/ 0 w 115"/>
                <a:gd name="T37" fmla="*/ 0 h 201"/>
                <a:gd name="T38" fmla="*/ 0 w 115"/>
                <a:gd name="T39" fmla="*/ 0 h 201"/>
                <a:gd name="T40" fmla="*/ 0 w 115"/>
                <a:gd name="T41" fmla="*/ 0 h 201"/>
                <a:gd name="T42" fmla="*/ 0 w 115"/>
                <a:gd name="T43" fmla="*/ 0 h 201"/>
                <a:gd name="T44" fmla="*/ 0 w 115"/>
                <a:gd name="T45" fmla="*/ 0 h 201"/>
                <a:gd name="T46" fmla="*/ 0 w 115"/>
                <a:gd name="T47" fmla="*/ 0 h 201"/>
                <a:gd name="T48" fmla="*/ 0 w 115"/>
                <a:gd name="T49" fmla="*/ 0 h 201"/>
                <a:gd name="T50" fmla="*/ 0 w 115"/>
                <a:gd name="T51" fmla="*/ 0 h 201"/>
                <a:gd name="T52" fmla="*/ 0 w 115"/>
                <a:gd name="T53" fmla="*/ 0 h 201"/>
                <a:gd name="T54" fmla="*/ 0 w 115"/>
                <a:gd name="T55" fmla="*/ 0 h 201"/>
                <a:gd name="T56" fmla="*/ 0 w 115"/>
                <a:gd name="T57" fmla="*/ 0 h 201"/>
                <a:gd name="T58" fmla="*/ 0 w 115"/>
                <a:gd name="T59" fmla="*/ 0 h 201"/>
                <a:gd name="T60" fmla="*/ 0 w 115"/>
                <a:gd name="T61" fmla="*/ 0 h 201"/>
                <a:gd name="T62" fmla="*/ 0 w 115"/>
                <a:gd name="T63" fmla="*/ 0 h 201"/>
                <a:gd name="T64" fmla="*/ 0 w 115"/>
                <a:gd name="T65" fmla="*/ 0 h 201"/>
                <a:gd name="T66" fmla="*/ 0 w 115"/>
                <a:gd name="T67" fmla="*/ 0 h 201"/>
                <a:gd name="T68" fmla="*/ 0 w 115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1">
                  <a:moveTo>
                    <a:pt x="115" y="188"/>
                  </a:moveTo>
                  <a:lnTo>
                    <a:pt x="114" y="190"/>
                  </a:lnTo>
                  <a:lnTo>
                    <a:pt x="110" y="193"/>
                  </a:lnTo>
                  <a:lnTo>
                    <a:pt x="104" y="195"/>
                  </a:lnTo>
                  <a:lnTo>
                    <a:pt x="97" y="197"/>
                  </a:lnTo>
                  <a:lnTo>
                    <a:pt x="89" y="199"/>
                  </a:lnTo>
                  <a:lnTo>
                    <a:pt x="79" y="200"/>
                  </a:lnTo>
                  <a:lnTo>
                    <a:pt x="69" y="201"/>
                  </a:lnTo>
                  <a:lnTo>
                    <a:pt x="57" y="201"/>
                  </a:lnTo>
                  <a:lnTo>
                    <a:pt x="46" y="201"/>
                  </a:lnTo>
                  <a:lnTo>
                    <a:pt x="34" y="200"/>
                  </a:lnTo>
                  <a:lnTo>
                    <a:pt x="25" y="199"/>
                  </a:lnTo>
                  <a:lnTo>
                    <a:pt x="17" y="197"/>
                  </a:lnTo>
                  <a:lnTo>
                    <a:pt x="9" y="195"/>
                  </a:lnTo>
                  <a:lnTo>
                    <a:pt x="4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8"/>
                  </a:lnTo>
                  <a:lnTo>
                    <a:pt x="9" y="6"/>
                  </a:lnTo>
                  <a:lnTo>
                    <a:pt x="17" y="4"/>
                  </a:lnTo>
                  <a:lnTo>
                    <a:pt x="25" y="3"/>
                  </a:lnTo>
                  <a:lnTo>
                    <a:pt x="34" y="2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79" y="2"/>
                  </a:lnTo>
                  <a:lnTo>
                    <a:pt x="89" y="3"/>
                  </a:lnTo>
                  <a:lnTo>
                    <a:pt x="97" y="4"/>
                  </a:lnTo>
                  <a:lnTo>
                    <a:pt x="104" y="6"/>
                  </a:lnTo>
                  <a:lnTo>
                    <a:pt x="110" y="8"/>
                  </a:lnTo>
                  <a:lnTo>
                    <a:pt x="114" y="11"/>
                  </a:lnTo>
                  <a:lnTo>
                    <a:pt x="115" y="13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99F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84"/>
            <p:cNvSpPr>
              <a:spLocks/>
            </p:cNvSpPr>
            <p:nvPr/>
          </p:nvSpPr>
          <p:spPr bwMode="auto">
            <a:xfrm>
              <a:off x="1224" y="1553"/>
              <a:ext cx="57" cy="100"/>
            </a:xfrm>
            <a:custGeom>
              <a:avLst/>
              <a:gdLst>
                <a:gd name="T0" fmla="*/ 0 w 114"/>
                <a:gd name="T1" fmla="*/ 0 h 201"/>
                <a:gd name="T2" fmla="*/ 1 w 114"/>
                <a:gd name="T3" fmla="*/ 0 h 201"/>
                <a:gd name="T4" fmla="*/ 1 w 114"/>
                <a:gd name="T5" fmla="*/ 0 h 201"/>
                <a:gd name="T6" fmla="*/ 1 w 114"/>
                <a:gd name="T7" fmla="*/ 0 h 201"/>
                <a:gd name="T8" fmla="*/ 1 w 114"/>
                <a:gd name="T9" fmla="*/ 0 h 201"/>
                <a:gd name="T10" fmla="*/ 1 w 114"/>
                <a:gd name="T11" fmla="*/ 0 h 201"/>
                <a:gd name="T12" fmla="*/ 1 w 114"/>
                <a:gd name="T13" fmla="*/ 0 h 201"/>
                <a:gd name="T14" fmla="*/ 1 w 114"/>
                <a:gd name="T15" fmla="*/ 0 h 201"/>
                <a:gd name="T16" fmla="*/ 1 w 114"/>
                <a:gd name="T17" fmla="*/ 0 h 201"/>
                <a:gd name="T18" fmla="*/ 1 w 114"/>
                <a:gd name="T19" fmla="*/ 0 h 201"/>
                <a:gd name="T20" fmla="*/ 1 w 114"/>
                <a:gd name="T21" fmla="*/ 0 h 201"/>
                <a:gd name="T22" fmla="*/ 1 w 114"/>
                <a:gd name="T23" fmla="*/ 0 h 201"/>
                <a:gd name="T24" fmla="*/ 1 w 114"/>
                <a:gd name="T25" fmla="*/ 0 h 201"/>
                <a:gd name="T26" fmla="*/ 1 w 114"/>
                <a:gd name="T27" fmla="*/ 0 h 201"/>
                <a:gd name="T28" fmla="*/ 1 w 114"/>
                <a:gd name="T29" fmla="*/ 0 h 201"/>
                <a:gd name="T30" fmla="*/ 1 w 114"/>
                <a:gd name="T31" fmla="*/ 0 h 201"/>
                <a:gd name="T32" fmla="*/ 1 w 114"/>
                <a:gd name="T33" fmla="*/ 0 h 201"/>
                <a:gd name="T34" fmla="*/ 1 w 114"/>
                <a:gd name="T35" fmla="*/ 0 h 201"/>
                <a:gd name="T36" fmla="*/ 1 w 114"/>
                <a:gd name="T37" fmla="*/ 0 h 201"/>
                <a:gd name="T38" fmla="*/ 1 w 114"/>
                <a:gd name="T39" fmla="*/ 0 h 201"/>
                <a:gd name="T40" fmla="*/ 1 w 114"/>
                <a:gd name="T41" fmla="*/ 0 h 201"/>
                <a:gd name="T42" fmla="*/ 1 w 114"/>
                <a:gd name="T43" fmla="*/ 0 h 201"/>
                <a:gd name="T44" fmla="*/ 1 w 114"/>
                <a:gd name="T45" fmla="*/ 0 h 201"/>
                <a:gd name="T46" fmla="*/ 1 w 114"/>
                <a:gd name="T47" fmla="*/ 0 h 201"/>
                <a:gd name="T48" fmla="*/ 1 w 114"/>
                <a:gd name="T49" fmla="*/ 0 h 201"/>
                <a:gd name="T50" fmla="*/ 1 w 114"/>
                <a:gd name="T51" fmla="*/ 0 h 201"/>
                <a:gd name="T52" fmla="*/ 1 w 114"/>
                <a:gd name="T53" fmla="*/ 0 h 201"/>
                <a:gd name="T54" fmla="*/ 1 w 114"/>
                <a:gd name="T55" fmla="*/ 0 h 201"/>
                <a:gd name="T56" fmla="*/ 1 w 114"/>
                <a:gd name="T57" fmla="*/ 0 h 201"/>
                <a:gd name="T58" fmla="*/ 1 w 114"/>
                <a:gd name="T59" fmla="*/ 0 h 201"/>
                <a:gd name="T60" fmla="*/ 1 w 114"/>
                <a:gd name="T61" fmla="*/ 0 h 201"/>
                <a:gd name="T62" fmla="*/ 1 w 114"/>
                <a:gd name="T63" fmla="*/ 0 h 201"/>
                <a:gd name="T64" fmla="*/ 1 w 114"/>
                <a:gd name="T65" fmla="*/ 0 h 201"/>
                <a:gd name="T66" fmla="*/ 0 w 114"/>
                <a:gd name="T67" fmla="*/ 0 h 201"/>
                <a:gd name="T68" fmla="*/ 0 w 114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4" h="201">
                  <a:moveTo>
                    <a:pt x="0" y="188"/>
                  </a:moveTo>
                  <a:lnTo>
                    <a:pt x="1" y="190"/>
                  </a:lnTo>
                  <a:lnTo>
                    <a:pt x="4" y="193"/>
                  </a:lnTo>
                  <a:lnTo>
                    <a:pt x="9" y="195"/>
                  </a:lnTo>
                  <a:lnTo>
                    <a:pt x="17" y="197"/>
                  </a:lnTo>
                  <a:lnTo>
                    <a:pt x="25" y="199"/>
                  </a:lnTo>
                  <a:lnTo>
                    <a:pt x="34" y="200"/>
                  </a:lnTo>
                  <a:lnTo>
                    <a:pt x="46" y="201"/>
                  </a:lnTo>
                  <a:lnTo>
                    <a:pt x="57" y="201"/>
                  </a:lnTo>
                  <a:lnTo>
                    <a:pt x="69" y="201"/>
                  </a:lnTo>
                  <a:lnTo>
                    <a:pt x="79" y="200"/>
                  </a:lnTo>
                  <a:lnTo>
                    <a:pt x="88" y="199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09" y="193"/>
                  </a:lnTo>
                  <a:lnTo>
                    <a:pt x="113" y="190"/>
                  </a:lnTo>
                  <a:lnTo>
                    <a:pt x="114" y="188"/>
                  </a:lnTo>
                  <a:lnTo>
                    <a:pt x="114" y="13"/>
                  </a:lnTo>
                  <a:lnTo>
                    <a:pt x="113" y="11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88" y="3"/>
                  </a:lnTo>
                  <a:lnTo>
                    <a:pt x="79" y="2"/>
                  </a:lnTo>
                  <a:lnTo>
                    <a:pt x="69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5" y="3"/>
                  </a:lnTo>
                  <a:lnTo>
                    <a:pt x="17" y="4"/>
                  </a:lnTo>
                  <a:lnTo>
                    <a:pt x="9" y="6"/>
                  </a:lnTo>
                  <a:lnTo>
                    <a:pt x="4" y="8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99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5" name="Freeform 85"/>
            <p:cNvSpPr>
              <a:spLocks/>
            </p:cNvSpPr>
            <p:nvPr/>
          </p:nvSpPr>
          <p:spPr bwMode="auto">
            <a:xfrm>
              <a:off x="1331" y="1553"/>
              <a:ext cx="56" cy="100"/>
            </a:xfrm>
            <a:custGeom>
              <a:avLst/>
              <a:gdLst>
                <a:gd name="T0" fmla="*/ 0 w 113"/>
                <a:gd name="T1" fmla="*/ 0 h 201"/>
                <a:gd name="T2" fmla="*/ 0 w 113"/>
                <a:gd name="T3" fmla="*/ 0 h 201"/>
                <a:gd name="T4" fmla="*/ 0 w 113"/>
                <a:gd name="T5" fmla="*/ 0 h 201"/>
                <a:gd name="T6" fmla="*/ 0 w 113"/>
                <a:gd name="T7" fmla="*/ 0 h 201"/>
                <a:gd name="T8" fmla="*/ 0 w 113"/>
                <a:gd name="T9" fmla="*/ 0 h 201"/>
                <a:gd name="T10" fmla="*/ 0 w 113"/>
                <a:gd name="T11" fmla="*/ 0 h 201"/>
                <a:gd name="T12" fmla="*/ 0 w 113"/>
                <a:gd name="T13" fmla="*/ 0 h 201"/>
                <a:gd name="T14" fmla="*/ 0 w 113"/>
                <a:gd name="T15" fmla="*/ 0 h 201"/>
                <a:gd name="T16" fmla="*/ 0 w 113"/>
                <a:gd name="T17" fmla="*/ 0 h 201"/>
                <a:gd name="T18" fmla="*/ 0 w 113"/>
                <a:gd name="T19" fmla="*/ 0 h 201"/>
                <a:gd name="T20" fmla="*/ 0 w 113"/>
                <a:gd name="T21" fmla="*/ 0 h 201"/>
                <a:gd name="T22" fmla="*/ 0 w 113"/>
                <a:gd name="T23" fmla="*/ 0 h 201"/>
                <a:gd name="T24" fmla="*/ 0 w 113"/>
                <a:gd name="T25" fmla="*/ 0 h 201"/>
                <a:gd name="T26" fmla="*/ 0 w 113"/>
                <a:gd name="T27" fmla="*/ 0 h 201"/>
                <a:gd name="T28" fmla="*/ 0 w 113"/>
                <a:gd name="T29" fmla="*/ 0 h 201"/>
                <a:gd name="T30" fmla="*/ 0 w 113"/>
                <a:gd name="T31" fmla="*/ 0 h 201"/>
                <a:gd name="T32" fmla="*/ 0 w 113"/>
                <a:gd name="T33" fmla="*/ 0 h 201"/>
                <a:gd name="T34" fmla="*/ 0 w 113"/>
                <a:gd name="T35" fmla="*/ 0 h 201"/>
                <a:gd name="T36" fmla="*/ 0 w 113"/>
                <a:gd name="T37" fmla="*/ 0 h 201"/>
                <a:gd name="T38" fmla="*/ 0 w 113"/>
                <a:gd name="T39" fmla="*/ 0 h 201"/>
                <a:gd name="T40" fmla="*/ 0 w 113"/>
                <a:gd name="T41" fmla="*/ 0 h 201"/>
                <a:gd name="T42" fmla="*/ 0 w 113"/>
                <a:gd name="T43" fmla="*/ 0 h 201"/>
                <a:gd name="T44" fmla="*/ 0 w 113"/>
                <a:gd name="T45" fmla="*/ 0 h 201"/>
                <a:gd name="T46" fmla="*/ 0 w 113"/>
                <a:gd name="T47" fmla="*/ 0 h 201"/>
                <a:gd name="T48" fmla="*/ 0 w 113"/>
                <a:gd name="T49" fmla="*/ 0 h 201"/>
                <a:gd name="T50" fmla="*/ 0 w 113"/>
                <a:gd name="T51" fmla="*/ 0 h 201"/>
                <a:gd name="T52" fmla="*/ 0 w 113"/>
                <a:gd name="T53" fmla="*/ 0 h 201"/>
                <a:gd name="T54" fmla="*/ 0 w 113"/>
                <a:gd name="T55" fmla="*/ 0 h 201"/>
                <a:gd name="T56" fmla="*/ 0 w 113"/>
                <a:gd name="T57" fmla="*/ 0 h 201"/>
                <a:gd name="T58" fmla="*/ 0 w 113"/>
                <a:gd name="T59" fmla="*/ 0 h 201"/>
                <a:gd name="T60" fmla="*/ 0 w 113"/>
                <a:gd name="T61" fmla="*/ 0 h 201"/>
                <a:gd name="T62" fmla="*/ 0 w 113"/>
                <a:gd name="T63" fmla="*/ 0 h 201"/>
                <a:gd name="T64" fmla="*/ 0 w 113"/>
                <a:gd name="T65" fmla="*/ 0 h 201"/>
                <a:gd name="T66" fmla="*/ 0 w 113"/>
                <a:gd name="T67" fmla="*/ 0 h 201"/>
                <a:gd name="T68" fmla="*/ 0 w 113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3" h="201">
                  <a:moveTo>
                    <a:pt x="113" y="188"/>
                  </a:moveTo>
                  <a:lnTo>
                    <a:pt x="112" y="190"/>
                  </a:lnTo>
                  <a:lnTo>
                    <a:pt x="108" y="193"/>
                  </a:lnTo>
                  <a:lnTo>
                    <a:pt x="104" y="195"/>
                  </a:lnTo>
                  <a:lnTo>
                    <a:pt x="97" y="197"/>
                  </a:lnTo>
                  <a:lnTo>
                    <a:pt x="88" y="199"/>
                  </a:lnTo>
                  <a:lnTo>
                    <a:pt x="78" y="200"/>
                  </a:lnTo>
                  <a:lnTo>
                    <a:pt x="67" y="201"/>
                  </a:lnTo>
                  <a:lnTo>
                    <a:pt x="55" y="201"/>
                  </a:lnTo>
                  <a:lnTo>
                    <a:pt x="44" y="201"/>
                  </a:lnTo>
                  <a:lnTo>
                    <a:pt x="35" y="200"/>
                  </a:lnTo>
                  <a:lnTo>
                    <a:pt x="24" y="199"/>
                  </a:lnTo>
                  <a:lnTo>
                    <a:pt x="16" y="197"/>
                  </a:lnTo>
                  <a:lnTo>
                    <a:pt x="9" y="195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5" y="8"/>
                  </a:lnTo>
                  <a:lnTo>
                    <a:pt x="9" y="6"/>
                  </a:lnTo>
                  <a:lnTo>
                    <a:pt x="16" y="4"/>
                  </a:lnTo>
                  <a:lnTo>
                    <a:pt x="24" y="3"/>
                  </a:lnTo>
                  <a:lnTo>
                    <a:pt x="35" y="2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8" y="2"/>
                  </a:lnTo>
                  <a:lnTo>
                    <a:pt x="88" y="3"/>
                  </a:lnTo>
                  <a:lnTo>
                    <a:pt x="97" y="4"/>
                  </a:lnTo>
                  <a:lnTo>
                    <a:pt x="104" y="6"/>
                  </a:lnTo>
                  <a:lnTo>
                    <a:pt x="108" y="8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88"/>
                  </a:lnTo>
                  <a:close/>
                </a:path>
              </a:pathLst>
            </a:custGeom>
            <a:solidFill>
              <a:srgbClr val="99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6" name="Freeform 86"/>
            <p:cNvSpPr>
              <a:spLocks/>
            </p:cNvSpPr>
            <p:nvPr/>
          </p:nvSpPr>
          <p:spPr bwMode="auto">
            <a:xfrm>
              <a:off x="1437" y="1553"/>
              <a:ext cx="57" cy="100"/>
            </a:xfrm>
            <a:custGeom>
              <a:avLst/>
              <a:gdLst>
                <a:gd name="T0" fmla="*/ 0 w 114"/>
                <a:gd name="T1" fmla="*/ 0 h 201"/>
                <a:gd name="T2" fmla="*/ 1 w 114"/>
                <a:gd name="T3" fmla="*/ 0 h 201"/>
                <a:gd name="T4" fmla="*/ 1 w 114"/>
                <a:gd name="T5" fmla="*/ 0 h 201"/>
                <a:gd name="T6" fmla="*/ 1 w 114"/>
                <a:gd name="T7" fmla="*/ 0 h 201"/>
                <a:gd name="T8" fmla="*/ 1 w 114"/>
                <a:gd name="T9" fmla="*/ 0 h 201"/>
                <a:gd name="T10" fmla="*/ 1 w 114"/>
                <a:gd name="T11" fmla="*/ 0 h 201"/>
                <a:gd name="T12" fmla="*/ 1 w 114"/>
                <a:gd name="T13" fmla="*/ 0 h 201"/>
                <a:gd name="T14" fmla="*/ 1 w 114"/>
                <a:gd name="T15" fmla="*/ 0 h 201"/>
                <a:gd name="T16" fmla="*/ 1 w 114"/>
                <a:gd name="T17" fmla="*/ 0 h 201"/>
                <a:gd name="T18" fmla="*/ 1 w 114"/>
                <a:gd name="T19" fmla="*/ 0 h 201"/>
                <a:gd name="T20" fmla="*/ 1 w 114"/>
                <a:gd name="T21" fmla="*/ 0 h 201"/>
                <a:gd name="T22" fmla="*/ 1 w 114"/>
                <a:gd name="T23" fmla="*/ 0 h 201"/>
                <a:gd name="T24" fmla="*/ 1 w 114"/>
                <a:gd name="T25" fmla="*/ 0 h 201"/>
                <a:gd name="T26" fmla="*/ 1 w 114"/>
                <a:gd name="T27" fmla="*/ 0 h 201"/>
                <a:gd name="T28" fmla="*/ 1 w 114"/>
                <a:gd name="T29" fmla="*/ 0 h 201"/>
                <a:gd name="T30" fmla="*/ 1 w 114"/>
                <a:gd name="T31" fmla="*/ 0 h 201"/>
                <a:gd name="T32" fmla="*/ 1 w 114"/>
                <a:gd name="T33" fmla="*/ 0 h 201"/>
                <a:gd name="T34" fmla="*/ 1 w 114"/>
                <a:gd name="T35" fmla="*/ 0 h 201"/>
                <a:gd name="T36" fmla="*/ 1 w 114"/>
                <a:gd name="T37" fmla="*/ 0 h 201"/>
                <a:gd name="T38" fmla="*/ 1 w 114"/>
                <a:gd name="T39" fmla="*/ 0 h 201"/>
                <a:gd name="T40" fmla="*/ 1 w 114"/>
                <a:gd name="T41" fmla="*/ 0 h 201"/>
                <a:gd name="T42" fmla="*/ 1 w 114"/>
                <a:gd name="T43" fmla="*/ 0 h 201"/>
                <a:gd name="T44" fmla="*/ 1 w 114"/>
                <a:gd name="T45" fmla="*/ 0 h 201"/>
                <a:gd name="T46" fmla="*/ 1 w 114"/>
                <a:gd name="T47" fmla="*/ 0 h 201"/>
                <a:gd name="T48" fmla="*/ 1 w 114"/>
                <a:gd name="T49" fmla="*/ 0 h 201"/>
                <a:gd name="T50" fmla="*/ 1 w 114"/>
                <a:gd name="T51" fmla="*/ 0 h 201"/>
                <a:gd name="T52" fmla="*/ 1 w 114"/>
                <a:gd name="T53" fmla="*/ 0 h 201"/>
                <a:gd name="T54" fmla="*/ 1 w 114"/>
                <a:gd name="T55" fmla="*/ 0 h 201"/>
                <a:gd name="T56" fmla="*/ 1 w 114"/>
                <a:gd name="T57" fmla="*/ 0 h 201"/>
                <a:gd name="T58" fmla="*/ 1 w 114"/>
                <a:gd name="T59" fmla="*/ 0 h 201"/>
                <a:gd name="T60" fmla="*/ 1 w 114"/>
                <a:gd name="T61" fmla="*/ 0 h 201"/>
                <a:gd name="T62" fmla="*/ 1 w 114"/>
                <a:gd name="T63" fmla="*/ 0 h 201"/>
                <a:gd name="T64" fmla="*/ 1 w 114"/>
                <a:gd name="T65" fmla="*/ 0 h 201"/>
                <a:gd name="T66" fmla="*/ 0 w 114"/>
                <a:gd name="T67" fmla="*/ 0 h 201"/>
                <a:gd name="T68" fmla="*/ 0 w 114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4" h="201">
                  <a:moveTo>
                    <a:pt x="0" y="188"/>
                  </a:moveTo>
                  <a:lnTo>
                    <a:pt x="1" y="190"/>
                  </a:lnTo>
                  <a:lnTo>
                    <a:pt x="5" y="193"/>
                  </a:lnTo>
                  <a:lnTo>
                    <a:pt x="9" y="195"/>
                  </a:lnTo>
                  <a:lnTo>
                    <a:pt x="16" y="197"/>
                  </a:lnTo>
                  <a:lnTo>
                    <a:pt x="25" y="199"/>
                  </a:lnTo>
                  <a:lnTo>
                    <a:pt x="35" y="200"/>
                  </a:lnTo>
                  <a:lnTo>
                    <a:pt x="45" y="201"/>
                  </a:lnTo>
                  <a:lnTo>
                    <a:pt x="56" y="201"/>
                  </a:lnTo>
                  <a:lnTo>
                    <a:pt x="68" y="201"/>
                  </a:lnTo>
                  <a:lnTo>
                    <a:pt x="80" y="200"/>
                  </a:lnTo>
                  <a:lnTo>
                    <a:pt x="89" y="199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09" y="193"/>
                  </a:lnTo>
                  <a:lnTo>
                    <a:pt x="113" y="190"/>
                  </a:lnTo>
                  <a:lnTo>
                    <a:pt x="114" y="188"/>
                  </a:lnTo>
                  <a:lnTo>
                    <a:pt x="114" y="13"/>
                  </a:lnTo>
                  <a:lnTo>
                    <a:pt x="113" y="11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89" y="3"/>
                  </a:lnTo>
                  <a:lnTo>
                    <a:pt x="80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3"/>
                  </a:lnTo>
                  <a:lnTo>
                    <a:pt x="16" y="4"/>
                  </a:lnTo>
                  <a:lnTo>
                    <a:pt x="9" y="6"/>
                  </a:lnTo>
                  <a:lnTo>
                    <a:pt x="5" y="8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99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7" name="Freeform 87"/>
            <p:cNvSpPr>
              <a:spLocks/>
            </p:cNvSpPr>
            <p:nvPr/>
          </p:nvSpPr>
          <p:spPr bwMode="auto">
            <a:xfrm>
              <a:off x="1543" y="1553"/>
              <a:ext cx="58" cy="100"/>
            </a:xfrm>
            <a:custGeom>
              <a:avLst/>
              <a:gdLst>
                <a:gd name="T0" fmla="*/ 1 w 115"/>
                <a:gd name="T1" fmla="*/ 0 h 201"/>
                <a:gd name="T2" fmla="*/ 1 w 115"/>
                <a:gd name="T3" fmla="*/ 0 h 201"/>
                <a:gd name="T4" fmla="*/ 1 w 115"/>
                <a:gd name="T5" fmla="*/ 0 h 201"/>
                <a:gd name="T6" fmla="*/ 1 w 115"/>
                <a:gd name="T7" fmla="*/ 0 h 201"/>
                <a:gd name="T8" fmla="*/ 1 w 115"/>
                <a:gd name="T9" fmla="*/ 0 h 201"/>
                <a:gd name="T10" fmla="*/ 1 w 115"/>
                <a:gd name="T11" fmla="*/ 0 h 201"/>
                <a:gd name="T12" fmla="*/ 1 w 115"/>
                <a:gd name="T13" fmla="*/ 0 h 201"/>
                <a:gd name="T14" fmla="*/ 1 w 115"/>
                <a:gd name="T15" fmla="*/ 0 h 201"/>
                <a:gd name="T16" fmla="*/ 1 w 115"/>
                <a:gd name="T17" fmla="*/ 0 h 201"/>
                <a:gd name="T18" fmla="*/ 1 w 115"/>
                <a:gd name="T19" fmla="*/ 0 h 201"/>
                <a:gd name="T20" fmla="*/ 1 w 115"/>
                <a:gd name="T21" fmla="*/ 0 h 201"/>
                <a:gd name="T22" fmla="*/ 1 w 115"/>
                <a:gd name="T23" fmla="*/ 0 h 201"/>
                <a:gd name="T24" fmla="*/ 1 w 115"/>
                <a:gd name="T25" fmla="*/ 0 h 201"/>
                <a:gd name="T26" fmla="*/ 1 w 115"/>
                <a:gd name="T27" fmla="*/ 0 h 201"/>
                <a:gd name="T28" fmla="*/ 1 w 115"/>
                <a:gd name="T29" fmla="*/ 0 h 201"/>
                <a:gd name="T30" fmla="*/ 1 w 115"/>
                <a:gd name="T31" fmla="*/ 0 h 201"/>
                <a:gd name="T32" fmla="*/ 0 w 115"/>
                <a:gd name="T33" fmla="*/ 0 h 201"/>
                <a:gd name="T34" fmla="*/ 0 w 115"/>
                <a:gd name="T35" fmla="*/ 0 h 201"/>
                <a:gd name="T36" fmla="*/ 1 w 115"/>
                <a:gd name="T37" fmla="*/ 0 h 201"/>
                <a:gd name="T38" fmla="*/ 1 w 115"/>
                <a:gd name="T39" fmla="*/ 0 h 201"/>
                <a:gd name="T40" fmla="*/ 1 w 115"/>
                <a:gd name="T41" fmla="*/ 0 h 201"/>
                <a:gd name="T42" fmla="*/ 1 w 115"/>
                <a:gd name="T43" fmla="*/ 0 h 201"/>
                <a:gd name="T44" fmla="*/ 1 w 115"/>
                <a:gd name="T45" fmla="*/ 0 h 201"/>
                <a:gd name="T46" fmla="*/ 1 w 115"/>
                <a:gd name="T47" fmla="*/ 0 h 201"/>
                <a:gd name="T48" fmla="*/ 1 w 115"/>
                <a:gd name="T49" fmla="*/ 0 h 201"/>
                <a:gd name="T50" fmla="*/ 1 w 115"/>
                <a:gd name="T51" fmla="*/ 0 h 201"/>
                <a:gd name="T52" fmla="*/ 1 w 115"/>
                <a:gd name="T53" fmla="*/ 0 h 201"/>
                <a:gd name="T54" fmla="*/ 1 w 115"/>
                <a:gd name="T55" fmla="*/ 0 h 201"/>
                <a:gd name="T56" fmla="*/ 1 w 115"/>
                <a:gd name="T57" fmla="*/ 0 h 201"/>
                <a:gd name="T58" fmla="*/ 1 w 115"/>
                <a:gd name="T59" fmla="*/ 0 h 201"/>
                <a:gd name="T60" fmla="*/ 1 w 115"/>
                <a:gd name="T61" fmla="*/ 0 h 201"/>
                <a:gd name="T62" fmla="*/ 1 w 115"/>
                <a:gd name="T63" fmla="*/ 0 h 201"/>
                <a:gd name="T64" fmla="*/ 1 w 115"/>
                <a:gd name="T65" fmla="*/ 0 h 201"/>
                <a:gd name="T66" fmla="*/ 1 w 115"/>
                <a:gd name="T67" fmla="*/ 0 h 201"/>
                <a:gd name="T68" fmla="*/ 1 w 115"/>
                <a:gd name="T69" fmla="*/ 0 h 2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1">
                  <a:moveTo>
                    <a:pt x="115" y="188"/>
                  </a:moveTo>
                  <a:lnTo>
                    <a:pt x="114" y="190"/>
                  </a:lnTo>
                  <a:lnTo>
                    <a:pt x="111" y="193"/>
                  </a:lnTo>
                  <a:lnTo>
                    <a:pt x="106" y="195"/>
                  </a:lnTo>
                  <a:lnTo>
                    <a:pt x="99" y="197"/>
                  </a:lnTo>
                  <a:lnTo>
                    <a:pt x="90" y="199"/>
                  </a:lnTo>
                  <a:lnTo>
                    <a:pt x="81" y="200"/>
                  </a:lnTo>
                  <a:lnTo>
                    <a:pt x="69" y="201"/>
                  </a:lnTo>
                  <a:lnTo>
                    <a:pt x="58" y="201"/>
                  </a:lnTo>
                  <a:lnTo>
                    <a:pt x="46" y="201"/>
                  </a:lnTo>
                  <a:lnTo>
                    <a:pt x="36" y="200"/>
                  </a:lnTo>
                  <a:lnTo>
                    <a:pt x="25" y="199"/>
                  </a:lnTo>
                  <a:lnTo>
                    <a:pt x="17" y="197"/>
                  </a:lnTo>
                  <a:lnTo>
                    <a:pt x="10" y="195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5" y="8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25" y="3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1" y="2"/>
                  </a:lnTo>
                  <a:lnTo>
                    <a:pt x="90" y="3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1" y="8"/>
                  </a:lnTo>
                  <a:lnTo>
                    <a:pt x="114" y="11"/>
                  </a:lnTo>
                  <a:lnTo>
                    <a:pt x="115" y="13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9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8" name="Freeform 88"/>
            <p:cNvSpPr>
              <a:spLocks/>
            </p:cNvSpPr>
            <p:nvPr/>
          </p:nvSpPr>
          <p:spPr bwMode="auto">
            <a:xfrm>
              <a:off x="1638" y="1543"/>
              <a:ext cx="58" cy="100"/>
            </a:xfrm>
            <a:custGeom>
              <a:avLst/>
              <a:gdLst>
                <a:gd name="T0" fmla="*/ 1 w 115"/>
                <a:gd name="T1" fmla="*/ 1 h 199"/>
                <a:gd name="T2" fmla="*/ 1 w 115"/>
                <a:gd name="T3" fmla="*/ 1 h 199"/>
                <a:gd name="T4" fmla="*/ 1 w 115"/>
                <a:gd name="T5" fmla="*/ 1 h 199"/>
                <a:gd name="T6" fmla="*/ 1 w 115"/>
                <a:gd name="T7" fmla="*/ 1 h 199"/>
                <a:gd name="T8" fmla="*/ 1 w 115"/>
                <a:gd name="T9" fmla="*/ 1 h 199"/>
                <a:gd name="T10" fmla="*/ 1 w 115"/>
                <a:gd name="T11" fmla="*/ 1 h 199"/>
                <a:gd name="T12" fmla="*/ 1 w 115"/>
                <a:gd name="T13" fmla="*/ 1 h 199"/>
                <a:gd name="T14" fmla="*/ 1 w 115"/>
                <a:gd name="T15" fmla="*/ 1 h 199"/>
                <a:gd name="T16" fmla="*/ 1 w 115"/>
                <a:gd name="T17" fmla="*/ 1 h 199"/>
                <a:gd name="T18" fmla="*/ 1 w 115"/>
                <a:gd name="T19" fmla="*/ 1 h 199"/>
                <a:gd name="T20" fmla="*/ 1 w 115"/>
                <a:gd name="T21" fmla="*/ 1 h 199"/>
                <a:gd name="T22" fmla="*/ 1 w 115"/>
                <a:gd name="T23" fmla="*/ 1 h 199"/>
                <a:gd name="T24" fmla="*/ 1 w 115"/>
                <a:gd name="T25" fmla="*/ 1 h 199"/>
                <a:gd name="T26" fmla="*/ 1 w 115"/>
                <a:gd name="T27" fmla="*/ 1 h 199"/>
                <a:gd name="T28" fmla="*/ 1 w 115"/>
                <a:gd name="T29" fmla="*/ 1 h 199"/>
                <a:gd name="T30" fmla="*/ 1 w 115"/>
                <a:gd name="T31" fmla="*/ 1 h 199"/>
                <a:gd name="T32" fmla="*/ 0 w 115"/>
                <a:gd name="T33" fmla="*/ 1 h 199"/>
                <a:gd name="T34" fmla="*/ 0 w 115"/>
                <a:gd name="T35" fmla="*/ 1 h 199"/>
                <a:gd name="T36" fmla="*/ 1 w 115"/>
                <a:gd name="T37" fmla="*/ 1 h 199"/>
                <a:gd name="T38" fmla="*/ 1 w 115"/>
                <a:gd name="T39" fmla="*/ 1 h 199"/>
                <a:gd name="T40" fmla="*/ 1 w 115"/>
                <a:gd name="T41" fmla="*/ 1 h 199"/>
                <a:gd name="T42" fmla="*/ 1 w 115"/>
                <a:gd name="T43" fmla="*/ 1 h 199"/>
                <a:gd name="T44" fmla="*/ 1 w 115"/>
                <a:gd name="T45" fmla="*/ 1 h 199"/>
                <a:gd name="T46" fmla="*/ 1 w 115"/>
                <a:gd name="T47" fmla="*/ 1 h 199"/>
                <a:gd name="T48" fmla="*/ 1 w 115"/>
                <a:gd name="T49" fmla="*/ 0 h 199"/>
                <a:gd name="T50" fmla="*/ 1 w 115"/>
                <a:gd name="T51" fmla="*/ 0 h 199"/>
                <a:gd name="T52" fmla="*/ 1 w 115"/>
                <a:gd name="T53" fmla="*/ 0 h 199"/>
                <a:gd name="T54" fmla="*/ 1 w 115"/>
                <a:gd name="T55" fmla="*/ 1 h 199"/>
                <a:gd name="T56" fmla="*/ 1 w 115"/>
                <a:gd name="T57" fmla="*/ 1 h 199"/>
                <a:gd name="T58" fmla="*/ 1 w 115"/>
                <a:gd name="T59" fmla="*/ 1 h 199"/>
                <a:gd name="T60" fmla="*/ 1 w 115"/>
                <a:gd name="T61" fmla="*/ 1 h 199"/>
                <a:gd name="T62" fmla="*/ 1 w 115"/>
                <a:gd name="T63" fmla="*/ 1 h 199"/>
                <a:gd name="T64" fmla="*/ 1 w 115"/>
                <a:gd name="T65" fmla="*/ 1 h 199"/>
                <a:gd name="T66" fmla="*/ 1 w 115"/>
                <a:gd name="T67" fmla="*/ 1 h 199"/>
                <a:gd name="T68" fmla="*/ 1 w 115"/>
                <a:gd name="T69" fmla="*/ 1 h 1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199">
                  <a:moveTo>
                    <a:pt x="115" y="188"/>
                  </a:moveTo>
                  <a:lnTo>
                    <a:pt x="114" y="190"/>
                  </a:lnTo>
                  <a:lnTo>
                    <a:pt x="111" y="192"/>
                  </a:lnTo>
                  <a:lnTo>
                    <a:pt x="105" y="195"/>
                  </a:lnTo>
                  <a:lnTo>
                    <a:pt x="98" y="196"/>
                  </a:lnTo>
                  <a:lnTo>
                    <a:pt x="90" y="197"/>
                  </a:lnTo>
                  <a:lnTo>
                    <a:pt x="80" y="198"/>
                  </a:lnTo>
                  <a:lnTo>
                    <a:pt x="69" y="199"/>
                  </a:lnTo>
                  <a:lnTo>
                    <a:pt x="58" y="199"/>
                  </a:lnTo>
                  <a:lnTo>
                    <a:pt x="46" y="199"/>
                  </a:lnTo>
                  <a:lnTo>
                    <a:pt x="36" y="198"/>
                  </a:lnTo>
                  <a:lnTo>
                    <a:pt x="26" y="197"/>
                  </a:lnTo>
                  <a:lnTo>
                    <a:pt x="17" y="196"/>
                  </a:lnTo>
                  <a:lnTo>
                    <a:pt x="11" y="195"/>
                  </a:lnTo>
                  <a:lnTo>
                    <a:pt x="5" y="192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7"/>
                  </a:lnTo>
                  <a:lnTo>
                    <a:pt x="11" y="6"/>
                  </a:lnTo>
                  <a:lnTo>
                    <a:pt x="17" y="3"/>
                  </a:lnTo>
                  <a:lnTo>
                    <a:pt x="26" y="2"/>
                  </a:lnTo>
                  <a:lnTo>
                    <a:pt x="36" y="1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0" y="1"/>
                  </a:lnTo>
                  <a:lnTo>
                    <a:pt x="90" y="2"/>
                  </a:lnTo>
                  <a:lnTo>
                    <a:pt x="98" y="3"/>
                  </a:lnTo>
                  <a:lnTo>
                    <a:pt x="105" y="6"/>
                  </a:lnTo>
                  <a:lnTo>
                    <a:pt x="111" y="7"/>
                  </a:lnTo>
                  <a:lnTo>
                    <a:pt x="114" y="9"/>
                  </a:lnTo>
                  <a:lnTo>
                    <a:pt x="115" y="11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2D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9" name="Freeform 89"/>
            <p:cNvSpPr>
              <a:spLocks/>
            </p:cNvSpPr>
            <p:nvPr/>
          </p:nvSpPr>
          <p:spPr bwMode="auto">
            <a:xfrm>
              <a:off x="1650" y="1554"/>
              <a:ext cx="57" cy="101"/>
            </a:xfrm>
            <a:custGeom>
              <a:avLst/>
              <a:gdLst>
                <a:gd name="T0" fmla="*/ 0 w 115"/>
                <a:gd name="T1" fmla="*/ 1 h 200"/>
                <a:gd name="T2" fmla="*/ 0 w 115"/>
                <a:gd name="T3" fmla="*/ 1 h 200"/>
                <a:gd name="T4" fmla="*/ 0 w 115"/>
                <a:gd name="T5" fmla="*/ 1 h 200"/>
                <a:gd name="T6" fmla="*/ 0 w 115"/>
                <a:gd name="T7" fmla="*/ 1 h 200"/>
                <a:gd name="T8" fmla="*/ 0 w 115"/>
                <a:gd name="T9" fmla="*/ 1 h 200"/>
                <a:gd name="T10" fmla="*/ 0 w 115"/>
                <a:gd name="T11" fmla="*/ 1 h 200"/>
                <a:gd name="T12" fmla="*/ 0 w 115"/>
                <a:gd name="T13" fmla="*/ 1 h 200"/>
                <a:gd name="T14" fmla="*/ 0 w 115"/>
                <a:gd name="T15" fmla="*/ 1 h 200"/>
                <a:gd name="T16" fmla="*/ 0 w 115"/>
                <a:gd name="T17" fmla="*/ 1 h 200"/>
                <a:gd name="T18" fmla="*/ 0 w 115"/>
                <a:gd name="T19" fmla="*/ 1 h 200"/>
                <a:gd name="T20" fmla="*/ 0 w 115"/>
                <a:gd name="T21" fmla="*/ 1 h 200"/>
                <a:gd name="T22" fmla="*/ 0 w 115"/>
                <a:gd name="T23" fmla="*/ 1 h 200"/>
                <a:gd name="T24" fmla="*/ 0 w 115"/>
                <a:gd name="T25" fmla="*/ 1 h 200"/>
                <a:gd name="T26" fmla="*/ 0 w 115"/>
                <a:gd name="T27" fmla="*/ 1 h 200"/>
                <a:gd name="T28" fmla="*/ 0 w 115"/>
                <a:gd name="T29" fmla="*/ 1 h 200"/>
                <a:gd name="T30" fmla="*/ 0 w 115"/>
                <a:gd name="T31" fmla="*/ 1 h 200"/>
                <a:gd name="T32" fmla="*/ 0 w 115"/>
                <a:gd name="T33" fmla="*/ 1 h 200"/>
                <a:gd name="T34" fmla="*/ 0 w 115"/>
                <a:gd name="T35" fmla="*/ 1 h 200"/>
                <a:gd name="T36" fmla="*/ 0 w 115"/>
                <a:gd name="T37" fmla="*/ 1 h 200"/>
                <a:gd name="T38" fmla="*/ 0 w 115"/>
                <a:gd name="T39" fmla="*/ 1 h 200"/>
                <a:gd name="T40" fmla="*/ 0 w 115"/>
                <a:gd name="T41" fmla="*/ 1 h 200"/>
                <a:gd name="T42" fmla="*/ 0 w 115"/>
                <a:gd name="T43" fmla="*/ 1 h 200"/>
                <a:gd name="T44" fmla="*/ 0 w 115"/>
                <a:gd name="T45" fmla="*/ 1 h 200"/>
                <a:gd name="T46" fmla="*/ 0 w 115"/>
                <a:gd name="T47" fmla="*/ 1 h 200"/>
                <a:gd name="T48" fmla="*/ 0 w 115"/>
                <a:gd name="T49" fmla="*/ 0 h 200"/>
                <a:gd name="T50" fmla="*/ 0 w 115"/>
                <a:gd name="T51" fmla="*/ 0 h 200"/>
                <a:gd name="T52" fmla="*/ 0 w 115"/>
                <a:gd name="T53" fmla="*/ 0 h 200"/>
                <a:gd name="T54" fmla="*/ 0 w 115"/>
                <a:gd name="T55" fmla="*/ 1 h 200"/>
                <a:gd name="T56" fmla="*/ 0 w 115"/>
                <a:gd name="T57" fmla="*/ 1 h 200"/>
                <a:gd name="T58" fmla="*/ 0 w 115"/>
                <a:gd name="T59" fmla="*/ 1 h 200"/>
                <a:gd name="T60" fmla="*/ 0 w 115"/>
                <a:gd name="T61" fmla="*/ 1 h 200"/>
                <a:gd name="T62" fmla="*/ 0 w 115"/>
                <a:gd name="T63" fmla="*/ 1 h 200"/>
                <a:gd name="T64" fmla="*/ 0 w 115"/>
                <a:gd name="T65" fmla="*/ 1 h 200"/>
                <a:gd name="T66" fmla="*/ 0 w 115"/>
                <a:gd name="T67" fmla="*/ 1 h 200"/>
                <a:gd name="T68" fmla="*/ 0 w 115"/>
                <a:gd name="T69" fmla="*/ 1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" h="200">
                  <a:moveTo>
                    <a:pt x="115" y="188"/>
                  </a:moveTo>
                  <a:lnTo>
                    <a:pt x="114" y="190"/>
                  </a:lnTo>
                  <a:lnTo>
                    <a:pt x="111" y="192"/>
                  </a:lnTo>
                  <a:lnTo>
                    <a:pt x="105" y="195"/>
                  </a:lnTo>
                  <a:lnTo>
                    <a:pt x="98" y="197"/>
                  </a:lnTo>
                  <a:lnTo>
                    <a:pt x="90" y="198"/>
                  </a:lnTo>
                  <a:lnTo>
                    <a:pt x="80" y="199"/>
                  </a:lnTo>
                  <a:lnTo>
                    <a:pt x="69" y="200"/>
                  </a:lnTo>
                  <a:lnTo>
                    <a:pt x="58" y="200"/>
                  </a:lnTo>
                  <a:lnTo>
                    <a:pt x="46" y="200"/>
                  </a:lnTo>
                  <a:lnTo>
                    <a:pt x="35" y="199"/>
                  </a:lnTo>
                  <a:lnTo>
                    <a:pt x="26" y="198"/>
                  </a:lnTo>
                  <a:lnTo>
                    <a:pt x="18" y="197"/>
                  </a:lnTo>
                  <a:lnTo>
                    <a:pt x="9" y="195"/>
                  </a:lnTo>
                  <a:lnTo>
                    <a:pt x="5" y="192"/>
                  </a:lnTo>
                  <a:lnTo>
                    <a:pt x="1" y="190"/>
                  </a:lnTo>
                  <a:lnTo>
                    <a:pt x="0" y="188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8"/>
                  </a:lnTo>
                  <a:lnTo>
                    <a:pt x="9" y="6"/>
                  </a:lnTo>
                  <a:lnTo>
                    <a:pt x="18" y="3"/>
                  </a:lnTo>
                  <a:lnTo>
                    <a:pt x="26" y="2"/>
                  </a:lnTo>
                  <a:lnTo>
                    <a:pt x="35" y="1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0"/>
                  </a:lnTo>
                  <a:lnTo>
                    <a:pt x="80" y="1"/>
                  </a:lnTo>
                  <a:lnTo>
                    <a:pt x="90" y="2"/>
                  </a:lnTo>
                  <a:lnTo>
                    <a:pt x="98" y="3"/>
                  </a:lnTo>
                  <a:lnTo>
                    <a:pt x="105" y="6"/>
                  </a:lnTo>
                  <a:lnTo>
                    <a:pt x="111" y="8"/>
                  </a:lnTo>
                  <a:lnTo>
                    <a:pt x="114" y="10"/>
                  </a:lnTo>
                  <a:lnTo>
                    <a:pt x="115" y="13"/>
                  </a:lnTo>
                  <a:lnTo>
                    <a:pt x="115" y="18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0" name="Freeform 90"/>
            <p:cNvSpPr>
              <a:spLocks/>
            </p:cNvSpPr>
            <p:nvPr/>
          </p:nvSpPr>
          <p:spPr bwMode="auto">
            <a:xfrm>
              <a:off x="1490" y="1493"/>
              <a:ext cx="115" cy="96"/>
            </a:xfrm>
            <a:custGeom>
              <a:avLst/>
              <a:gdLst>
                <a:gd name="T0" fmla="*/ 0 w 231"/>
                <a:gd name="T1" fmla="*/ 1 h 192"/>
                <a:gd name="T2" fmla="*/ 0 w 231"/>
                <a:gd name="T3" fmla="*/ 0 h 192"/>
                <a:gd name="T4" fmla="*/ 0 w 231"/>
                <a:gd name="T5" fmla="*/ 0 h 192"/>
                <a:gd name="T6" fmla="*/ 0 w 231"/>
                <a:gd name="T7" fmla="*/ 1 h 192"/>
                <a:gd name="T8" fmla="*/ 0 w 231"/>
                <a:gd name="T9" fmla="*/ 1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" h="192">
                  <a:moveTo>
                    <a:pt x="39" y="192"/>
                  </a:moveTo>
                  <a:lnTo>
                    <a:pt x="231" y="0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39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1" name="Freeform 91"/>
            <p:cNvSpPr>
              <a:spLocks/>
            </p:cNvSpPr>
            <p:nvPr/>
          </p:nvSpPr>
          <p:spPr bwMode="auto">
            <a:xfrm>
              <a:off x="1518" y="1493"/>
              <a:ext cx="143" cy="107"/>
            </a:xfrm>
            <a:custGeom>
              <a:avLst/>
              <a:gdLst>
                <a:gd name="T0" fmla="*/ 0 w 287"/>
                <a:gd name="T1" fmla="*/ 1 h 214"/>
                <a:gd name="T2" fmla="*/ 0 w 287"/>
                <a:gd name="T3" fmla="*/ 0 h 214"/>
                <a:gd name="T4" fmla="*/ 0 w 287"/>
                <a:gd name="T5" fmla="*/ 0 h 214"/>
                <a:gd name="T6" fmla="*/ 0 w 287"/>
                <a:gd name="T7" fmla="*/ 1 h 214"/>
                <a:gd name="T8" fmla="*/ 0 w 287"/>
                <a:gd name="T9" fmla="*/ 1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214">
                  <a:moveTo>
                    <a:pt x="73" y="214"/>
                  </a:moveTo>
                  <a:lnTo>
                    <a:pt x="287" y="0"/>
                  </a:lnTo>
                  <a:lnTo>
                    <a:pt x="215" y="0"/>
                  </a:lnTo>
                  <a:lnTo>
                    <a:pt x="0" y="214"/>
                  </a:lnTo>
                  <a:lnTo>
                    <a:pt x="73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2" name="Rectangle 92"/>
            <p:cNvSpPr>
              <a:spLocks noChangeArrowheads="1"/>
            </p:cNvSpPr>
            <p:nvPr/>
          </p:nvSpPr>
          <p:spPr bwMode="auto">
            <a:xfrm>
              <a:off x="1019" y="1678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93" name="Rectangle 93"/>
            <p:cNvSpPr>
              <a:spLocks noChangeArrowheads="1"/>
            </p:cNvSpPr>
            <p:nvPr/>
          </p:nvSpPr>
          <p:spPr bwMode="auto">
            <a:xfrm>
              <a:off x="1024" y="1685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94" name="Rectangle 94"/>
            <p:cNvSpPr>
              <a:spLocks noChangeArrowheads="1"/>
            </p:cNvSpPr>
            <p:nvPr/>
          </p:nvSpPr>
          <p:spPr bwMode="auto">
            <a:xfrm>
              <a:off x="1126" y="1678"/>
              <a:ext cx="40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95" name="Rectangle 95"/>
            <p:cNvSpPr>
              <a:spLocks noChangeArrowheads="1"/>
            </p:cNvSpPr>
            <p:nvPr/>
          </p:nvSpPr>
          <p:spPr bwMode="auto">
            <a:xfrm>
              <a:off x="1132" y="1685"/>
              <a:ext cx="27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96" name="Rectangle 96"/>
            <p:cNvSpPr>
              <a:spLocks noChangeArrowheads="1"/>
            </p:cNvSpPr>
            <p:nvPr/>
          </p:nvSpPr>
          <p:spPr bwMode="auto">
            <a:xfrm>
              <a:off x="1237" y="1678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97" name="Rectangle 97"/>
            <p:cNvSpPr>
              <a:spLocks noChangeArrowheads="1"/>
            </p:cNvSpPr>
            <p:nvPr/>
          </p:nvSpPr>
          <p:spPr bwMode="auto">
            <a:xfrm>
              <a:off x="1243" y="1685"/>
              <a:ext cx="27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98" name="Rectangle 98"/>
            <p:cNvSpPr>
              <a:spLocks noChangeArrowheads="1"/>
            </p:cNvSpPr>
            <p:nvPr/>
          </p:nvSpPr>
          <p:spPr bwMode="auto">
            <a:xfrm>
              <a:off x="1344" y="1678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99" name="Rectangle 99"/>
            <p:cNvSpPr>
              <a:spLocks noChangeArrowheads="1"/>
            </p:cNvSpPr>
            <p:nvPr/>
          </p:nvSpPr>
          <p:spPr bwMode="auto">
            <a:xfrm>
              <a:off x="1349" y="1685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500" name="Rectangle 100"/>
            <p:cNvSpPr>
              <a:spLocks noChangeArrowheads="1"/>
            </p:cNvSpPr>
            <p:nvPr/>
          </p:nvSpPr>
          <p:spPr bwMode="auto">
            <a:xfrm>
              <a:off x="1449" y="1678"/>
              <a:ext cx="40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501" name="Rectangle 101"/>
            <p:cNvSpPr>
              <a:spLocks noChangeArrowheads="1"/>
            </p:cNvSpPr>
            <p:nvPr/>
          </p:nvSpPr>
          <p:spPr bwMode="auto">
            <a:xfrm>
              <a:off x="1455" y="1685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502" name="Rectangle 102"/>
            <p:cNvSpPr>
              <a:spLocks noChangeArrowheads="1"/>
            </p:cNvSpPr>
            <p:nvPr/>
          </p:nvSpPr>
          <p:spPr bwMode="auto">
            <a:xfrm>
              <a:off x="1557" y="1678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503" name="Rectangle 103"/>
            <p:cNvSpPr>
              <a:spLocks noChangeArrowheads="1"/>
            </p:cNvSpPr>
            <p:nvPr/>
          </p:nvSpPr>
          <p:spPr bwMode="auto">
            <a:xfrm>
              <a:off x="1563" y="1685"/>
              <a:ext cx="27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504" name="Rectangle 104"/>
            <p:cNvSpPr>
              <a:spLocks noChangeArrowheads="1"/>
            </p:cNvSpPr>
            <p:nvPr/>
          </p:nvSpPr>
          <p:spPr bwMode="auto">
            <a:xfrm>
              <a:off x="1661" y="1678"/>
              <a:ext cx="39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505" name="Rectangle 105"/>
            <p:cNvSpPr>
              <a:spLocks noChangeArrowheads="1"/>
            </p:cNvSpPr>
            <p:nvPr/>
          </p:nvSpPr>
          <p:spPr bwMode="auto">
            <a:xfrm>
              <a:off x="1667" y="1685"/>
              <a:ext cx="28" cy="17"/>
            </a:xfrm>
            <a:prstGeom prst="rect">
              <a:avLst/>
            </a:prstGeom>
            <a:solidFill>
              <a:srgbClr val="3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</p:grpSp>
      <p:sp>
        <p:nvSpPr>
          <p:cNvPr id="18437" name="Text Box 107"/>
          <p:cNvSpPr txBox="1">
            <a:spLocks noChangeArrowheads="1"/>
          </p:cNvSpPr>
          <p:nvPr/>
        </p:nvSpPr>
        <p:spPr bwMode="auto">
          <a:xfrm>
            <a:off x="4572000" y="2708275"/>
            <a:ext cx="3871913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▪VCR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인터페이스가 제공하는 특정한 작업만을 할 수 있다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사용자는 이러한 작업들을 이해해야 한다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즉 비디오를 시청하기 위해서는 무엇을 해야 하는지를 알아야 한다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▪VCR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내부를 볼 수는 없다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▪VCR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내부에서 무엇이 일어나고 있는지를 몰라도 이용할 수 있다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누군가가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VCR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내부의 기계장치를 교환한다고 하더라도 인터페이스만 바뀌지 않는 한 그대로 사용이 가능하다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8438" name="Text Box 108"/>
          <p:cNvSpPr txBox="1">
            <a:spLocks noChangeArrowheads="1"/>
          </p:cNvSpPr>
          <p:nvPr/>
        </p:nvSpPr>
        <p:spPr bwMode="auto">
          <a:xfrm>
            <a:off x="836613" y="2708275"/>
            <a:ext cx="34671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사용자들은 추상 데이터 타입이 제공하는 연산만을 사용할 수 있다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사용자들은 추상 데이터 타입을 어떻게 사용하는지를 알아야 한다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사용자들은 추상 데이터 타입 내부의 데이터를 접근할 수 없다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사용자들은 어떻게 구현되었는지 몰라도 이용할 수 있다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▪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만약 다른 사람이 추상 데이터 타입의 구현을 변경하더라도 인터페이스가 변경되지 않으면 사용할 수 있다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성능분석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알고리즘의 성능 분석 기법</a:t>
            </a:r>
          </a:p>
          <a:p>
            <a:pPr lvl="1" eaLnBrk="1" hangingPunct="1">
              <a:defRPr/>
            </a:pPr>
            <a:r>
              <a:rPr lang="ko-KR" altLang="en-US" smtClean="0"/>
              <a:t>수행 시간 측정</a:t>
            </a:r>
          </a:p>
          <a:p>
            <a:pPr lvl="2" eaLnBrk="1" hangingPunct="1">
              <a:defRPr/>
            </a:pPr>
            <a:r>
              <a:rPr lang="ko-KR" altLang="en-US" smtClean="0"/>
              <a:t>두개의 알고리즘의 실제 수행 시간을 측정하는 것</a:t>
            </a:r>
          </a:p>
          <a:p>
            <a:pPr lvl="2" eaLnBrk="1" hangingPunct="1">
              <a:defRPr/>
            </a:pPr>
            <a:r>
              <a:rPr lang="ko-KR" altLang="en-US" smtClean="0"/>
              <a:t>실제로 구현하는 것이 필요</a:t>
            </a:r>
          </a:p>
          <a:p>
            <a:pPr lvl="2" eaLnBrk="1" hangingPunct="1">
              <a:defRPr/>
            </a:pPr>
            <a:r>
              <a:rPr lang="ko-KR" altLang="en-US" smtClean="0"/>
              <a:t>동일한 하드웨어를 사용하여야 함</a:t>
            </a:r>
          </a:p>
          <a:p>
            <a:pPr lvl="2" eaLnBrk="1" hangingPunct="1">
              <a:defRPr/>
            </a:pPr>
            <a:endParaRPr lang="ko-KR" altLang="en-US" smtClean="0"/>
          </a:p>
          <a:p>
            <a:pPr lvl="2" eaLnBrk="1" hangingPunct="1">
              <a:defRPr/>
            </a:pPr>
            <a:endParaRPr lang="ko-KR" altLang="en-US" smtClean="0"/>
          </a:p>
          <a:p>
            <a:pPr lvl="1" eaLnBrk="1" hangingPunct="1">
              <a:defRPr/>
            </a:pPr>
            <a:r>
              <a:rPr lang="ko-KR" altLang="en-US" smtClean="0"/>
              <a:t>알고리즘의 복잡도 분석</a:t>
            </a:r>
          </a:p>
          <a:p>
            <a:pPr lvl="2" eaLnBrk="1" hangingPunct="1">
              <a:defRPr/>
            </a:pPr>
            <a:r>
              <a:rPr lang="ko-KR" altLang="en-US" smtClean="0"/>
              <a:t>직접 구현하지 않고서도 수행 시간을 분석하는 것</a:t>
            </a:r>
          </a:p>
          <a:p>
            <a:pPr lvl="2" eaLnBrk="1" hangingPunct="1">
              <a:defRPr/>
            </a:pPr>
            <a:r>
              <a:rPr lang="ko-KR" altLang="en-US" smtClean="0"/>
              <a:t>알고리즘이 수행하는 연산의 횟수를 측정하여 비교</a:t>
            </a:r>
          </a:p>
          <a:p>
            <a:pPr lvl="2" eaLnBrk="1" hangingPunct="1">
              <a:defRPr/>
            </a:pPr>
            <a:r>
              <a:rPr lang="ko-KR" altLang="en-US" smtClean="0"/>
              <a:t>일반적으로 연산의 횟수는 </a:t>
            </a:r>
            <a:r>
              <a:rPr lang="en-US" altLang="ko-KR" smtClean="0"/>
              <a:t>n</a:t>
            </a:r>
            <a:r>
              <a:rPr lang="ko-KR" altLang="en-US" smtClean="0"/>
              <a:t>의 함수</a:t>
            </a:r>
          </a:p>
          <a:p>
            <a:pPr lvl="2" eaLnBrk="1" hangingPunct="1">
              <a:defRPr/>
            </a:pPr>
            <a:r>
              <a:rPr lang="ko-KR" altLang="en-US" b="1" smtClean="0">
                <a:solidFill>
                  <a:srgbClr val="FF3300"/>
                </a:solidFill>
              </a:rPr>
              <a:t>시간 복잡도 분석</a:t>
            </a:r>
            <a:r>
              <a:rPr lang="en-US" altLang="ko-KR" smtClean="0"/>
              <a:t>: </a:t>
            </a:r>
            <a:r>
              <a:rPr lang="ko-KR" altLang="en-US" smtClean="0"/>
              <a:t>수행 시간 분석</a:t>
            </a:r>
          </a:p>
          <a:p>
            <a:pPr lvl="2" eaLnBrk="1" hangingPunct="1">
              <a:defRPr/>
            </a:pPr>
            <a:r>
              <a:rPr lang="ko-KR" altLang="en-US" b="1" smtClean="0">
                <a:solidFill>
                  <a:srgbClr val="FF3300"/>
                </a:solidFill>
              </a:rPr>
              <a:t>공간 복잡도 분석</a:t>
            </a:r>
            <a:r>
              <a:rPr lang="en-US" altLang="ko-KR" b="1" smtClean="0"/>
              <a:t>:</a:t>
            </a:r>
            <a:r>
              <a:rPr lang="en-US" altLang="ko-KR" smtClean="0"/>
              <a:t> </a:t>
            </a:r>
            <a:r>
              <a:rPr lang="ko-KR" altLang="en-US" smtClean="0"/>
              <a:t>수행시 필요로 하는 메모리 공간 분석</a:t>
            </a:r>
          </a:p>
          <a:p>
            <a:pPr lvl="2" eaLnBrk="1" hangingPunct="1">
              <a:defRPr/>
            </a:pPr>
            <a:endParaRPr lang="en-US" altLang="ko-KR" smtClean="0"/>
          </a:p>
        </p:txBody>
      </p:sp>
      <p:pic>
        <p:nvPicPr>
          <p:cNvPr id="19460" name="Picture 18" descr="MCj00788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628775"/>
            <a:ext cx="17430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0" descr="MCj033534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27940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1" descr="MCBD07082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059238"/>
            <a:ext cx="18145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왜 프로그램의 효율성이 중요한가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5933" y="1898830"/>
            <a:ext cx="7543800" cy="118110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6535" y="3609020"/>
            <a:ext cx="8153400" cy="227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5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 58"/>
          <p:cNvGrpSpPr>
            <a:grpSpLocks/>
          </p:cNvGrpSpPr>
          <p:nvPr/>
        </p:nvGrpSpPr>
        <p:grpSpPr bwMode="auto">
          <a:xfrm>
            <a:off x="6300788" y="3860800"/>
            <a:ext cx="936625" cy="1368425"/>
            <a:chOff x="1039" y="2296"/>
            <a:chExt cx="699" cy="983"/>
          </a:xfrm>
        </p:grpSpPr>
        <p:sp>
          <p:nvSpPr>
            <p:cNvPr id="1153" name="Freeform 14"/>
            <p:cNvSpPr>
              <a:spLocks/>
            </p:cNvSpPr>
            <p:nvPr/>
          </p:nvSpPr>
          <p:spPr bwMode="auto">
            <a:xfrm>
              <a:off x="1400" y="2316"/>
              <a:ext cx="318" cy="184"/>
            </a:xfrm>
            <a:custGeom>
              <a:avLst/>
              <a:gdLst>
                <a:gd name="T0" fmla="*/ 1 w 635"/>
                <a:gd name="T1" fmla="*/ 1 h 368"/>
                <a:gd name="T2" fmla="*/ 1 w 635"/>
                <a:gd name="T3" fmla="*/ 1 h 368"/>
                <a:gd name="T4" fmla="*/ 1 w 635"/>
                <a:gd name="T5" fmla="*/ 1 h 368"/>
                <a:gd name="T6" fmla="*/ 1 w 635"/>
                <a:gd name="T7" fmla="*/ 1 h 368"/>
                <a:gd name="T8" fmla="*/ 1 w 635"/>
                <a:gd name="T9" fmla="*/ 1 h 368"/>
                <a:gd name="T10" fmla="*/ 1 w 635"/>
                <a:gd name="T11" fmla="*/ 1 h 368"/>
                <a:gd name="T12" fmla="*/ 1 w 635"/>
                <a:gd name="T13" fmla="*/ 1 h 368"/>
                <a:gd name="T14" fmla="*/ 1 w 635"/>
                <a:gd name="T15" fmla="*/ 1 h 368"/>
                <a:gd name="T16" fmla="*/ 1 w 635"/>
                <a:gd name="T17" fmla="*/ 1 h 368"/>
                <a:gd name="T18" fmla="*/ 1 w 635"/>
                <a:gd name="T19" fmla="*/ 1 h 368"/>
                <a:gd name="T20" fmla="*/ 1 w 635"/>
                <a:gd name="T21" fmla="*/ 1 h 368"/>
                <a:gd name="T22" fmla="*/ 1 w 635"/>
                <a:gd name="T23" fmla="*/ 1 h 368"/>
                <a:gd name="T24" fmla="*/ 1 w 635"/>
                <a:gd name="T25" fmla="*/ 0 h 368"/>
                <a:gd name="T26" fmla="*/ 0 w 635"/>
                <a:gd name="T27" fmla="*/ 1 h 368"/>
                <a:gd name="T28" fmla="*/ 1 w 635"/>
                <a:gd name="T29" fmla="*/ 1 h 368"/>
                <a:gd name="T30" fmla="*/ 1 w 635"/>
                <a:gd name="T31" fmla="*/ 1 h 368"/>
                <a:gd name="T32" fmla="*/ 1 w 635"/>
                <a:gd name="T33" fmla="*/ 1 h 368"/>
                <a:gd name="T34" fmla="*/ 1 w 635"/>
                <a:gd name="T35" fmla="*/ 1 h 368"/>
                <a:gd name="T36" fmla="*/ 1 w 635"/>
                <a:gd name="T37" fmla="*/ 1 h 368"/>
                <a:gd name="T38" fmla="*/ 1 w 635"/>
                <a:gd name="T39" fmla="*/ 1 h 368"/>
                <a:gd name="T40" fmla="*/ 1 w 635"/>
                <a:gd name="T41" fmla="*/ 1 h 368"/>
                <a:gd name="T42" fmla="*/ 1 w 635"/>
                <a:gd name="T43" fmla="*/ 1 h 368"/>
                <a:gd name="T44" fmla="*/ 1 w 635"/>
                <a:gd name="T45" fmla="*/ 1 h 368"/>
                <a:gd name="T46" fmla="*/ 1 w 635"/>
                <a:gd name="T47" fmla="*/ 1 h 368"/>
                <a:gd name="T48" fmla="*/ 1 w 635"/>
                <a:gd name="T49" fmla="*/ 1 h 368"/>
                <a:gd name="T50" fmla="*/ 1 w 635"/>
                <a:gd name="T51" fmla="*/ 1 h 368"/>
                <a:gd name="T52" fmla="*/ 1 w 635"/>
                <a:gd name="T53" fmla="*/ 1 h 368"/>
                <a:gd name="T54" fmla="*/ 1 w 635"/>
                <a:gd name="T55" fmla="*/ 1 h 368"/>
                <a:gd name="T56" fmla="*/ 1 w 635"/>
                <a:gd name="T57" fmla="*/ 1 h 368"/>
                <a:gd name="T58" fmla="*/ 1 w 635"/>
                <a:gd name="T59" fmla="*/ 1 h 368"/>
                <a:gd name="T60" fmla="*/ 1 w 635"/>
                <a:gd name="T61" fmla="*/ 1 h 36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35" h="368">
                  <a:moveTo>
                    <a:pt x="635" y="172"/>
                  </a:moveTo>
                  <a:lnTo>
                    <a:pt x="606" y="157"/>
                  </a:lnTo>
                  <a:lnTo>
                    <a:pt x="554" y="168"/>
                  </a:lnTo>
                  <a:lnTo>
                    <a:pt x="547" y="167"/>
                  </a:lnTo>
                  <a:lnTo>
                    <a:pt x="531" y="163"/>
                  </a:lnTo>
                  <a:lnTo>
                    <a:pt x="505" y="156"/>
                  </a:lnTo>
                  <a:lnTo>
                    <a:pt x="478" y="147"/>
                  </a:lnTo>
                  <a:lnTo>
                    <a:pt x="448" y="134"/>
                  </a:lnTo>
                  <a:lnTo>
                    <a:pt x="420" y="118"/>
                  </a:lnTo>
                  <a:lnTo>
                    <a:pt x="398" y="98"/>
                  </a:lnTo>
                  <a:lnTo>
                    <a:pt x="384" y="75"/>
                  </a:lnTo>
                  <a:lnTo>
                    <a:pt x="394" y="16"/>
                  </a:lnTo>
                  <a:lnTo>
                    <a:pt x="357" y="0"/>
                  </a:lnTo>
                  <a:lnTo>
                    <a:pt x="0" y="115"/>
                  </a:lnTo>
                  <a:lnTo>
                    <a:pt x="49" y="128"/>
                  </a:lnTo>
                  <a:lnTo>
                    <a:pt x="97" y="142"/>
                  </a:lnTo>
                  <a:lnTo>
                    <a:pt x="144" y="157"/>
                  </a:lnTo>
                  <a:lnTo>
                    <a:pt x="189" y="172"/>
                  </a:lnTo>
                  <a:lnTo>
                    <a:pt x="232" y="188"/>
                  </a:lnTo>
                  <a:lnTo>
                    <a:pt x="275" y="204"/>
                  </a:lnTo>
                  <a:lnTo>
                    <a:pt x="316" y="220"/>
                  </a:lnTo>
                  <a:lnTo>
                    <a:pt x="356" y="238"/>
                  </a:lnTo>
                  <a:lnTo>
                    <a:pt x="394" y="255"/>
                  </a:lnTo>
                  <a:lnTo>
                    <a:pt x="430" y="271"/>
                  </a:lnTo>
                  <a:lnTo>
                    <a:pt x="465" y="288"/>
                  </a:lnTo>
                  <a:lnTo>
                    <a:pt x="497" y="306"/>
                  </a:lnTo>
                  <a:lnTo>
                    <a:pt x="528" y="322"/>
                  </a:lnTo>
                  <a:lnTo>
                    <a:pt x="558" y="338"/>
                  </a:lnTo>
                  <a:lnTo>
                    <a:pt x="586" y="353"/>
                  </a:lnTo>
                  <a:lnTo>
                    <a:pt x="611" y="368"/>
                  </a:lnTo>
                  <a:lnTo>
                    <a:pt x="635" y="17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4" name="Freeform 15"/>
            <p:cNvSpPr>
              <a:spLocks/>
            </p:cNvSpPr>
            <p:nvPr/>
          </p:nvSpPr>
          <p:spPr bwMode="auto">
            <a:xfrm>
              <a:off x="1039" y="2760"/>
              <a:ext cx="65" cy="266"/>
            </a:xfrm>
            <a:custGeom>
              <a:avLst/>
              <a:gdLst>
                <a:gd name="T0" fmla="*/ 1 w 130"/>
                <a:gd name="T1" fmla="*/ 0 h 533"/>
                <a:gd name="T2" fmla="*/ 1 w 130"/>
                <a:gd name="T3" fmla="*/ 0 h 533"/>
                <a:gd name="T4" fmla="*/ 1 w 130"/>
                <a:gd name="T5" fmla="*/ 0 h 533"/>
                <a:gd name="T6" fmla="*/ 1 w 130"/>
                <a:gd name="T7" fmla="*/ 0 h 533"/>
                <a:gd name="T8" fmla="*/ 1 w 130"/>
                <a:gd name="T9" fmla="*/ 0 h 533"/>
                <a:gd name="T10" fmla="*/ 1 w 130"/>
                <a:gd name="T11" fmla="*/ 0 h 533"/>
                <a:gd name="T12" fmla="*/ 1 w 130"/>
                <a:gd name="T13" fmla="*/ 0 h 533"/>
                <a:gd name="T14" fmla="*/ 1 w 130"/>
                <a:gd name="T15" fmla="*/ 0 h 533"/>
                <a:gd name="T16" fmla="*/ 0 w 130"/>
                <a:gd name="T17" fmla="*/ 0 h 533"/>
                <a:gd name="T18" fmla="*/ 1 w 130"/>
                <a:gd name="T19" fmla="*/ 0 h 533"/>
                <a:gd name="T20" fmla="*/ 1 w 130"/>
                <a:gd name="T21" fmla="*/ 0 h 533"/>
                <a:gd name="T22" fmla="*/ 1 w 130"/>
                <a:gd name="T23" fmla="*/ 0 h 533"/>
                <a:gd name="T24" fmla="*/ 1 w 130"/>
                <a:gd name="T25" fmla="*/ 0 h 533"/>
                <a:gd name="T26" fmla="*/ 1 w 130"/>
                <a:gd name="T27" fmla="*/ 0 h 533"/>
                <a:gd name="T28" fmla="*/ 1 w 130"/>
                <a:gd name="T29" fmla="*/ 0 h 533"/>
                <a:gd name="T30" fmla="*/ 1 w 130"/>
                <a:gd name="T31" fmla="*/ 0 h 533"/>
                <a:gd name="T32" fmla="*/ 1 w 130"/>
                <a:gd name="T33" fmla="*/ 0 h 533"/>
                <a:gd name="T34" fmla="*/ 1 w 130"/>
                <a:gd name="T35" fmla="*/ 0 h 533"/>
                <a:gd name="T36" fmla="*/ 1 w 130"/>
                <a:gd name="T37" fmla="*/ 0 h 533"/>
                <a:gd name="T38" fmla="*/ 1 w 130"/>
                <a:gd name="T39" fmla="*/ 0 h 533"/>
                <a:gd name="T40" fmla="*/ 1 w 130"/>
                <a:gd name="T41" fmla="*/ 0 h 533"/>
                <a:gd name="T42" fmla="*/ 1 w 130"/>
                <a:gd name="T43" fmla="*/ 0 h 533"/>
                <a:gd name="T44" fmla="*/ 1 w 130"/>
                <a:gd name="T45" fmla="*/ 0 h 533"/>
                <a:gd name="T46" fmla="*/ 1 w 130"/>
                <a:gd name="T47" fmla="*/ 0 h 533"/>
                <a:gd name="T48" fmla="*/ 1 w 130"/>
                <a:gd name="T49" fmla="*/ 0 h 5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533">
                  <a:moveTo>
                    <a:pt x="27" y="15"/>
                  </a:moveTo>
                  <a:lnTo>
                    <a:pt x="24" y="13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6" y="134"/>
                  </a:lnTo>
                  <a:lnTo>
                    <a:pt x="3" y="270"/>
                  </a:lnTo>
                  <a:lnTo>
                    <a:pt x="2" y="404"/>
                  </a:lnTo>
                  <a:lnTo>
                    <a:pt x="0" y="533"/>
                  </a:lnTo>
                  <a:lnTo>
                    <a:pt x="41" y="467"/>
                  </a:lnTo>
                  <a:lnTo>
                    <a:pt x="74" y="408"/>
                  </a:lnTo>
                  <a:lnTo>
                    <a:pt x="98" y="353"/>
                  </a:lnTo>
                  <a:lnTo>
                    <a:pt x="115" y="304"/>
                  </a:lnTo>
                  <a:lnTo>
                    <a:pt x="125" y="260"/>
                  </a:lnTo>
                  <a:lnTo>
                    <a:pt x="130" y="219"/>
                  </a:lnTo>
                  <a:lnTo>
                    <a:pt x="129" y="184"/>
                  </a:lnTo>
                  <a:lnTo>
                    <a:pt x="124" y="152"/>
                  </a:lnTo>
                  <a:lnTo>
                    <a:pt x="116" y="125"/>
                  </a:lnTo>
                  <a:lnTo>
                    <a:pt x="106" y="101"/>
                  </a:lnTo>
                  <a:lnTo>
                    <a:pt x="93" y="79"/>
                  </a:lnTo>
                  <a:lnTo>
                    <a:pt x="79" y="61"/>
                  </a:lnTo>
                  <a:lnTo>
                    <a:pt x="64" y="46"/>
                  </a:lnTo>
                  <a:lnTo>
                    <a:pt x="50" y="34"/>
                  </a:lnTo>
                  <a:lnTo>
                    <a:pt x="38" y="23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" name="Freeform 20"/>
            <p:cNvSpPr>
              <a:spLocks/>
            </p:cNvSpPr>
            <p:nvPr/>
          </p:nvSpPr>
          <p:spPr bwMode="auto">
            <a:xfrm>
              <a:off x="1057" y="2296"/>
              <a:ext cx="681" cy="983"/>
            </a:xfrm>
            <a:custGeom>
              <a:avLst/>
              <a:gdLst>
                <a:gd name="T0" fmla="*/ 0 w 1364"/>
                <a:gd name="T1" fmla="*/ 0 h 1966"/>
                <a:gd name="T2" fmla="*/ 0 w 1364"/>
                <a:gd name="T3" fmla="*/ 1 h 1966"/>
                <a:gd name="T4" fmla="*/ 0 w 1364"/>
                <a:gd name="T5" fmla="*/ 1 h 1966"/>
                <a:gd name="T6" fmla="*/ 0 w 1364"/>
                <a:gd name="T7" fmla="*/ 1 h 1966"/>
                <a:gd name="T8" fmla="*/ 0 w 1364"/>
                <a:gd name="T9" fmla="*/ 1 h 1966"/>
                <a:gd name="T10" fmla="*/ 0 w 1364"/>
                <a:gd name="T11" fmla="*/ 1 h 1966"/>
                <a:gd name="T12" fmla="*/ 0 w 1364"/>
                <a:gd name="T13" fmla="*/ 1 h 1966"/>
                <a:gd name="T14" fmla="*/ 0 w 1364"/>
                <a:gd name="T15" fmla="*/ 1 h 1966"/>
                <a:gd name="T16" fmla="*/ 0 w 1364"/>
                <a:gd name="T17" fmla="*/ 1 h 1966"/>
                <a:gd name="T18" fmla="*/ 0 w 1364"/>
                <a:gd name="T19" fmla="*/ 1 h 1966"/>
                <a:gd name="T20" fmla="*/ 0 w 1364"/>
                <a:gd name="T21" fmla="*/ 1 h 1966"/>
                <a:gd name="T22" fmla="*/ 0 w 1364"/>
                <a:gd name="T23" fmla="*/ 1 h 1966"/>
                <a:gd name="T24" fmla="*/ 0 w 1364"/>
                <a:gd name="T25" fmla="*/ 1 h 1966"/>
                <a:gd name="T26" fmla="*/ 0 w 1364"/>
                <a:gd name="T27" fmla="*/ 1 h 1966"/>
                <a:gd name="T28" fmla="*/ 0 w 1364"/>
                <a:gd name="T29" fmla="*/ 1 h 1966"/>
                <a:gd name="T30" fmla="*/ 0 w 1364"/>
                <a:gd name="T31" fmla="*/ 1 h 1966"/>
                <a:gd name="T32" fmla="*/ 0 w 1364"/>
                <a:gd name="T33" fmla="*/ 1 h 1966"/>
                <a:gd name="T34" fmla="*/ 0 w 1364"/>
                <a:gd name="T35" fmla="*/ 1 h 1966"/>
                <a:gd name="T36" fmla="*/ 0 w 1364"/>
                <a:gd name="T37" fmla="*/ 1 h 1966"/>
                <a:gd name="T38" fmla="*/ 0 w 1364"/>
                <a:gd name="T39" fmla="*/ 1 h 1966"/>
                <a:gd name="T40" fmla="*/ 0 w 1364"/>
                <a:gd name="T41" fmla="*/ 1 h 1966"/>
                <a:gd name="T42" fmla="*/ 0 w 1364"/>
                <a:gd name="T43" fmla="*/ 1 h 1966"/>
                <a:gd name="T44" fmla="*/ 0 w 1364"/>
                <a:gd name="T45" fmla="*/ 1 h 1966"/>
                <a:gd name="T46" fmla="*/ 0 w 1364"/>
                <a:gd name="T47" fmla="*/ 1 h 1966"/>
                <a:gd name="T48" fmla="*/ 0 w 1364"/>
                <a:gd name="T49" fmla="*/ 1 h 1966"/>
                <a:gd name="T50" fmla="*/ 0 w 1364"/>
                <a:gd name="T51" fmla="*/ 1 h 1966"/>
                <a:gd name="T52" fmla="*/ 0 w 1364"/>
                <a:gd name="T53" fmla="*/ 1 h 1966"/>
                <a:gd name="T54" fmla="*/ 0 w 1364"/>
                <a:gd name="T55" fmla="*/ 1 h 1966"/>
                <a:gd name="T56" fmla="*/ 0 w 1364"/>
                <a:gd name="T57" fmla="*/ 1 h 1966"/>
                <a:gd name="T58" fmla="*/ 0 w 1364"/>
                <a:gd name="T59" fmla="*/ 1 h 1966"/>
                <a:gd name="T60" fmla="*/ 0 w 1364"/>
                <a:gd name="T61" fmla="*/ 1 h 1966"/>
                <a:gd name="T62" fmla="*/ 0 w 1364"/>
                <a:gd name="T63" fmla="*/ 1 h 1966"/>
                <a:gd name="T64" fmla="*/ 0 w 1364"/>
                <a:gd name="T65" fmla="*/ 1 h 1966"/>
                <a:gd name="T66" fmla="*/ 0 w 1364"/>
                <a:gd name="T67" fmla="*/ 1 h 1966"/>
                <a:gd name="T68" fmla="*/ 0 w 1364"/>
                <a:gd name="T69" fmla="*/ 1 h 1966"/>
                <a:gd name="T70" fmla="*/ 0 w 1364"/>
                <a:gd name="T71" fmla="*/ 1 h 1966"/>
                <a:gd name="T72" fmla="*/ 0 w 1364"/>
                <a:gd name="T73" fmla="*/ 1 h 1966"/>
                <a:gd name="T74" fmla="*/ 0 w 1364"/>
                <a:gd name="T75" fmla="*/ 1 h 1966"/>
                <a:gd name="T76" fmla="*/ 0 w 1364"/>
                <a:gd name="T77" fmla="*/ 1 h 1966"/>
                <a:gd name="T78" fmla="*/ 0 w 1364"/>
                <a:gd name="T79" fmla="*/ 1 h 1966"/>
                <a:gd name="T80" fmla="*/ 0 w 1364"/>
                <a:gd name="T81" fmla="*/ 1 h 1966"/>
                <a:gd name="T82" fmla="*/ 0 w 1364"/>
                <a:gd name="T83" fmla="*/ 1 h 1966"/>
                <a:gd name="T84" fmla="*/ 0 w 1364"/>
                <a:gd name="T85" fmla="*/ 1 h 1966"/>
                <a:gd name="T86" fmla="*/ 0 w 1364"/>
                <a:gd name="T87" fmla="*/ 1 h 1966"/>
                <a:gd name="T88" fmla="*/ 0 w 1364"/>
                <a:gd name="T89" fmla="*/ 1 h 1966"/>
                <a:gd name="T90" fmla="*/ 0 w 1364"/>
                <a:gd name="T91" fmla="*/ 1 h 1966"/>
                <a:gd name="T92" fmla="*/ 0 w 1364"/>
                <a:gd name="T93" fmla="*/ 1 h 1966"/>
                <a:gd name="T94" fmla="*/ 0 w 1364"/>
                <a:gd name="T95" fmla="*/ 1 h 1966"/>
                <a:gd name="T96" fmla="*/ 0 w 1364"/>
                <a:gd name="T97" fmla="*/ 1 h 1966"/>
                <a:gd name="T98" fmla="*/ 0 w 1364"/>
                <a:gd name="T99" fmla="*/ 1 h 1966"/>
                <a:gd name="T100" fmla="*/ 0 w 1364"/>
                <a:gd name="T101" fmla="*/ 1 h 1966"/>
                <a:gd name="T102" fmla="*/ 0 w 1364"/>
                <a:gd name="T103" fmla="*/ 1 h 1966"/>
                <a:gd name="T104" fmla="*/ 0 w 1364"/>
                <a:gd name="T105" fmla="*/ 1 h 1966"/>
                <a:gd name="T106" fmla="*/ 0 w 1364"/>
                <a:gd name="T107" fmla="*/ 1 h 1966"/>
                <a:gd name="T108" fmla="*/ 0 w 1364"/>
                <a:gd name="T109" fmla="*/ 1 h 1966"/>
                <a:gd name="T110" fmla="*/ 0 w 1364"/>
                <a:gd name="T111" fmla="*/ 1 h 1966"/>
                <a:gd name="T112" fmla="*/ 0 w 1364"/>
                <a:gd name="T113" fmla="*/ 1 h 1966"/>
                <a:gd name="T114" fmla="*/ 0 w 1364"/>
                <a:gd name="T115" fmla="*/ 0 h 19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64" h="1966">
                  <a:moveTo>
                    <a:pt x="1084" y="0"/>
                  </a:moveTo>
                  <a:lnTo>
                    <a:pt x="1122" y="16"/>
                  </a:lnTo>
                  <a:lnTo>
                    <a:pt x="1112" y="74"/>
                  </a:lnTo>
                  <a:lnTo>
                    <a:pt x="1126" y="97"/>
                  </a:lnTo>
                  <a:lnTo>
                    <a:pt x="1147" y="116"/>
                  </a:lnTo>
                  <a:lnTo>
                    <a:pt x="1175" y="132"/>
                  </a:lnTo>
                  <a:lnTo>
                    <a:pt x="1205" y="146"/>
                  </a:lnTo>
                  <a:lnTo>
                    <a:pt x="1234" y="155"/>
                  </a:lnTo>
                  <a:lnTo>
                    <a:pt x="1258" y="162"/>
                  </a:lnTo>
                  <a:lnTo>
                    <a:pt x="1275" y="167"/>
                  </a:lnTo>
                  <a:lnTo>
                    <a:pt x="1281" y="168"/>
                  </a:lnTo>
                  <a:lnTo>
                    <a:pt x="1333" y="157"/>
                  </a:lnTo>
                  <a:lnTo>
                    <a:pt x="1364" y="172"/>
                  </a:lnTo>
                  <a:lnTo>
                    <a:pt x="1195" y="1540"/>
                  </a:lnTo>
                  <a:lnTo>
                    <a:pt x="317" y="1937"/>
                  </a:lnTo>
                  <a:lnTo>
                    <a:pt x="279" y="1928"/>
                  </a:lnTo>
                  <a:lnTo>
                    <a:pt x="279" y="1940"/>
                  </a:lnTo>
                  <a:lnTo>
                    <a:pt x="277" y="1949"/>
                  </a:lnTo>
                  <a:lnTo>
                    <a:pt x="271" y="1956"/>
                  </a:lnTo>
                  <a:lnTo>
                    <a:pt x="265" y="1960"/>
                  </a:lnTo>
                  <a:lnTo>
                    <a:pt x="258" y="1963"/>
                  </a:lnTo>
                  <a:lnTo>
                    <a:pt x="251" y="1965"/>
                  </a:lnTo>
                  <a:lnTo>
                    <a:pt x="247" y="1966"/>
                  </a:lnTo>
                  <a:lnTo>
                    <a:pt x="246" y="1966"/>
                  </a:lnTo>
                  <a:lnTo>
                    <a:pt x="223" y="1960"/>
                  </a:lnTo>
                  <a:lnTo>
                    <a:pt x="200" y="1953"/>
                  </a:lnTo>
                  <a:lnTo>
                    <a:pt x="178" y="1943"/>
                  </a:lnTo>
                  <a:lnTo>
                    <a:pt x="156" y="1933"/>
                  </a:lnTo>
                  <a:lnTo>
                    <a:pt x="135" y="1920"/>
                  </a:lnTo>
                  <a:lnTo>
                    <a:pt x="114" y="1906"/>
                  </a:lnTo>
                  <a:lnTo>
                    <a:pt x="95" y="1892"/>
                  </a:lnTo>
                  <a:lnTo>
                    <a:pt x="78" y="1879"/>
                  </a:lnTo>
                  <a:lnTo>
                    <a:pt x="60" y="1865"/>
                  </a:lnTo>
                  <a:lnTo>
                    <a:pt x="45" y="1851"/>
                  </a:lnTo>
                  <a:lnTo>
                    <a:pt x="33" y="1839"/>
                  </a:lnTo>
                  <a:lnTo>
                    <a:pt x="21" y="1828"/>
                  </a:lnTo>
                  <a:lnTo>
                    <a:pt x="13" y="1819"/>
                  </a:lnTo>
                  <a:lnTo>
                    <a:pt x="6" y="1812"/>
                  </a:lnTo>
                  <a:lnTo>
                    <a:pt x="1" y="1807"/>
                  </a:lnTo>
                  <a:lnTo>
                    <a:pt x="0" y="1806"/>
                  </a:lnTo>
                  <a:lnTo>
                    <a:pt x="4" y="1593"/>
                  </a:lnTo>
                  <a:lnTo>
                    <a:pt x="11" y="1123"/>
                  </a:lnTo>
                  <a:lnTo>
                    <a:pt x="16" y="646"/>
                  </a:lnTo>
                  <a:lnTo>
                    <a:pt x="16" y="412"/>
                  </a:lnTo>
                  <a:lnTo>
                    <a:pt x="16" y="386"/>
                  </a:lnTo>
                  <a:lnTo>
                    <a:pt x="22" y="365"/>
                  </a:lnTo>
                  <a:lnTo>
                    <a:pt x="30" y="350"/>
                  </a:lnTo>
                  <a:lnTo>
                    <a:pt x="34" y="346"/>
                  </a:lnTo>
                  <a:lnTo>
                    <a:pt x="35" y="346"/>
                  </a:lnTo>
                  <a:lnTo>
                    <a:pt x="38" y="343"/>
                  </a:lnTo>
                  <a:lnTo>
                    <a:pt x="43" y="342"/>
                  </a:lnTo>
                  <a:lnTo>
                    <a:pt x="49" y="341"/>
                  </a:lnTo>
                  <a:lnTo>
                    <a:pt x="57" y="340"/>
                  </a:lnTo>
                  <a:lnTo>
                    <a:pt x="65" y="340"/>
                  </a:lnTo>
                  <a:lnTo>
                    <a:pt x="73" y="341"/>
                  </a:lnTo>
                  <a:lnTo>
                    <a:pt x="81" y="343"/>
                  </a:lnTo>
                  <a:lnTo>
                    <a:pt x="98" y="317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" name="Freeform 21"/>
            <p:cNvSpPr>
              <a:spLocks/>
            </p:cNvSpPr>
            <p:nvPr/>
          </p:nvSpPr>
          <p:spPr bwMode="auto">
            <a:xfrm>
              <a:off x="1209" y="2384"/>
              <a:ext cx="514" cy="860"/>
            </a:xfrm>
            <a:custGeom>
              <a:avLst/>
              <a:gdLst>
                <a:gd name="T0" fmla="*/ 1 w 1027"/>
                <a:gd name="T1" fmla="*/ 0 h 1721"/>
                <a:gd name="T2" fmla="*/ 1 w 1027"/>
                <a:gd name="T3" fmla="*/ 0 h 1721"/>
                <a:gd name="T4" fmla="*/ 1 w 1027"/>
                <a:gd name="T5" fmla="*/ 0 h 1721"/>
                <a:gd name="T6" fmla="*/ 1 w 1027"/>
                <a:gd name="T7" fmla="*/ 0 h 1721"/>
                <a:gd name="T8" fmla="*/ 1 w 1027"/>
                <a:gd name="T9" fmla="*/ 0 h 1721"/>
                <a:gd name="T10" fmla="*/ 1 w 1027"/>
                <a:gd name="T11" fmla="*/ 0 h 1721"/>
                <a:gd name="T12" fmla="*/ 1 w 1027"/>
                <a:gd name="T13" fmla="*/ 0 h 1721"/>
                <a:gd name="T14" fmla="*/ 1 w 1027"/>
                <a:gd name="T15" fmla="*/ 0 h 1721"/>
                <a:gd name="T16" fmla="*/ 1 w 1027"/>
                <a:gd name="T17" fmla="*/ 0 h 1721"/>
                <a:gd name="T18" fmla="*/ 1 w 1027"/>
                <a:gd name="T19" fmla="*/ 0 h 1721"/>
                <a:gd name="T20" fmla="*/ 1 w 1027"/>
                <a:gd name="T21" fmla="*/ 0 h 1721"/>
                <a:gd name="T22" fmla="*/ 0 w 1027"/>
                <a:gd name="T23" fmla="*/ 0 h 1721"/>
                <a:gd name="T24" fmla="*/ 1 w 1027"/>
                <a:gd name="T25" fmla="*/ 0 h 1721"/>
                <a:gd name="T26" fmla="*/ 1 w 1027"/>
                <a:gd name="T27" fmla="*/ 0 h 1721"/>
                <a:gd name="T28" fmla="*/ 1 w 1027"/>
                <a:gd name="T29" fmla="*/ 0 h 1721"/>
                <a:gd name="T30" fmla="*/ 1 w 1027"/>
                <a:gd name="T31" fmla="*/ 0 h 1721"/>
                <a:gd name="T32" fmla="*/ 1 w 1027"/>
                <a:gd name="T33" fmla="*/ 0 h 1721"/>
                <a:gd name="T34" fmla="*/ 1 w 1027"/>
                <a:gd name="T35" fmla="*/ 0 h 17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27" h="1721">
                  <a:moveTo>
                    <a:pt x="1011" y="2"/>
                  </a:moveTo>
                  <a:lnTo>
                    <a:pt x="1014" y="1"/>
                  </a:lnTo>
                  <a:lnTo>
                    <a:pt x="1022" y="0"/>
                  </a:lnTo>
                  <a:lnTo>
                    <a:pt x="1027" y="2"/>
                  </a:lnTo>
                  <a:lnTo>
                    <a:pt x="1026" y="12"/>
                  </a:lnTo>
                  <a:lnTo>
                    <a:pt x="860" y="1337"/>
                  </a:lnTo>
                  <a:lnTo>
                    <a:pt x="859" y="1340"/>
                  </a:lnTo>
                  <a:lnTo>
                    <a:pt x="855" y="1345"/>
                  </a:lnTo>
                  <a:lnTo>
                    <a:pt x="851" y="1353"/>
                  </a:lnTo>
                  <a:lnTo>
                    <a:pt x="843" y="1360"/>
                  </a:lnTo>
                  <a:lnTo>
                    <a:pt x="20" y="1721"/>
                  </a:lnTo>
                  <a:lnTo>
                    <a:pt x="0" y="1712"/>
                  </a:lnTo>
                  <a:lnTo>
                    <a:pt x="70" y="326"/>
                  </a:lnTo>
                  <a:lnTo>
                    <a:pt x="70" y="324"/>
                  </a:lnTo>
                  <a:lnTo>
                    <a:pt x="72" y="317"/>
                  </a:lnTo>
                  <a:lnTo>
                    <a:pt x="79" y="308"/>
                  </a:lnTo>
                  <a:lnTo>
                    <a:pt x="93" y="301"/>
                  </a:lnTo>
                  <a:lnTo>
                    <a:pt x="10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" name="Freeform 22"/>
            <p:cNvSpPr>
              <a:spLocks/>
            </p:cNvSpPr>
            <p:nvPr/>
          </p:nvSpPr>
          <p:spPr bwMode="auto">
            <a:xfrm>
              <a:off x="1068" y="2307"/>
              <a:ext cx="534" cy="953"/>
            </a:xfrm>
            <a:custGeom>
              <a:avLst/>
              <a:gdLst>
                <a:gd name="T0" fmla="*/ 1 w 1068"/>
                <a:gd name="T1" fmla="*/ 1 h 1906"/>
                <a:gd name="T2" fmla="*/ 1 w 1068"/>
                <a:gd name="T3" fmla="*/ 1 h 1906"/>
                <a:gd name="T4" fmla="*/ 1 w 1068"/>
                <a:gd name="T5" fmla="*/ 1 h 1906"/>
                <a:gd name="T6" fmla="*/ 1 w 1068"/>
                <a:gd name="T7" fmla="*/ 1 h 1906"/>
                <a:gd name="T8" fmla="*/ 1 w 1068"/>
                <a:gd name="T9" fmla="*/ 1 h 1906"/>
                <a:gd name="T10" fmla="*/ 1 w 1068"/>
                <a:gd name="T11" fmla="*/ 1 h 1906"/>
                <a:gd name="T12" fmla="*/ 1 w 1068"/>
                <a:gd name="T13" fmla="*/ 1 h 1906"/>
                <a:gd name="T14" fmla="*/ 1 w 1068"/>
                <a:gd name="T15" fmla="*/ 1 h 1906"/>
                <a:gd name="T16" fmla="*/ 0 w 1068"/>
                <a:gd name="T17" fmla="*/ 1 h 1906"/>
                <a:gd name="T18" fmla="*/ 1 w 1068"/>
                <a:gd name="T19" fmla="*/ 1 h 1906"/>
                <a:gd name="T20" fmla="*/ 1 w 1068"/>
                <a:gd name="T21" fmla="*/ 1 h 1906"/>
                <a:gd name="T22" fmla="*/ 1 w 1068"/>
                <a:gd name="T23" fmla="*/ 1 h 1906"/>
                <a:gd name="T24" fmla="*/ 1 w 1068"/>
                <a:gd name="T25" fmla="*/ 1 h 1906"/>
                <a:gd name="T26" fmla="*/ 1 w 1068"/>
                <a:gd name="T27" fmla="*/ 1 h 1906"/>
                <a:gd name="T28" fmla="*/ 1 w 1068"/>
                <a:gd name="T29" fmla="*/ 0 h 1906"/>
                <a:gd name="T30" fmla="*/ 1 w 1068"/>
                <a:gd name="T31" fmla="*/ 1 h 1906"/>
                <a:gd name="T32" fmla="*/ 1 w 1068"/>
                <a:gd name="T33" fmla="*/ 1 h 1906"/>
                <a:gd name="T34" fmla="*/ 1 w 1068"/>
                <a:gd name="T35" fmla="*/ 1 h 1906"/>
                <a:gd name="T36" fmla="*/ 1 w 1068"/>
                <a:gd name="T37" fmla="*/ 1 h 1906"/>
                <a:gd name="T38" fmla="*/ 1 w 1068"/>
                <a:gd name="T39" fmla="*/ 1 h 1906"/>
                <a:gd name="T40" fmla="*/ 1 w 1068"/>
                <a:gd name="T41" fmla="*/ 1 h 1906"/>
                <a:gd name="T42" fmla="*/ 1 w 1068"/>
                <a:gd name="T43" fmla="*/ 1 h 1906"/>
                <a:gd name="T44" fmla="*/ 1 w 1068"/>
                <a:gd name="T45" fmla="*/ 1 h 1906"/>
                <a:gd name="T46" fmla="*/ 1 w 1068"/>
                <a:gd name="T47" fmla="*/ 1 h 1906"/>
                <a:gd name="T48" fmla="*/ 1 w 1068"/>
                <a:gd name="T49" fmla="*/ 1 h 1906"/>
                <a:gd name="T50" fmla="*/ 1 w 1068"/>
                <a:gd name="T51" fmla="*/ 1 h 1906"/>
                <a:gd name="T52" fmla="*/ 1 w 1068"/>
                <a:gd name="T53" fmla="*/ 1 h 1906"/>
                <a:gd name="T54" fmla="*/ 1 w 1068"/>
                <a:gd name="T55" fmla="*/ 1 h 1906"/>
                <a:gd name="T56" fmla="*/ 1 w 1068"/>
                <a:gd name="T57" fmla="*/ 1 h 1906"/>
                <a:gd name="T58" fmla="*/ 1 w 1068"/>
                <a:gd name="T59" fmla="*/ 1 h 1906"/>
                <a:gd name="T60" fmla="*/ 1 w 1068"/>
                <a:gd name="T61" fmla="*/ 1 h 1906"/>
                <a:gd name="T62" fmla="*/ 1 w 1068"/>
                <a:gd name="T63" fmla="*/ 1 h 1906"/>
                <a:gd name="T64" fmla="*/ 1 w 1068"/>
                <a:gd name="T65" fmla="*/ 1 h 1906"/>
                <a:gd name="T66" fmla="*/ 1 w 1068"/>
                <a:gd name="T67" fmla="*/ 1 h 19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68" h="1906">
                  <a:moveTo>
                    <a:pt x="333" y="476"/>
                  </a:moveTo>
                  <a:lnTo>
                    <a:pt x="239" y="1867"/>
                  </a:lnTo>
                  <a:lnTo>
                    <a:pt x="239" y="1869"/>
                  </a:lnTo>
                  <a:lnTo>
                    <a:pt x="238" y="1876"/>
                  </a:lnTo>
                  <a:lnTo>
                    <a:pt x="234" y="1884"/>
                  </a:lnTo>
                  <a:lnTo>
                    <a:pt x="230" y="1893"/>
                  </a:lnTo>
                  <a:lnTo>
                    <a:pt x="222" y="1900"/>
                  </a:lnTo>
                  <a:lnTo>
                    <a:pt x="211" y="1906"/>
                  </a:lnTo>
                  <a:lnTo>
                    <a:pt x="197" y="1906"/>
                  </a:lnTo>
                  <a:lnTo>
                    <a:pt x="180" y="1900"/>
                  </a:lnTo>
                  <a:lnTo>
                    <a:pt x="173" y="1897"/>
                  </a:lnTo>
                  <a:lnTo>
                    <a:pt x="156" y="1885"/>
                  </a:lnTo>
                  <a:lnTo>
                    <a:pt x="132" y="1870"/>
                  </a:lnTo>
                  <a:lnTo>
                    <a:pt x="102" y="1851"/>
                  </a:lnTo>
                  <a:lnTo>
                    <a:pt x="71" y="1829"/>
                  </a:lnTo>
                  <a:lnTo>
                    <a:pt x="42" y="1807"/>
                  </a:lnTo>
                  <a:lnTo>
                    <a:pt x="17" y="1785"/>
                  </a:lnTo>
                  <a:lnTo>
                    <a:pt x="0" y="1766"/>
                  </a:lnTo>
                  <a:lnTo>
                    <a:pt x="22" y="395"/>
                  </a:lnTo>
                  <a:lnTo>
                    <a:pt x="21" y="393"/>
                  </a:lnTo>
                  <a:lnTo>
                    <a:pt x="20" y="386"/>
                  </a:lnTo>
                  <a:lnTo>
                    <a:pt x="18" y="377"/>
                  </a:lnTo>
                  <a:lnTo>
                    <a:pt x="18" y="365"/>
                  </a:lnTo>
                  <a:lnTo>
                    <a:pt x="20" y="355"/>
                  </a:lnTo>
                  <a:lnTo>
                    <a:pt x="26" y="345"/>
                  </a:lnTo>
                  <a:lnTo>
                    <a:pt x="36" y="340"/>
                  </a:lnTo>
                  <a:lnTo>
                    <a:pt x="52" y="337"/>
                  </a:lnTo>
                  <a:lnTo>
                    <a:pt x="75" y="337"/>
                  </a:lnTo>
                  <a:lnTo>
                    <a:pt x="82" y="312"/>
                  </a:lnTo>
                  <a:lnTo>
                    <a:pt x="1054" y="0"/>
                  </a:lnTo>
                  <a:lnTo>
                    <a:pt x="1068" y="2"/>
                  </a:lnTo>
                  <a:lnTo>
                    <a:pt x="104" y="319"/>
                  </a:lnTo>
                  <a:lnTo>
                    <a:pt x="104" y="324"/>
                  </a:lnTo>
                  <a:lnTo>
                    <a:pt x="104" y="333"/>
                  </a:lnTo>
                  <a:lnTo>
                    <a:pt x="102" y="344"/>
                  </a:lnTo>
                  <a:lnTo>
                    <a:pt x="96" y="351"/>
                  </a:lnTo>
                  <a:lnTo>
                    <a:pt x="91" y="352"/>
                  </a:lnTo>
                  <a:lnTo>
                    <a:pt x="86" y="353"/>
                  </a:lnTo>
                  <a:lnTo>
                    <a:pt x="79" y="353"/>
                  </a:lnTo>
                  <a:lnTo>
                    <a:pt x="72" y="353"/>
                  </a:lnTo>
                  <a:lnTo>
                    <a:pt x="65" y="355"/>
                  </a:lnTo>
                  <a:lnTo>
                    <a:pt x="59" y="356"/>
                  </a:lnTo>
                  <a:lnTo>
                    <a:pt x="53" y="358"/>
                  </a:lnTo>
                  <a:lnTo>
                    <a:pt x="51" y="360"/>
                  </a:lnTo>
                  <a:lnTo>
                    <a:pt x="52" y="364"/>
                  </a:lnTo>
                  <a:lnTo>
                    <a:pt x="57" y="370"/>
                  </a:lnTo>
                  <a:lnTo>
                    <a:pt x="64" y="378"/>
                  </a:lnTo>
                  <a:lnTo>
                    <a:pt x="74" y="388"/>
                  </a:lnTo>
                  <a:lnTo>
                    <a:pt x="87" y="400"/>
                  </a:lnTo>
                  <a:lnTo>
                    <a:pt x="101" y="411"/>
                  </a:lnTo>
                  <a:lnTo>
                    <a:pt x="117" y="424"/>
                  </a:lnTo>
                  <a:lnTo>
                    <a:pt x="134" y="436"/>
                  </a:lnTo>
                  <a:lnTo>
                    <a:pt x="152" y="448"/>
                  </a:lnTo>
                  <a:lnTo>
                    <a:pt x="172" y="458"/>
                  </a:lnTo>
                  <a:lnTo>
                    <a:pt x="192" y="466"/>
                  </a:lnTo>
                  <a:lnTo>
                    <a:pt x="211" y="473"/>
                  </a:lnTo>
                  <a:lnTo>
                    <a:pt x="230" y="477"/>
                  </a:lnTo>
                  <a:lnTo>
                    <a:pt x="248" y="478"/>
                  </a:lnTo>
                  <a:lnTo>
                    <a:pt x="265" y="474"/>
                  </a:lnTo>
                  <a:lnTo>
                    <a:pt x="281" y="468"/>
                  </a:lnTo>
                  <a:lnTo>
                    <a:pt x="284" y="468"/>
                  </a:lnTo>
                  <a:lnTo>
                    <a:pt x="289" y="466"/>
                  </a:lnTo>
                  <a:lnTo>
                    <a:pt x="296" y="464"/>
                  </a:lnTo>
                  <a:lnTo>
                    <a:pt x="306" y="464"/>
                  </a:lnTo>
                  <a:lnTo>
                    <a:pt x="315" y="464"/>
                  </a:lnTo>
                  <a:lnTo>
                    <a:pt x="324" y="465"/>
                  </a:lnTo>
                  <a:lnTo>
                    <a:pt x="330" y="470"/>
                  </a:lnTo>
                  <a:lnTo>
                    <a:pt x="333" y="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8" name="Freeform 23"/>
            <p:cNvSpPr>
              <a:spLocks/>
            </p:cNvSpPr>
            <p:nvPr/>
          </p:nvSpPr>
          <p:spPr bwMode="auto">
            <a:xfrm>
              <a:off x="1220" y="2475"/>
              <a:ext cx="233" cy="72"/>
            </a:xfrm>
            <a:custGeom>
              <a:avLst/>
              <a:gdLst>
                <a:gd name="T0" fmla="*/ 0 w 468"/>
                <a:gd name="T1" fmla="*/ 0 h 144"/>
                <a:gd name="T2" fmla="*/ 0 w 468"/>
                <a:gd name="T3" fmla="*/ 1 h 144"/>
                <a:gd name="T4" fmla="*/ 0 w 468"/>
                <a:gd name="T5" fmla="*/ 1 h 144"/>
                <a:gd name="T6" fmla="*/ 0 w 468"/>
                <a:gd name="T7" fmla="*/ 1 h 144"/>
                <a:gd name="T8" fmla="*/ 0 w 468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144">
                  <a:moveTo>
                    <a:pt x="453" y="0"/>
                  </a:moveTo>
                  <a:lnTo>
                    <a:pt x="0" y="139"/>
                  </a:lnTo>
                  <a:lnTo>
                    <a:pt x="26" y="144"/>
                  </a:lnTo>
                  <a:lnTo>
                    <a:pt x="468" y="2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9" name="Freeform 24"/>
            <p:cNvSpPr>
              <a:spLocks/>
            </p:cNvSpPr>
            <p:nvPr/>
          </p:nvSpPr>
          <p:spPr bwMode="auto">
            <a:xfrm>
              <a:off x="1258" y="2395"/>
              <a:ext cx="452" cy="150"/>
            </a:xfrm>
            <a:custGeom>
              <a:avLst/>
              <a:gdLst>
                <a:gd name="T0" fmla="*/ 1 w 904"/>
                <a:gd name="T1" fmla="*/ 0 h 301"/>
                <a:gd name="T2" fmla="*/ 0 w 904"/>
                <a:gd name="T3" fmla="*/ 0 h 301"/>
                <a:gd name="T4" fmla="*/ 1 w 904"/>
                <a:gd name="T5" fmla="*/ 0 h 301"/>
                <a:gd name="T6" fmla="*/ 1 w 904"/>
                <a:gd name="T7" fmla="*/ 0 h 301"/>
                <a:gd name="T8" fmla="*/ 1 w 904"/>
                <a:gd name="T9" fmla="*/ 0 h 301"/>
                <a:gd name="T10" fmla="*/ 1 w 904"/>
                <a:gd name="T11" fmla="*/ 0 h 301"/>
                <a:gd name="T12" fmla="*/ 1 w 904"/>
                <a:gd name="T13" fmla="*/ 0 h 301"/>
                <a:gd name="T14" fmla="*/ 1 w 904"/>
                <a:gd name="T15" fmla="*/ 0 h 301"/>
                <a:gd name="T16" fmla="*/ 1 w 904"/>
                <a:gd name="T17" fmla="*/ 0 h 301"/>
                <a:gd name="T18" fmla="*/ 1 w 904"/>
                <a:gd name="T19" fmla="*/ 0 h 301"/>
                <a:gd name="T20" fmla="*/ 1 w 904"/>
                <a:gd name="T21" fmla="*/ 0 h 301"/>
                <a:gd name="T22" fmla="*/ 1 w 904"/>
                <a:gd name="T23" fmla="*/ 0 h 301"/>
                <a:gd name="T24" fmla="*/ 1 w 904"/>
                <a:gd name="T25" fmla="*/ 0 h 301"/>
                <a:gd name="T26" fmla="*/ 1 w 904"/>
                <a:gd name="T27" fmla="*/ 0 h 301"/>
                <a:gd name="T28" fmla="*/ 1 w 904"/>
                <a:gd name="T29" fmla="*/ 0 h 301"/>
                <a:gd name="T30" fmla="*/ 1 w 904"/>
                <a:gd name="T31" fmla="*/ 0 h 301"/>
                <a:gd name="T32" fmla="*/ 1 w 904"/>
                <a:gd name="T33" fmla="*/ 0 h 301"/>
                <a:gd name="T34" fmla="*/ 1 w 904"/>
                <a:gd name="T35" fmla="*/ 0 h 301"/>
                <a:gd name="T36" fmla="*/ 1 w 904"/>
                <a:gd name="T37" fmla="*/ 0 h 301"/>
                <a:gd name="T38" fmla="*/ 1 w 904"/>
                <a:gd name="T39" fmla="*/ 0 h 301"/>
                <a:gd name="T40" fmla="*/ 1 w 904"/>
                <a:gd name="T41" fmla="*/ 0 h 301"/>
                <a:gd name="T42" fmla="*/ 1 w 904"/>
                <a:gd name="T43" fmla="*/ 0 h 301"/>
                <a:gd name="T44" fmla="*/ 1 w 904"/>
                <a:gd name="T45" fmla="*/ 0 h 301"/>
                <a:gd name="T46" fmla="*/ 1 w 904"/>
                <a:gd name="T47" fmla="*/ 0 h 301"/>
                <a:gd name="T48" fmla="*/ 1 w 904"/>
                <a:gd name="T49" fmla="*/ 0 h 301"/>
                <a:gd name="T50" fmla="*/ 1 w 904"/>
                <a:gd name="T51" fmla="*/ 0 h 301"/>
                <a:gd name="T52" fmla="*/ 1 w 904"/>
                <a:gd name="T53" fmla="*/ 0 h 301"/>
                <a:gd name="T54" fmla="*/ 1 w 904"/>
                <a:gd name="T55" fmla="*/ 0 h 301"/>
                <a:gd name="T56" fmla="*/ 1 w 904"/>
                <a:gd name="T57" fmla="*/ 0 h 301"/>
                <a:gd name="T58" fmla="*/ 1 w 904"/>
                <a:gd name="T59" fmla="*/ 0 h 301"/>
                <a:gd name="T60" fmla="*/ 1 w 904"/>
                <a:gd name="T61" fmla="*/ 0 h 301"/>
                <a:gd name="T62" fmla="*/ 1 w 904"/>
                <a:gd name="T63" fmla="*/ 0 h 301"/>
                <a:gd name="T64" fmla="*/ 1 w 904"/>
                <a:gd name="T65" fmla="*/ 0 h 301"/>
                <a:gd name="T66" fmla="*/ 1 w 904"/>
                <a:gd name="T67" fmla="*/ 0 h 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04" h="301">
                  <a:moveTo>
                    <a:pt x="904" y="0"/>
                  </a:moveTo>
                  <a:lnTo>
                    <a:pt x="0" y="301"/>
                  </a:lnTo>
                  <a:lnTo>
                    <a:pt x="3" y="301"/>
                  </a:lnTo>
                  <a:lnTo>
                    <a:pt x="7" y="298"/>
                  </a:lnTo>
                  <a:lnTo>
                    <a:pt x="15" y="296"/>
                  </a:lnTo>
                  <a:lnTo>
                    <a:pt x="27" y="293"/>
                  </a:lnTo>
                  <a:lnTo>
                    <a:pt x="42" y="289"/>
                  </a:lnTo>
                  <a:lnTo>
                    <a:pt x="59" y="283"/>
                  </a:lnTo>
                  <a:lnTo>
                    <a:pt x="79" y="278"/>
                  </a:lnTo>
                  <a:lnTo>
                    <a:pt x="100" y="272"/>
                  </a:lnTo>
                  <a:lnTo>
                    <a:pt x="125" y="265"/>
                  </a:lnTo>
                  <a:lnTo>
                    <a:pt x="151" y="257"/>
                  </a:lnTo>
                  <a:lnTo>
                    <a:pt x="179" y="249"/>
                  </a:lnTo>
                  <a:lnTo>
                    <a:pt x="209" y="240"/>
                  </a:lnTo>
                  <a:lnTo>
                    <a:pt x="241" y="229"/>
                  </a:lnTo>
                  <a:lnTo>
                    <a:pt x="273" y="220"/>
                  </a:lnTo>
                  <a:lnTo>
                    <a:pt x="308" y="210"/>
                  </a:lnTo>
                  <a:lnTo>
                    <a:pt x="342" y="198"/>
                  </a:lnTo>
                  <a:lnTo>
                    <a:pt x="378" y="187"/>
                  </a:lnTo>
                  <a:lnTo>
                    <a:pt x="415" y="175"/>
                  </a:lnTo>
                  <a:lnTo>
                    <a:pt x="452" y="164"/>
                  </a:lnTo>
                  <a:lnTo>
                    <a:pt x="490" y="151"/>
                  </a:lnTo>
                  <a:lnTo>
                    <a:pt x="528" y="139"/>
                  </a:lnTo>
                  <a:lnTo>
                    <a:pt x="565" y="127"/>
                  </a:lnTo>
                  <a:lnTo>
                    <a:pt x="603" y="114"/>
                  </a:lnTo>
                  <a:lnTo>
                    <a:pt x="639" y="101"/>
                  </a:lnTo>
                  <a:lnTo>
                    <a:pt x="676" y="88"/>
                  </a:lnTo>
                  <a:lnTo>
                    <a:pt x="712" y="75"/>
                  </a:lnTo>
                  <a:lnTo>
                    <a:pt x="748" y="62"/>
                  </a:lnTo>
                  <a:lnTo>
                    <a:pt x="781" y="50"/>
                  </a:lnTo>
                  <a:lnTo>
                    <a:pt x="815" y="37"/>
                  </a:lnTo>
                  <a:lnTo>
                    <a:pt x="846" y="24"/>
                  </a:lnTo>
                  <a:lnTo>
                    <a:pt x="876" y="1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0" name="Freeform 25"/>
            <p:cNvSpPr>
              <a:spLocks/>
            </p:cNvSpPr>
            <p:nvPr/>
          </p:nvSpPr>
          <p:spPr bwMode="auto">
            <a:xfrm>
              <a:off x="1085" y="2509"/>
              <a:ext cx="128" cy="59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7" h="120">
                  <a:moveTo>
                    <a:pt x="257" y="92"/>
                  </a:moveTo>
                  <a:lnTo>
                    <a:pt x="254" y="93"/>
                  </a:lnTo>
                  <a:lnTo>
                    <a:pt x="249" y="97"/>
                  </a:lnTo>
                  <a:lnTo>
                    <a:pt x="239" y="100"/>
                  </a:lnTo>
                  <a:lnTo>
                    <a:pt x="226" y="103"/>
                  </a:lnTo>
                  <a:lnTo>
                    <a:pt x="208" y="105"/>
                  </a:lnTo>
                  <a:lnTo>
                    <a:pt x="188" y="104"/>
                  </a:lnTo>
                  <a:lnTo>
                    <a:pt x="163" y="98"/>
                  </a:lnTo>
                  <a:lnTo>
                    <a:pt x="135" y="89"/>
                  </a:lnTo>
                  <a:lnTo>
                    <a:pt x="0" y="0"/>
                  </a:lnTo>
                  <a:lnTo>
                    <a:pt x="125" y="104"/>
                  </a:lnTo>
                  <a:lnTo>
                    <a:pt x="131" y="106"/>
                  </a:lnTo>
                  <a:lnTo>
                    <a:pt x="145" y="109"/>
                  </a:lnTo>
                  <a:lnTo>
                    <a:pt x="166" y="114"/>
                  </a:lnTo>
                  <a:lnTo>
                    <a:pt x="190" y="119"/>
                  </a:lnTo>
                  <a:lnTo>
                    <a:pt x="214" y="120"/>
                  </a:lnTo>
                  <a:lnTo>
                    <a:pt x="235" y="118"/>
                  </a:lnTo>
                  <a:lnTo>
                    <a:pt x="250" y="108"/>
                  </a:lnTo>
                  <a:lnTo>
                    <a:pt x="257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1" name="Freeform 26"/>
            <p:cNvSpPr>
              <a:spLocks/>
            </p:cNvSpPr>
            <p:nvPr/>
          </p:nvSpPr>
          <p:spPr bwMode="auto">
            <a:xfrm>
              <a:off x="1133" y="2323"/>
              <a:ext cx="468" cy="159"/>
            </a:xfrm>
            <a:custGeom>
              <a:avLst/>
              <a:gdLst>
                <a:gd name="T0" fmla="*/ 0 w 937"/>
                <a:gd name="T1" fmla="*/ 0 h 318"/>
                <a:gd name="T2" fmla="*/ 0 w 937"/>
                <a:gd name="T3" fmla="*/ 1 h 318"/>
                <a:gd name="T4" fmla="*/ 0 w 937"/>
                <a:gd name="T5" fmla="*/ 1 h 318"/>
                <a:gd name="T6" fmla="*/ 0 w 937"/>
                <a:gd name="T7" fmla="*/ 1 h 318"/>
                <a:gd name="T8" fmla="*/ 0 w 937"/>
                <a:gd name="T9" fmla="*/ 0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7" h="318">
                  <a:moveTo>
                    <a:pt x="937" y="0"/>
                  </a:moveTo>
                  <a:lnTo>
                    <a:pt x="934" y="16"/>
                  </a:lnTo>
                  <a:lnTo>
                    <a:pt x="0" y="318"/>
                  </a:lnTo>
                  <a:lnTo>
                    <a:pt x="4" y="29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2" name="Freeform 27"/>
            <p:cNvSpPr>
              <a:spLocks/>
            </p:cNvSpPr>
            <p:nvPr/>
          </p:nvSpPr>
          <p:spPr bwMode="auto">
            <a:xfrm>
              <a:off x="1122" y="2343"/>
              <a:ext cx="555" cy="186"/>
            </a:xfrm>
            <a:custGeom>
              <a:avLst/>
              <a:gdLst>
                <a:gd name="T0" fmla="*/ 1 w 1109"/>
                <a:gd name="T1" fmla="*/ 0 h 372"/>
                <a:gd name="T2" fmla="*/ 0 w 1109"/>
                <a:gd name="T3" fmla="*/ 1 h 372"/>
                <a:gd name="T4" fmla="*/ 1 w 1109"/>
                <a:gd name="T5" fmla="*/ 1 h 372"/>
                <a:gd name="T6" fmla="*/ 1 w 1109"/>
                <a:gd name="T7" fmla="*/ 1 h 372"/>
                <a:gd name="T8" fmla="*/ 1 w 1109"/>
                <a:gd name="T9" fmla="*/ 1 h 372"/>
                <a:gd name="T10" fmla="*/ 1 w 1109"/>
                <a:gd name="T11" fmla="*/ 1 h 372"/>
                <a:gd name="T12" fmla="*/ 1 w 1109"/>
                <a:gd name="T13" fmla="*/ 1 h 372"/>
                <a:gd name="T14" fmla="*/ 1 w 1109"/>
                <a:gd name="T15" fmla="*/ 1 h 372"/>
                <a:gd name="T16" fmla="*/ 1 w 1109"/>
                <a:gd name="T17" fmla="*/ 1 h 372"/>
                <a:gd name="T18" fmla="*/ 1 w 1109"/>
                <a:gd name="T19" fmla="*/ 1 h 372"/>
                <a:gd name="T20" fmla="*/ 1 w 1109"/>
                <a:gd name="T21" fmla="*/ 1 h 372"/>
                <a:gd name="T22" fmla="*/ 1 w 1109"/>
                <a:gd name="T23" fmla="*/ 1 h 372"/>
                <a:gd name="T24" fmla="*/ 1 w 1109"/>
                <a:gd name="T25" fmla="*/ 1 h 372"/>
                <a:gd name="T26" fmla="*/ 1 w 1109"/>
                <a:gd name="T27" fmla="*/ 1 h 372"/>
                <a:gd name="T28" fmla="*/ 1 w 1109"/>
                <a:gd name="T29" fmla="*/ 1 h 372"/>
                <a:gd name="T30" fmla="*/ 1 w 1109"/>
                <a:gd name="T31" fmla="*/ 1 h 372"/>
                <a:gd name="T32" fmla="*/ 1 w 1109"/>
                <a:gd name="T33" fmla="*/ 1 h 372"/>
                <a:gd name="T34" fmla="*/ 1 w 1109"/>
                <a:gd name="T35" fmla="*/ 1 h 372"/>
                <a:gd name="T36" fmla="*/ 1 w 1109"/>
                <a:gd name="T37" fmla="*/ 1 h 372"/>
                <a:gd name="T38" fmla="*/ 1 w 1109"/>
                <a:gd name="T39" fmla="*/ 1 h 372"/>
                <a:gd name="T40" fmla="*/ 1 w 1109"/>
                <a:gd name="T41" fmla="*/ 1 h 372"/>
                <a:gd name="T42" fmla="*/ 1 w 1109"/>
                <a:gd name="T43" fmla="*/ 1 h 372"/>
                <a:gd name="T44" fmla="*/ 1 w 1109"/>
                <a:gd name="T45" fmla="*/ 1 h 372"/>
                <a:gd name="T46" fmla="*/ 1 w 1109"/>
                <a:gd name="T47" fmla="*/ 1 h 372"/>
                <a:gd name="T48" fmla="*/ 1 w 1109"/>
                <a:gd name="T49" fmla="*/ 1 h 372"/>
                <a:gd name="T50" fmla="*/ 1 w 1109"/>
                <a:gd name="T51" fmla="*/ 1 h 372"/>
                <a:gd name="T52" fmla="*/ 1 w 1109"/>
                <a:gd name="T53" fmla="*/ 1 h 372"/>
                <a:gd name="T54" fmla="*/ 1 w 1109"/>
                <a:gd name="T55" fmla="*/ 1 h 372"/>
                <a:gd name="T56" fmla="*/ 1 w 1109"/>
                <a:gd name="T57" fmla="*/ 1 h 372"/>
                <a:gd name="T58" fmla="*/ 1 w 1109"/>
                <a:gd name="T59" fmla="*/ 1 h 372"/>
                <a:gd name="T60" fmla="*/ 1 w 1109"/>
                <a:gd name="T61" fmla="*/ 1 h 372"/>
                <a:gd name="T62" fmla="*/ 1 w 1109"/>
                <a:gd name="T63" fmla="*/ 1 h 372"/>
                <a:gd name="T64" fmla="*/ 1 w 1109"/>
                <a:gd name="T65" fmla="*/ 1 h 372"/>
                <a:gd name="T66" fmla="*/ 1 w 1109"/>
                <a:gd name="T67" fmla="*/ 1 h 372"/>
                <a:gd name="T68" fmla="*/ 1 w 1109"/>
                <a:gd name="T69" fmla="*/ 0 h 3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09" h="372">
                  <a:moveTo>
                    <a:pt x="964" y="0"/>
                  </a:moveTo>
                  <a:lnTo>
                    <a:pt x="0" y="303"/>
                  </a:lnTo>
                  <a:lnTo>
                    <a:pt x="3" y="306"/>
                  </a:lnTo>
                  <a:lnTo>
                    <a:pt x="11" y="313"/>
                  </a:lnTo>
                  <a:lnTo>
                    <a:pt x="24" y="322"/>
                  </a:lnTo>
                  <a:lnTo>
                    <a:pt x="41" y="332"/>
                  </a:lnTo>
                  <a:lnTo>
                    <a:pt x="60" y="344"/>
                  </a:lnTo>
                  <a:lnTo>
                    <a:pt x="79" y="355"/>
                  </a:lnTo>
                  <a:lnTo>
                    <a:pt x="99" y="364"/>
                  </a:lnTo>
                  <a:lnTo>
                    <a:pt x="117" y="370"/>
                  </a:lnTo>
                  <a:lnTo>
                    <a:pt x="134" y="372"/>
                  </a:lnTo>
                  <a:lnTo>
                    <a:pt x="149" y="372"/>
                  </a:lnTo>
                  <a:lnTo>
                    <a:pt x="163" y="371"/>
                  </a:lnTo>
                  <a:lnTo>
                    <a:pt x="176" y="369"/>
                  </a:lnTo>
                  <a:lnTo>
                    <a:pt x="186" y="367"/>
                  </a:lnTo>
                  <a:lnTo>
                    <a:pt x="197" y="364"/>
                  </a:lnTo>
                  <a:lnTo>
                    <a:pt x="206" y="364"/>
                  </a:lnTo>
                  <a:lnTo>
                    <a:pt x="214" y="366"/>
                  </a:lnTo>
                  <a:lnTo>
                    <a:pt x="222" y="368"/>
                  </a:lnTo>
                  <a:lnTo>
                    <a:pt x="230" y="368"/>
                  </a:lnTo>
                  <a:lnTo>
                    <a:pt x="238" y="367"/>
                  </a:lnTo>
                  <a:lnTo>
                    <a:pt x="246" y="366"/>
                  </a:lnTo>
                  <a:lnTo>
                    <a:pt x="252" y="363"/>
                  </a:lnTo>
                  <a:lnTo>
                    <a:pt x="256" y="362"/>
                  </a:lnTo>
                  <a:lnTo>
                    <a:pt x="260" y="360"/>
                  </a:lnTo>
                  <a:lnTo>
                    <a:pt x="261" y="360"/>
                  </a:lnTo>
                  <a:lnTo>
                    <a:pt x="1109" y="83"/>
                  </a:lnTo>
                  <a:lnTo>
                    <a:pt x="1104" y="82"/>
                  </a:lnTo>
                  <a:lnTo>
                    <a:pt x="1094" y="79"/>
                  </a:lnTo>
                  <a:lnTo>
                    <a:pt x="1076" y="73"/>
                  </a:lnTo>
                  <a:lnTo>
                    <a:pt x="1056" y="64"/>
                  </a:lnTo>
                  <a:lnTo>
                    <a:pt x="1033" y="52"/>
                  </a:lnTo>
                  <a:lnTo>
                    <a:pt x="1009" y="38"/>
                  </a:lnTo>
                  <a:lnTo>
                    <a:pt x="985" y="21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3" name="Freeform 28"/>
            <p:cNvSpPr>
              <a:spLocks/>
            </p:cNvSpPr>
            <p:nvPr/>
          </p:nvSpPr>
          <p:spPr bwMode="auto">
            <a:xfrm>
              <a:off x="1118" y="2344"/>
              <a:ext cx="498" cy="163"/>
            </a:xfrm>
            <a:custGeom>
              <a:avLst/>
              <a:gdLst>
                <a:gd name="T0" fmla="*/ 1 w 995"/>
                <a:gd name="T1" fmla="*/ 1 h 325"/>
                <a:gd name="T2" fmla="*/ 1 w 995"/>
                <a:gd name="T3" fmla="*/ 1 h 325"/>
                <a:gd name="T4" fmla="*/ 0 w 995"/>
                <a:gd name="T5" fmla="*/ 1 h 325"/>
                <a:gd name="T6" fmla="*/ 1 w 995"/>
                <a:gd name="T7" fmla="*/ 0 h 325"/>
                <a:gd name="T8" fmla="*/ 1 w 995"/>
                <a:gd name="T9" fmla="*/ 1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5" h="325">
                  <a:moveTo>
                    <a:pt x="995" y="9"/>
                  </a:moveTo>
                  <a:lnTo>
                    <a:pt x="2" y="325"/>
                  </a:lnTo>
                  <a:lnTo>
                    <a:pt x="0" y="315"/>
                  </a:lnTo>
                  <a:lnTo>
                    <a:pt x="992" y="0"/>
                  </a:lnTo>
                  <a:lnTo>
                    <a:pt x="99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4" name="Freeform 29"/>
            <p:cNvSpPr>
              <a:spLocks/>
            </p:cNvSpPr>
            <p:nvPr/>
          </p:nvSpPr>
          <p:spPr bwMode="auto">
            <a:xfrm>
              <a:off x="1127" y="2351"/>
              <a:ext cx="498" cy="162"/>
            </a:xfrm>
            <a:custGeom>
              <a:avLst/>
              <a:gdLst>
                <a:gd name="T0" fmla="*/ 1 w 996"/>
                <a:gd name="T1" fmla="*/ 0 h 325"/>
                <a:gd name="T2" fmla="*/ 1 w 996"/>
                <a:gd name="T3" fmla="*/ 0 h 325"/>
                <a:gd name="T4" fmla="*/ 0 w 996"/>
                <a:gd name="T5" fmla="*/ 0 h 325"/>
                <a:gd name="T6" fmla="*/ 1 w 996"/>
                <a:gd name="T7" fmla="*/ 0 h 325"/>
                <a:gd name="T8" fmla="*/ 1 w 996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6" h="325">
                  <a:moveTo>
                    <a:pt x="996" y="10"/>
                  </a:moveTo>
                  <a:lnTo>
                    <a:pt x="3" y="325"/>
                  </a:lnTo>
                  <a:lnTo>
                    <a:pt x="0" y="316"/>
                  </a:lnTo>
                  <a:lnTo>
                    <a:pt x="993" y="0"/>
                  </a:lnTo>
                  <a:lnTo>
                    <a:pt x="99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5" name="Freeform 30"/>
            <p:cNvSpPr>
              <a:spLocks/>
            </p:cNvSpPr>
            <p:nvPr/>
          </p:nvSpPr>
          <p:spPr bwMode="auto">
            <a:xfrm>
              <a:off x="1136" y="2357"/>
              <a:ext cx="498" cy="162"/>
            </a:xfrm>
            <a:custGeom>
              <a:avLst/>
              <a:gdLst>
                <a:gd name="T0" fmla="*/ 1 w 995"/>
                <a:gd name="T1" fmla="*/ 0 h 325"/>
                <a:gd name="T2" fmla="*/ 1 w 995"/>
                <a:gd name="T3" fmla="*/ 0 h 325"/>
                <a:gd name="T4" fmla="*/ 0 w 995"/>
                <a:gd name="T5" fmla="*/ 0 h 325"/>
                <a:gd name="T6" fmla="*/ 1 w 995"/>
                <a:gd name="T7" fmla="*/ 0 h 325"/>
                <a:gd name="T8" fmla="*/ 1 w 995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5" h="325">
                  <a:moveTo>
                    <a:pt x="995" y="9"/>
                  </a:moveTo>
                  <a:lnTo>
                    <a:pt x="3" y="325"/>
                  </a:lnTo>
                  <a:lnTo>
                    <a:pt x="0" y="316"/>
                  </a:lnTo>
                  <a:lnTo>
                    <a:pt x="993" y="0"/>
                  </a:lnTo>
                  <a:lnTo>
                    <a:pt x="99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6" name="Freeform 31"/>
            <p:cNvSpPr>
              <a:spLocks/>
            </p:cNvSpPr>
            <p:nvPr/>
          </p:nvSpPr>
          <p:spPr bwMode="auto">
            <a:xfrm>
              <a:off x="1145" y="2363"/>
              <a:ext cx="497" cy="163"/>
            </a:xfrm>
            <a:custGeom>
              <a:avLst/>
              <a:gdLst>
                <a:gd name="T0" fmla="*/ 0 w 995"/>
                <a:gd name="T1" fmla="*/ 1 h 325"/>
                <a:gd name="T2" fmla="*/ 0 w 995"/>
                <a:gd name="T3" fmla="*/ 1 h 325"/>
                <a:gd name="T4" fmla="*/ 0 w 995"/>
                <a:gd name="T5" fmla="*/ 1 h 325"/>
                <a:gd name="T6" fmla="*/ 0 w 995"/>
                <a:gd name="T7" fmla="*/ 0 h 325"/>
                <a:gd name="T8" fmla="*/ 0 w 995"/>
                <a:gd name="T9" fmla="*/ 1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5" h="325">
                  <a:moveTo>
                    <a:pt x="995" y="9"/>
                  </a:moveTo>
                  <a:lnTo>
                    <a:pt x="3" y="325"/>
                  </a:lnTo>
                  <a:lnTo>
                    <a:pt x="0" y="315"/>
                  </a:lnTo>
                  <a:lnTo>
                    <a:pt x="992" y="0"/>
                  </a:lnTo>
                  <a:lnTo>
                    <a:pt x="99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7" name="Freeform 32"/>
            <p:cNvSpPr>
              <a:spLocks/>
            </p:cNvSpPr>
            <p:nvPr/>
          </p:nvSpPr>
          <p:spPr bwMode="auto">
            <a:xfrm>
              <a:off x="1153" y="2370"/>
              <a:ext cx="499" cy="162"/>
            </a:xfrm>
            <a:custGeom>
              <a:avLst/>
              <a:gdLst>
                <a:gd name="T0" fmla="*/ 1 w 996"/>
                <a:gd name="T1" fmla="*/ 0 h 325"/>
                <a:gd name="T2" fmla="*/ 1 w 996"/>
                <a:gd name="T3" fmla="*/ 0 h 325"/>
                <a:gd name="T4" fmla="*/ 0 w 996"/>
                <a:gd name="T5" fmla="*/ 0 h 325"/>
                <a:gd name="T6" fmla="*/ 1 w 996"/>
                <a:gd name="T7" fmla="*/ 0 h 325"/>
                <a:gd name="T8" fmla="*/ 1 w 996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6" h="325">
                  <a:moveTo>
                    <a:pt x="996" y="11"/>
                  </a:moveTo>
                  <a:lnTo>
                    <a:pt x="3" y="325"/>
                  </a:lnTo>
                  <a:lnTo>
                    <a:pt x="0" y="316"/>
                  </a:lnTo>
                  <a:lnTo>
                    <a:pt x="993" y="0"/>
                  </a:lnTo>
                  <a:lnTo>
                    <a:pt x="9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8" name="Freeform 33"/>
            <p:cNvSpPr>
              <a:spLocks/>
            </p:cNvSpPr>
            <p:nvPr/>
          </p:nvSpPr>
          <p:spPr bwMode="auto">
            <a:xfrm>
              <a:off x="1174" y="2375"/>
              <a:ext cx="498" cy="162"/>
            </a:xfrm>
            <a:custGeom>
              <a:avLst/>
              <a:gdLst>
                <a:gd name="T0" fmla="*/ 0 w 997"/>
                <a:gd name="T1" fmla="*/ 0 h 325"/>
                <a:gd name="T2" fmla="*/ 0 w 997"/>
                <a:gd name="T3" fmla="*/ 0 h 325"/>
                <a:gd name="T4" fmla="*/ 0 w 997"/>
                <a:gd name="T5" fmla="*/ 0 h 325"/>
                <a:gd name="T6" fmla="*/ 0 w 997"/>
                <a:gd name="T7" fmla="*/ 0 h 325"/>
                <a:gd name="T8" fmla="*/ 0 w 99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7" h="325">
                  <a:moveTo>
                    <a:pt x="997" y="9"/>
                  </a:moveTo>
                  <a:lnTo>
                    <a:pt x="4" y="325"/>
                  </a:lnTo>
                  <a:lnTo>
                    <a:pt x="0" y="315"/>
                  </a:lnTo>
                  <a:lnTo>
                    <a:pt x="993" y="0"/>
                  </a:lnTo>
                  <a:lnTo>
                    <a:pt x="99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9" name="Freeform 34"/>
            <p:cNvSpPr>
              <a:spLocks/>
            </p:cNvSpPr>
            <p:nvPr/>
          </p:nvSpPr>
          <p:spPr bwMode="auto">
            <a:xfrm>
              <a:off x="1185" y="2380"/>
              <a:ext cx="498" cy="162"/>
            </a:xfrm>
            <a:custGeom>
              <a:avLst/>
              <a:gdLst>
                <a:gd name="T0" fmla="*/ 1 w 995"/>
                <a:gd name="T1" fmla="*/ 0 h 325"/>
                <a:gd name="T2" fmla="*/ 1 w 995"/>
                <a:gd name="T3" fmla="*/ 0 h 325"/>
                <a:gd name="T4" fmla="*/ 0 w 995"/>
                <a:gd name="T5" fmla="*/ 0 h 325"/>
                <a:gd name="T6" fmla="*/ 1 w 995"/>
                <a:gd name="T7" fmla="*/ 0 h 325"/>
                <a:gd name="T8" fmla="*/ 1 w 995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5" h="325">
                  <a:moveTo>
                    <a:pt x="995" y="9"/>
                  </a:moveTo>
                  <a:lnTo>
                    <a:pt x="2" y="325"/>
                  </a:lnTo>
                  <a:lnTo>
                    <a:pt x="0" y="316"/>
                  </a:lnTo>
                  <a:lnTo>
                    <a:pt x="993" y="0"/>
                  </a:lnTo>
                  <a:lnTo>
                    <a:pt x="99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0" name="Freeform 35"/>
            <p:cNvSpPr>
              <a:spLocks/>
            </p:cNvSpPr>
            <p:nvPr/>
          </p:nvSpPr>
          <p:spPr bwMode="auto">
            <a:xfrm>
              <a:off x="1220" y="2586"/>
              <a:ext cx="34" cy="644"/>
            </a:xfrm>
            <a:custGeom>
              <a:avLst/>
              <a:gdLst>
                <a:gd name="T0" fmla="*/ 1 w 68"/>
                <a:gd name="T1" fmla="*/ 1 h 1286"/>
                <a:gd name="T2" fmla="*/ 1 w 68"/>
                <a:gd name="T3" fmla="*/ 0 h 1286"/>
                <a:gd name="T4" fmla="*/ 1 w 68"/>
                <a:gd name="T5" fmla="*/ 1 h 1286"/>
                <a:gd name="T6" fmla="*/ 1 w 68"/>
                <a:gd name="T7" fmla="*/ 1 h 1286"/>
                <a:gd name="T8" fmla="*/ 1 w 68"/>
                <a:gd name="T9" fmla="*/ 1 h 1286"/>
                <a:gd name="T10" fmla="*/ 1 w 68"/>
                <a:gd name="T11" fmla="*/ 1 h 1286"/>
                <a:gd name="T12" fmla="*/ 1 w 68"/>
                <a:gd name="T13" fmla="*/ 1 h 1286"/>
                <a:gd name="T14" fmla="*/ 1 w 68"/>
                <a:gd name="T15" fmla="*/ 1 h 1286"/>
                <a:gd name="T16" fmla="*/ 0 w 68"/>
                <a:gd name="T17" fmla="*/ 1 h 1286"/>
                <a:gd name="T18" fmla="*/ 1 w 68"/>
                <a:gd name="T19" fmla="*/ 1 h 12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" h="1286">
                  <a:moveTo>
                    <a:pt x="2" y="1286"/>
                  </a:moveTo>
                  <a:lnTo>
                    <a:pt x="68" y="0"/>
                  </a:lnTo>
                  <a:lnTo>
                    <a:pt x="65" y="49"/>
                  </a:lnTo>
                  <a:lnTo>
                    <a:pt x="56" y="183"/>
                  </a:lnTo>
                  <a:lnTo>
                    <a:pt x="44" y="373"/>
                  </a:lnTo>
                  <a:lnTo>
                    <a:pt x="30" y="595"/>
                  </a:lnTo>
                  <a:lnTo>
                    <a:pt x="18" y="823"/>
                  </a:lnTo>
                  <a:lnTo>
                    <a:pt x="6" y="1032"/>
                  </a:lnTo>
                  <a:lnTo>
                    <a:pt x="0" y="1194"/>
                  </a:lnTo>
                  <a:lnTo>
                    <a:pt x="2" y="1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1" name="Freeform 36"/>
            <p:cNvSpPr>
              <a:spLocks/>
            </p:cNvSpPr>
            <p:nvPr/>
          </p:nvSpPr>
          <p:spPr bwMode="auto">
            <a:xfrm>
              <a:off x="1165" y="2590"/>
              <a:ext cx="45" cy="661"/>
            </a:xfrm>
            <a:custGeom>
              <a:avLst/>
              <a:gdLst>
                <a:gd name="T0" fmla="*/ 0 w 91"/>
                <a:gd name="T1" fmla="*/ 0 h 1324"/>
                <a:gd name="T2" fmla="*/ 0 w 91"/>
                <a:gd name="T3" fmla="*/ 0 h 1324"/>
                <a:gd name="T4" fmla="*/ 0 w 91"/>
                <a:gd name="T5" fmla="*/ 0 h 1324"/>
                <a:gd name="T6" fmla="*/ 0 w 91"/>
                <a:gd name="T7" fmla="*/ 0 h 1324"/>
                <a:gd name="T8" fmla="*/ 0 w 91"/>
                <a:gd name="T9" fmla="*/ 0 h 1324"/>
                <a:gd name="T10" fmla="*/ 0 w 91"/>
                <a:gd name="T11" fmla="*/ 0 h 1324"/>
                <a:gd name="T12" fmla="*/ 0 w 91"/>
                <a:gd name="T13" fmla="*/ 0 h 1324"/>
                <a:gd name="T14" fmla="*/ 0 w 91"/>
                <a:gd name="T15" fmla="*/ 0 h 1324"/>
                <a:gd name="T16" fmla="*/ 0 w 91"/>
                <a:gd name="T17" fmla="*/ 0 h 1324"/>
                <a:gd name="T18" fmla="*/ 0 w 91"/>
                <a:gd name="T19" fmla="*/ 0 h 13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1324">
                  <a:moveTo>
                    <a:pt x="91" y="0"/>
                  </a:moveTo>
                  <a:lnTo>
                    <a:pt x="0" y="1324"/>
                  </a:lnTo>
                  <a:lnTo>
                    <a:pt x="0" y="1292"/>
                  </a:lnTo>
                  <a:lnTo>
                    <a:pt x="2" y="1199"/>
                  </a:lnTo>
                  <a:lnTo>
                    <a:pt x="7" y="1060"/>
                  </a:lnTo>
                  <a:lnTo>
                    <a:pt x="15" y="883"/>
                  </a:lnTo>
                  <a:lnTo>
                    <a:pt x="26" y="679"/>
                  </a:lnTo>
                  <a:lnTo>
                    <a:pt x="42" y="457"/>
                  </a:lnTo>
                  <a:lnTo>
                    <a:pt x="63" y="2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2" name="Freeform 37"/>
            <p:cNvSpPr>
              <a:spLocks/>
            </p:cNvSpPr>
            <p:nvPr/>
          </p:nvSpPr>
          <p:spPr bwMode="auto">
            <a:xfrm>
              <a:off x="1321" y="3086"/>
              <a:ext cx="29" cy="44"/>
            </a:xfrm>
            <a:custGeom>
              <a:avLst/>
              <a:gdLst>
                <a:gd name="T0" fmla="*/ 1 w 58"/>
                <a:gd name="T1" fmla="*/ 0 h 89"/>
                <a:gd name="T2" fmla="*/ 1 w 58"/>
                <a:gd name="T3" fmla="*/ 0 h 89"/>
                <a:gd name="T4" fmla="*/ 1 w 58"/>
                <a:gd name="T5" fmla="*/ 0 h 89"/>
                <a:gd name="T6" fmla="*/ 1 w 58"/>
                <a:gd name="T7" fmla="*/ 0 h 89"/>
                <a:gd name="T8" fmla="*/ 1 w 58"/>
                <a:gd name="T9" fmla="*/ 0 h 89"/>
                <a:gd name="T10" fmla="*/ 1 w 58"/>
                <a:gd name="T11" fmla="*/ 0 h 89"/>
                <a:gd name="T12" fmla="*/ 1 w 58"/>
                <a:gd name="T13" fmla="*/ 0 h 89"/>
                <a:gd name="T14" fmla="*/ 1 w 58"/>
                <a:gd name="T15" fmla="*/ 0 h 89"/>
                <a:gd name="T16" fmla="*/ 1 w 58"/>
                <a:gd name="T17" fmla="*/ 0 h 89"/>
                <a:gd name="T18" fmla="*/ 1 w 58"/>
                <a:gd name="T19" fmla="*/ 0 h 89"/>
                <a:gd name="T20" fmla="*/ 1 w 58"/>
                <a:gd name="T21" fmla="*/ 0 h 89"/>
                <a:gd name="T22" fmla="*/ 1 w 58"/>
                <a:gd name="T23" fmla="*/ 0 h 89"/>
                <a:gd name="T24" fmla="*/ 0 w 58"/>
                <a:gd name="T25" fmla="*/ 0 h 89"/>
                <a:gd name="T26" fmla="*/ 0 w 58"/>
                <a:gd name="T27" fmla="*/ 0 h 89"/>
                <a:gd name="T28" fmla="*/ 1 w 58"/>
                <a:gd name="T29" fmla="*/ 0 h 89"/>
                <a:gd name="T30" fmla="*/ 1 w 58"/>
                <a:gd name="T31" fmla="*/ 0 h 89"/>
                <a:gd name="T32" fmla="*/ 1 w 58"/>
                <a:gd name="T33" fmla="*/ 0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89">
                  <a:moveTo>
                    <a:pt x="24" y="89"/>
                  </a:moveTo>
                  <a:lnTo>
                    <a:pt x="36" y="84"/>
                  </a:lnTo>
                  <a:lnTo>
                    <a:pt x="45" y="73"/>
                  </a:lnTo>
                  <a:lnTo>
                    <a:pt x="53" y="58"/>
                  </a:lnTo>
                  <a:lnTo>
                    <a:pt x="58" y="40"/>
                  </a:lnTo>
                  <a:lnTo>
                    <a:pt x="56" y="23"/>
                  </a:lnTo>
                  <a:lnTo>
                    <a:pt x="52" y="11"/>
                  </a:lnTo>
                  <a:lnTo>
                    <a:pt x="44" y="2"/>
                  </a:lnTo>
                  <a:lnTo>
                    <a:pt x="33" y="0"/>
                  </a:lnTo>
                  <a:lnTo>
                    <a:pt x="22" y="5"/>
                  </a:lnTo>
                  <a:lnTo>
                    <a:pt x="11" y="16"/>
                  </a:lnTo>
                  <a:lnTo>
                    <a:pt x="3" y="31"/>
                  </a:lnTo>
                  <a:lnTo>
                    <a:pt x="0" y="50"/>
                  </a:lnTo>
                  <a:lnTo>
                    <a:pt x="0" y="66"/>
                  </a:lnTo>
                  <a:lnTo>
                    <a:pt x="6" y="80"/>
                  </a:lnTo>
                  <a:lnTo>
                    <a:pt x="14" y="87"/>
                  </a:lnTo>
                  <a:lnTo>
                    <a:pt x="24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3" name="Freeform 38"/>
            <p:cNvSpPr>
              <a:spLocks/>
            </p:cNvSpPr>
            <p:nvPr/>
          </p:nvSpPr>
          <p:spPr bwMode="auto">
            <a:xfrm>
              <a:off x="1524" y="3001"/>
              <a:ext cx="29" cy="45"/>
            </a:xfrm>
            <a:custGeom>
              <a:avLst/>
              <a:gdLst>
                <a:gd name="T0" fmla="*/ 1 w 57"/>
                <a:gd name="T1" fmla="*/ 1 h 89"/>
                <a:gd name="T2" fmla="*/ 1 w 57"/>
                <a:gd name="T3" fmla="*/ 1 h 89"/>
                <a:gd name="T4" fmla="*/ 1 w 57"/>
                <a:gd name="T5" fmla="*/ 1 h 89"/>
                <a:gd name="T6" fmla="*/ 1 w 57"/>
                <a:gd name="T7" fmla="*/ 1 h 89"/>
                <a:gd name="T8" fmla="*/ 1 w 57"/>
                <a:gd name="T9" fmla="*/ 1 h 89"/>
                <a:gd name="T10" fmla="*/ 1 w 57"/>
                <a:gd name="T11" fmla="*/ 1 h 89"/>
                <a:gd name="T12" fmla="*/ 1 w 57"/>
                <a:gd name="T13" fmla="*/ 1 h 89"/>
                <a:gd name="T14" fmla="*/ 1 w 57"/>
                <a:gd name="T15" fmla="*/ 1 h 89"/>
                <a:gd name="T16" fmla="*/ 1 w 57"/>
                <a:gd name="T17" fmla="*/ 0 h 89"/>
                <a:gd name="T18" fmla="*/ 1 w 57"/>
                <a:gd name="T19" fmla="*/ 1 h 89"/>
                <a:gd name="T20" fmla="*/ 1 w 57"/>
                <a:gd name="T21" fmla="*/ 1 h 89"/>
                <a:gd name="T22" fmla="*/ 1 w 57"/>
                <a:gd name="T23" fmla="*/ 1 h 89"/>
                <a:gd name="T24" fmla="*/ 0 w 57"/>
                <a:gd name="T25" fmla="*/ 1 h 89"/>
                <a:gd name="T26" fmla="*/ 0 w 57"/>
                <a:gd name="T27" fmla="*/ 1 h 89"/>
                <a:gd name="T28" fmla="*/ 1 w 57"/>
                <a:gd name="T29" fmla="*/ 1 h 89"/>
                <a:gd name="T30" fmla="*/ 1 w 57"/>
                <a:gd name="T31" fmla="*/ 1 h 89"/>
                <a:gd name="T32" fmla="*/ 1 w 57"/>
                <a:gd name="T33" fmla="*/ 1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" h="89">
                  <a:moveTo>
                    <a:pt x="24" y="89"/>
                  </a:moveTo>
                  <a:lnTo>
                    <a:pt x="35" y="84"/>
                  </a:lnTo>
                  <a:lnTo>
                    <a:pt x="46" y="73"/>
                  </a:lnTo>
                  <a:lnTo>
                    <a:pt x="54" y="58"/>
                  </a:lnTo>
                  <a:lnTo>
                    <a:pt x="57" y="40"/>
                  </a:lnTo>
                  <a:lnTo>
                    <a:pt x="57" y="23"/>
                  </a:lnTo>
                  <a:lnTo>
                    <a:pt x="53" y="9"/>
                  </a:lnTo>
                  <a:lnTo>
                    <a:pt x="43" y="2"/>
                  </a:lnTo>
                  <a:lnTo>
                    <a:pt x="33" y="0"/>
                  </a:lnTo>
                  <a:lnTo>
                    <a:pt x="21" y="5"/>
                  </a:lnTo>
                  <a:lnTo>
                    <a:pt x="11" y="16"/>
                  </a:lnTo>
                  <a:lnTo>
                    <a:pt x="3" y="31"/>
                  </a:lnTo>
                  <a:lnTo>
                    <a:pt x="0" y="50"/>
                  </a:lnTo>
                  <a:lnTo>
                    <a:pt x="0" y="66"/>
                  </a:lnTo>
                  <a:lnTo>
                    <a:pt x="5" y="79"/>
                  </a:lnTo>
                  <a:lnTo>
                    <a:pt x="13" y="86"/>
                  </a:lnTo>
                  <a:lnTo>
                    <a:pt x="24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4" name="Freeform 39"/>
            <p:cNvSpPr>
              <a:spLocks/>
            </p:cNvSpPr>
            <p:nvPr/>
          </p:nvSpPr>
          <p:spPr bwMode="auto">
            <a:xfrm>
              <a:off x="1413" y="3068"/>
              <a:ext cx="39" cy="26"/>
            </a:xfrm>
            <a:custGeom>
              <a:avLst/>
              <a:gdLst>
                <a:gd name="T0" fmla="*/ 0 w 79"/>
                <a:gd name="T1" fmla="*/ 1 h 51"/>
                <a:gd name="T2" fmla="*/ 0 w 79"/>
                <a:gd name="T3" fmla="*/ 1 h 51"/>
                <a:gd name="T4" fmla="*/ 0 w 79"/>
                <a:gd name="T5" fmla="*/ 1 h 51"/>
                <a:gd name="T6" fmla="*/ 0 w 79"/>
                <a:gd name="T7" fmla="*/ 1 h 51"/>
                <a:gd name="T8" fmla="*/ 0 w 79"/>
                <a:gd name="T9" fmla="*/ 1 h 51"/>
                <a:gd name="T10" fmla="*/ 0 w 79"/>
                <a:gd name="T11" fmla="*/ 1 h 51"/>
                <a:gd name="T12" fmla="*/ 0 w 79"/>
                <a:gd name="T13" fmla="*/ 1 h 51"/>
                <a:gd name="T14" fmla="*/ 0 w 79"/>
                <a:gd name="T15" fmla="*/ 1 h 51"/>
                <a:gd name="T16" fmla="*/ 0 w 79"/>
                <a:gd name="T17" fmla="*/ 1 h 51"/>
                <a:gd name="T18" fmla="*/ 0 w 79"/>
                <a:gd name="T19" fmla="*/ 1 h 51"/>
                <a:gd name="T20" fmla="*/ 0 w 79"/>
                <a:gd name="T21" fmla="*/ 1 h 51"/>
                <a:gd name="T22" fmla="*/ 0 w 79"/>
                <a:gd name="T23" fmla="*/ 1 h 51"/>
                <a:gd name="T24" fmla="*/ 0 w 79"/>
                <a:gd name="T25" fmla="*/ 0 h 51"/>
                <a:gd name="T26" fmla="*/ 0 w 79"/>
                <a:gd name="T27" fmla="*/ 1 h 51"/>
                <a:gd name="T28" fmla="*/ 0 w 79"/>
                <a:gd name="T29" fmla="*/ 1 h 51"/>
                <a:gd name="T30" fmla="*/ 0 w 79"/>
                <a:gd name="T31" fmla="*/ 1 h 51"/>
                <a:gd name="T32" fmla="*/ 0 w 79"/>
                <a:gd name="T33" fmla="*/ 1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51">
                  <a:moveTo>
                    <a:pt x="0" y="51"/>
                  </a:moveTo>
                  <a:lnTo>
                    <a:pt x="3" y="49"/>
                  </a:lnTo>
                  <a:lnTo>
                    <a:pt x="9" y="42"/>
                  </a:lnTo>
                  <a:lnTo>
                    <a:pt x="20" y="34"/>
                  </a:lnTo>
                  <a:lnTo>
                    <a:pt x="31" y="24"/>
                  </a:lnTo>
                  <a:lnTo>
                    <a:pt x="45" y="16"/>
                  </a:lnTo>
                  <a:lnTo>
                    <a:pt x="58" y="10"/>
                  </a:lnTo>
                  <a:lnTo>
                    <a:pt x="69" y="9"/>
                  </a:lnTo>
                  <a:lnTo>
                    <a:pt x="79" y="13"/>
                  </a:lnTo>
                  <a:lnTo>
                    <a:pt x="79" y="11"/>
                  </a:lnTo>
                  <a:lnTo>
                    <a:pt x="76" y="7"/>
                  </a:lnTo>
                  <a:lnTo>
                    <a:pt x="72" y="2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2" y="8"/>
                  </a:lnTo>
                  <a:lnTo>
                    <a:pt x="23" y="24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5" name="Freeform 40"/>
            <p:cNvSpPr>
              <a:spLocks/>
            </p:cNvSpPr>
            <p:nvPr/>
          </p:nvSpPr>
          <p:spPr bwMode="auto">
            <a:xfrm>
              <a:off x="1320" y="3054"/>
              <a:ext cx="235" cy="114"/>
            </a:xfrm>
            <a:custGeom>
              <a:avLst/>
              <a:gdLst>
                <a:gd name="T0" fmla="*/ 1 w 469"/>
                <a:gd name="T1" fmla="*/ 1 h 227"/>
                <a:gd name="T2" fmla="*/ 1 w 469"/>
                <a:gd name="T3" fmla="*/ 1 h 227"/>
                <a:gd name="T4" fmla="*/ 1 w 469"/>
                <a:gd name="T5" fmla="*/ 1 h 227"/>
                <a:gd name="T6" fmla="*/ 1 w 469"/>
                <a:gd name="T7" fmla="*/ 1 h 227"/>
                <a:gd name="T8" fmla="*/ 1 w 469"/>
                <a:gd name="T9" fmla="*/ 1 h 227"/>
                <a:gd name="T10" fmla="*/ 1 w 469"/>
                <a:gd name="T11" fmla="*/ 1 h 227"/>
                <a:gd name="T12" fmla="*/ 1 w 469"/>
                <a:gd name="T13" fmla="*/ 1 h 227"/>
                <a:gd name="T14" fmla="*/ 1 w 469"/>
                <a:gd name="T15" fmla="*/ 1 h 227"/>
                <a:gd name="T16" fmla="*/ 1 w 469"/>
                <a:gd name="T17" fmla="*/ 1 h 227"/>
                <a:gd name="T18" fmla="*/ 1 w 469"/>
                <a:gd name="T19" fmla="*/ 1 h 227"/>
                <a:gd name="T20" fmla="*/ 1 w 469"/>
                <a:gd name="T21" fmla="*/ 1 h 227"/>
                <a:gd name="T22" fmla="*/ 1 w 469"/>
                <a:gd name="T23" fmla="*/ 1 h 227"/>
                <a:gd name="T24" fmla="*/ 1 w 469"/>
                <a:gd name="T25" fmla="*/ 1 h 227"/>
                <a:gd name="T26" fmla="*/ 1 w 469"/>
                <a:gd name="T27" fmla="*/ 1 h 227"/>
                <a:gd name="T28" fmla="*/ 1 w 469"/>
                <a:gd name="T29" fmla="*/ 0 h 227"/>
                <a:gd name="T30" fmla="*/ 1 w 469"/>
                <a:gd name="T31" fmla="*/ 1 h 227"/>
                <a:gd name="T32" fmla="*/ 1 w 469"/>
                <a:gd name="T33" fmla="*/ 1 h 227"/>
                <a:gd name="T34" fmla="*/ 1 w 469"/>
                <a:gd name="T35" fmla="*/ 1 h 227"/>
                <a:gd name="T36" fmla="*/ 1 w 469"/>
                <a:gd name="T37" fmla="*/ 1 h 227"/>
                <a:gd name="T38" fmla="*/ 1 w 469"/>
                <a:gd name="T39" fmla="*/ 1 h 227"/>
                <a:gd name="T40" fmla="*/ 1 w 469"/>
                <a:gd name="T41" fmla="*/ 1 h 227"/>
                <a:gd name="T42" fmla="*/ 1 w 469"/>
                <a:gd name="T43" fmla="*/ 1 h 227"/>
                <a:gd name="T44" fmla="*/ 1 w 469"/>
                <a:gd name="T45" fmla="*/ 1 h 227"/>
                <a:gd name="T46" fmla="*/ 1 w 469"/>
                <a:gd name="T47" fmla="*/ 1 h 227"/>
                <a:gd name="T48" fmla="*/ 1 w 469"/>
                <a:gd name="T49" fmla="*/ 1 h 227"/>
                <a:gd name="T50" fmla="*/ 1 w 469"/>
                <a:gd name="T51" fmla="*/ 1 h 227"/>
                <a:gd name="T52" fmla="*/ 1 w 469"/>
                <a:gd name="T53" fmla="*/ 1 h 227"/>
                <a:gd name="T54" fmla="*/ 1 w 469"/>
                <a:gd name="T55" fmla="*/ 1 h 227"/>
                <a:gd name="T56" fmla="*/ 1 w 469"/>
                <a:gd name="T57" fmla="*/ 1 h 227"/>
                <a:gd name="T58" fmla="*/ 1 w 469"/>
                <a:gd name="T59" fmla="*/ 1 h 227"/>
                <a:gd name="T60" fmla="*/ 1 w 469"/>
                <a:gd name="T61" fmla="*/ 1 h 227"/>
                <a:gd name="T62" fmla="*/ 1 w 469"/>
                <a:gd name="T63" fmla="*/ 1 h 227"/>
                <a:gd name="T64" fmla="*/ 1 w 469"/>
                <a:gd name="T65" fmla="*/ 1 h 227"/>
                <a:gd name="T66" fmla="*/ 1 w 469"/>
                <a:gd name="T67" fmla="*/ 1 h 22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69" h="227">
                  <a:moveTo>
                    <a:pt x="6" y="203"/>
                  </a:moveTo>
                  <a:lnTo>
                    <a:pt x="15" y="213"/>
                  </a:lnTo>
                  <a:lnTo>
                    <a:pt x="25" y="218"/>
                  </a:lnTo>
                  <a:lnTo>
                    <a:pt x="36" y="216"/>
                  </a:lnTo>
                  <a:lnTo>
                    <a:pt x="44" y="215"/>
                  </a:lnTo>
                  <a:lnTo>
                    <a:pt x="47" y="214"/>
                  </a:lnTo>
                  <a:lnTo>
                    <a:pt x="52" y="212"/>
                  </a:lnTo>
                  <a:lnTo>
                    <a:pt x="63" y="207"/>
                  </a:lnTo>
                  <a:lnTo>
                    <a:pt x="82" y="199"/>
                  </a:lnTo>
                  <a:lnTo>
                    <a:pt x="106" y="189"/>
                  </a:lnTo>
                  <a:lnTo>
                    <a:pt x="135" y="177"/>
                  </a:lnTo>
                  <a:lnTo>
                    <a:pt x="166" y="164"/>
                  </a:lnTo>
                  <a:lnTo>
                    <a:pt x="200" y="149"/>
                  </a:lnTo>
                  <a:lnTo>
                    <a:pt x="235" y="134"/>
                  </a:lnTo>
                  <a:lnTo>
                    <a:pt x="269" y="119"/>
                  </a:lnTo>
                  <a:lnTo>
                    <a:pt x="304" y="104"/>
                  </a:lnTo>
                  <a:lnTo>
                    <a:pt x="335" y="90"/>
                  </a:lnTo>
                  <a:lnTo>
                    <a:pt x="364" y="78"/>
                  </a:lnTo>
                  <a:lnTo>
                    <a:pt x="388" y="68"/>
                  </a:lnTo>
                  <a:lnTo>
                    <a:pt x="406" y="60"/>
                  </a:lnTo>
                  <a:lnTo>
                    <a:pt x="418" y="55"/>
                  </a:lnTo>
                  <a:lnTo>
                    <a:pt x="422" y="53"/>
                  </a:lnTo>
                  <a:lnTo>
                    <a:pt x="428" y="49"/>
                  </a:lnTo>
                  <a:lnTo>
                    <a:pt x="434" y="44"/>
                  </a:lnTo>
                  <a:lnTo>
                    <a:pt x="439" y="37"/>
                  </a:lnTo>
                  <a:lnTo>
                    <a:pt x="444" y="29"/>
                  </a:lnTo>
                  <a:lnTo>
                    <a:pt x="450" y="21"/>
                  </a:lnTo>
                  <a:lnTo>
                    <a:pt x="454" y="13"/>
                  </a:lnTo>
                  <a:lnTo>
                    <a:pt x="458" y="6"/>
                  </a:lnTo>
                  <a:lnTo>
                    <a:pt x="461" y="0"/>
                  </a:lnTo>
                  <a:lnTo>
                    <a:pt x="469" y="2"/>
                  </a:lnTo>
                  <a:lnTo>
                    <a:pt x="466" y="6"/>
                  </a:lnTo>
                  <a:lnTo>
                    <a:pt x="463" y="13"/>
                  </a:lnTo>
                  <a:lnTo>
                    <a:pt x="458" y="21"/>
                  </a:lnTo>
                  <a:lnTo>
                    <a:pt x="452" y="30"/>
                  </a:lnTo>
                  <a:lnTo>
                    <a:pt x="446" y="40"/>
                  </a:lnTo>
                  <a:lnTo>
                    <a:pt x="439" y="49"/>
                  </a:lnTo>
                  <a:lnTo>
                    <a:pt x="431" y="56"/>
                  </a:lnTo>
                  <a:lnTo>
                    <a:pt x="424" y="62"/>
                  </a:lnTo>
                  <a:lnTo>
                    <a:pt x="419" y="64"/>
                  </a:lnTo>
                  <a:lnTo>
                    <a:pt x="408" y="69"/>
                  </a:lnTo>
                  <a:lnTo>
                    <a:pt x="389" y="77"/>
                  </a:lnTo>
                  <a:lnTo>
                    <a:pt x="365" y="87"/>
                  </a:lnTo>
                  <a:lnTo>
                    <a:pt x="336" y="99"/>
                  </a:lnTo>
                  <a:lnTo>
                    <a:pt x="305" y="113"/>
                  </a:lnTo>
                  <a:lnTo>
                    <a:pt x="270" y="128"/>
                  </a:lnTo>
                  <a:lnTo>
                    <a:pt x="236" y="142"/>
                  </a:lnTo>
                  <a:lnTo>
                    <a:pt x="201" y="157"/>
                  </a:lnTo>
                  <a:lnTo>
                    <a:pt x="167" y="172"/>
                  </a:lnTo>
                  <a:lnTo>
                    <a:pt x="136" y="185"/>
                  </a:lnTo>
                  <a:lnTo>
                    <a:pt x="107" y="197"/>
                  </a:lnTo>
                  <a:lnTo>
                    <a:pt x="83" y="207"/>
                  </a:lnTo>
                  <a:lnTo>
                    <a:pt x="64" y="215"/>
                  </a:lnTo>
                  <a:lnTo>
                    <a:pt x="53" y="220"/>
                  </a:lnTo>
                  <a:lnTo>
                    <a:pt x="48" y="222"/>
                  </a:lnTo>
                  <a:lnTo>
                    <a:pt x="47" y="223"/>
                  </a:lnTo>
                  <a:lnTo>
                    <a:pt x="44" y="225"/>
                  </a:lnTo>
                  <a:lnTo>
                    <a:pt x="39" y="226"/>
                  </a:lnTo>
                  <a:lnTo>
                    <a:pt x="34" y="227"/>
                  </a:lnTo>
                  <a:lnTo>
                    <a:pt x="27" y="227"/>
                  </a:lnTo>
                  <a:lnTo>
                    <a:pt x="22" y="227"/>
                  </a:lnTo>
                  <a:lnTo>
                    <a:pt x="15" y="225"/>
                  </a:lnTo>
                  <a:lnTo>
                    <a:pt x="9" y="221"/>
                  </a:lnTo>
                  <a:lnTo>
                    <a:pt x="8" y="220"/>
                  </a:lnTo>
                  <a:lnTo>
                    <a:pt x="4" y="215"/>
                  </a:lnTo>
                  <a:lnTo>
                    <a:pt x="1" y="212"/>
                  </a:lnTo>
                  <a:lnTo>
                    <a:pt x="0" y="211"/>
                  </a:lnTo>
                  <a:lnTo>
                    <a:pt x="6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6" name="Freeform 41"/>
            <p:cNvSpPr>
              <a:spLocks/>
            </p:cNvSpPr>
            <p:nvPr/>
          </p:nvSpPr>
          <p:spPr bwMode="auto">
            <a:xfrm>
              <a:off x="1327" y="3097"/>
              <a:ext cx="8" cy="14"/>
            </a:xfrm>
            <a:custGeom>
              <a:avLst/>
              <a:gdLst>
                <a:gd name="T0" fmla="*/ 0 w 17"/>
                <a:gd name="T1" fmla="*/ 1 h 28"/>
                <a:gd name="T2" fmla="*/ 0 w 17"/>
                <a:gd name="T3" fmla="*/ 1 h 28"/>
                <a:gd name="T4" fmla="*/ 0 w 17"/>
                <a:gd name="T5" fmla="*/ 1 h 28"/>
                <a:gd name="T6" fmla="*/ 0 w 17"/>
                <a:gd name="T7" fmla="*/ 1 h 28"/>
                <a:gd name="T8" fmla="*/ 0 w 17"/>
                <a:gd name="T9" fmla="*/ 1 h 28"/>
                <a:gd name="T10" fmla="*/ 0 w 17"/>
                <a:gd name="T11" fmla="*/ 1 h 28"/>
                <a:gd name="T12" fmla="*/ 0 w 17"/>
                <a:gd name="T13" fmla="*/ 1 h 28"/>
                <a:gd name="T14" fmla="*/ 0 w 17"/>
                <a:gd name="T15" fmla="*/ 0 h 28"/>
                <a:gd name="T16" fmla="*/ 0 w 17"/>
                <a:gd name="T17" fmla="*/ 0 h 28"/>
                <a:gd name="T18" fmla="*/ 0 w 17"/>
                <a:gd name="T19" fmla="*/ 1 h 28"/>
                <a:gd name="T20" fmla="*/ 0 w 17"/>
                <a:gd name="T21" fmla="*/ 1 h 28"/>
                <a:gd name="T22" fmla="*/ 0 w 17"/>
                <a:gd name="T23" fmla="*/ 1 h 28"/>
                <a:gd name="T24" fmla="*/ 0 w 17"/>
                <a:gd name="T25" fmla="*/ 1 h 28"/>
                <a:gd name="T26" fmla="*/ 0 w 17"/>
                <a:gd name="T27" fmla="*/ 1 h 28"/>
                <a:gd name="T28" fmla="*/ 0 w 17"/>
                <a:gd name="T29" fmla="*/ 1 h 28"/>
                <a:gd name="T30" fmla="*/ 0 w 17"/>
                <a:gd name="T31" fmla="*/ 1 h 28"/>
                <a:gd name="T32" fmla="*/ 0 w 17"/>
                <a:gd name="T33" fmla="*/ 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28">
                  <a:moveTo>
                    <a:pt x="6" y="28"/>
                  </a:moveTo>
                  <a:lnTo>
                    <a:pt x="10" y="26"/>
                  </a:lnTo>
                  <a:lnTo>
                    <a:pt x="13" y="22"/>
                  </a:lnTo>
                  <a:lnTo>
                    <a:pt x="15" y="17"/>
                  </a:lnTo>
                  <a:lnTo>
                    <a:pt x="17" y="13"/>
                  </a:lnTo>
                  <a:lnTo>
                    <a:pt x="17" y="7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" name="Freeform 42"/>
            <p:cNvSpPr>
              <a:spLocks/>
            </p:cNvSpPr>
            <p:nvPr/>
          </p:nvSpPr>
          <p:spPr bwMode="auto">
            <a:xfrm>
              <a:off x="1531" y="3013"/>
              <a:ext cx="8" cy="14"/>
            </a:xfrm>
            <a:custGeom>
              <a:avLst/>
              <a:gdLst>
                <a:gd name="T0" fmla="*/ 1 w 16"/>
                <a:gd name="T1" fmla="*/ 1 h 28"/>
                <a:gd name="T2" fmla="*/ 1 w 16"/>
                <a:gd name="T3" fmla="*/ 1 h 28"/>
                <a:gd name="T4" fmla="*/ 1 w 16"/>
                <a:gd name="T5" fmla="*/ 1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1 w 16"/>
                <a:gd name="T13" fmla="*/ 1 h 28"/>
                <a:gd name="T14" fmla="*/ 1 w 16"/>
                <a:gd name="T15" fmla="*/ 0 h 28"/>
                <a:gd name="T16" fmla="*/ 1 w 16"/>
                <a:gd name="T17" fmla="*/ 0 h 28"/>
                <a:gd name="T18" fmla="*/ 1 w 16"/>
                <a:gd name="T19" fmla="*/ 1 h 28"/>
                <a:gd name="T20" fmla="*/ 1 w 16"/>
                <a:gd name="T21" fmla="*/ 1 h 28"/>
                <a:gd name="T22" fmla="*/ 1 w 16"/>
                <a:gd name="T23" fmla="*/ 1 h 28"/>
                <a:gd name="T24" fmla="*/ 0 w 16"/>
                <a:gd name="T25" fmla="*/ 1 h 28"/>
                <a:gd name="T26" fmla="*/ 0 w 16"/>
                <a:gd name="T27" fmla="*/ 1 h 28"/>
                <a:gd name="T28" fmla="*/ 1 w 16"/>
                <a:gd name="T29" fmla="*/ 1 h 28"/>
                <a:gd name="T30" fmla="*/ 1 w 16"/>
                <a:gd name="T31" fmla="*/ 1 h 28"/>
                <a:gd name="T32" fmla="*/ 1 w 16"/>
                <a:gd name="T33" fmla="*/ 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lnTo>
                    <a:pt x="11" y="25"/>
                  </a:lnTo>
                  <a:lnTo>
                    <a:pt x="13" y="22"/>
                  </a:lnTo>
                  <a:lnTo>
                    <a:pt x="15" y="17"/>
                  </a:lnTo>
                  <a:lnTo>
                    <a:pt x="16" y="13"/>
                  </a:lnTo>
                  <a:lnTo>
                    <a:pt x="16" y="7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8" name="Freeform 43"/>
            <p:cNvSpPr>
              <a:spLocks/>
            </p:cNvSpPr>
            <p:nvPr/>
          </p:nvSpPr>
          <p:spPr bwMode="auto">
            <a:xfrm>
              <a:off x="1528" y="3040"/>
              <a:ext cx="29" cy="9"/>
            </a:xfrm>
            <a:custGeom>
              <a:avLst/>
              <a:gdLst>
                <a:gd name="T0" fmla="*/ 0 w 59"/>
                <a:gd name="T1" fmla="*/ 1 h 17"/>
                <a:gd name="T2" fmla="*/ 0 w 59"/>
                <a:gd name="T3" fmla="*/ 1 h 17"/>
                <a:gd name="T4" fmla="*/ 0 w 59"/>
                <a:gd name="T5" fmla="*/ 1 h 17"/>
                <a:gd name="T6" fmla="*/ 0 w 59"/>
                <a:gd name="T7" fmla="*/ 1 h 17"/>
                <a:gd name="T8" fmla="*/ 0 w 59"/>
                <a:gd name="T9" fmla="*/ 1 h 17"/>
                <a:gd name="T10" fmla="*/ 0 w 59"/>
                <a:gd name="T11" fmla="*/ 1 h 17"/>
                <a:gd name="T12" fmla="*/ 0 w 59"/>
                <a:gd name="T13" fmla="*/ 0 h 17"/>
                <a:gd name="T14" fmla="*/ 0 w 59"/>
                <a:gd name="T15" fmla="*/ 0 h 17"/>
                <a:gd name="T16" fmla="*/ 0 w 59"/>
                <a:gd name="T17" fmla="*/ 1 h 17"/>
                <a:gd name="T18" fmla="*/ 0 w 59"/>
                <a:gd name="T19" fmla="*/ 1 h 17"/>
                <a:gd name="T20" fmla="*/ 0 w 59"/>
                <a:gd name="T21" fmla="*/ 1 h 17"/>
                <a:gd name="T22" fmla="*/ 0 w 59"/>
                <a:gd name="T23" fmla="*/ 1 h 17"/>
                <a:gd name="T24" fmla="*/ 0 w 59"/>
                <a:gd name="T25" fmla="*/ 1 h 17"/>
                <a:gd name="T26" fmla="*/ 0 w 59"/>
                <a:gd name="T27" fmla="*/ 1 h 17"/>
                <a:gd name="T28" fmla="*/ 0 w 59"/>
                <a:gd name="T29" fmla="*/ 1 h 17"/>
                <a:gd name="T30" fmla="*/ 0 w 59"/>
                <a:gd name="T31" fmla="*/ 1 h 17"/>
                <a:gd name="T32" fmla="*/ 0 w 59"/>
                <a:gd name="T33" fmla="*/ 1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9" h="17">
                  <a:moveTo>
                    <a:pt x="0" y="17"/>
                  </a:moveTo>
                  <a:lnTo>
                    <a:pt x="2" y="16"/>
                  </a:lnTo>
                  <a:lnTo>
                    <a:pt x="6" y="14"/>
                  </a:lnTo>
                  <a:lnTo>
                    <a:pt x="13" y="9"/>
                  </a:lnTo>
                  <a:lnTo>
                    <a:pt x="21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3" y="4"/>
                  </a:lnTo>
                  <a:lnTo>
                    <a:pt x="47" y="5"/>
                  </a:lnTo>
                  <a:lnTo>
                    <a:pt x="38" y="6"/>
                  </a:lnTo>
                  <a:lnTo>
                    <a:pt x="28" y="8"/>
                  </a:lnTo>
                  <a:lnTo>
                    <a:pt x="19" y="12"/>
                  </a:lnTo>
                  <a:lnTo>
                    <a:pt x="10" y="1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9" name="Freeform 44"/>
            <p:cNvSpPr>
              <a:spLocks/>
            </p:cNvSpPr>
            <p:nvPr/>
          </p:nvSpPr>
          <p:spPr bwMode="auto">
            <a:xfrm>
              <a:off x="1318" y="3125"/>
              <a:ext cx="28" cy="13"/>
            </a:xfrm>
            <a:custGeom>
              <a:avLst/>
              <a:gdLst>
                <a:gd name="T0" fmla="*/ 0 w 58"/>
                <a:gd name="T1" fmla="*/ 0 h 27"/>
                <a:gd name="T2" fmla="*/ 0 w 58"/>
                <a:gd name="T3" fmla="*/ 0 h 27"/>
                <a:gd name="T4" fmla="*/ 0 w 58"/>
                <a:gd name="T5" fmla="*/ 0 h 27"/>
                <a:gd name="T6" fmla="*/ 0 w 58"/>
                <a:gd name="T7" fmla="*/ 0 h 27"/>
                <a:gd name="T8" fmla="*/ 0 w 58"/>
                <a:gd name="T9" fmla="*/ 0 h 27"/>
                <a:gd name="T10" fmla="*/ 0 w 58"/>
                <a:gd name="T11" fmla="*/ 0 h 27"/>
                <a:gd name="T12" fmla="*/ 0 w 58"/>
                <a:gd name="T13" fmla="*/ 0 h 27"/>
                <a:gd name="T14" fmla="*/ 0 w 58"/>
                <a:gd name="T15" fmla="*/ 0 h 27"/>
                <a:gd name="T16" fmla="*/ 0 w 58"/>
                <a:gd name="T17" fmla="*/ 0 h 27"/>
                <a:gd name="T18" fmla="*/ 0 w 58"/>
                <a:gd name="T19" fmla="*/ 0 h 27"/>
                <a:gd name="T20" fmla="*/ 0 w 58"/>
                <a:gd name="T21" fmla="*/ 0 h 27"/>
                <a:gd name="T22" fmla="*/ 0 w 58"/>
                <a:gd name="T23" fmla="*/ 0 h 27"/>
                <a:gd name="T24" fmla="*/ 0 w 58"/>
                <a:gd name="T25" fmla="*/ 0 h 27"/>
                <a:gd name="T26" fmla="*/ 0 w 58"/>
                <a:gd name="T27" fmla="*/ 0 h 27"/>
                <a:gd name="T28" fmla="*/ 0 w 58"/>
                <a:gd name="T29" fmla="*/ 0 h 27"/>
                <a:gd name="T30" fmla="*/ 0 w 58"/>
                <a:gd name="T31" fmla="*/ 0 h 27"/>
                <a:gd name="T32" fmla="*/ 0 w 58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27">
                  <a:moveTo>
                    <a:pt x="0" y="27"/>
                  </a:moveTo>
                  <a:lnTo>
                    <a:pt x="1" y="26"/>
                  </a:lnTo>
                  <a:lnTo>
                    <a:pt x="6" y="22"/>
                  </a:lnTo>
                  <a:lnTo>
                    <a:pt x="12" y="17"/>
                  </a:lnTo>
                  <a:lnTo>
                    <a:pt x="20" y="12"/>
                  </a:lnTo>
                  <a:lnTo>
                    <a:pt x="29" y="6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7" y="9"/>
                  </a:lnTo>
                  <a:lnTo>
                    <a:pt x="28" y="12"/>
                  </a:lnTo>
                  <a:lnTo>
                    <a:pt x="17" y="17"/>
                  </a:lnTo>
                  <a:lnTo>
                    <a:pt x="8" y="22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0" name="Freeform 45"/>
            <p:cNvSpPr>
              <a:spLocks/>
            </p:cNvSpPr>
            <p:nvPr/>
          </p:nvSpPr>
          <p:spPr bwMode="auto">
            <a:xfrm>
              <a:off x="1518" y="2968"/>
              <a:ext cx="53" cy="24"/>
            </a:xfrm>
            <a:custGeom>
              <a:avLst/>
              <a:gdLst>
                <a:gd name="T0" fmla="*/ 0 w 107"/>
                <a:gd name="T1" fmla="*/ 0 h 50"/>
                <a:gd name="T2" fmla="*/ 0 w 107"/>
                <a:gd name="T3" fmla="*/ 0 h 50"/>
                <a:gd name="T4" fmla="*/ 0 w 107"/>
                <a:gd name="T5" fmla="*/ 0 h 50"/>
                <a:gd name="T6" fmla="*/ 0 w 107"/>
                <a:gd name="T7" fmla="*/ 0 h 50"/>
                <a:gd name="T8" fmla="*/ 0 w 107"/>
                <a:gd name="T9" fmla="*/ 0 h 50"/>
                <a:gd name="T10" fmla="*/ 0 w 107"/>
                <a:gd name="T11" fmla="*/ 0 h 50"/>
                <a:gd name="T12" fmla="*/ 0 w 107"/>
                <a:gd name="T13" fmla="*/ 0 h 50"/>
                <a:gd name="T14" fmla="*/ 0 w 107"/>
                <a:gd name="T15" fmla="*/ 0 h 50"/>
                <a:gd name="T16" fmla="*/ 0 w 107"/>
                <a:gd name="T17" fmla="*/ 0 h 50"/>
                <a:gd name="T18" fmla="*/ 0 w 107"/>
                <a:gd name="T19" fmla="*/ 0 h 50"/>
                <a:gd name="T20" fmla="*/ 0 w 107"/>
                <a:gd name="T21" fmla="*/ 0 h 50"/>
                <a:gd name="T22" fmla="*/ 0 w 107"/>
                <a:gd name="T23" fmla="*/ 0 h 50"/>
                <a:gd name="T24" fmla="*/ 0 w 107"/>
                <a:gd name="T25" fmla="*/ 0 h 50"/>
                <a:gd name="T26" fmla="*/ 0 w 107"/>
                <a:gd name="T27" fmla="*/ 0 h 50"/>
                <a:gd name="T28" fmla="*/ 0 w 107"/>
                <a:gd name="T29" fmla="*/ 0 h 50"/>
                <a:gd name="T30" fmla="*/ 0 w 107"/>
                <a:gd name="T31" fmla="*/ 0 h 50"/>
                <a:gd name="T32" fmla="*/ 0 w 107"/>
                <a:gd name="T33" fmla="*/ 0 h 50"/>
                <a:gd name="T34" fmla="*/ 0 w 107"/>
                <a:gd name="T35" fmla="*/ 0 h 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7" h="50">
                  <a:moveTo>
                    <a:pt x="0" y="50"/>
                  </a:moveTo>
                  <a:lnTo>
                    <a:pt x="3" y="46"/>
                  </a:lnTo>
                  <a:lnTo>
                    <a:pt x="11" y="38"/>
                  </a:lnTo>
                  <a:lnTo>
                    <a:pt x="24" y="28"/>
                  </a:lnTo>
                  <a:lnTo>
                    <a:pt x="39" y="18"/>
                  </a:lnTo>
                  <a:lnTo>
                    <a:pt x="56" y="13"/>
                  </a:lnTo>
                  <a:lnTo>
                    <a:pt x="75" y="13"/>
                  </a:lnTo>
                  <a:lnTo>
                    <a:pt x="92" y="22"/>
                  </a:lnTo>
                  <a:lnTo>
                    <a:pt x="107" y="44"/>
                  </a:lnTo>
                  <a:lnTo>
                    <a:pt x="107" y="40"/>
                  </a:lnTo>
                  <a:lnTo>
                    <a:pt x="105" y="31"/>
                  </a:lnTo>
                  <a:lnTo>
                    <a:pt x="101" y="20"/>
                  </a:lnTo>
                  <a:lnTo>
                    <a:pt x="93" y="8"/>
                  </a:lnTo>
                  <a:lnTo>
                    <a:pt x="82" y="1"/>
                  </a:lnTo>
                  <a:lnTo>
                    <a:pt x="63" y="0"/>
                  </a:lnTo>
                  <a:lnTo>
                    <a:pt x="39" y="8"/>
                  </a:lnTo>
                  <a:lnTo>
                    <a:pt x="7" y="2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1" name="Freeform 46"/>
            <p:cNvSpPr>
              <a:spLocks/>
            </p:cNvSpPr>
            <p:nvPr/>
          </p:nvSpPr>
          <p:spPr bwMode="auto">
            <a:xfrm>
              <a:off x="1302" y="3052"/>
              <a:ext cx="55" cy="48"/>
            </a:xfrm>
            <a:custGeom>
              <a:avLst/>
              <a:gdLst>
                <a:gd name="T0" fmla="*/ 1 w 109"/>
                <a:gd name="T1" fmla="*/ 1 h 96"/>
                <a:gd name="T2" fmla="*/ 1 w 109"/>
                <a:gd name="T3" fmla="*/ 1 h 96"/>
                <a:gd name="T4" fmla="*/ 1 w 109"/>
                <a:gd name="T5" fmla="*/ 1 h 96"/>
                <a:gd name="T6" fmla="*/ 1 w 109"/>
                <a:gd name="T7" fmla="*/ 1 h 96"/>
                <a:gd name="T8" fmla="*/ 1 w 109"/>
                <a:gd name="T9" fmla="*/ 1 h 96"/>
                <a:gd name="T10" fmla="*/ 1 w 109"/>
                <a:gd name="T11" fmla="*/ 1 h 96"/>
                <a:gd name="T12" fmla="*/ 1 w 109"/>
                <a:gd name="T13" fmla="*/ 1 h 96"/>
                <a:gd name="T14" fmla="*/ 1 w 109"/>
                <a:gd name="T15" fmla="*/ 1 h 96"/>
                <a:gd name="T16" fmla="*/ 0 w 109"/>
                <a:gd name="T17" fmla="*/ 1 h 96"/>
                <a:gd name="T18" fmla="*/ 1 w 109"/>
                <a:gd name="T19" fmla="*/ 1 h 96"/>
                <a:gd name="T20" fmla="*/ 1 w 109"/>
                <a:gd name="T21" fmla="*/ 1 h 96"/>
                <a:gd name="T22" fmla="*/ 1 w 109"/>
                <a:gd name="T23" fmla="*/ 1 h 96"/>
                <a:gd name="T24" fmla="*/ 1 w 109"/>
                <a:gd name="T25" fmla="*/ 1 h 96"/>
                <a:gd name="T26" fmla="*/ 1 w 109"/>
                <a:gd name="T27" fmla="*/ 1 h 96"/>
                <a:gd name="T28" fmla="*/ 1 w 109"/>
                <a:gd name="T29" fmla="*/ 1 h 96"/>
                <a:gd name="T30" fmla="*/ 1 w 109"/>
                <a:gd name="T31" fmla="*/ 0 h 96"/>
                <a:gd name="T32" fmla="*/ 1 w 109"/>
                <a:gd name="T33" fmla="*/ 1 h 96"/>
                <a:gd name="T34" fmla="*/ 1 w 109"/>
                <a:gd name="T35" fmla="*/ 1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9" h="96">
                  <a:moveTo>
                    <a:pt x="107" y="19"/>
                  </a:moveTo>
                  <a:lnTo>
                    <a:pt x="105" y="18"/>
                  </a:lnTo>
                  <a:lnTo>
                    <a:pt x="97" y="15"/>
                  </a:lnTo>
                  <a:lnTo>
                    <a:pt x="85" y="13"/>
                  </a:lnTo>
                  <a:lnTo>
                    <a:pt x="70" y="15"/>
                  </a:lnTo>
                  <a:lnTo>
                    <a:pt x="53" y="22"/>
                  </a:lnTo>
                  <a:lnTo>
                    <a:pt x="36" y="36"/>
                  </a:lnTo>
                  <a:lnTo>
                    <a:pt x="17" y="60"/>
                  </a:lnTo>
                  <a:lnTo>
                    <a:pt x="0" y="96"/>
                  </a:lnTo>
                  <a:lnTo>
                    <a:pt x="1" y="90"/>
                  </a:lnTo>
                  <a:lnTo>
                    <a:pt x="5" y="76"/>
                  </a:lnTo>
                  <a:lnTo>
                    <a:pt x="10" y="58"/>
                  </a:lnTo>
                  <a:lnTo>
                    <a:pt x="21" y="37"/>
                  </a:lnTo>
                  <a:lnTo>
                    <a:pt x="35" y="18"/>
                  </a:lnTo>
                  <a:lnTo>
                    <a:pt x="53" y="5"/>
                  </a:lnTo>
                  <a:lnTo>
                    <a:pt x="78" y="0"/>
                  </a:lnTo>
                  <a:lnTo>
                    <a:pt x="109" y="7"/>
                  </a:lnTo>
                  <a:lnTo>
                    <a:pt x="10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2" name="Freeform 47"/>
            <p:cNvSpPr>
              <a:spLocks/>
            </p:cNvSpPr>
            <p:nvPr/>
          </p:nvSpPr>
          <p:spPr bwMode="auto">
            <a:xfrm>
              <a:off x="1313" y="3148"/>
              <a:ext cx="21" cy="21"/>
            </a:xfrm>
            <a:custGeom>
              <a:avLst/>
              <a:gdLst>
                <a:gd name="T0" fmla="*/ 0 w 41"/>
                <a:gd name="T1" fmla="*/ 1 h 41"/>
                <a:gd name="T2" fmla="*/ 1 w 41"/>
                <a:gd name="T3" fmla="*/ 1 h 41"/>
                <a:gd name="T4" fmla="*/ 1 w 41"/>
                <a:gd name="T5" fmla="*/ 1 h 41"/>
                <a:gd name="T6" fmla="*/ 1 w 41"/>
                <a:gd name="T7" fmla="*/ 1 h 41"/>
                <a:gd name="T8" fmla="*/ 1 w 41"/>
                <a:gd name="T9" fmla="*/ 1 h 41"/>
                <a:gd name="T10" fmla="*/ 1 w 41"/>
                <a:gd name="T11" fmla="*/ 1 h 41"/>
                <a:gd name="T12" fmla="*/ 1 w 41"/>
                <a:gd name="T13" fmla="*/ 1 h 41"/>
                <a:gd name="T14" fmla="*/ 1 w 41"/>
                <a:gd name="T15" fmla="*/ 1 h 41"/>
                <a:gd name="T16" fmla="*/ 1 w 41"/>
                <a:gd name="T17" fmla="*/ 1 h 41"/>
                <a:gd name="T18" fmla="*/ 1 w 41"/>
                <a:gd name="T19" fmla="*/ 1 h 41"/>
                <a:gd name="T20" fmla="*/ 1 w 41"/>
                <a:gd name="T21" fmla="*/ 0 h 41"/>
                <a:gd name="T22" fmla="*/ 1 w 41"/>
                <a:gd name="T23" fmla="*/ 1 h 41"/>
                <a:gd name="T24" fmla="*/ 1 w 41"/>
                <a:gd name="T25" fmla="*/ 1 h 41"/>
                <a:gd name="T26" fmla="*/ 1 w 41"/>
                <a:gd name="T27" fmla="*/ 1 h 41"/>
                <a:gd name="T28" fmla="*/ 1 w 41"/>
                <a:gd name="T29" fmla="*/ 1 h 41"/>
                <a:gd name="T30" fmla="*/ 1 w 41"/>
                <a:gd name="T31" fmla="*/ 1 h 41"/>
                <a:gd name="T32" fmla="*/ 1 w 41"/>
                <a:gd name="T33" fmla="*/ 1 h 41"/>
                <a:gd name="T34" fmla="*/ 1 w 41"/>
                <a:gd name="T35" fmla="*/ 1 h 41"/>
                <a:gd name="T36" fmla="*/ 0 w 41"/>
                <a:gd name="T37" fmla="*/ 1 h 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1">
                  <a:moveTo>
                    <a:pt x="0" y="38"/>
                  </a:moveTo>
                  <a:lnTo>
                    <a:pt x="7" y="41"/>
                  </a:lnTo>
                  <a:lnTo>
                    <a:pt x="7" y="40"/>
                  </a:lnTo>
                  <a:lnTo>
                    <a:pt x="9" y="38"/>
                  </a:lnTo>
                  <a:lnTo>
                    <a:pt x="11" y="34"/>
                  </a:lnTo>
                  <a:lnTo>
                    <a:pt x="15" y="28"/>
                  </a:lnTo>
                  <a:lnTo>
                    <a:pt x="19" y="24"/>
                  </a:lnTo>
                  <a:lnTo>
                    <a:pt x="25" y="18"/>
                  </a:lnTo>
                  <a:lnTo>
                    <a:pt x="33" y="13"/>
                  </a:lnTo>
                  <a:lnTo>
                    <a:pt x="41" y="9"/>
                  </a:lnTo>
                  <a:lnTo>
                    <a:pt x="40" y="0"/>
                  </a:lnTo>
                  <a:lnTo>
                    <a:pt x="31" y="5"/>
                  </a:lnTo>
                  <a:lnTo>
                    <a:pt x="22" y="11"/>
                  </a:lnTo>
                  <a:lnTo>
                    <a:pt x="15" y="17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2" y="33"/>
                  </a:lnTo>
                  <a:lnTo>
                    <a:pt x="1" y="36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3" name="Freeform 48"/>
            <p:cNvSpPr>
              <a:spLocks/>
            </p:cNvSpPr>
            <p:nvPr/>
          </p:nvSpPr>
          <p:spPr bwMode="auto">
            <a:xfrm>
              <a:off x="1543" y="3054"/>
              <a:ext cx="19" cy="11"/>
            </a:xfrm>
            <a:custGeom>
              <a:avLst/>
              <a:gdLst>
                <a:gd name="T0" fmla="*/ 0 w 38"/>
                <a:gd name="T1" fmla="*/ 1 h 21"/>
                <a:gd name="T2" fmla="*/ 1 w 38"/>
                <a:gd name="T3" fmla="*/ 1 h 21"/>
                <a:gd name="T4" fmla="*/ 1 w 38"/>
                <a:gd name="T5" fmla="*/ 1 h 21"/>
                <a:gd name="T6" fmla="*/ 1 w 38"/>
                <a:gd name="T7" fmla="*/ 1 h 21"/>
                <a:gd name="T8" fmla="*/ 1 w 38"/>
                <a:gd name="T9" fmla="*/ 1 h 21"/>
                <a:gd name="T10" fmla="*/ 1 w 38"/>
                <a:gd name="T11" fmla="*/ 1 h 21"/>
                <a:gd name="T12" fmla="*/ 1 w 38"/>
                <a:gd name="T13" fmla="*/ 1 h 21"/>
                <a:gd name="T14" fmla="*/ 1 w 38"/>
                <a:gd name="T15" fmla="*/ 1 h 21"/>
                <a:gd name="T16" fmla="*/ 1 w 38"/>
                <a:gd name="T17" fmla="*/ 1 h 21"/>
                <a:gd name="T18" fmla="*/ 1 w 38"/>
                <a:gd name="T19" fmla="*/ 1 h 21"/>
                <a:gd name="T20" fmla="*/ 1 w 38"/>
                <a:gd name="T21" fmla="*/ 0 h 21"/>
                <a:gd name="T22" fmla="*/ 1 w 38"/>
                <a:gd name="T23" fmla="*/ 0 h 21"/>
                <a:gd name="T24" fmla="*/ 1 w 38"/>
                <a:gd name="T25" fmla="*/ 0 h 21"/>
                <a:gd name="T26" fmla="*/ 1 w 38"/>
                <a:gd name="T27" fmla="*/ 1 h 21"/>
                <a:gd name="T28" fmla="*/ 0 w 38"/>
                <a:gd name="T29" fmla="*/ 1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" h="21">
                  <a:moveTo>
                    <a:pt x="0" y="2"/>
                  </a:moveTo>
                  <a:lnTo>
                    <a:pt x="2" y="11"/>
                  </a:lnTo>
                  <a:lnTo>
                    <a:pt x="5" y="10"/>
                  </a:lnTo>
                  <a:lnTo>
                    <a:pt x="13" y="9"/>
                  </a:lnTo>
                  <a:lnTo>
                    <a:pt x="23" y="11"/>
                  </a:lnTo>
                  <a:lnTo>
                    <a:pt x="31" y="21"/>
                  </a:lnTo>
                  <a:lnTo>
                    <a:pt x="38" y="15"/>
                  </a:lnTo>
                  <a:lnTo>
                    <a:pt x="35" y="9"/>
                  </a:lnTo>
                  <a:lnTo>
                    <a:pt x="30" y="5"/>
                  </a:lnTo>
                  <a:lnTo>
                    <a:pt x="25" y="1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4" name="Freeform 50"/>
            <p:cNvSpPr>
              <a:spLocks/>
            </p:cNvSpPr>
            <p:nvPr/>
          </p:nvSpPr>
          <p:spPr bwMode="auto">
            <a:xfrm>
              <a:off x="1068" y="2655"/>
              <a:ext cx="167" cy="103"/>
            </a:xfrm>
            <a:custGeom>
              <a:avLst/>
              <a:gdLst>
                <a:gd name="T0" fmla="*/ 0 w 333"/>
                <a:gd name="T1" fmla="*/ 0 h 206"/>
                <a:gd name="T2" fmla="*/ 1 w 333"/>
                <a:gd name="T3" fmla="*/ 1 h 206"/>
                <a:gd name="T4" fmla="*/ 1 w 333"/>
                <a:gd name="T5" fmla="*/ 1 h 206"/>
                <a:gd name="T6" fmla="*/ 1 w 333"/>
                <a:gd name="T7" fmla="*/ 1 h 206"/>
                <a:gd name="T8" fmla="*/ 1 w 333"/>
                <a:gd name="T9" fmla="*/ 1 h 206"/>
                <a:gd name="T10" fmla="*/ 1 w 333"/>
                <a:gd name="T11" fmla="*/ 1 h 206"/>
                <a:gd name="T12" fmla="*/ 1 w 333"/>
                <a:gd name="T13" fmla="*/ 1 h 206"/>
                <a:gd name="T14" fmla="*/ 1 w 333"/>
                <a:gd name="T15" fmla="*/ 1 h 206"/>
                <a:gd name="T16" fmla="*/ 1 w 333"/>
                <a:gd name="T17" fmla="*/ 1 h 206"/>
                <a:gd name="T18" fmla="*/ 1 w 333"/>
                <a:gd name="T19" fmla="*/ 1 h 206"/>
                <a:gd name="T20" fmla="*/ 1 w 333"/>
                <a:gd name="T21" fmla="*/ 1 h 206"/>
                <a:gd name="T22" fmla="*/ 1 w 333"/>
                <a:gd name="T23" fmla="*/ 1 h 206"/>
                <a:gd name="T24" fmla="*/ 1 w 333"/>
                <a:gd name="T25" fmla="*/ 1 h 206"/>
                <a:gd name="T26" fmla="*/ 1 w 333"/>
                <a:gd name="T27" fmla="*/ 1 h 206"/>
                <a:gd name="T28" fmla="*/ 1 w 333"/>
                <a:gd name="T29" fmla="*/ 1 h 206"/>
                <a:gd name="T30" fmla="*/ 1 w 333"/>
                <a:gd name="T31" fmla="*/ 1 h 206"/>
                <a:gd name="T32" fmla="*/ 1 w 333"/>
                <a:gd name="T33" fmla="*/ 1 h 206"/>
                <a:gd name="T34" fmla="*/ 1 w 333"/>
                <a:gd name="T35" fmla="*/ 1 h 206"/>
                <a:gd name="T36" fmla="*/ 1 w 333"/>
                <a:gd name="T37" fmla="*/ 1 h 206"/>
                <a:gd name="T38" fmla="*/ 1 w 333"/>
                <a:gd name="T39" fmla="*/ 1 h 206"/>
                <a:gd name="T40" fmla="*/ 1 w 333"/>
                <a:gd name="T41" fmla="*/ 1 h 206"/>
                <a:gd name="T42" fmla="*/ 1 w 333"/>
                <a:gd name="T43" fmla="*/ 1 h 206"/>
                <a:gd name="T44" fmla="*/ 1 w 333"/>
                <a:gd name="T45" fmla="*/ 1 h 206"/>
                <a:gd name="T46" fmla="*/ 1 w 333"/>
                <a:gd name="T47" fmla="*/ 1 h 206"/>
                <a:gd name="T48" fmla="*/ 1 w 333"/>
                <a:gd name="T49" fmla="*/ 1 h 206"/>
                <a:gd name="T50" fmla="*/ 1 w 333"/>
                <a:gd name="T51" fmla="*/ 1 h 206"/>
                <a:gd name="T52" fmla="*/ 1 w 333"/>
                <a:gd name="T53" fmla="*/ 1 h 206"/>
                <a:gd name="T54" fmla="*/ 1 w 333"/>
                <a:gd name="T55" fmla="*/ 1 h 206"/>
                <a:gd name="T56" fmla="*/ 1 w 333"/>
                <a:gd name="T57" fmla="*/ 1 h 206"/>
                <a:gd name="T58" fmla="*/ 1 w 333"/>
                <a:gd name="T59" fmla="*/ 1 h 206"/>
                <a:gd name="T60" fmla="*/ 1 w 333"/>
                <a:gd name="T61" fmla="*/ 1 h 206"/>
                <a:gd name="T62" fmla="*/ 1 w 333"/>
                <a:gd name="T63" fmla="*/ 1 h 206"/>
                <a:gd name="T64" fmla="*/ 1 w 333"/>
                <a:gd name="T65" fmla="*/ 1 h 206"/>
                <a:gd name="T66" fmla="*/ 0 w 333"/>
                <a:gd name="T67" fmla="*/ 1 h 206"/>
                <a:gd name="T68" fmla="*/ 0 w 333"/>
                <a:gd name="T69" fmla="*/ 0 h 2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33" h="206">
                  <a:moveTo>
                    <a:pt x="0" y="0"/>
                  </a:moveTo>
                  <a:lnTo>
                    <a:pt x="3" y="2"/>
                  </a:lnTo>
                  <a:lnTo>
                    <a:pt x="11" y="8"/>
                  </a:lnTo>
                  <a:lnTo>
                    <a:pt x="23" y="17"/>
                  </a:lnTo>
                  <a:lnTo>
                    <a:pt x="38" y="29"/>
                  </a:lnTo>
                  <a:lnTo>
                    <a:pt x="58" y="42"/>
                  </a:lnTo>
                  <a:lnTo>
                    <a:pt x="81" y="56"/>
                  </a:lnTo>
                  <a:lnTo>
                    <a:pt x="105" y="71"/>
                  </a:lnTo>
                  <a:lnTo>
                    <a:pt x="131" y="85"/>
                  </a:lnTo>
                  <a:lnTo>
                    <a:pt x="158" y="99"/>
                  </a:lnTo>
                  <a:lnTo>
                    <a:pt x="186" y="111"/>
                  </a:lnTo>
                  <a:lnTo>
                    <a:pt x="213" y="121"/>
                  </a:lnTo>
                  <a:lnTo>
                    <a:pt x="241" y="128"/>
                  </a:lnTo>
                  <a:lnTo>
                    <a:pt x="268" y="130"/>
                  </a:lnTo>
                  <a:lnTo>
                    <a:pt x="292" y="129"/>
                  </a:lnTo>
                  <a:lnTo>
                    <a:pt x="314" y="122"/>
                  </a:lnTo>
                  <a:lnTo>
                    <a:pt x="333" y="109"/>
                  </a:lnTo>
                  <a:lnTo>
                    <a:pt x="321" y="168"/>
                  </a:lnTo>
                  <a:lnTo>
                    <a:pt x="321" y="169"/>
                  </a:lnTo>
                  <a:lnTo>
                    <a:pt x="318" y="173"/>
                  </a:lnTo>
                  <a:lnTo>
                    <a:pt x="315" y="178"/>
                  </a:lnTo>
                  <a:lnTo>
                    <a:pt x="309" y="184"/>
                  </a:lnTo>
                  <a:lnTo>
                    <a:pt x="302" y="190"/>
                  </a:lnTo>
                  <a:lnTo>
                    <a:pt x="292" y="197"/>
                  </a:lnTo>
                  <a:lnTo>
                    <a:pt x="279" y="201"/>
                  </a:lnTo>
                  <a:lnTo>
                    <a:pt x="264" y="205"/>
                  </a:lnTo>
                  <a:lnTo>
                    <a:pt x="245" y="206"/>
                  </a:lnTo>
                  <a:lnTo>
                    <a:pt x="223" y="205"/>
                  </a:lnTo>
                  <a:lnTo>
                    <a:pt x="196" y="200"/>
                  </a:lnTo>
                  <a:lnTo>
                    <a:pt x="166" y="191"/>
                  </a:lnTo>
                  <a:lnTo>
                    <a:pt x="132" y="177"/>
                  </a:lnTo>
                  <a:lnTo>
                    <a:pt x="94" y="159"/>
                  </a:lnTo>
                  <a:lnTo>
                    <a:pt x="50" y="133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5" name="Freeform 51"/>
            <p:cNvSpPr>
              <a:spLocks/>
            </p:cNvSpPr>
            <p:nvPr/>
          </p:nvSpPr>
          <p:spPr bwMode="auto">
            <a:xfrm>
              <a:off x="1061" y="3016"/>
              <a:ext cx="149" cy="93"/>
            </a:xfrm>
            <a:custGeom>
              <a:avLst/>
              <a:gdLst>
                <a:gd name="T0" fmla="*/ 0 w 299"/>
                <a:gd name="T1" fmla="*/ 0 h 184"/>
                <a:gd name="T2" fmla="*/ 0 w 299"/>
                <a:gd name="T3" fmla="*/ 1 h 184"/>
                <a:gd name="T4" fmla="*/ 0 w 299"/>
                <a:gd name="T5" fmla="*/ 1 h 184"/>
                <a:gd name="T6" fmla="*/ 0 w 299"/>
                <a:gd name="T7" fmla="*/ 1 h 184"/>
                <a:gd name="T8" fmla="*/ 0 w 299"/>
                <a:gd name="T9" fmla="*/ 1 h 184"/>
                <a:gd name="T10" fmla="*/ 0 w 299"/>
                <a:gd name="T11" fmla="*/ 1 h 184"/>
                <a:gd name="T12" fmla="*/ 0 w 299"/>
                <a:gd name="T13" fmla="*/ 1 h 184"/>
                <a:gd name="T14" fmla="*/ 0 w 299"/>
                <a:gd name="T15" fmla="*/ 1 h 184"/>
                <a:gd name="T16" fmla="*/ 0 w 299"/>
                <a:gd name="T17" fmla="*/ 1 h 184"/>
                <a:gd name="T18" fmla="*/ 0 w 299"/>
                <a:gd name="T19" fmla="*/ 1 h 184"/>
                <a:gd name="T20" fmla="*/ 0 w 299"/>
                <a:gd name="T21" fmla="*/ 1 h 184"/>
                <a:gd name="T22" fmla="*/ 0 w 299"/>
                <a:gd name="T23" fmla="*/ 1 h 184"/>
                <a:gd name="T24" fmla="*/ 0 w 299"/>
                <a:gd name="T25" fmla="*/ 1 h 184"/>
                <a:gd name="T26" fmla="*/ 0 w 299"/>
                <a:gd name="T27" fmla="*/ 1 h 184"/>
                <a:gd name="T28" fmla="*/ 0 w 299"/>
                <a:gd name="T29" fmla="*/ 1 h 184"/>
                <a:gd name="T30" fmla="*/ 0 w 299"/>
                <a:gd name="T31" fmla="*/ 1 h 184"/>
                <a:gd name="T32" fmla="*/ 0 w 299"/>
                <a:gd name="T33" fmla="*/ 1 h 184"/>
                <a:gd name="T34" fmla="*/ 0 w 299"/>
                <a:gd name="T35" fmla="*/ 1 h 184"/>
                <a:gd name="T36" fmla="*/ 0 w 299"/>
                <a:gd name="T37" fmla="*/ 1 h 184"/>
                <a:gd name="T38" fmla="*/ 0 w 299"/>
                <a:gd name="T39" fmla="*/ 1 h 184"/>
                <a:gd name="T40" fmla="*/ 0 w 299"/>
                <a:gd name="T41" fmla="*/ 1 h 184"/>
                <a:gd name="T42" fmla="*/ 0 w 299"/>
                <a:gd name="T43" fmla="*/ 1 h 184"/>
                <a:gd name="T44" fmla="*/ 0 w 299"/>
                <a:gd name="T45" fmla="*/ 1 h 184"/>
                <a:gd name="T46" fmla="*/ 0 w 299"/>
                <a:gd name="T47" fmla="*/ 1 h 184"/>
                <a:gd name="T48" fmla="*/ 0 w 299"/>
                <a:gd name="T49" fmla="*/ 1 h 184"/>
                <a:gd name="T50" fmla="*/ 0 w 299"/>
                <a:gd name="T51" fmla="*/ 1 h 184"/>
                <a:gd name="T52" fmla="*/ 0 w 299"/>
                <a:gd name="T53" fmla="*/ 1 h 184"/>
                <a:gd name="T54" fmla="*/ 0 w 299"/>
                <a:gd name="T55" fmla="*/ 1 h 184"/>
                <a:gd name="T56" fmla="*/ 0 w 299"/>
                <a:gd name="T57" fmla="*/ 1 h 184"/>
                <a:gd name="T58" fmla="*/ 0 w 299"/>
                <a:gd name="T59" fmla="*/ 1 h 184"/>
                <a:gd name="T60" fmla="*/ 0 w 299"/>
                <a:gd name="T61" fmla="*/ 1 h 184"/>
                <a:gd name="T62" fmla="*/ 0 w 299"/>
                <a:gd name="T63" fmla="*/ 1 h 184"/>
                <a:gd name="T64" fmla="*/ 0 w 299"/>
                <a:gd name="T65" fmla="*/ 1 h 184"/>
                <a:gd name="T66" fmla="*/ 0 w 299"/>
                <a:gd name="T67" fmla="*/ 1 h 184"/>
                <a:gd name="T68" fmla="*/ 0 w 299"/>
                <a:gd name="T69" fmla="*/ 0 h 1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9" h="184">
                  <a:moveTo>
                    <a:pt x="0" y="0"/>
                  </a:moveTo>
                  <a:lnTo>
                    <a:pt x="3" y="2"/>
                  </a:lnTo>
                  <a:lnTo>
                    <a:pt x="10" y="7"/>
                  </a:lnTo>
                  <a:lnTo>
                    <a:pt x="20" y="15"/>
                  </a:lnTo>
                  <a:lnTo>
                    <a:pt x="35" y="25"/>
                  </a:lnTo>
                  <a:lnTo>
                    <a:pt x="52" y="38"/>
                  </a:lnTo>
                  <a:lnTo>
                    <a:pt x="72" y="51"/>
                  </a:lnTo>
                  <a:lnTo>
                    <a:pt x="94" y="63"/>
                  </a:lnTo>
                  <a:lnTo>
                    <a:pt x="117" y="76"/>
                  </a:lnTo>
                  <a:lnTo>
                    <a:pt x="142" y="89"/>
                  </a:lnTo>
                  <a:lnTo>
                    <a:pt x="166" y="99"/>
                  </a:lnTo>
                  <a:lnTo>
                    <a:pt x="192" y="107"/>
                  </a:lnTo>
                  <a:lnTo>
                    <a:pt x="216" y="113"/>
                  </a:lnTo>
                  <a:lnTo>
                    <a:pt x="239" y="115"/>
                  </a:lnTo>
                  <a:lnTo>
                    <a:pt x="261" y="114"/>
                  </a:lnTo>
                  <a:lnTo>
                    <a:pt x="281" y="108"/>
                  </a:lnTo>
                  <a:lnTo>
                    <a:pt x="299" y="97"/>
                  </a:lnTo>
                  <a:lnTo>
                    <a:pt x="287" y="150"/>
                  </a:lnTo>
                  <a:lnTo>
                    <a:pt x="287" y="151"/>
                  </a:lnTo>
                  <a:lnTo>
                    <a:pt x="285" y="154"/>
                  </a:lnTo>
                  <a:lnTo>
                    <a:pt x="281" y="159"/>
                  </a:lnTo>
                  <a:lnTo>
                    <a:pt x="277" y="163"/>
                  </a:lnTo>
                  <a:lnTo>
                    <a:pt x="270" y="169"/>
                  </a:lnTo>
                  <a:lnTo>
                    <a:pt x="262" y="175"/>
                  </a:lnTo>
                  <a:lnTo>
                    <a:pt x="250" y="180"/>
                  </a:lnTo>
                  <a:lnTo>
                    <a:pt x="237" y="182"/>
                  </a:lnTo>
                  <a:lnTo>
                    <a:pt x="219" y="184"/>
                  </a:lnTo>
                  <a:lnTo>
                    <a:pt x="200" y="182"/>
                  </a:lnTo>
                  <a:lnTo>
                    <a:pt x="177" y="178"/>
                  </a:lnTo>
                  <a:lnTo>
                    <a:pt x="149" y="170"/>
                  </a:lnTo>
                  <a:lnTo>
                    <a:pt x="118" y="158"/>
                  </a:lnTo>
                  <a:lnTo>
                    <a:pt x="83" y="142"/>
                  </a:lnTo>
                  <a:lnTo>
                    <a:pt x="44" y="119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6" name="Rectangle 52"/>
            <p:cNvSpPr>
              <a:spLocks noChangeArrowheads="1"/>
            </p:cNvSpPr>
            <p:nvPr/>
          </p:nvSpPr>
          <p:spPr bwMode="auto">
            <a:xfrm>
              <a:off x="1247" y="2976"/>
              <a:ext cx="91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187" name="Rectangle 53"/>
            <p:cNvSpPr>
              <a:spLocks noChangeArrowheads="1"/>
            </p:cNvSpPr>
            <p:nvPr/>
          </p:nvSpPr>
          <p:spPr bwMode="auto">
            <a:xfrm>
              <a:off x="1474" y="2931"/>
              <a:ext cx="91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188" name="Rectangle 54"/>
            <p:cNvSpPr>
              <a:spLocks noChangeArrowheads="1"/>
            </p:cNvSpPr>
            <p:nvPr/>
          </p:nvSpPr>
          <p:spPr bwMode="auto">
            <a:xfrm>
              <a:off x="1292" y="2931"/>
              <a:ext cx="13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189" name="Text Box 57"/>
            <p:cNvSpPr txBox="1">
              <a:spLocks noChangeArrowheads="1"/>
            </p:cNvSpPr>
            <p:nvPr/>
          </p:nvSpPr>
          <p:spPr bwMode="auto">
            <a:xfrm rot="-1046216">
              <a:off x="1211" y="2604"/>
              <a:ext cx="40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사전</a:t>
              </a:r>
            </a:p>
          </p:txBody>
        </p:sp>
      </p:grpSp>
      <p:pic>
        <p:nvPicPr>
          <p:cNvPr id="1048" name="Picture 60" descr="MCj029717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165576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" name="Text Box 61"/>
          <p:cNvSpPr txBox="1">
            <a:spLocks noChangeArrowheads="1"/>
          </p:cNvSpPr>
          <p:nvPr/>
        </p:nvSpPr>
        <p:spPr bwMode="auto">
          <a:xfrm rot="641089">
            <a:off x="2339975" y="1773238"/>
            <a:ext cx="1138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해야할일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리스트</a:t>
            </a:r>
          </a:p>
        </p:txBody>
      </p:sp>
      <p:graphicFrame>
        <p:nvGraphicFramePr>
          <p:cNvPr id="2" name="다이어그램 1"/>
          <p:cNvGraphicFramePr/>
          <p:nvPr/>
        </p:nvGraphicFramePr>
        <p:xfrm>
          <a:off x="5818188" y="2163763"/>
          <a:ext cx="2020887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50" name="Group 194"/>
          <p:cNvGrpSpPr>
            <a:grpSpLocks/>
          </p:cNvGrpSpPr>
          <p:nvPr/>
        </p:nvGrpSpPr>
        <p:grpSpPr bwMode="auto">
          <a:xfrm>
            <a:off x="3924300" y="4941888"/>
            <a:ext cx="2179638" cy="1296987"/>
            <a:chOff x="2880" y="3112"/>
            <a:chExt cx="2463" cy="1422"/>
          </a:xfrm>
        </p:grpSpPr>
        <p:pic>
          <p:nvPicPr>
            <p:cNvPr id="1056" name="Picture 97" descr="MCj02405270000[1]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3385"/>
              <a:ext cx="711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7" name="Text Box 98"/>
            <p:cNvSpPr txBox="1">
              <a:spLocks noChangeArrowheads="1"/>
            </p:cNvSpPr>
            <p:nvPr/>
          </p:nvSpPr>
          <p:spPr bwMode="auto">
            <a:xfrm>
              <a:off x="4016" y="3112"/>
              <a:ext cx="132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Forte" panose="03060902040502070203" pitchFamily="66" charset="0"/>
                  <a:ea typeface="굴림" panose="020B0600000101010101" pitchFamily="50" charset="-127"/>
                </a:rPr>
                <a:t>Ticket Box</a:t>
              </a:r>
            </a:p>
          </p:txBody>
        </p:sp>
        <p:grpSp>
          <p:nvGrpSpPr>
            <p:cNvPr id="1058" name="Group 99"/>
            <p:cNvGrpSpPr>
              <a:grpSpLocks/>
            </p:cNvGrpSpPr>
            <p:nvPr/>
          </p:nvGrpSpPr>
          <p:grpSpPr bwMode="auto">
            <a:xfrm>
              <a:off x="2880" y="3702"/>
              <a:ext cx="1115" cy="813"/>
              <a:chOff x="1372" y="2403"/>
              <a:chExt cx="1081" cy="661"/>
            </a:xfrm>
          </p:grpSpPr>
          <p:sp>
            <p:nvSpPr>
              <p:cNvPr id="1059" name="Freeform 100"/>
              <p:cNvSpPr>
                <a:spLocks/>
              </p:cNvSpPr>
              <p:nvPr/>
            </p:nvSpPr>
            <p:spPr bwMode="auto">
              <a:xfrm>
                <a:off x="1519" y="2774"/>
                <a:ext cx="125" cy="67"/>
              </a:xfrm>
              <a:custGeom>
                <a:avLst/>
                <a:gdLst>
                  <a:gd name="T0" fmla="*/ 0 w 1755"/>
                  <a:gd name="T1" fmla="*/ 0 h 948"/>
                  <a:gd name="T2" fmla="*/ 0 w 1755"/>
                  <a:gd name="T3" fmla="*/ 0 h 948"/>
                  <a:gd name="T4" fmla="*/ 0 w 1755"/>
                  <a:gd name="T5" fmla="*/ 0 h 948"/>
                  <a:gd name="T6" fmla="*/ 0 w 1755"/>
                  <a:gd name="T7" fmla="*/ 0 h 948"/>
                  <a:gd name="T8" fmla="*/ 0 w 1755"/>
                  <a:gd name="T9" fmla="*/ 0 h 948"/>
                  <a:gd name="T10" fmla="*/ 0 w 1755"/>
                  <a:gd name="T11" fmla="*/ 0 h 948"/>
                  <a:gd name="T12" fmla="*/ 0 w 1755"/>
                  <a:gd name="T13" fmla="*/ 0 h 948"/>
                  <a:gd name="T14" fmla="*/ 0 w 1755"/>
                  <a:gd name="T15" fmla="*/ 0 h 948"/>
                  <a:gd name="T16" fmla="*/ 0 w 1755"/>
                  <a:gd name="T17" fmla="*/ 0 h 948"/>
                  <a:gd name="T18" fmla="*/ 0 w 1755"/>
                  <a:gd name="T19" fmla="*/ 0 h 948"/>
                  <a:gd name="T20" fmla="*/ 0 w 1755"/>
                  <a:gd name="T21" fmla="*/ 0 h 948"/>
                  <a:gd name="T22" fmla="*/ 0 w 1755"/>
                  <a:gd name="T23" fmla="*/ 0 h 948"/>
                  <a:gd name="T24" fmla="*/ 0 w 1755"/>
                  <a:gd name="T25" fmla="*/ 0 h 948"/>
                  <a:gd name="T26" fmla="*/ 0 w 1755"/>
                  <a:gd name="T27" fmla="*/ 0 h 948"/>
                  <a:gd name="T28" fmla="*/ 0 w 1755"/>
                  <a:gd name="T29" fmla="*/ 0 h 948"/>
                  <a:gd name="T30" fmla="*/ 0 w 1755"/>
                  <a:gd name="T31" fmla="*/ 0 h 948"/>
                  <a:gd name="T32" fmla="*/ 0 w 1755"/>
                  <a:gd name="T33" fmla="*/ 0 h 948"/>
                  <a:gd name="T34" fmla="*/ 0 w 1755"/>
                  <a:gd name="T35" fmla="*/ 0 h 948"/>
                  <a:gd name="T36" fmla="*/ 0 w 1755"/>
                  <a:gd name="T37" fmla="*/ 0 h 948"/>
                  <a:gd name="T38" fmla="*/ 0 w 1755"/>
                  <a:gd name="T39" fmla="*/ 0 h 948"/>
                  <a:gd name="T40" fmla="*/ 0 w 1755"/>
                  <a:gd name="T41" fmla="*/ 0 h 948"/>
                  <a:gd name="T42" fmla="*/ 0 w 1755"/>
                  <a:gd name="T43" fmla="*/ 0 h 948"/>
                  <a:gd name="T44" fmla="*/ 0 w 1755"/>
                  <a:gd name="T45" fmla="*/ 0 h 948"/>
                  <a:gd name="T46" fmla="*/ 0 w 1755"/>
                  <a:gd name="T47" fmla="*/ 0 h 948"/>
                  <a:gd name="T48" fmla="*/ 0 w 1755"/>
                  <a:gd name="T49" fmla="*/ 0 h 948"/>
                  <a:gd name="T50" fmla="*/ 0 w 1755"/>
                  <a:gd name="T51" fmla="*/ 0 h 948"/>
                  <a:gd name="T52" fmla="*/ 0 w 1755"/>
                  <a:gd name="T53" fmla="*/ 0 h 948"/>
                  <a:gd name="T54" fmla="*/ 0 w 1755"/>
                  <a:gd name="T55" fmla="*/ 0 h 948"/>
                  <a:gd name="T56" fmla="*/ 0 w 1755"/>
                  <a:gd name="T57" fmla="*/ 0 h 948"/>
                  <a:gd name="T58" fmla="*/ 0 w 1755"/>
                  <a:gd name="T59" fmla="*/ 0 h 948"/>
                  <a:gd name="T60" fmla="*/ 0 w 1755"/>
                  <a:gd name="T61" fmla="*/ 0 h 948"/>
                  <a:gd name="T62" fmla="*/ 0 w 1755"/>
                  <a:gd name="T63" fmla="*/ 0 h 948"/>
                  <a:gd name="T64" fmla="*/ 0 w 1755"/>
                  <a:gd name="T65" fmla="*/ 0 h 948"/>
                  <a:gd name="T66" fmla="*/ 0 w 1755"/>
                  <a:gd name="T67" fmla="*/ 0 h 948"/>
                  <a:gd name="T68" fmla="*/ 0 w 1755"/>
                  <a:gd name="T69" fmla="*/ 0 h 948"/>
                  <a:gd name="T70" fmla="*/ 0 w 1755"/>
                  <a:gd name="T71" fmla="*/ 0 h 948"/>
                  <a:gd name="T72" fmla="*/ 0 w 1755"/>
                  <a:gd name="T73" fmla="*/ 0 h 948"/>
                  <a:gd name="T74" fmla="*/ 0 w 1755"/>
                  <a:gd name="T75" fmla="*/ 0 h 948"/>
                  <a:gd name="T76" fmla="*/ 0 w 1755"/>
                  <a:gd name="T77" fmla="*/ 0 h 948"/>
                  <a:gd name="T78" fmla="*/ 0 w 1755"/>
                  <a:gd name="T79" fmla="*/ 0 h 948"/>
                  <a:gd name="T80" fmla="*/ 0 w 1755"/>
                  <a:gd name="T81" fmla="*/ 0 h 948"/>
                  <a:gd name="T82" fmla="*/ 0 w 1755"/>
                  <a:gd name="T83" fmla="*/ 0 h 948"/>
                  <a:gd name="T84" fmla="*/ 0 w 1755"/>
                  <a:gd name="T85" fmla="*/ 0 h 948"/>
                  <a:gd name="T86" fmla="*/ 0 w 1755"/>
                  <a:gd name="T87" fmla="*/ 0 h 948"/>
                  <a:gd name="T88" fmla="*/ 0 w 1755"/>
                  <a:gd name="T89" fmla="*/ 0 h 948"/>
                  <a:gd name="T90" fmla="*/ 0 w 1755"/>
                  <a:gd name="T91" fmla="*/ 0 h 948"/>
                  <a:gd name="T92" fmla="*/ 0 w 1755"/>
                  <a:gd name="T93" fmla="*/ 0 h 948"/>
                  <a:gd name="T94" fmla="*/ 0 w 1755"/>
                  <a:gd name="T95" fmla="*/ 0 h 948"/>
                  <a:gd name="T96" fmla="*/ 0 w 1755"/>
                  <a:gd name="T97" fmla="*/ 0 h 948"/>
                  <a:gd name="T98" fmla="*/ 0 w 1755"/>
                  <a:gd name="T99" fmla="*/ 0 h 948"/>
                  <a:gd name="T100" fmla="*/ 0 w 1755"/>
                  <a:gd name="T101" fmla="*/ 0 h 948"/>
                  <a:gd name="T102" fmla="*/ 0 w 1755"/>
                  <a:gd name="T103" fmla="*/ 0 h 948"/>
                  <a:gd name="T104" fmla="*/ 0 w 1755"/>
                  <a:gd name="T105" fmla="*/ 0 h 948"/>
                  <a:gd name="T106" fmla="*/ 0 w 1755"/>
                  <a:gd name="T107" fmla="*/ 0 h 948"/>
                  <a:gd name="T108" fmla="*/ 0 w 1755"/>
                  <a:gd name="T109" fmla="*/ 0 h 948"/>
                  <a:gd name="T110" fmla="*/ 0 w 1755"/>
                  <a:gd name="T111" fmla="*/ 0 h 9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755" h="948">
                    <a:moveTo>
                      <a:pt x="1554" y="0"/>
                    </a:moveTo>
                    <a:lnTo>
                      <a:pt x="265" y="89"/>
                    </a:lnTo>
                    <a:lnTo>
                      <a:pt x="256" y="98"/>
                    </a:lnTo>
                    <a:lnTo>
                      <a:pt x="233" y="123"/>
                    </a:lnTo>
                    <a:lnTo>
                      <a:pt x="217" y="141"/>
                    </a:lnTo>
                    <a:lnTo>
                      <a:pt x="198" y="162"/>
                    </a:lnTo>
                    <a:lnTo>
                      <a:pt x="179" y="187"/>
                    </a:lnTo>
                    <a:lnTo>
                      <a:pt x="159" y="214"/>
                    </a:lnTo>
                    <a:lnTo>
                      <a:pt x="138" y="243"/>
                    </a:lnTo>
                    <a:lnTo>
                      <a:pt x="117" y="274"/>
                    </a:lnTo>
                    <a:lnTo>
                      <a:pt x="97" y="307"/>
                    </a:lnTo>
                    <a:lnTo>
                      <a:pt x="77" y="342"/>
                    </a:lnTo>
                    <a:lnTo>
                      <a:pt x="59" y="378"/>
                    </a:lnTo>
                    <a:lnTo>
                      <a:pt x="43" y="414"/>
                    </a:lnTo>
                    <a:lnTo>
                      <a:pt x="36" y="433"/>
                    </a:lnTo>
                    <a:lnTo>
                      <a:pt x="30" y="451"/>
                    </a:lnTo>
                    <a:lnTo>
                      <a:pt x="24" y="471"/>
                    </a:lnTo>
                    <a:lnTo>
                      <a:pt x="20" y="489"/>
                    </a:lnTo>
                    <a:lnTo>
                      <a:pt x="17" y="505"/>
                    </a:lnTo>
                    <a:lnTo>
                      <a:pt x="13" y="520"/>
                    </a:lnTo>
                    <a:lnTo>
                      <a:pt x="11" y="535"/>
                    </a:lnTo>
                    <a:lnTo>
                      <a:pt x="8" y="551"/>
                    </a:lnTo>
                    <a:lnTo>
                      <a:pt x="6" y="566"/>
                    </a:lnTo>
                    <a:lnTo>
                      <a:pt x="4" y="581"/>
                    </a:lnTo>
                    <a:lnTo>
                      <a:pt x="2" y="597"/>
                    </a:lnTo>
                    <a:lnTo>
                      <a:pt x="0" y="612"/>
                    </a:lnTo>
                    <a:lnTo>
                      <a:pt x="21" y="632"/>
                    </a:lnTo>
                    <a:lnTo>
                      <a:pt x="44" y="654"/>
                    </a:lnTo>
                    <a:lnTo>
                      <a:pt x="72" y="676"/>
                    </a:lnTo>
                    <a:lnTo>
                      <a:pt x="103" y="698"/>
                    </a:lnTo>
                    <a:lnTo>
                      <a:pt x="138" y="721"/>
                    </a:lnTo>
                    <a:lnTo>
                      <a:pt x="178" y="745"/>
                    </a:lnTo>
                    <a:lnTo>
                      <a:pt x="199" y="757"/>
                    </a:lnTo>
                    <a:lnTo>
                      <a:pt x="223" y="768"/>
                    </a:lnTo>
                    <a:lnTo>
                      <a:pt x="246" y="780"/>
                    </a:lnTo>
                    <a:lnTo>
                      <a:pt x="271" y="791"/>
                    </a:lnTo>
                    <a:lnTo>
                      <a:pt x="297" y="802"/>
                    </a:lnTo>
                    <a:lnTo>
                      <a:pt x="325" y="813"/>
                    </a:lnTo>
                    <a:lnTo>
                      <a:pt x="355" y="824"/>
                    </a:lnTo>
                    <a:lnTo>
                      <a:pt x="385" y="834"/>
                    </a:lnTo>
                    <a:lnTo>
                      <a:pt x="416" y="845"/>
                    </a:lnTo>
                    <a:lnTo>
                      <a:pt x="449" y="855"/>
                    </a:lnTo>
                    <a:lnTo>
                      <a:pt x="484" y="865"/>
                    </a:lnTo>
                    <a:lnTo>
                      <a:pt x="520" y="875"/>
                    </a:lnTo>
                    <a:lnTo>
                      <a:pt x="558" y="884"/>
                    </a:lnTo>
                    <a:lnTo>
                      <a:pt x="596" y="892"/>
                    </a:lnTo>
                    <a:lnTo>
                      <a:pt x="638" y="900"/>
                    </a:lnTo>
                    <a:lnTo>
                      <a:pt x="680" y="908"/>
                    </a:lnTo>
                    <a:lnTo>
                      <a:pt x="723" y="915"/>
                    </a:lnTo>
                    <a:lnTo>
                      <a:pt x="768" y="922"/>
                    </a:lnTo>
                    <a:lnTo>
                      <a:pt x="816" y="928"/>
                    </a:lnTo>
                    <a:lnTo>
                      <a:pt x="865" y="934"/>
                    </a:lnTo>
                    <a:lnTo>
                      <a:pt x="914" y="939"/>
                    </a:lnTo>
                    <a:lnTo>
                      <a:pt x="960" y="942"/>
                    </a:lnTo>
                    <a:lnTo>
                      <a:pt x="1004" y="945"/>
                    </a:lnTo>
                    <a:lnTo>
                      <a:pt x="1048" y="947"/>
                    </a:lnTo>
                    <a:lnTo>
                      <a:pt x="1090" y="948"/>
                    </a:lnTo>
                    <a:lnTo>
                      <a:pt x="1130" y="948"/>
                    </a:lnTo>
                    <a:lnTo>
                      <a:pt x="1168" y="947"/>
                    </a:lnTo>
                    <a:lnTo>
                      <a:pt x="1206" y="946"/>
                    </a:lnTo>
                    <a:lnTo>
                      <a:pt x="1242" y="943"/>
                    </a:lnTo>
                    <a:lnTo>
                      <a:pt x="1276" y="940"/>
                    </a:lnTo>
                    <a:lnTo>
                      <a:pt x="1309" y="937"/>
                    </a:lnTo>
                    <a:lnTo>
                      <a:pt x="1341" y="932"/>
                    </a:lnTo>
                    <a:lnTo>
                      <a:pt x="1371" y="928"/>
                    </a:lnTo>
                    <a:lnTo>
                      <a:pt x="1400" y="922"/>
                    </a:lnTo>
                    <a:lnTo>
                      <a:pt x="1427" y="916"/>
                    </a:lnTo>
                    <a:lnTo>
                      <a:pt x="1453" y="910"/>
                    </a:lnTo>
                    <a:lnTo>
                      <a:pt x="1479" y="903"/>
                    </a:lnTo>
                    <a:lnTo>
                      <a:pt x="1503" y="895"/>
                    </a:lnTo>
                    <a:lnTo>
                      <a:pt x="1525" y="888"/>
                    </a:lnTo>
                    <a:lnTo>
                      <a:pt x="1547" y="880"/>
                    </a:lnTo>
                    <a:lnTo>
                      <a:pt x="1567" y="871"/>
                    </a:lnTo>
                    <a:lnTo>
                      <a:pt x="1586" y="863"/>
                    </a:lnTo>
                    <a:lnTo>
                      <a:pt x="1604" y="853"/>
                    </a:lnTo>
                    <a:lnTo>
                      <a:pt x="1622" y="844"/>
                    </a:lnTo>
                    <a:lnTo>
                      <a:pt x="1638" y="835"/>
                    </a:lnTo>
                    <a:lnTo>
                      <a:pt x="1653" y="826"/>
                    </a:lnTo>
                    <a:lnTo>
                      <a:pt x="1668" y="816"/>
                    </a:lnTo>
                    <a:lnTo>
                      <a:pt x="1681" y="807"/>
                    </a:lnTo>
                    <a:lnTo>
                      <a:pt x="1705" y="788"/>
                    </a:lnTo>
                    <a:lnTo>
                      <a:pt x="1725" y="770"/>
                    </a:lnTo>
                    <a:lnTo>
                      <a:pt x="1735" y="737"/>
                    </a:lnTo>
                    <a:lnTo>
                      <a:pt x="1744" y="701"/>
                    </a:lnTo>
                    <a:lnTo>
                      <a:pt x="1747" y="683"/>
                    </a:lnTo>
                    <a:lnTo>
                      <a:pt x="1750" y="665"/>
                    </a:lnTo>
                    <a:lnTo>
                      <a:pt x="1752" y="646"/>
                    </a:lnTo>
                    <a:lnTo>
                      <a:pt x="1754" y="626"/>
                    </a:lnTo>
                    <a:lnTo>
                      <a:pt x="1755" y="606"/>
                    </a:lnTo>
                    <a:lnTo>
                      <a:pt x="1755" y="585"/>
                    </a:lnTo>
                    <a:lnTo>
                      <a:pt x="1755" y="564"/>
                    </a:lnTo>
                    <a:lnTo>
                      <a:pt x="1754" y="542"/>
                    </a:lnTo>
                    <a:lnTo>
                      <a:pt x="1752" y="520"/>
                    </a:lnTo>
                    <a:lnTo>
                      <a:pt x="1750" y="498"/>
                    </a:lnTo>
                    <a:lnTo>
                      <a:pt x="1747" y="475"/>
                    </a:lnTo>
                    <a:lnTo>
                      <a:pt x="1743" y="450"/>
                    </a:lnTo>
                    <a:lnTo>
                      <a:pt x="1738" y="427"/>
                    </a:lnTo>
                    <a:lnTo>
                      <a:pt x="1732" y="402"/>
                    </a:lnTo>
                    <a:lnTo>
                      <a:pt x="1726" y="377"/>
                    </a:lnTo>
                    <a:lnTo>
                      <a:pt x="1719" y="351"/>
                    </a:lnTo>
                    <a:lnTo>
                      <a:pt x="1710" y="325"/>
                    </a:lnTo>
                    <a:lnTo>
                      <a:pt x="1701" y="298"/>
                    </a:lnTo>
                    <a:lnTo>
                      <a:pt x="1691" y="270"/>
                    </a:lnTo>
                    <a:lnTo>
                      <a:pt x="1680" y="243"/>
                    </a:lnTo>
                    <a:lnTo>
                      <a:pt x="1668" y="215"/>
                    </a:lnTo>
                    <a:lnTo>
                      <a:pt x="1655" y="186"/>
                    </a:lnTo>
                    <a:lnTo>
                      <a:pt x="1641" y="156"/>
                    </a:lnTo>
                    <a:lnTo>
                      <a:pt x="1626" y="126"/>
                    </a:lnTo>
                    <a:lnTo>
                      <a:pt x="1609" y="95"/>
                    </a:lnTo>
                    <a:lnTo>
                      <a:pt x="1592" y="64"/>
                    </a:lnTo>
                    <a:lnTo>
                      <a:pt x="1573" y="32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0" name="Freeform 101"/>
              <p:cNvSpPr>
                <a:spLocks/>
              </p:cNvSpPr>
              <p:nvPr/>
            </p:nvSpPr>
            <p:spPr bwMode="auto">
              <a:xfrm>
                <a:off x="1519" y="2817"/>
                <a:ext cx="123" cy="37"/>
              </a:xfrm>
              <a:custGeom>
                <a:avLst/>
                <a:gdLst>
                  <a:gd name="T0" fmla="*/ 0 w 1726"/>
                  <a:gd name="T1" fmla="*/ 0 h 516"/>
                  <a:gd name="T2" fmla="*/ 0 w 1726"/>
                  <a:gd name="T3" fmla="*/ 0 h 516"/>
                  <a:gd name="T4" fmla="*/ 0 w 1726"/>
                  <a:gd name="T5" fmla="*/ 0 h 516"/>
                  <a:gd name="T6" fmla="*/ 0 w 1726"/>
                  <a:gd name="T7" fmla="*/ 0 h 516"/>
                  <a:gd name="T8" fmla="*/ 0 w 1726"/>
                  <a:gd name="T9" fmla="*/ 0 h 516"/>
                  <a:gd name="T10" fmla="*/ 0 w 1726"/>
                  <a:gd name="T11" fmla="*/ 0 h 516"/>
                  <a:gd name="T12" fmla="*/ 0 w 1726"/>
                  <a:gd name="T13" fmla="*/ 0 h 516"/>
                  <a:gd name="T14" fmla="*/ 0 w 1726"/>
                  <a:gd name="T15" fmla="*/ 0 h 516"/>
                  <a:gd name="T16" fmla="*/ 0 w 1726"/>
                  <a:gd name="T17" fmla="*/ 0 h 516"/>
                  <a:gd name="T18" fmla="*/ 0 w 1726"/>
                  <a:gd name="T19" fmla="*/ 0 h 516"/>
                  <a:gd name="T20" fmla="*/ 0 w 1726"/>
                  <a:gd name="T21" fmla="*/ 0 h 516"/>
                  <a:gd name="T22" fmla="*/ 0 w 1726"/>
                  <a:gd name="T23" fmla="*/ 0 h 516"/>
                  <a:gd name="T24" fmla="*/ 0 w 1726"/>
                  <a:gd name="T25" fmla="*/ 0 h 516"/>
                  <a:gd name="T26" fmla="*/ 0 w 1726"/>
                  <a:gd name="T27" fmla="*/ 0 h 516"/>
                  <a:gd name="T28" fmla="*/ 0 w 1726"/>
                  <a:gd name="T29" fmla="*/ 0 h 516"/>
                  <a:gd name="T30" fmla="*/ 0 w 1726"/>
                  <a:gd name="T31" fmla="*/ 0 h 516"/>
                  <a:gd name="T32" fmla="*/ 0 w 1726"/>
                  <a:gd name="T33" fmla="*/ 0 h 516"/>
                  <a:gd name="T34" fmla="*/ 0 w 1726"/>
                  <a:gd name="T35" fmla="*/ 0 h 516"/>
                  <a:gd name="T36" fmla="*/ 0 w 1726"/>
                  <a:gd name="T37" fmla="*/ 0 h 516"/>
                  <a:gd name="T38" fmla="*/ 0 w 1726"/>
                  <a:gd name="T39" fmla="*/ 0 h 516"/>
                  <a:gd name="T40" fmla="*/ 0 w 1726"/>
                  <a:gd name="T41" fmla="*/ 0 h 516"/>
                  <a:gd name="T42" fmla="*/ 0 w 1726"/>
                  <a:gd name="T43" fmla="*/ 0 h 516"/>
                  <a:gd name="T44" fmla="*/ 0 w 1726"/>
                  <a:gd name="T45" fmla="*/ 0 h 516"/>
                  <a:gd name="T46" fmla="*/ 0 w 1726"/>
                  <a:gd name="T47" fmla="*/ 0 h 516"/>
                  <a:gd name="T48" fmla="*/ 0 w 1726"/>
                  <a:gd name="T49" fmla="*/ 0 h 516"/>
                  <a:gd name="T50" fmla="*/ 0 w 1726"/>
                  <a:gd name="T51" fmla="*/ 0 h 516"/>
                  <a:gd name="T52" fmla="*/ 0 w 1726"/>
                  <a:gd name="T53" fmla="*/ 0 h 516"/>
                  <a:gd name="T54" fmla="*/ 0 w 1726"/>
                  <a:gd name="T55" fmla="*/ 0 h 516"/>
                  <a:gd name="T56" fmla="*/ 0 w 1726"/>
                  <a:gd name="T57" fmla="*/ 0 h 516"/>
                  <a:gd name="T58" fmla="*/ 0 w 1726"/>
                  <a:gd name="T59" fmla="*/ 0 h 516"/>
                  <a:gd name="T60" fmla="*/ 0 w 1726"/>
                  <a:gd name="T61" fmla="*/ 0 h 516"/>
                  <a:gd name="T62" fmla="*/ 0 w 1726"/>
                  <a:gd name="T63" fmla="*/ 0 h 516"/>
                  <a:gd name="T64" fmla="*/ 0 w 1726"/>
                  <a:gd name="T65" fmla="*/ 0 h 516"/>
                  <a:gd name="T66" fmla="*/ 0 w 1726"/>
                  <a:gd name="T67" fmla="*/ 0 h 516"/>
                  <a:gd name="T68" fmla="*/ 0 w 1726"/>
                  <a:gd name="T69" fmla="*/ 0 h 516"/>
                  <a:gd name="T70" fmla="*/ 0 w 1726"/>
                  <a:gd name="T71" fmla="*/ 0 h 516"/>
                  <a:gd name="T72" fmla="*/ 0 w 1726"/>
                  <a:gd name="T73" fmla="*/ 0 h 516"/>
                  <a:gd name="T74" fmla="*/ 0 w 1726"/>
                  <a:gd name="T75" fmla="*/ 0 h 516"/>
                  <a:gd name="T76" fmla="*/ 0 w 1726"/>
                  <a:gd name="T77" fmla="*/ 0 h 516"/>
                  <a:gd name="T78" fmla="*/ 0 w 1726"/>
                  <a:gd name="T79" fmla="*/ 0 h 516"/>
                  <a:gd name="T80" fmla="*/ 0 w 1726"/>
                  <a:gd name="T81" fmla="*/ 0 h 516"/>
                  <a:gd name="T82" fmla="*/ 0 w 1726"/>
                  <a:gd name="T83" fmla="*/ 0 h 516"/>
                  <a:gd name="T84" fmla="*/ 0 w 1726"/>
                  <a:gd name="T85" fmla="*/ 0 h 516"/>
                  <a:gd name="T86" fmla="*/ 0 w 1726"/>
                  <a:gd name="T87" fmla="*/ 0 h 516"/>
                  <a:gd name="T88" fmla="*/ 0 w 1726"/>
                  <a:gd name="T89" fmla="*/ 0 h 516"/>
                  <a:gd name="T90" fmla="*/ 0 w 1726"/>
                  <a:gd name="T91" fmla="*/ 0 h 516"/>
                  <a:gd name="T92" fmla="*/ 0 w 1726"/>
                  <a:gd name="T93" fmla="*/ 0 h 516"/>
                  <a:gd name="T94" fmla="*/ 0 w 1726"/>
                  <a:gd name="T95" fmla="*/ 0 h 516"/>
                  <a:gd name="T96" fmla="*/ 0 w 1726"/>
                  <a:gd name="T97" fmla="*/ 0 h 516"/>
                  <a:gd name="T98" fmla="*/ 0 w 1726"/>
                  <a:gd name="T99" fmla="*/ 0 h 516"/>
                  <a:gd name="T100" fmla="*/ 0 w 1726"/>
                  <a:gd name="T101" fmla="*/ 0 h 516"/>
                  <a:gd name="T102" fmla="*/ 0 w 1726"/>
                  <a:gd name="T103" fmla="*/ 0 h 516"/>
                  <a:gd name="T104" fmla="*/ 0 w 1726"/>
                  <a:gd name="T105" fmla="*/ 0 h 516"/>
                  <a:gd name="T106" fmla="*/ 0 w 1726"/>
                  <a:gd name="T107" fmla="*/ 0 h 516"/>
                  <a:gd name="T108" fmla="*/ 0 w 1726"/>
                  <a:gd name="T109" fmla="*/ 0 h 516"/>
                  <a:gd name="T110" fmla="*/ 0 w 1726"/>
                  <a:gd name="T111" fmla="*/ 0 h 516"/>
                  <a:gd name="T112" fmla="*/ 0 w 1726"/>
                  <a:gd name="T113" fmla="*/ 0 h 516"/>
                  <a:gd name="T114" fmla="*/ 0 w 1726"/>
                  <a:gd name="T115" fmla="*/ 0 h 516"/>
                  <a:gd name="T116" fmla="*/ 0 w 1726"/>
                  <a:gd name="T117" fmla="*/ 0 h 516"/>
                  <a:gd name="T118" fmla="*/ 0 w 1726"/>
                  <a:gd name="T119" fmla="*/ 0 h 516"/>
                  <a:gd name="T120" fmla="*/ 0 w 1726"/>
                  <a:gd name="T121" fmla="*/ 0 h 516"/>
                  <a:gd name="T122" fmla="*/ 0 w 1726"/>
                  <a:gd name="T123" fmla="*/ 0 h 516"/>
                  <a:gd name="T124" fmla="*/ 0 w 1726"/>
                  <a:gd name="T125" fmla="*/ 0 h 51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26" h="516">
                    <a:moveTo>
                      <a:pt x="866" y="322"/>
                    </a:moveTo>
                    <a:lnTo>
                      <a:pt x="817" y="316"/>
                    </a:lnTo>
                    <a:lnTo>
                      <a:pt x="769" y="310"/>
                    </a:lnTo>
                    <a:lnTo>
                      <a:pt x="724" y="303"/>
                    </a:lnTo>
                    <a:lnTo>
                      <a:pt x="681" y="296"/>
                    </a:lnTo>
                    <a:lnTo>
                      <a:pt x="639" y="288"/>
                    </a:lnTo>
                    <a:lnTo>
                      <a:pt x="597" y="280"/>
                    </a:lnTo>
                    <a:lnTo>
                      <a:pt x="559" y="272"/>
                    </a:lnTo>
                    <a:lnTo>
                      <a:pt x="521" y="263"/>
                    </a:lnTo>
                    <a:lnTo>
                      <a:pt x="485" y="253"/>
                    </a:lnTo>
                    <a:lnTo>
                      <a:pt x="450" y="243"/>
                    </a:lnTo>
                    <a:lnTo>
                      <a:pt x="417" y="233"/>
                    </a:lnTo>
                    <a:lnTo>
                      <a:pt x="386" y="222"/>
                    </a:lnTo>
                    <a:lnTo>
                      <a:pt x="356" y="212"/>
                    </a:lnTo>
                    <a:lnTo>
                      <a:pt x="326" y="201"/>
                    </a:lnTo>
                    <a:lnTo>
                      <a:pt x="298" y="190"/>
                    </a:lnTo>
                    <a:lnTo>
                      <a:pt x="272" y="179"/>
                    </a:lnTo>
                    <a:lnTo>
                      <a:pt x="247" y="168"/>
                    </a:lnTo>
                    <a:lnTo>
                      <a:pt x="224" y="156"/>
                    </a:lnTo>
                    <a:lnTo>
                      <a:pt x="200" y="145"/>
                    </a:lnTo>
                    <a:lnTo>
                      <a:pt x="179" y="133"/>
                    </a:lnTo>
                    <a:lnTo>
                      <a:pt x="139" y="109"/>
                    </a:lnTo>
                    <a:lnTo>
                      <a:pt x="104" y="86"/>
                    </a:lnTo>
                    <a:lnTo>
                      <a:pt x="73" y="64"/>
                    </a:lnTo>
                    <a:lnTo>
                      <a:pt x="45" y="42"/>
                    </a:lnTo>
                    <a:lnTo>
                      <a:pt x="22" y="20"/>
                    </a:lnTo>
                    <a:lnTo>
                      <a:pt x="1" y="0"/>
                    </a:lnTo>
                    <a:lnTo>
                      <a:pt x="0" y="28"/>
                    </a:lnTo>
                    <a:lnTo>
                      <a:pt x="0" y="56"/>
                    </a:lnTo>
                    <a:lnTo>
                      <a:pt x="2" y="82"/>
                    </a:lnTo>
                    <a:lnTo>
                      <a:pt x="6" y="107"/>
                    </a:lnTo>
                    <a:lnTo>
                      <a:pt x="9" y="120"/>
                    </a:lnTo>
                    <a:lnTo>
                      <a:pt x="12" y="132"/>
                    </a:lnTo>
                    <a:lnTo>
                      <a:pt x="16" y="144"/>
                    </a:lnTo>
                    <a:lnTo>
                      <a:pt x="20" y="156"/>
                    </a:lnTo>
                    <a:lnTo>
                      <a:pt x="25" y="167"/>
                    </a:lnTo>
                    <a:lnTo>
                      <a:pt x="31" y="178"/>
                    </a:lnTo>
                    <a:lnTo>
                      <a:pt x="37" y="190"/>
                    </a:lnTo>
                    <a:lnTo>
                      <a:pt x="44" y="201"/>
                    </a:lnTo>
                    <a:lnTo>
                      <a:pt x="51" y="211"/>
                    </a:lnTo>
                    <a:lnTo>
                      <a:pt x="59" y="222"/>
                    </a:lnTo>
                    <a:lnTo>
                      <a:pt x="69" y="233"/>
                    </a:lnTo>
                    <a:lnTo>
                      <a:pt x="78" y="243"/>
                    </a:lnTo>
                    <a:lnTo>
                      <a:pt x="98" y="265"/>
                    </a:lnTo>
                    <a:lnTo>
                      <a:pt x="121" y="285"/>
                    </a:lnTo>
                    <a:lnTo>
                      <a:pt x="147" y="306"/>
                    </a:lnTo>
                    <a:lnTo>
                      <a:pt x="176" y="326"/>
                    </a:lnTo>
                    <a:lnTo>
                      <a:pt x="209" y="346"/>
                    </a:lnTo>
                    <a:lnTo>
                      <a:pt x="244" y="366"/>
                    </a:lnTo>
                    <a:lnTo>
                      <a:pt x="282" y="387"/>
                    </a:lnTo>
                    <a:lnTo>
                      <a:pt x="321" y="405"/>
                    </a:lnTo>
                    <a:lnTo>
                      <a:pt x="363" y="422"/>
                    </a:lnTo>
                    <a:lnTo>
                      <a:pt x="404" y="437"/>
                    </a:lnTo>
                    <a:lnTo>
                      <a:pt x="447" y="451"/>
                    </a:lnTo>
                    <a:lnTo>
                      <a:pt x="492" y="463"/>
                    </a:lnTo>
                    <a:lnTo>
                      <a:pt x="536" y="473"/>
                    </a:lnTo>
                    <a:lnTo>
                      <a:pt x="581" y="483"/>
                    </a:lnTo>
                    <a:lnTo>
                      <a:pt x="627" y="491"/>
                    </a:lnTo>
                    <a:lnTo>
                      <a:pt x="674" y="498"/>
                    </a:lnTo>
                    <a:lnTo>
                      <a:pt x="720" y="504"/>
                    </a:lnTo>
                    <a:lnTo>
                      <a:pt x="766" y="508"/>
                    </a:lnTo>
                    <a:lnTo>
                      <a:pt x="813" y="512"/>
                    </a:lnTo>
                    <a:lnTo>
                      <a:pt x="858" y="514"/>
                    </a:lnTo>
                    <a:lnTo>
                      <a:pt x="904" y="516"/>
                    </a:lnTo>
                    <a:lnTo>
                      <a:pt x="949" y="516"/>
                    </a:lnTo>
                    <a:lnTo>
                      <a:pt x="994" y="516"/>
                    </a:lnTo>
                    <a:lnTo>
                      <a:pt x="1037" y="514"/>
                    </a:lnTo>
                    <a:lnTo>
                      <a:pt x="1080" y="512"/>
                    </a:lnTo>
                    <a:lnTo>
                      <a:pt x="1122" y="509"/>
                    </a:lnTo>
                    <a:lnTo>
                      <a:pt x="1162" y="506"/>
                    </a:lnTo>
                    <a:lnTo>
                      <a:pt x="1202" y="502"/>
                    </a:lnTo>
                    <a:lnTo>
                      <a:pt x="1239" y="497"/>
                    </a:lnTo>
                    <a:lnTo>
                      <a:pt x="1275" y="491"/>
                    </a:lnTo>
                    <a:lnTo>
                      <a:pt x="1309" y="485"/>
                    </a:lnTo>
                    <a:lnTo>
                      <a:pt x="1342" y="479"/>
                    </a:lnTo>
                    <a:lnTo>
                      <a:pt x="1372" y="472"/>
                    </a:lnTo>
                    <a:lnTo>
                      <a:pt x="1400" y="465"/>
                    </a:lnTo>
                    <a:lnTo>
                      <a:pt x="1426" y="457"/>
                    </a:lnTo>
                    <a:lnTo>
                      <a:pt x="1449" y="450"/>
                    </a:lnTo>
                    <a:lnTo>
                      <a:pt x="1470" y="442"/>
                    </a:lnTo>
                    <a:lnTo>
                      <a:pt x="1489" y="433"/>
                    </a:lnTo>
                    <a:lnTo>
                      <a:pt x="1504" y="425"/>
                    </a:lnTo>
                    <a:lnTo>
                      <a:pt x="1520" y="416"/>
                    </a:lnTo>
                    <a:lnTo>
                      <a:pt x="1536" y="406"/>
                    </a:lnTo>
                    <a:lnTo>
                      <a:pt x="1553" y="394"/>
                    </a:lnTo>
                    <a:lnTo>
                      <a:pt x="1569" y="380"/>
                    </a:lnTo>
                    <a:lnTo>
                      <a:pt x="1586" y="366"/>
                    </a:lnTo>
                    <a:lnTo>
                      <a:pt x="1602" y="351"/>
                    </a:lnTo>
                    <a:lnTo>
                      <a:pt x="1620" y="335"/>
                    </a:lnTo>
                    <a:lnTo>
                      <a:pt x="1635" y="317"/>
                    </a:lnTo>
                    <a:lnTo>
                      <a:pt x="1651" y="298"/>
                    </a:lnTo>
                    <a:lnTo>
                      <a:pt x="1665" y="278"/>
                    </a:lnTo>
                    <a:lnTo>
                      <a:pt x="1679" y="257"/>
                    </a:lnTo>
                    <a:lnTo>
                      <a:pt x="1693" y="233"/>
                    </a:lnTo>
                    <a:lnTo>
                      <a:pt x="1705" y="209"/>
                    </a:lnTo>
                    <a:lnTo>
                      <a:pt x="1716" y="184"/>
                    </a:lnTo>
                    <a:lnTo>
                      <a:pt x="1726" y="158"/>
                    </a:lnTo>
                    <a:lnTo>
                      <a:pt x="1706" y="176"/>
                    </a:lnTo>
                    <a:lnTo>
                      <a:pt x="1682" y="195"/>
                    </a:lnTo>
                    <a:lnTo>
                      <a:pt x="1669" y="204"/>
                    </a:lnTo>
                    <a:lnTo>
                      <a:pt x="1654" y="214"/>
                    </a:lnTo>
                    <a:lnTo>
                      <a:pt x="1639" y="223"/>
                    </a:lnTo>
                    <a:lnTo>
                      <a:pt x="1623" y="232"/>
                    </a:lnTo>
                    <a:lnTo>
                      <a:pt x="1605" y="241"/>
                    </a:lnTo>
                    <a:lnTo>
                      <a:pt x="1587" y="251"/>
                    </a:lnTo>
                    <a:lnTo>
                      <a:pt x="1568" y="259"/>
                    </a:lnTo>
                    <a:lnTo>
                      <a:pt x="1548" y="268"/>
                    </a:lnTo>
                    <a:lnTo>
                      <a:pt x="1526" y="276"/>
                    </a:lnTo>
                    <a:lnTo>
                      <a:pt x="1504" y="283"/>
                    </a:lnTo>
                    <a:lnTo>
                      <a:pt x="1480" y="291"/>
                    </a:lnTo>
                    <a:lnTo>
                      <a:pt x="1454" y="298"/>
                    </a:lnTo>
                    <a:lnTo>
                      <a:pt x="1428" y="304"/>
                    </a:lnTo>
                    <a:lnTo>
                      <a:pt x="1401" y="310"/>
                    </a:lnTo>
                    <a:lnTo>
                      <a:pt x="1372" y="316"/>
                    </a:lnTo>
                    <a:lnTo>
                      <a:pt x="1342" y="320"/>
                    </a:lnTo>
                    <a:lnTo>
                      <a:pt x="1310" y="325"/>
                    </a:lnTo>
                    <a:lnTo>
                      <a:pt x="1277" y="328"/>
                    </a:lnTo>
                    <a:lnTo>
                      <a:pt x="1243" y="331"/>
                    </a:lnTo>
                    <a:lnTo>
                      <a:pt x="1207" y="334"/>
                    </a:lnTo>
                    <a:lnTo>
                      <a:pt x="1169" y="335"/>
                    </a:lnTo>
                    <a:lnTo>
                      <a:pt x="1131" y="336"/>
                    </a:lnTo>
                    <a:lnTo>
                      <a:pt x="1091" y="336"/>
                    </a:lnTo>
                    <a:lnTo>
                      <a:pt x="1049" y="335"/>
                    </a:lnTo>
                    <a:lnTo>
                      <a:pt x="1005" y="333"/>
                    </a:lnTo>
                    <a:lnTo>
                      <a:pt x="961" y="330"/>
                    </a:lnTo>
                    <a:lnTo>
                      <a:pt x="915" y="327"/>
                    </a:lnTo>
                    <a:lnTo>
                      <a:pt x="866" y="32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1" name="Freeform 102"/>
              <p:cNvSpPr>
                <a:spLocks/>
              </p:cNvSpPr>
              <p:nvPr/>
            </p:nvSpPr>
            <p:spPr bwMode="auto">
              <a:xfrm>
                <a:off x="1661" y="2774"/>
                <a:ext cx="125" cy="67"/>
              </a:xfrm>
              <a:custGeom>
                <a:avLst/>
                <a:gdLst>
                  <a:gd name="T0" fmla="*/ 0 w 1756"/>
                  <a:gd name="T1" fmla="*/ 0 h 948"/>
                  <a:gd name="T2" fmla="*/ 0 w 1756"/>
                  <a:gd name="T3" fmla="*/ 0 h 948"/>
                  <a:gd name="T4" fmla="*/ 0 w 1756"/>
                  <a:gd name="T5" fmla="*/ 0 h 948"/>
                  <a:gd name="T6" fmla="*/ 0 w 1756"/>
                  <a:gd name="T7" fmla="*/ 0 h 948"/>
                  <a:gd name="T8" fmla="*/ 0 w 1756"/>
                  <a:gd name="T9" fmla="*/ 0 h 948"/>
                  <a:gd name="T10" fmla="*/ 0 w 1756"/>
                  <a:gd name="T11" fmla="*/ 0 h 948"/>
                  <a:gd name="T12" fmla="*/ 0 w 1756"/>
                  <a:gd name="T13" fmla="*/ 0 h 948"/>
                  <a:gd name="T14" fmla="*/ 0 w 1756"/>
                  <a:gd name="T15" fmla="*/ 0 h 948"/>
                  <a:gd name="T16" fmla="*/ 0 w 1756"/>
                  <a:gd name="T17" fmla="*/ 0 h 948"/>
                  <a:gd name="T18" fmla="*/ 0 w 1756"/>
                  <a:gd name="T19" fmla="*/ 0 h 948"/>
                  <a:gd name="T20" fmla="*/ 0 w 1756"/>
                  <a:gd name="T21" fmla="*/ 0 h 948"/>
                  <a:gd name="T22" fmla="*/ 0 w 1756"/>
                  <a:gd name="T23" fmla="*/ 0 h 948"/>
                  <a:gd name="T24" fmla="*/ 0 w 1756"/>
                  <a:gd name="T25" fmla="*/ 0 h 948"/>
                  <a:gd name="T26" fmla="*/ 0 w 1756"/>
                  <a:gd name="T27" fmla="*/ 0 h 948"/>
                  <a:gd name="T28" fmla="*/ 0 w 1756"/>
                  <a:gd name="T29" fmla="*/ 0 h 948"/>
                  <a:gd name="T30" fmla="*/ 0 w 1756"/>
                  <a:gd name="T31" fmla="*/ 0 h 948"/>
                  <a:gd name="T32" fmla="*/ 0 w 1756"/>
                  <a:gd name="T33" fmla="*/ 0 h 948"/>
                  <a:gd name="T34" fmla="*/ 0 w 1756"/>
                  <a:gd name="T35" fmla="*/ 0 h 948"/>
                  <a:gd name="T36" fmla="*/ 0 w 1756"/>
                  <a:gd name="T37" fmla="*/ 0 h 948"/>
                  <a:gd name="T38" fmla="*/ 0 w 1756"/>
                  <a:gd name="T39" fmla="*/ 0 h 948"/>
                  <a:gd name="T40" fmla="*/ 0 w 1756"/>
                  <a:gd name="T41" fmla="*/ 0 h 948"/>
                  <a:gd name="T42" fmla="*/ 0 w 1756"/>
                  <a:gd name="T43" fmla="*/ 0 h 948"/>
                  <a:gd name="T44" fmla="*/ 0 w 1756"/>
                  <a:gd name="T45" fmla="*/ 0 h 948"/>
                  <a:gd name="T46" fmla="*/ 0 w 1756"/>
                  <a:gd name="T47" fmla="*/ 0 h 948"/>
                  <a:gd name="T48" fmla="*/ 0 w 1756"/>
                  <a:gd name="T49" fmla="*/ 0 h 948"/>
                  <a:gd name="T50" fmla="*/ 0 w 1756"/>
                  <a:gd name="T51" fmla="*/ 0 h 948"/>
                  <a:gd name="T52" fmla="*/ 0 w 1756"/>
                  <a:gd name="T53" fmla="*/ 0 h 948"/>
                  <a:gd name="T54" fmla="*/ 0 w 1756"/>
                  <a:gd name="T55" fmla="*/ 0 h 948"/>
                  <a:gd name="T56" fmla="*/ 0 w 1756"/>
                  <a:gd name="T57" fmla="*/ 0 h 948"/>
                  <a:gd name="T58" fmla="*/ 0 w 1756"/>
                  <a:gd name="T59" fmla="*/ 0 h 948"/>
                  <a:gd name="T60" fmla="*/ 0 w 1756"/>
                  <a:gd name="T61" fmla="*/ 0 h 948"/>
                  <a:gd name="T62" fmla="*/ 0 w 1756"/>
                  <a:gd name="T63" fmla="*/ 0 h 948"/>
                  <a:gd name="T64" fmla="*/ 0 w 1756"/>
                  <a:gd name="T65" fmla="*/ 0 h 948"/>
                  <a:gd name="T66" fmla="*/ 0 w 1756"/>
                  <a:gd name="T67" fmla="*/ 0 h 948"/>
                  <a:gd name="T68" fmla="*/ 0 w 1756"/>
                  <a:gd name="T69" fmla="*/ 0 h 948"/>
                  <a:gd name="T70" fmla="*/ 0 w 1756"/>
                  <a:gd name="T71" fmla="*/ 0 h 948"/>
                  <a:gd name="T72" fmla="*/ 0 w 1756"/>
                  <a:gd name="T73" fmla="*/ 0 h 948"/>
                  <a:gd name="T74" fmla="*/ 0 w 1756"/>
                  <a:gd name="T75" fmla="*/ 0 h 948"/>
                  <a:gd name="T76" fmla="*/ 0 w 1756"/>
                  <a:gd name="T77" fmla="*/ 0 h 948"/>
                  <a:gd name="T78" fmla="*/ 0 w 1756"/>
                  <a:gd name="T79" fmla="*/ 0 h 948"/>
                  <a:gd name="T80" fmla="*/ 0 w 1756"/>
                  <a:gd name="T81" fmla="*/ 0 h 948"/>
                  <a:gd name="T82" fmla="*/ 0 w 1756"/>
                  <a:gd name="T83" fmla="*/ 0 h 948"/>
                  <a:gd name="T84" fmla="*/ 0 w 1756"/>
                  <a:gd name="T85" fmla="*/ 0 h 948"/>
                  <a:gd name="T86" fmla="*/ 0 w 1756"/>
                  <a:gd name="T87" fmla="*/ 0 h 948"/>
                  <a:gd name="T88" fmla="*/ 0 w 1756"/>
                  <a:gd name="T89" fmla="*/ 0 h 948"/>
                  <a:gd name="T90" fmla="*/ 0 w 1756"/>
                  <a:gd name="T91" fmla="*/ 0 h 948"/>
                  <a:gd name="T92" fmla="*/ 0 w 1756"/>
                  <a:gd name="T93" fmla="*/ 0 h 948"/>
                  <a:gd name="T94" fmla="*/ 0 w 1756"/>
                  <a:gd name="T95" fmla="*/ 0 h 948"/>
                  <a:gd name="T96" fmla="*/ 0 w 1756"/>
                  <a:gd name="T97" fmla="*/ 0 h 948"/>
                  <a:gd name="T98" fmla="*/ 0 w 1756"/>
                  <a:gd name="T99" fmla="*/ 0 h 948"/>
                  <a:gd name="T100" fmla="*/ 0 w 1756"/>
                  <a:gd name="T101" fmla="*/ 0 h 948"/>
                  <a:gd name="T102" fmla="*/ 0 w 1756"/>
                  <a:gd name="T103" fmla="*/ 0 h 948"/>
                  <a:gd name="T104" fmla="*/ 0 w 1756"/>
                  <a:gd name="T105" fmla="*/ 0 h 948"/>
                  <a:gd name="T106" fmla="*/ 0 w 1756"/>
                  <a:gd name="T107" fmla="*/ 0 h 948"/>
                  <a:gd name="T108" fmla="*/ 0 w 1756"/>
                  <a:gd name="T109" fmla="*/ 0 h 948"/>
                  <a:gd name="T110" fmla="*/ 0 w 1756"/>
                  <a:gd name="T111" fmla="*/ 0 h 948"/>
                  <a:gd name="T112" fmla="*/ 0 w 1756"/>
                  <a:gd name="T113" fmla="*/ 0 h 94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56" h="948">
                    <a:moveTo>
                      <a:pt x="202" y="0"/>
                    </a:moveTo>
                    <a:lnTo>
                      <a:pt x="1491" y="89"/>
                    </a:lnTo>
                    <a:lnTo>
                      <a:pt x="1500" y="98"/>
                    </a:lnTo>
                    <a:lnTo>
                      <a:pt x="1523" y="123"/>
                    </a:lnTo>
                    <a:lnTo>
                      <a:pt x="1539" y="141"/>
                    </a:lnTo>
                    <a:lnTo>
                      <a:pt x="1556" y="162"/>
                    </a:lnTo>
                    <a:lnTo>
                      <a:pt x="1576" y="187"/>
                    </a:lnTo>
                    <a:lnTo>
                      <a:pt x="1596" y="214"/>
                    </a:lnTo>
                    <a:lnTo>
                      <a:pt x="1618" y="243"/>
                    </a:lnTo>
                    <a:lnTo>
                      <a:pt x="1639" y="274"/>
                    </a:lnTo>
                    <a:lnTo>
                      <a:pt x="1659" y="307"/>
                    </a:lnTo>
                    <a:lnTo>
                      <a:pt x="1678" y="342"/>
                    </a:lnTo>
                    <a:lnTo>
                      <a:pt x="1696" y="378"/>
                    </a:lnTo>
                    <a:lnTo>
                      <a:pt x="1712" y="414"/>
                    </a:lnTo>
                    <a:lnTo>
                      <a:pt x="1719" y="433"/>
                    </a:lnTo>
                    <a:lnTo>
                      <a:pt x="1725" y="451"/>
                    </a:lnTo>
                    <a:lnTo>
                      <a:pt x="1731" y="471"/>
                    </a:lnTo>
                    <a:lnTo>
                      <a:pt x="1735" y="489"/>
                    </a:lnTo>
                    <a:lnTo>
                      <a:pt x="1738" y="505"/>
                    </a:lnTo>
                    <a:lnTo>
                      <a:pt x="1742" y="520"/>
                    </a:lnTo>
                    <a:lnTo>
                      <a:pt x="1744" y="535"/>
                    </a:lnTo>
                    <a:lnTo>
                      <a:pt x="1747" y="551"/>
                    </a:lnTo>
                    <a:lnTo>
                      <a:pt x="1749" y="566"/>
                    </a:lnTo>
                    <a:lnTo>
                      <a:pt x="1753" y="581"/>
                    </a:lnTo>
                    <a:lnTo>
                      <a:pt x="1754" y="597"/>
                    </a:lnTo>
                    <a:lnTo>
                      <a:pt x="1756" y="612"/>
                    </a:lnTo>
                    <a:lnTo>
                      <a:pt x="1734" y="632"/>
                    </a:lnTo>
                    <a:lnTo>
                      <a:pt x="1711" y="654"/>
                    </a:lnTo>
                    <a:lnTo>
                      <a:pt x="1684" y="676"/>
                    </a:lnTo>
                    <a:lnTo>
                      <a:pt x="1653" y="698"/>
                    </a:lnTo>
                    <a:lnTo>
                      <a:pt x="1618" y="721"/>
                    </a:lnTo>
                    <a:lnTo>
                      <a:pt x="1577" y="745"/>
                    </a:lnTo>
                    <a:lnTo>
                      <a:pt x="1556" y="757"/>
                    </a:lnTo>
                    <a:lnTo>
                      <a:pt x="1533" y="768"/>
                    </a:lnTo>
                    <a:lnTo>
                      <a:pt x="1510" y="780"/>
                    </a:lnTo>
                    <a:lnTo>
                      <a:pt x="1485" y="791"/>
                    </a:lnTo>
                    <a:lnTo>
                      <a:pt x="1457" y="802"/>
                    </a:lnTo>
                    <a:lnTo>
                      <a:pt x="1430" y="813"/>
                    </a:lnTo>
                    <a:lnTo>
                      <a:pt x="1401" y="824"/>
                    </a:lnTo>
                    <a:lnTo>
                      <a:pt x="1371" y="834"/>
                    </a:lnTo>
                    <a:lnTo>
                      <a:pt x="1339" y="845"/>
                    </a:lnTo>
                    <a:lnTo>
                      <a:pt x="1306" y="855"/>
                    </a:lnTo>
                    <a:lnTo>
                      <a:pt x="1271" y="865"/>
                    </a:lnTo>
                    <a:lnTo>
                      <a:pt x="1235" y="875"/>
                    </a:lnTo>
                    <a:lnTo>
                      <a:pt x="1198" y="884"/>
                    </a:lnTo>
                    <a:lnTo>
                      <a:pt x="1158" y="892"/>
                    </a:lnTo>
                    <a:lnTo>
                      <a:pt x="1118" y="900"/>
                    </a:lnTo>
                    <a:lnTo>
                      <a:pt x="1076" y="908"/>
                    </a:lnTo>
                    <a:lnTo>
                      <a:pt x="1032" y="915"/>
                    </a:lnTo>
                    <a:lnTo>
                      <a:pt x="987" y="922"/>
                    </a:lnTo>
                    <a:lnTo>
                      <a:pt x="940" y="928"/>
                    </a:lnTo>
                    <a:lnTo>
                      <a:pt x="890" y="934"/>
                    </a:lnTo>
                    <a:lnTo>
                      <a:pt x="842" y="939"/>
                    </a:lnTo>
                    <a:lnTo>
                      <a:pt x="796" y="942"/>
                    </a:lnTo>
                    <a:lnTo>
                      <a:pt x="750" y="945"/>
                    </a:lnTo>
                    <a:lnTo>
                      <a:pt x="707" y="947"/>
                    </a:lnTo>
                    <a:lnTo>
                      <a:pt x="666" y="948"/>
                    </a:lnTo>
                    <a:lnTo>
                      <a:pt x="626" y="948"/>
                    </a:lnTo>
                    <a:lnTo>
                      <a:pt x="587" y="947"/>
                    </a:lnTo>
                    <a:lnTo>
                      <a:pt x="550" y="946"/>
                    </a:lnTo>
                    <a:lnTo>
                      <a:pt x="514" y="943"/>
                    </a:lnTo>
                    <a:lnTo>
                      <a:pt x="479" y="940"/>
                    </a:lnTo>
                    <a:lnTo>
                      <a:pt x="446" y="937"/>
                    </a:lnTo>
                    <a:lnTo>
                      <a:pt x="415" y="932"/>
                    </a:lnTo>
                    <a:lnTo>
                      <a:pt x="385" y="928"/>
                    </a:lnTo>
                    <a:lnTo>
                      <a:pt x="356" y="922"/>
                    </a:lnTo>
                    <a:lnTo>
                      <a:pt x="328" y="916"/>
                    </a:lnTo>
                    <a:lnTo>
                      <a:pt x="302" y="910"/>
                    </a:lnTo>
                    <a:lnTo>
                      <a:pt x="277" y="903"/>
                    </a:lnTo>
                    <a:lnTo>
                      <a:pt x="253" y="895"/>
                    </a:lnTo>
                    <a:lnTo>
                      <a:pt x="231" y="888"/>
                    </a:lnTo>
                    <a:lnTo>
                      <a:pt x="209" y="880"/>
                    </a:lnTo>
                    <a:lnTo>
                      <a:pt x="188" y="871"/>
                    </a:lnTo>
                    <a:lnTo>
                      <a:pt x="169" y="863"/>
                    </a:lnTo>
                    <a:lnTo>
                      <a:pt x="151" y="853"/>
                    </a:lnTo>
                    <a:lnTo>
                      <a:pt x="134" y="844"/>
                    </a:lnTo>
                    <a:lnTo>
                      <a:pt x="118" y="835"/>
                    </a:lnTo>
                    <a:lnTo>
                      <a:pt x="103" y="826"/>
                    </a:lnTo>
                    <a:lnTo>
                      <a:pt x="88" y="816"/>
                    </a:lnTo>
                    <a:lnTo>
                      <a:pt x="75" y="807"/>
                    </a:lnTo>
                    <a:lnTo>
                      <a:pt x="50" y="788"/>
                    </a:lnTo>
                    <a:lnTo>
                      <a:pt x="30" y="770"/>
                    </a:lnTo>
                    <a:lnTo>
                      <a:pt x="24" y="754"/>
                    </a:lnTo>
                    <a:lnTo>
                      <a:pt x="19" y="737"/>
                    </a:lnTo>
                    <a:lnTo>
                      <a:pt x="15" y="719"/>
                    </a:lnTo>
                    <a:lnTo>
                      <a:pt x="11" y="701"/>
                    </a:lnTo>
                    <a:lnTo>
                      <a:pt x="8" y="683"/>
                    </a:lnTo>
                    <a:lnTo>
                      <a:pt x="5" y="665"/>
                    </a:lnTo>
                    <a:lnTo>
                      <a:pt x="3" y="646"/>
                    </a:lnTo>
                    <a:lnTo>
                      <a:pt x="1" y="626"/>
                    </a:lnTo>
                    <a:lnTo>
                      <a:pt x="0" y="606"/>
                    </a:lnTo>
                    <a:lnTo>
                      <a:pt x="0" y="585"/>
                    </a:lnTo>
                    <a:lnTo>
                      <a:pt x="0" y="564"/>
                    </a:lnTo>
                    <a:lnTo>
                      <a:pt x="1" y="542"/>
                    </a:lnTo>
                    <a:lnTo>
                      <a:pt x="3" y="520"/>
                    </a:lnTo>
                    <a:lnTo>
                      <a:pt x="5" y="498"/>
                    </a:lnTo>
                    <a:lnTo>
                      <a:pt x="8" y="475"/>
                    </a:lnTo>
                    <a:lnTo>
                      <a:pt x="12" y="450"/>
                    </a:lnTo>
                    <a:lnTo>
                      <a:pt x="17" y="427"/>
                    </a:lnTo>
                    <a:lnTo>
                      <a:pt x="23" y="402"/>
                    </a:lnTo>
                    <a:lnTo>
                      <a:pt x="29" y="377"/>
                    </a:lnTo>
                    <a:lnTo>
                      <a:pt x="36" y="351"/>
                    </a:lnTo>
                    <a:lnTo>
                      <a:pt x="44" y="325"/>
                    </a:lnTo>
                    <a:lnTo>
                      <a:pt x="54" y="298"/>
                    </a:lnTo>
                    <a:lnTo>
                      <a:pt x="65" y="270"/>
                    </a:lnTo>
                    <a:lnTo>
                      <a:pt x="76" y="243"/>
                    </a:lnTo>
                    <a:lnTo>
                      <a:pt x="88" y="215"/>
                    </a:lnTo>
                    <a:lnTo>
                      <a:pt x="101" y="186"/>
                    </a:lnTo>
                    <a:lnTo>
                      <a:pt x="115" y="156"/>
                    </a:lnTo>
                    <a:lnTo>
                      <a:pt x="130" y="126"/>
                    </a:lnTo>
                    <a:lnTo>
                      <a:pt x="146" y="95"/>
                    </a:lnTo>
                    <a:lnTo>
                      <a:pt x="163" y="64"/>
                    </a:lnTo>
                    <a:lnTo>
                      <a:pt x="181" y="32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2" name="Rectangle 103"/>
              <p:cNvSpPr>
                <a:spLocks noChangeArrowheads="1"/>
              </p:cNvSpPr>
              <p:nvPr/>
            </p:nvSpPr>
            <p:spPr bwMode="auto">
              <a:xfrm>
                <a:off x="1523" y="2527"/>
                <a:ext cx="120" cy="261"/>
              </a:xfrm>
              <a:prstGeom prst="rect">
                <a:avLst/>
              </a:pr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063" name="Freeform 104"/>
              <p:cNvSpPr>
                <a:spLocks/>
              </p:cNvSpPr>
              <p:nvPr/>
            </p:nvSpPr>
            <p:spPr bwMode="auto">
              <a:xfrm>
                <a:off x="1650" y="2453"/>
                <a:ext cx="16" cy="16"/>
              </a:xfrm>
              <a:custGeom>
                <a:avLst/>
                <a:gdLst>
                  <a:gd name="T0" fmla="*/ 0 w 223"/>
                  <a:gd name="T1" fmla="*/ 0 h 224"/>
                  <a:gd name="T2" fmla="*/ 0 w 223"/>
                  <a:gd name="T3" fmla="*/ 0 h 224"/>
                  <a:gd name="T4" fmla="*/ 0 w 223"/>
                  <a:gd name="T5" fmla="*/ 0 h 224"/>
                  <a:gd name="T6" fmla="*/ 0 w 223"/>
                  <a:gd name="T7" fmla="*/ 0 h 224"/>
                  <a:gd name="T8" fmla="*/ 0 w 223"/>
                  <a:gd name="T9" fmla="*/ 0 h 224"/>
                  <a:gd name="T10" fmla="*/ 0 w 223"/>
                  <a:gd name="T11" fmla="*/ 0 h 224"/>
                  <a:gd name="T12" fmla="*/ 0 w 223"/>
                  <a:gd name="T13" fmla="*/ 0 h 224"/>
                  <a:gd name="T14" fmla="*/ 0 w 223"/>
                  <a:gd name="T15" fmla="*/ 0 h 224"/>
                  <a:gd name="T16" fmla="*/ 0 w 223"/>
                  <a:gd name="T17" fmla="*/ 0 h 224"/>
                  <a:gd name="T18" fmla="*/ 0 w 223"/>
                  <a:gd name="T19" fmla="*/ 0 h 224"/>
                  <a:gd name="T20" fmla="*/ 0 w 223"/>
                  <a:gd name="T21" fmla="*/ 0 h 224"/>
                  <a:gd name="T22" fmla="*/ 0 w 223"/>
                  <a:gd name="T23" fmla="*/ 0 h 224"/>
                  <a:gd name="T24" fmla="*/ 0 w 223"/>
                  <a:gd name="T25" fmla="*/ 0 h 224"/>
                  <a:gd name="T26" fmla="*/ 0 w 223"/>
                  <a:gd name="T27" fmla="*/ 0 h 224"/>
                  <a:gd name="T28" fmla="*/ 0 w 223"/>
                  <a:gd name="T29" fmla="*/ 0 h 224"/>
                  <a:gd name="T30" fmla="*/ 0 w 223"/>
                  <a:gd name="T31" fmla="*/ 0 h 224"/>
                  <a:gd name="T32" fmla="*/ 0 w 223"/>
                  <a:gd name="T33" fmla="*/ 0 h 224"/>
                  <a:gd name="T34" fmla="*/ 0 w 223"/>
                  <a:gd name="T35" fmla="*/ 0 h 224"/>
                  <a:gd name="T36" fmla="*/ 0 w 223"/>
                  <a:gd name="T37" fmla="*/ 0 h 224"/>
                  <a:gd name="T38" fmla="*/ 0 w 223"/>
                  <a:gd name="T39" fmla="*/ 0 h 224"/>
                  <a:gd name="T40" fmla="*/ 0 w 223"/>
                  <a:gd name="T41" fmla="*/ 0 h 224"/>
                  <a:gd name="T42" fmla="*/ 0 w 223"/>
                  <a:gd name="T43" fmla="*/ 0 h 224"/>
                  <a:gd name="T44" fmla="*/ 0 w 223"/>
                  <a:gd name="T45" fmla="*/ 0 h 224"/>
                  <a:gd name="T46" fmla="*/ 0 w 223"/>
                  <a:gd name="T47" fmla="*/ 0 h 224"/>
                  <a:gd name="T48" fmla="*/ 0 w 223"/>
                  <a:gd name="T49" fmla="*/ 0 h 224"/>
                  <a:gd name="T50" fmla="*/ 0 w 223"/>
                  <a:gd name="T51" fmla="*/ 0 h 224"/>
                  <a:gd name="T52" fmla="*/ 0 w 223"/>
                  <a:gd name="T53" fmla="*/ 0 h 224"/>
                  <a:gd name="T54" fmla="*/ 0 w 223"/>
                  <a:gd name="T55" fmla="*/ 0 h 224"/>
                  <a:gd name="T56" fmla="*/ 0 w 223"/>
                  <a:gd name="T57" fmla="*/ 0 h 224"/>
                  <a:gd name="T58" fmla="*/ 0 w 223"/>
                  <a:gd name="T59" fmla="*/ 0 h 224"/>
                  <a:gd name="T60" fmla="*/ 0 w 223"/>
                  <a:gd name="T61" fmla="*/ 0 h 224"/>
                  <a:gd name="T62" fmla="*/ 0 w 223"/>
                  <a:gd name="T63" fmla="*/ 0 h 2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23" h="224">
                    <a:moveTo>
                      <a:pt x="223" y="112"/>
                    </a:moveTo>
                    <a:lnTo>
                      <a:pt x="223" y="123"/>
                    </a:lnTo>
                    <a:lnTo>
                      <a:pt x="221" y="134"/>
                    </a:lnTo>
                    <a:lnTo>
                      <a:pt x="218" y="145"/>
                    </a:lnTo>
                    <a:lnTo>
                      <a:pt x="215" y="155"/>
                    </a:lnTo>
                    <a:lnTo>
                      <a:pt x="210" y="165"/>
                    </a:lnTo>
                    <a:lnTo>
                      <a:pt x="204" y="174"/>
                    </a:lnTo>
                    <a:lnTo>
                      <a:pt x="197" y="183"/>
                    </a:lnTo>
                    <a:lnTo>
                      <a:pt x="190" y="190"/>
                    </a:lnTo>
                    <a:lnTo>
                      <a:pt x="182" y="198"/>
                    </a:lnTo>
                    <a:lnTo>
                      <a:pt x="173" y="204"/>
                    </a:lnTo>
                    <a:lnTo>
                      <a:pt x="164" y="210"/>
                    </a:lnTo>
                    <a:lnTo>
                      <a:pt x="155" y="214"/>
                    </a:lnTo>
                    <a:lnTo>
                      <a:pt x="144" y="218"/>
                    </a:lnTo>
                    <a:lnTo>
                      <a:pt x="134" y="222"/>
                    </a:lnTo>
                    <a:lnTo>
                      <a:pt x="123" y="223"/>
                    </a:lnTo>
                    <a:lnTo>
                      <a:pt x="112" y="224"/>
                    </a:lnTo>
                    <a:lnTo>
                      <a:pt x="100" y="223"/>
                    </a:lnTo>
                    <a:lnTo>
                      <a:pt x="89" y="222"/>
                    </a:lnTo>
                    <a:lnTo>
                      <a:pt x="79" y="218"/>
                    </a:lnTo>
                    <a:lnTo>
                      <a:pt x="68" y="214"/>
                    </a:lnTo>
                    <a:lnTo>
                      <a:pt x="58" y="210"/>
                    </a:lnTo>
                    <a:lnTo>
                      <a:pt x="49" y="204"/>
                    </a:lnTo>
                    <a:lnTo>
                      <a:pt x="40" y="198"/>
                    </a:lnTo>
                    <a:lnTo>
                      <a:pt x="32" y="190"/>
                    </a:lnTo>
                    <a:lnTo>
                      <a:pt x="25" y="183"/>
                    </a:lnTo>
                    <a:lnTo>
                      <a:pt x="19" y="174"/>
                    </a:lnTo>
                    <a:lnTo>
                      <a:pt x="13" y="165"/>
                    </a:lnTo>
                    <a:lnTo>
                      <a:pt x="8" y="155"/>
                    </a:lnTo>
                    <a:lnTo>
                      <a:pt x="5" y="145"/>
                    </a:lnTo>
                    <a:lnTo>
                      <a:pt x="2" y="134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01"/>
                    </a:lnTo>
                    <a:lnTo>
                      <a:pt x="2" y="90"/>
                    </a:lnTo>
                    <a:lnTo>
                      <a:pt x="5" y="78"/>
                    </a:lnTo>
                    <a:lnTo>
                      <a:pt x="8" y="68"/>
                    </a:lnTo>
                    <a:lnTo>
                      <a:pt x="13" y="58"/>
                    </a:lnTo>
                    <a:lnTo>
                      <a:pt x="19" y="49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40" y="26"/>
                    </a:lnTo>
                    <a:lnTo>
                      <a:pt x="49" y="19"/>
                    </a:lnTo>
                    <a:lnTo>
                      <a:pt x="58" y="14"/>
                    </a:lnTo>
                    <a:lnTo>
                      <a:pt x="68" y="9"/>
                    </a:lnTo>
                    <a:lnTo>
                      <a:pt x="79" y="5"/>
                    </a:lnTo>
                    <a:lnTo>
                      <a:pt x="89" y="2"/>
                    </a:lnTo>
                    <a:lnTo>
                      <a:pt x="100" y="1"/>
                    </a:lnTo>
                    <a:lnTo>
                      <a:pt x="112" y="0"/>
                    </a:lnTo>
                    <a:lnTo>
                      <a:pt x="123" y="1"/>
                    </a:lnTo>
                    <a:lnTo>
                      <a:pt x="134" y="2"/>
                    </a:lnTo>
                    <a:lnTo>
                      <a:pt x="144" y="5"/>
                    </a:lnTo>
                    <a:lnTo>
                      <a:pt x="155" y="9"/>
                    </a:lnTo>
                    <a:lnTo>
                      <a:pt x="164" y="14"/>
                    </a:lnTo>
                    <a:lnTo>
                      <a:pt x="173" y="19"/>
                    </a:lnTo>
                    <a:lnTo>
                      <a:pt x="182" y="26"/>
                    </a:lnTo>
                    <a:lnTo>
                      <a:pt x="190" y="33"/>
                    </a:lnTo>
                    <a:lnTo>
                      <a:pt x="197" y="41"/>
                    </a:lnTo>
                    <a:lnTo>
                      <a:pt x="204" y="49"/>
                    </a:lnTo>
                    <a:lnTo>
                      <a:pt x="210" y="58"/>
                    </a:lnTo>
                    <a:lnTo>
                      <a:pt x="215" y="68"/>
                    </a:lnTo>
                    <a:lnTo>
                      <a:pt x="218" y="78"/>
                    </a:lnTo>
                    <a:lnTo>
                      <a:pt x="221" y="90"/>
                    </a:lnTo>
                    <a:lnTo>
                      <a:pt x="223" y="101"/>
                    </a:lnTo>
                    <a:lnTo>
                      <a:pt x="223" y="112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4" name="Freeform 105"/>
              <p:cNvSpPr>
                <a:spLocks/>
              </p:cNvSpPr>
              <p:nvPr/>
            </p:nvSpPr>
            <p:spPr bwMode="auto">
              <a:xfrm>
                <a:off x="1650" y="2506"/>
                <a:ext cx="16" cy="16"/>
              </a:xfrm>
              <a:custGeom>
                <a:avLst/>
                <a:gdLst>
                  <a:gd name="T0" fmla="*/ 0 w 223"/>
                  <a:gd name="T1" fmla="*/ 0 h 223"/>
                  <a:gd name="T2" fmla="*/ 0 w 223"/>
                  <a:gd name="T3" fmla="*/ 0 h 223"/>
                  <a:gd name="T4" fmla="*/ 0 w 223"/>
                  <a:gd name="T5" fmla="*/ 0 h 223"/>
                  <a:gd name="T6" fmla="*/ 0 w 223"/>
                  <a:gd name="T7" fmla="*/ 0 h 223"/>
                  <a:gd name="T8" fmla="*/ 0 w 223"/>
                  <a:gd name="T9" fmla="*/ 0 h 223"/>
                  <a:gd name="T10" fmla="*/ 0 w 223"/>
                  <a:gd name="T11" fmla="*/ 0 h 223"/>
                  <a:gd name="T12" fmla="*/ 0 w 223"/>
                  <a:gd name="T13" fmla="*/ 0 h 223"/>
                  <a:gd name="T14" fmla="*/ 0 w 223"/>
                  <a:gd name="T15" fmla="*/ 0 h 223"/>
                  <a:gd name="T16" fmla="*/ 0 w 223"/>
                  <a:gd name="T17" fmla="*/ 0 h 223"/>
                  <a:gd name="T18" fmla="*/ 0 w 223"/>
                  <a:gd name="T19" fmla="*/ 0 h 223"/>
                  <a:gd name="T20" fmla="*/ 0 w 223"/>
                  <a:gd name="T21" fmla="*/ 0 h 223"/>
                  <a:gd name="T22" fmla="*/ 0 w 223"/>
                  <a:gd name="T23" fmla="*/ 0 h 223"/>
                  <a:gd name="T24" fmla="*/ 0 w 223"/>
                  <a:gd name="T25" fmla="*/ 0 h 223"/>
                  <a:gd name="T26" fmla="*/ 0 w 223"/>
                  <a:gd name="T27" fmla="*/ 0 h 223"/>
                  <a:gd name="T28" fmla="*/ 0 w 223"/>
                  <a:gd name="T29" fmla="*/ 0 h 223"/>
                  <a:gd name="T30" fmla="*/ 0 w 223"/>
                  <a:gd name="T31" fmla="*/ 0 h 223"/>
                  <a:gd name="T32" fmla="*/ 0 w 223"/>
                  <a:gd name="T33" fmla="*/ 0 h 223"/>
                  <a:gd name="T34" fmla="*/ 0 w 223"/>
                  <a:gd name="T35" fmla="*/ 0 h 223"/>
                  <a:gd name="T36" fmla="*/ 0 w 223"/>
                  <a:gd name="T37" fmla="*/ 0 h 223"/>
                  <a:gd name="T38" fmla="*/ 0 w 223"/>
                  <a:gd name="T39" fmla="*/ 0 h 223"/>
                  <a:gd name="T40" fmla="*/ 0 w 223"/>
                  <a:gd name="T41" fmla="*/ 0 h 223"/>
                  <a:gd name="T42" fmla="*/ 0 w 223"/>
                  <a:gd name="T43" fmla="*/ 0 h 223"/>
                  <a:gd name="T44" fmla="*/ 0 w 223"/>
                  <a:gd name="T45" fmla="*/ 0 h 223"/>
                  <a:gd name="T46" fmla="*/ 0 w 223"/>
                  <a:gd name="T47" fmla="*/ 0 h 223"/>
                  <a:gd name="T48" fmla="*/ 0 w 223"/>
                  <a:gd name="T49" fmla="*/ 0 h 223"/>
                  <a:gd name="T50" fmla="*/ 0 w 223"/>
                  <a:gd name="T51" fmla="*/ 0 h 223"/>
                  <a:gd name="T52" fmla="*/ 0 w 223"/>
                  <a:gd name="T53" fmla="*/ 0 h 223"/>
                  <a:gd name="T54" fmla="*/ 0 w 223"/>
                  <a:gd name="T55" fmla="*/ 0 h 223"/>
                  <a:gd name="T56" fmla="*/ 0 w 223"/>
                  <a:gd name="T57" fmla="*/ 0 h 223"/>
                  <a:gd name="T58" fmla="*/ 0 w 223"/>
                  <a:gd name="T59" fmla="*/ 0 h 223"/>
                  <a:gd name="T60" fmla="*/ 0 w 223"/>
                  <a:gd name="T61" fmla="*/ 0 h 223"/>
                  <a:gd name="T62" fmla="*/ 0 w 223"/>
                  <a:gd name="T63" fmla="*/ 0 h 2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23" h="223">
                    <a:moveTo>
                      <a:pt x="223" y="112"/>
                    </a:moveTo>
                    <a:lnTo>
                      <a:pt x="223" y="123"/>
                    </a:lnTo>
                    <a:lnTo>
                      <a:pt x="221" y="134"/>
                    </a:lnTo>
                    <a:lnTo>
                      <a:pt x="218" y="145"/>
                    </a:lnTo>
                    <a:lnTo>
                      <a:pt x="215" y="156"/>
                    </a:lnTo>
                    <a:lnTo>
                      <a:pt x="210" y="165"/>
                    </a:lnTo>
                    <a:lnTo>
                      <a:pt x="204" y="175"/>
                    </a:lnTo>
                    <a:lnTo>
                      <a:pt x="197" y="183"/>
                    </a:lnTo>
                    <a:lnTo>
                      <a:pt x="190" y="191"/>
                    </a:lnTo>
                    <a:lnTo>
                      <a:pt x="182" y="198"/>
                    </a:lnTo>
                    <a:lnTo>
                      <a:pt x="173" y="204"/>
                    </a:lnTo>
                    <a:lnTo>
                      <a:pt x="164" y="210"/>
                    </a:lnTo>
                    <a:lnTo>
                      <a:pt x="155" y="215"/>
                    </a:lnTo>
                    <a:lnTo>
                      <a:pt x="144" y="218"/>
                    </a:lnTo>
                    <a:lnTo>
                      <a:pt x="134" y="221"/>
                    </a:lnTo>
                    <a:lnTo>
                      <a:pt x="123" y="223"/>
                    </a:lnTo>
                    <a:lnTo>
                      <a:pt x="112" y="223"/>
                    </a:lnTo>
                    <a:lnTo>
                      <a:pt x="100" y="223"/>
                    </a:lnTo>
                    <a:lnTo>
                      <a:pt x="89" y="221"/>
                    </a:lnTo>
                    <a:lnTo>
                      <a:pt x="79" y="218"/>
                    </a:lnTo>
                    <a:lnTo>
                      <a:pt x="68" y="215"/>
                    </a:lnTo>
                    <a:lnTo>
                      <a:pt x="58" y="210"/>
                    </a:lnTo>
                    <a:lnTo>
                      <a:pt x="49" y="204"/>
                    </a:lnTo>
                    <a:lnTo>
                      <a:pt x="40" y="198"/>
                    </a:lnTo>
                    <a:lnTo>
                      <a:pt x="32" y="191"/>
                    </a:lnTo>
                    <a:lnTo>
                      <a:pt x="25" y="183"/>
                    </a:lnTo>
                    <a:lnTo>
                      <a:pt x="19" y="175"/>
                    </a:lnTo>
                    <a:lnTo>
                      <a:pt x="13" y="165"/>
                    </a:lnTo>
                    <a:lnTo>
                      <a:pt x="8" y="156"/>
                    </a:lnTo>
                    <a:lnTo>
                      <a:pt x="5" y="145"/>
                    </a:lnTo>
                    <a:lnTo>
                      <a:pt x="2" y="134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2" y="89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40" y="26"/>
                    </a:lnTo>
                    <a:lnTo>
                      <a:pt x="49" y="20"/>
                    </a:lnTo>
                    <a:lnTo>
                      <a:pt x="58" y="14"/>
                    </a:lnTo>
                    <a:lnTo>
                      <a:pt x="68" y="8"/>
                    </a:lnTo>
                    <a:lnTo>
                      <a:pt x="79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23" y="0"/>
                    </a:lnTo>
                    <a:lnTo>
                      <a:pt x="134" y="2"/>
                    </a:lnTo>
                    <a:lnTo>
                      <a:pt x="144" y="5"/>
                    </a:lnTo>
                    <a:lnTo>
                      <a:pt x="155" y="8"/>
                    </a:lnTo>
                    <a:lnTo>
                      <a:pt x="164" y="14"/>
                    </a:lnTo>
                    <a:lnTo>
                      <a:pt x="173" y="20"/>
                    </a:lnTo>
                    <a:lnTo>
                      <a:pt x="182" y="26"/>
                    </a:lnTo>
                    <a:lnTo>
                      <a:pt x="190" y="33"/>
                    </a:lnTo>
                    <a:lnTo>
                      <a:pt x="197" y="41"/>
                    </a:lnTo>
                    <a:lnTo>
                      <a:pt x="204" y="50"/>
                    </a:lnTo>
                    <a:lnTo>
                      <a:pt x="210" y="59"/>
                    </a:lnTo>
                    <a:lnTo>
                      <a:pt x="215" y="68"/>
                    </a:lnTo>
                    <a:lnTo>
                      <a:pt x="218" y="79"/>
                    </a:lnTo>
                    <a:lnTo>
                      <a:pt x="221" y="89"/>
                    </a:lnTo>
                    <a:lnTo>
                      <a:pt x="223" y="100"/>
                    </a:lnTo>
                    <a:lnTo>
                      <a:pt x="223" y="112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5" name="Rectangle 106"/>
              <p:cNvSpPr>
                <a:spLocks noChangeArrowheads="1"/>
              </p:cNvSpPr>
              <p:nvPr/>
            </p:nvSpPr>
            <p:spPr bwMode="auto">
              <a:xfrm>
                <a:off x="1892" y="2727"/>
                <a:ext cx="72" cy="8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066" name="Freeform 107"/>
              <p:cNvSpPr>
                <a:spLocks/>
              </p:cNvSpPr>
              <p:nvPr/>
            </p:nvSpPr>
            <p:spPr bwMode="auto">
              <a:xfrm>
                <a:off x="1886" y="2755"/>
                <a:ext cx="92" cy="110"/>
              </a:xfrm>
              <a:custGeom>
                <a:avLst/>
                <a:gdLst>
                  <a:gd name="T0" fmla="*/ 0 w 1280"/>
                  <a:gd name="T1" fmla="*/ 0 h 1534"/>
                  <a:gd name="T2" fmla="*/ 0 w 1280"/>
                  <a:gd name="T3" fmla="*/ 0 h 1534"/>
                  <a:gd name="T4" fmla="*/ 0 w 1280"/>
                  <a:gd name="T5" fmla="*/ 0 h 1534"/>
                  <a:gd name="T6" fmla="*/ 0 w 1280"/>
                  <a:gd name="T7" fmla="*/ 0 h 1534"/>
                  <a:gd name="T8" fmla="*/ 0 w 1280"/>
                  <a:gd name="T9" fmla="*/ 0 h 1534"/>
                  <a:gd name="T10" fmla="*/ 0 w 1280"/>
                  <a:gd name="T11" fmla="*/ 0 h 1534"/>
                  <a:gd name="T12" fmla="*/ 0 w 1280"/>
                  <a:gd name="T13" fmla="*/ 0 h 1534"/>
                  <a:gd name="T14" fmla="*/ 0 w 1280"/>
                  <a:gd name="T15" fmla="*/ 0 h 1534"/>
                  <a:gd name="T16" fmla="*/ 0 w 1280"/>
                  <a:gd name="T17" fmla="*/ 0 h 1534"/>
                  <a:gd name="T18" fmla="*/ 0 w 1280"/>
                  <a:gd name="T19" fmla="*/ 0 h 1534"/>
                  <a:gd name="T20" fmla="*/ 0 w 1280"/>
                  <a:gd name="T21" fmla="*/ 0 h 1534"/>
                  <a:gd name="T22" fmla="*/ 0 w 1280"/>
                  <a:gd name="T23" fmla="*/ 0 h 1534"/>
                  <a:gd name="T24" fmla="*/ 0 w 1280"/>
                  <a:gd name="T25" fmla="*/ 0 h 1534"/>
                  <a:gd name="T26" fmla="*/ 0 w 1280"/>
                  <a:gd name="T27" fmla="*/ 0 h 1534"/>
                  <a:gd name="T28" fmla="*/ 0 w 1280"/>
                  <a:gd name="T29" fmla="*/ 0 h 1534"/>
                  <a:gd name="T30" fmla="*/ 0 w 1280"/>
                  <a:gd name="T31" fmla="*/ 0 h 1534"/>
                  <a:gd name="T32" fmla="*/ 0 w 1280"/>
                  <a:gd name="T33" fmla="*/ 0 h 1534"/>
                  <a:gd name="T34" fmla="*/ 0 w 1280"/>
                  <a:gd name="T35" fmla="*/ 0 h 1534"/>
                  <a:gd name="T36" fmla="*/ 0 w 1280"/>
                  <a:gd name="T37" fmla="*/ 0 h 1534"/>
                  <a:gd name="T38" fmla="*/ 0 w 1280"/>
                  <a:gd name="T39" fmla="*/ 0 h 1534"/>
                  <a:gd name="T40" fmla="*/ 0 w 1280"/>
                  <a:gd name="T41" fmla="*/ 0 h 1534"/>
                  <a:gd name="T42" fmla="*/ 0 w 1280"/>
                  <a:gd name="T43" fmla="*/ 0 h 1534"/>
                  <a:gd name="T44" fmla="*/ 0 w 1280"/>
                  <a:gd name="T45" fmla="*/ 0 h 1534"/>
                  <a:gd name="T46" fmla="*/ 0 w 1280"/>
                  <a:gd name="T47" fmla="*/ 0 h 1534"/>
                  <a:gd name="T48" fmla="*/ 0 w 1280"/>
                  <a:gd name="T49" fmla="*/ 0 h 1534"/>
                  <a:gd name="T50" fmla="*/ 0 w 1280"/>
                  <a:gd name="T51" fmla="*/ 0 h 1534"/>
                  <a:gd name="T52" fmla="*/ 0 w 1280"/>
                  <a:gd name="T53" fmla="*/ 0 h 1534"/>
                  <a:gd name="T54" fmla="*/ 0 w 1280"/>
                  <a:gd name="T55" fmla="*/ 0 h 1534"/>
                  <a:gd name="T56" fmla="*/ 0 w 1280"/>
                  <a:gd name="T57" fmla="*/ 0 h 1534"/>
                  <a:gd name="T58" fmla="*/ 0 w 1280"/>
                  <a:gd name="T59" fmla="*/ 0 h 1534"/>
                  <a:gd name="T60" fmla="*/ 0 w 1280"/>
                  <a:gd name="T61" fmla="*/ 0 h 1534"/>
                  <a:gd name="T62" fmla="*/ 0 w 1280"/>
                  <a:gd name="T63" fmla="*/ 0 h 1534"/>
                  <a:gd name="T64" fmla="*/ 0 w 1280"/>
                  <a:gd name="T65" fmla="*/ 0 h 1534"/>
                  <a:gd name="T66" fmla="*/ 0 w 1280"/>
                  <a:gd name="T67" fmla="*/ 0 h 1534"/>
                  <a:gd name="T68" fmla="*/ 0 w 1280"/>
                  <a:gd name="T69" fmla="*/ 0 h 1534"/>
                  <a:gd name="T70" fmla="*/ 0 w 1280"/>
                  <a:gd name="T71" fmla="*/ 0 h 1534"/>
                  <a:gd name="T72" fmla="*/ 0 w 1280"/>
                  <a:gd name="T73" fmla="*/ 0 h 1534"/>
                  <a:gd name="T74" fmla="*/ 0 w 1280"/>
                  <a:gd name="T75" fmla="*/ 0 h 1534"/>
                  <a:gd name="T76" fmla="*/ 0 w 1280"/>
                  <a:gd name="T77" fmla="*/ 0 h 1534"/>
                  <a:gd name="T78" fmla="*/ 0 w 1280"/>
                  <a:gd name="T79" fmla="*/ 0 h 1534"/>
                  <a:gd name="T80" fmla="*/ 0 w 1280"/>
                  <a:gd name="T81" fmla="*/ 0 h 1534"/>
                  <a:gd name="T82" fmla="*/ 0 w 1280"/>
                  <a:gd name="T83" fmla="*/ 0 h 1534"/>
                  <a:gd name="T84" fmla="*/ 0 w 1280"/>
                  <a:gd name="T85" fmla="*/ 0 h 1534"/>
                  <a:gd name="T86" fmla="*/ 0 w 1280"/>
                  <a:gd name="T87" fmla="*/ 0 h 1534"/>
                  <a:gd name="T88" fmla="*/ 0 w 1280"/>
                  <a:gd name="T89" fmla="*/ 0 h 1534"/>
                  <a:gd name="T90" fmla="*/ 0 w 1280"/>
                  <a:gd name="T91" fmla="*/ 0 h 1534"/>
                  <a:gd name="T92" fmla="*/ 0 w 1280"/>
                  <a:gd name="T93" fmla="*/ 0 h 1534"/>
                  <a:gd name="T94" fmla="*/ 0 w 1280"/>
                  <a:gd name="T95" fmla="*/ 0 h 153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280" h="1534">
                    <a:moveTo>
                      <a:pt x="77" y="0"/>
                    </a:moveTo>
                    <a:lnTo>
                      <a:pt x="84" y="29"/>
                    </a:lnTo>
                    <a:lnTo>
                      <a:pt x="106" y="106"/>
                    </a:lnTo>
                    <a:lnTo>
                      <a:pt x="121" y="157"/>
                    </a:lnTo>
                    <a:lnTo>
                      <a:pt x="139" y="216"/>
                    </a:lnTo>
                    <a:lnTo>
                      <a:pt x="160" y="279"/>
                    </a:lnTo>
                    <a:lnTo>
                      <a:pt x="182" y="346"/>
                    </a:lnTo>
                    <a:lnTo>
                      <a:pt x="205" y="412"/>
                    </a:lnTo>
                    <a:lnTo>
                      <a:pt x="230" y="480"/>
                    </a:lnTo>
                    <a:lnTo>
                      <a:pt x="243" y="512"/>
                    </a:lnTo>
                    <a:lnTo>
                      <a:pt x="256" y="543"/>
                    </a:lnTo>
                    <a:lnTo>
                      <a:pt x="269" y="575"/>
                    </a:lnTo>
                    <a:lnTo>
                      <a:pt x="283" y="604"/>
                    </a:lnTo>
                    <a:lnTo>
                      <a:pt x="297" y="632"/>
                    </a:lnTo>
                    <a:lnTo>
                      <a:pt x="311" y="658"/>
                    </a:lnTo>
                    <a:lnTo>
                      <a:pt x="324" y="682"/>
                    </a:lnTo>
                    <a:lnTo>
                      <a:pt x="338" y="704"/>
                    </a:lnTo>
                    <a:lnTo>
                      <a:pt x="351" y="724"/>
                    </a:lnTo>
                    <a:lnTo>
                      <a:pt x="365" y="741"/>
                    </a:lnTo>
                    <a:lnTo>
                      <a:pt x="378" y="755"/>
                    </a:lnTo>
                    <a:lnTo>
                      <a:pt x="391" y="766"/>
                    </a:lnTo>
                    <a:lnTo>
                      <a:pt x="413" y="760"/>
                    </a:lnTo>
                    <a:lnTo>
                      <a:pt x="473" y="746"/>
                    </a:lnTo>
                    <a:lnTo>
                      <a:pt x="513" y="736"/>
                    </a:lnTo>
                    <a:lnTo>
                      <a:pt x="559" y="727"/>
                    </a:lnTo>
                    <a:lnTo>
                      <a:pt x="610" y="717"/>
                    </a:lnTo>
                    <a:lnTo>
                      <a:pt x="664" y="708"/>
                    </a:lnTo>
                    <a:lnTo>
                      <a:pt x="720" y="700"/>
                    </a:lnTo>
                    <a:lnTo>
                      <a:pt x="776" y="695"/>
                    </a:lnTo>
                    <a:lnTo>
                      <a:pt x="804" y="693"/>
                    </a:lnTo>
                    <a:lnTo>
                      <a:pt x="831" y="692"/>
                    </a:lnTo>
                    <a:lnTo>
                      <a:pt x="859" y="692"/>
                    </a:lnTo>
                    <a:lnTo>
                      <a:pt x="886" y="692"/>
                    </a:lnTo>
                    <a:lnTo>
                      <a:pt x="912" y="694"/>
                    </a:lnTo>
                    <a:lnTo>
                      <a:pt x="937" y="696"/>
                    </a:lnTo>
                    <a:lnTo>
                      <a:pt x="961" y="700"/>
                    </a:lnTo>
                    <a:lnTo>
                      <a:pt x="983" y="705"/>
                    </a:lnTo>
                    <a:lnTo>
                      <a:pt x="1006" y="712"/>
                    </a:lnTo>
                    <a:lnTo>
                      <a:pt x="1025" y="719"/>
                    </a:lnTo>
                    <a:lnTo>
                      <a:pt x="1044" y="727"/>
                    </a:lnTo>
                    <a:lnTo>
                      <a:pt x="1060" y="737"/>
                    </a:lnTo>
                    <a:lnTo>
                      <a:pt x="1060" y="717"/>
                    </a:lnTo>
                    <a:lnTo>
                      <a:pt x="1061" y="661"/>
                    </a:lnTo>
                    <a:lnTo>
                      <a:pt x="1062" y="580"/>
                    </a:lnTo>
                    <a:lnTo>
                      <a:pt x="1064" y="478"/>
                    </a:lnTo>
                    <a:lnTo>
                      <a:pt x="1067" y="366"/>
                    </a:lnTo>
                    <a:lnTo>
                      <a:pt x="1070" y="251"/>
                    </a:lnTo>
                    <a:lnTo>
                      <a:pt x="1074" y="141"/>
                    </a:lnTo>
                    <a:lnTo>
                      <a:pt x="1079" y="45"/>
                    </a:lnTo>
                    <a:lnTo>
                      <a:pt x="1085" y="67"/>
                    </a:lnTo>
                    <a:lnTo>
                      <a:pt x="1101" y="127"/>
                    </a:lnTo>
                    <a:lnTo>
                      <a:pt x="1124" y="218"/>
                    </a:lnTo>
                    <a:lnTo>
                      <a:pt x="1152" y="330"/>
                    </a:lnTo>
                    <a:lnTo>
                      <a:pt x="1181" y="456"/>
                    </a:lnTo>
                    <a:lnTo>
                      <a:pt x="1210" y="587"/>
                    </a:lnTo>
                    <a:lnTo>
                      <a:pt x="1223" y="651"/>
                    </a:lnTo>
                    <a:lnTo>
                      <a:pt x="1235" y="714"/>
                    </a:lnTo>
                    <a:lnTo>
                      <a:pt x="1245" y="773"/>
                    </a:lnTo>
                    <a:lnTo>
                      <a:pt x="1253" y="829"/>
                    </a:lnTo>
                    <a:lnTo>
                      <a:pt x="1260" y="884"/>
                    </a:lnTo>
                    <a:lnTo>
                      <a:pt x="1268" y="939"/>
                    </a:lnTo>
                    <a:lnTo>
                      <a:pt x="1274" y="995"/>
                    </a:lnTo>
                    <a:lnTo>
                      <a:pt x="1279" y="1050"/>
                    </a:lnTo>
                    <a:lnTo>
                      <a:pt x="1280" y="1077"/>
                    </a:lnTo>
                    <a:lnTo>
                      <a:pt x="1280" y="1105"/>
                    </a:lnTo>
                    <a:lnTo>
                      <a:pt x="1280" y="1132"/>
                    </a:lnTo>
                    <a:lnTo>
                      <a:pt x="1279" y="1159"/>
                    </a:lnTo>
                    <a:lnTo>
                      <a:pt x="1276" y="1184"/>
                    </a:lnTo>
                    <a:lnTo>
                      <a:pt x="1273" y="1210"/>
                    </a:lnTo>
                    <a:lnTo>
                      <a:pt x="1268" y="1235"/>
                    </a:lnTo>
                    <a:lnTo>
                      <a:pt x="1262" y="1260"/>
                    </a:lnTo>
                    <a:lnTo>
                      <a:pt x="1255" y="1283"/>
                    </a:lnTo>
                    <a:lnTo>
                      <a:pt x="1245" y="1305"/>
                    </a:lnTo>
                    <a:lnTo>
                      <a:pt x="1234" y="1327"/>
                    </a:lnTo>
                    <a:lnTo>
                      <a:pt x="1222" y="1348"/>
                    </a:lnTo>
                    <a:lnTo>
                      <a:pt x="1207" y="1367"/>
                    </a:lnTo>
                    <a:lnTo>
                      <a:pt x="1191" y="1387"/>
                    </a:lnTo>
                    <a:lnTo>
                      <a:pt x="1172" y="1404"/>
                    </a:lnTo>
                    <a:lnTo>
                      <a:pt x="1151" y="1420"/>
                    </a:lnTo>
                    <a:lnTo>
                      <a:pt x="1127" y="1435"/>
                    </a:lnTo>
                    <a:lnTo>
                      <a:pt x="1101" y="1448"/>
                    </a:lnTo>
                    <a:lnTo>
                      <a:pt x="1073" y="1460"/>
                    </a:lnTo>
                    <a:lnTo>
                      <a:pt x="1043" y="1471"/>
                    </a:lnTo>
                    <a:lnTo>
                      <a:pt x="1009" y="1480"/>
                    </a:lnTo>
                    <a:lnTo>
                      <a:pt x="972" y="1487"/>
                    </a:lnTo>
                    <a:lnTo>
                      <a:pt x="933" y="1492"/>
                    </a:lnTo>
                    <a:lnTo>
                      <a:pt x="891" y="1496"/>
                    </a:lnTo>
                    <a:lnTo>
                      <a:pt x="805" y="1502"/>
                    </a:lnTo>
                    <a:lnTo>
                      <a:pt x="726" y="1509"/>
                    </a:lnTo>
                    <a:lnTo>
                      <a:pt x="652" y="1517"/>
                    </a:lnTo>
                    <a:lnTo>
                      <a:pt x="584" y="1524"/>
                    </a:lnTo>
                    <a:lnTo>
                      <a:pt x="520" y="1530"/>
                    </a:lnTo>
                    <a:lnTo>
                      <a:pt x="462" y="1533"/>
                    </a:lnTo>
                    <a:lnTo>
                      <a:pt x="433" y="1534"/>
                    </a:lnTo>
                    <a:lnTo>
                      <a:pt x="407" y="1533"/>
                    </a:lnTo>
                    <a:lnTo>
                      <a:pt x="382" y="1532"/>
                    </a:lnTo>
                    <a:lnTo>
                      <a:pt x="358" y="1530"/>
                    </a:lnTo>
                    <a:lnTo>
                      <a:pt x="335" y="1526"/>
                    </a:lnTo>
                    <a:lnTo>
                      <a:pt x="313" y="1521"/>
                    </a:lnTo>
                    <a:lnTo>
                      <a:pt x="291" y="1514"/>
                    </a:lnTo>
                    <a:lnTo>
                      <a:pt x="271" y="1506"/>
                    </a:lnTo>
                    <a:lnTo>
                      <a:pt x="251" y="1497"/>
                    </a:lnTo>
                    <a:lnTo>
                      <a:pt x="233" y="1486"/>
                    </a:lnTo>
                    <a:lnTo>
                      <a:pt x="216" y="1473"/>
                    </a:lnTo>
                    <a:lnTo>
                      <a:pt x="199" y="1459"/>
                    </a:lnTo>
                    <a:lnTo>
                      <a:pt x="183" y="1442"/>
                    </a:lnTo>
                    <a:lnTo>
                      <a:pt x="168" y="1424"/>
                    </a:lnTo>
                    <a:lnTo>
                      <a:pt x="153" y="1403"/>
                    </a:lnTo>
                    <a:lnTo>
                      <a:pt x="139" y="1379"/>
                    </a:lnTo>
                    <a:lnTo>
                      <a:pt x="126" y="1353"/>
                    </a:lnTo>
                    <a:lnTo>
                      <a:pt x="114" y="1325"/>
                    </a:lnTo>
                    <a:lnTo>
                      <a:pt x="102" y="1294"/>
                    </a:lnTo>
                    <a:lnTo>
                      <a:pt x="91" y="1261"/>
                    </a:lnTo>
                    <a:lnTo>
                      <a:pt x="81" y="1225"/>
                    </a:lnTo>
                    <a:lnTo>
                      <a:pt x="71" y="1188"/>
                    </a:lnTo>
                    <a:lnTo>
                      <a:pt x="61" y="1151"/>
                    </a:lnTo>
                    <a:lnTo>
                      <a:pt x="53" y="1111"/>
                    </a:lnTo>
                    <a:lnTo>
                      <a:pt x="45" y="1072"/>
                    </a:lnTo>
                    <a:lnTo>
                      <a:pt x="38" y="1031"/>
                    </a:lnTo>
                    <a:lnTo>
                      <a:pt x="31" y="990"/>
                    </a:lnTo>
                    <a:lnTo>
                      <a:pt x="25" y="948"/>
                    </a:lnTo>
                    <a:lnTo>
                      <a:pt x="20" y="906"/>
                    </a:lnTo>
                    <a:lnTo>
                      <a:pt x="15" y="863"/>
                    </a:lnTo>
                    <a:lnTo>
                      <a:pt x="10" y="819"/>
                    </a:lnTo>
                    <a:lnTo>
                      <a:pt x="7" y="776"/>
                    </a:lnTo>
                    <a:lnTo>
                      <a:pt x="4" y="733"/>
                    </a:lnTo>
                    <a:lnTo>
                      <a:pt x="2" y="688"/>
                    </a:lnTo>
                    <a:lnTo>
                      <a:pt x="1" y="645"/>
                    </a:lnTo>
                    <a:lnTo>
                      <a:pt x="0" y="602"/>
                    </a:lnTo>
                    <a:lnTo>
                      <a:pt x="0" y="558"/>
                    </a:lnTo>
                    <a:lnTo>
                      <a:pt x="0" y="515"/>
                    </a:lnTo>
                    <a:lnTo>
                      <a:pt x="1" y="473"/>
                    </a:lnTo>
                    <a:lnTo>
                      <a:pt x="3" y="430"/>
                    </a:lnTo>
                    <a:lnTo>
                      <a:pt x="6" y="389"/>
                    </a:lnTo>
                    <a:lnTo>
                      <a:pt x="9" y="349"/>
                    </a:lnTo>
                    <a:lnTo>
                      <a:pt x="14" y="309"/>
                    </a:lnTo>
                    <a:lnTo>
                      <a:pt x="18" y="270"/>
                    </a:lnTo>
                    <a:lnTo>
                      <a:pt x="23" y="232"/>
                    </a:lnTo>
                    <a:lnTo>
                      <a:pt x="29" y="195"/>
                    </a:lnTo>
                    <a:lnTo>
                      <a:pt x="35" y="159"/>
                    </a:lnTo>
                    <a:lnTo>
                      <a:pt x="42" y="124"/>
                    </a:lnTo>
                    <a:lnTo>
                      <a:pt x="50" y="91"/>
                    </a:lnTo>
                    <a:lnTo>
                      <a:pt x="58" y="60"/>
                    </a:lnTo>
                    <a:lnTo>
                      <a:pt x="67" y="29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7" name="Freeform 108"/>
              <p:cNvSpPr>
                <a:spLocks/>
              </p:cNvSpPr>
              <p:nvPr/>
            </p:nvSpPr>
            <p:spPr bwMode="auto">
              <a:xfrm>
                <a:off x="1896" y="2781"/>
                <a:ext cx="75" cy="22"/>
              </a:xfrm>
              <a:custGeom>
                <a:avLst/>
                <a:gdLst>
                  <a:gd name="T0" fmla="*/ 0 w 1053"/>
                  <a:gd name="T1" fmla="*/ 0 h 319"/>
                  <a:gd name="T2" fmla="*/ 0 w 1053"/>
                  <a:gd name="T3" fmla="*/ 0 h 319"/>
                  <a:gd name="T4" fmla="*/ 0 w 1053"/>
                  <a:gd name="T5" fmla="*/ 0 h 319"/>
                  <a:gd name="T6" fmla="*/ 0 w 1053"/>
                  <a:gd name="T7" fmla="*/ 0 h 319"/>
                  <a:gd name="T8" fmla="*/ 0 w 1053"/>
                  <a:gd name="T9" fmla="*/ 0 h 319"/>
                  <a:gd name="T10" fmla="*/ 0 w 1053"/>
                  <a:gd name="T11" fmla="*/ 0 h 319"/>
                  <a:gd name="T12" fmla="*/ 0 w 1053"/>
                  <a:gd name="T13" fmla="*/ 0 h 319"/>
                  <a:gd name="T14" fmla="*/ 0 w 1053"/>
                  <a:gd name="T15" fmla="*/ 0 h 319"/>
                  <a:gd name="T16" fmla="*/ 0 w 1053"/>
                  <a:gd name="T17" fmla="*/ 0 h 319"/>
                  <a:gd name="T18" fmla="*/ 0 w 1053"/>
                  <a:gd name="T19" fmla="*/ 0 h 319"/>
                  <a:gd name="T20" fmla="*/ 0 w 1053"/>
                  <a:gd name="T21" fmla="*/ 0 h 319"/>
                  <a:gd name="T22" fmla="*/ 0 w 1053"/>
                  <a:gd name="T23" fmla="*/ 0 h 319"/>
                  <a:gd name="T24" fmla="*/ 0 w 1053"/>
                  <a:gd name="T25" fmla="*/ 0 h 319"/>
                  <a:gd name="T26" fmla="*/ 0 w 1053"/>
                  <a:gd name="T27" fmla="*/ 0 h 319"/>
                  <a:gd name="T28" fmla="*/ 0 w 1053"/>
                  <a:gd name="T29" fmla="*/ 0 h 319"/>
                  <a:gd name="T30" fmla="*/ 0 w 1053"/>
                  <a:gd name="T31" fmla="*/ 0 h 319"/>
                  <a:gd name="T32" fmla="*/ 0 w 1053"/>
                  <a:gd name="T33" fmla="*/ 0 h 319"/>
                  <a:gd name="T34" fmla="*/ 0 w 1053"/>
                  <a:gd name="T35" fmla="*/ 0 h 319"/>
                  <a:gd name="T36" fmla="*/ 0 w 1053"/>
                  <a:gd name="T37" fmla="*/ 0 h 319"/>
                  <a:gd name="T38" fmla="*/ 0 w 1053"/>
                  <a:gd name="T39" fmla="*/ 0 h 319"/>
                  <a:gd name="T40" fmla="*/ 0 w 1053"/>
                  <a:gd name="T41" fmla="*/ 0 h 319"/>
                  <a:gd name="T42" fmla="*/ 0 w 1053"/>
                  <a:gd name="T43" fmla="*/ 0 h 319"/>
                  <a:gd name="T44" fmla="*/ 0 w 1053"/>
                  <a:gd name="T45" fmla="*/ 0 h 319"/>
                  <a:gd name="T46" fmla="*/ 0 w 1053"/>
                  <a:gd name="T47" fmla="*/ 0 h 319"/>
                  <a:gd name="T48" fmla="*/ 0 w 1053"/>
                  <a:gd name="T49" fmla="*/ 0 h 319"/>
                  <a:gd name="T50" fmla="*/ 0 w 1053"/>
                  <a:gd name="T51" fmla="*/ 0 h 319"/>
                  <a:gd name="T52" fmla="*/ 0 w 1053"/>
                  <a:gd name="T53" fmla="*/ 0 h 319"/>
                  <a:gd name="T54" fmla="*/ 0 w 1053"/>
                  <a:gd name="T55" fmla="*/ 0 h 319"/>
                  <a:gd name="T56" fmla="*/ 0 w 1053"/>
                  <a:gd name="T57" fmla="*/ 0 h 319"/>
                  <a:gd name="T58" fmla="*/ 0 w 1053"/>
                  <a:gd name="T59" fmla="*/ 0 h 319"/>
                  <a:gd name="T60" fmla="*/ 0 w 1053"/>
                  <a:gd name="T61" fmla="*/ 0 h 319"/>
                  <a:gd name="T62" fmla="*/ 0 w 1053"/>
                  <a:gd name="T63" fmla="*/ 0 h 319"/>
                  <a:gd name="T64" fmla="*/ 0 w 1053"/>
                  <a:gd name="T65" fmla="*/ 0 h 319"/>
                  <a:gd name="T66" fmla="*/ 0 w 1053"/>
                  <a:gd name="T67" fmla="*/ 0 h 319"/>
                  <a:gd name="T68" fmla="*/ 0 w 1053"/>
                  <a:gd name="T69" fmla="*/ 0 h 319"/>
                  <a:gd name="T70" fmla="*/ 0 w 1053"/>
                  <a:gd name="T71" fmla="*/ 0 h 319"/>
                  <a:gd name="T72" fmla="*/ 0 w 1053"/>
                  <a:gd name="T73" fmla="*/ 0 h 319"/>
                  <a:gd name="T74" fmla="*/ 0 w 1053"/>
                  <a:gd name="T75" fmla="*/ 0 h 319"/>
                  <a:gd name="T76" fmla="*/ 0 w 1053"/>
                  <a:gd name="T77" fmla="*/ 0 h 319"/>
                  <a:gd name="T78" fmla="*/ 0 w 1053"/>
                  <a:gd name="T79" fmla="*/ 0 h 319"/>
                  <a:gd name="T80" fmla="*/ 0 w 1053"/>
                  <a:gd name="T81" fmla="*/ 0 h 319"/>
                  <a:gd name="T82" fmla="*/ 0 w 1053"/>
                  <a:gd name="T83" fmla="*/ 0 h 319"/>
                  <a:gd name="T84" fmla="*/ 0 w 1053"/>
                  <a:gd name="T85" fmla="*/ 0 h 319"/>
                  <a:gd name="T86" fmla="*/ 0 w 1053"/>
                  <a:gd name="T87" fmla="*/ 0 h 319"/>
                  <a:gd name="T88" fmla="*/ 0 w 1053"/>
                  <a:gd name="T89" fmla="*/ 0 h 319"/>
                  <a:gd name="T90" fmla="*/ 0 w 1053"/>
                  <a:gd name="T91" fmla="*/ 0 h 319"/>
                  <a:gd name="T92" fmla="*/ 0 w 1053"/>
                  <a:gd name="T93" fmla="*/ 0 h 319"/>
                  <a:gd name="T94" fmla="*/ 0 w 1053"/>
                  <a:gd name="T95" fmla="*/ 0 h 319"/>
                  <a:gd name="T96" fmla="*/ 0 w 1053"/>
                  <a:gd name="T97" fmla="*/ 0 h 319"/>
                  <a:gd name="T98" fmla="*/ 0 w 1053"/>
                  <a:gd name="T99" fmla="*/ 0 h 319"/>
                  <a:gd name="T100" fmla="*/ 0 w 1053"/>
                  <a:gd name="T101" fmla="*/ 0 h 319"/>
                  <a:gd name="T102" fmla="*/ 0 w 1053"/>
                  <a:gd name="T103" fmla="*/ 0 h 319"/>
                  <a:gd name="T104" fmla="*/ 0 w 1053"/>
                  <a:gd name="T105" fmla="*/ 0 h 319"/>
                  <a:gd name="T106" fmla="*/ 0 w 1053"/>
                  <a:gd name="T107" fmla="*/ 0 h 319"/>
                  <a:gd name="T108" fmla="*/ 0 w 1053"/>
                  <a:gd name="T109" fmla="*/ 0 h 319"/>
                  <a:gd name="T110" fmla="*/ 0 w 1053"/>
                  <a:gd name="T111" fmla="*/ 0 h 319"/>
                  <a:gd name="T112" fmla="*/ 0 w 1053"/>
                  <a:gd name="T113" fmla="*/ 0 h 319"/>
                  <a:gd name="T114" fmla="*/ 0 w 1053"/>
                  <a:gd name="T115" fmla="*/ 0 h 319"/>
                  <a:gd name="T116" fmla="*/ 0 w 1053"/>
                  <a:gd name="T117" fmla="*/ 0 h 319"/>
                  <a:gd name="T118" fmla="*/ 0 w 1053"/>
                  <a:gd name="T119" fmla="*/ 0 h 31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053" h="319">
                    <a:moveTo>
                      <a:pt x="26" y="201"/>
                    </a:moveTo>
                    <a:lnTo>
                      <a:pt x="21" y="205"/>
                    </a:lnTo>
                    <a:lnTo>
                      <a:pt x="16" y="210"/>
                    </a:lnTo>
                    <a:lnTo>
                      <a:pt x="12" y="215"/>
                    </a:lnTo>
                    <a:lnTo>
                      <a:pt x="8" y="222"/>
                    </a:lnTo>
                    <a:lnTo>
                      <a:pt x="6" y="228"/>
                    </a:lnTo>
                    <a:lnTo>
                      <a:pt x="3" y="233"/>
                    </a:lnTo>
                    <a:lnTo>
                      <a:pt x="2" y="240"/>
                    </a:lnTo>
                    <a:lnTo>
                      <a:pt x="1" y="246"/>
                    </a:lnTo>
                    <a:lnTo>
                      <a:pt x="0" y="252"/>
                    </a:lnTo>
                    <a:lnTo>
                      <a:pt x="0" y="258"/>
                    </a:lnTo>
                    <a:lnTo>
                      <a:pt x="1" y="265"/>
                    </a:lnTo>
                    <a:lnTo>
                      <a:pt x="2" y="271"/>
                    </a:lnTo>
                    <a:lnTo>
                      <a:pt x="4" y="277"/>
                    </a:lnTo>
                    <a:lnTo>
                      <a:pt x="7" y="283"/>
                    </a:lnTo>
                    <a:lnTo>
                      <a:pt x="10" y="289"/>
                    </a:lnTo>
                    <a:lnTo>
                      <a:pt x="14" y="294"/>
                    </a:lnTo>
                    <a:lnTo>
                      <a:pt x="19" y="299"/>
                    </a:lnTo>
                    <a:lnTo>
                      <a:pt x="24" y="304"/>
                    </a:lnTo>
                    <a:lnTo>
                      <a:pt x="29" y="308"/>
                    </a:lnTo>
                    <a:lnTo>
                      <a:pt x="35" y="311"/>
                    </a:lnTo>
                    <a:lnTo>
                      <a:pt x="40" y="314"/>
                    </a:lnTo>
                    <a:lnTo>
                      <a:pt x="46" y="316"/>
                    </a:lnTo>
                    <a:lnTo>
                      <a:pt x="52" y="318"/>
                    </a:lnTo>
                    <a:lnTo>
                      <a:pt x="59" y="319"/>
                    </a:lnTo>
                    <a:lnTo>
                      <a:pt x="65" y="319"/>
                    </a:lnTo>
                    <a:lnTo>
                      <a:pt x="71" y="319"/>
                    </a:lnTo>
                    <a:lnTo>
                      <a:pt x="77" y="318"/>
                    </a:lnTo>
                    <a:lnTo>
                      <a:pt x="84" y="317"/>
                    </a:lnTo>
                    <a:lnTo>
                      <a:pt x="90" y="315"/>
                    </a:lnTo>
                    <a:lnTo>
                      <a:pt x="96" y="312"/>
                    </a:lnTo>
                    <a:lnTo>
                      <a:pt x="102" y="309"/>
                    </a:lnTo>
                    <a:lnTo>
                      <a:pt x="107" y="305"/>
                    </a:lnTo>
                    <a:lnTo>
                      <a:pt x="115" y="299"/>
                    </a:lnTo>
                    <a:lnTo>
                      <a:pt x="133" y="287"/>
                    </a:lnTo>
                    <a:lnTo>
                      <a:pt x="158" y="270"/>
                    </a:lnTo>
                    <a:lnTo>
                      <a:pt x="192" y="250"/>
                    </a:lnTo>
                    <a:lnTo>
                      <a:pt x="212" y="239"/>
                    </a:lnTo>
                    <a:lnTo>
                      <a:pt x="233" y="228"/>
                    </a:lnTo>
                    <a:lnTo>
                      <a:pt x="255" y="216"/>
                    </a:lnTo>
                    <a:lnTo>
                      <a:pt x="279" y="204"/>
                    </a:lnTo>
                    <a:lnTo>
                      <a:pt x="306" y="193"/>
                    </a:lnTo>
                    <a:lnTo>
                      <a:pt x="332" y="182"/>
                    </a:lnTo>
                    <a:lnTo>
                      <a:pt x="360" y="172"/>
                    </a:lnTo>
                    <a:lnTo>
                      <a:pt x="390" y="163"/>
                    </a:lnTo>
                    <a:lnTo>
                      <a:pt x="420" y="154"/>
                    </a:lnTo>
                    <a:lnTo>
                      <a:pt x="452" y="147"/>
                    </a:lnTo>
                    <a:lnTo>
                      <a:pt x="484" y="140"/>
                    </a:lnTo>
                    <a:lnTo>
                      <a:pt x="517" y="135"/>
                    </a:lnTo>
                    <a:lnTo>
                      <a:pt x="551" y="132"/>
                    </a:lnTo>
                    <a:lnTo>
                      <a:pt x="586" y="130"/>
                    </a:lnTo>
                    <a:lnTo>
                      <a:pt x="621" y="131"/>
                    </a:lnTo>
                    <a:lnTo>
                      <a:pt x="656" y="133"/>
                    </a:lnTo>
                    <a:lnTo>
                      <a:pt x="692" y="138"/>
                    </a:lnTo>
                    <a:lnTo>
                      <a:pt x="729" y="145"/>
                    </a:lnTo>
                    <a:lnTo>
                      <a:pt x="765" y="154"/>
                    </a:lnTo>
                    <a:lnTo>
                      <a:pt x="801" y="167"/>
                    </a:lnTo>
                    <a:lnTo>
                      <a:pt x="837" y="182"/>
                    </a:lnTo>
                    <a:lnTo>
                      <a:pt x="875" y="200"/>
                    </a:lnTo>
                    <a:lnTo>
                      <a:pt x="911" y="223"/>
                    </a:lnTo>
                    <a:lnTo>
                      <a:pt x="947" y="248"/>
                    </a:lnTo>
                    <a:lnTo>
                      <a:pt x="952" y="252"/>
                    </a:lnTo>
                    <a:lnTo>
                      <a:pt x="958" y="255"/>
                    </a:lnTo>
                    <a:lnTo>
                      <a:pt x="964" y="258"/>
                    </a:lnTo>
                    <a:lnTo>
                      <a:pt x="970" y="260"/>
                    </a:lnTo>
                    <a:lnTo>
                      <a:pt x="977" y="261"/>
                    </a:lnTo>
                    <a:lnTo>
                      <a:pt x="983" y="261"/>
                    </a:lnTo>
                    <a:lnTo>
                      <a:pt x="989" y="261"/>
                    </a:lnTo>
                    <a:lnTo>
                      <a:pt x="996" y="261"/>
                    </a:lnTo>
                    <a:lnTo>
                      <a:pt x="1002" y="260"/>
                    </a:lnTo>
                    <a:lnTo>
                      <a:pt x="1009" y="258"/>
                    </a:lnTo>
                    <a:lnTo>
                      <a:pt x="1015" y="256"/>
                    </a:lnTo>
                    <a:lnTo>
                      <a:pt x="1020" y="253"/>
                    </a:lnTo>
                    <a:lnTo>
                      <a:pt x="1026" y="249"/>
                    </a:lnTo>
                    <a:lnTo>
                      <a:pt x="1031" y="245"/>
                    </a:lnTo>
                    <a:lnTo>
                      <a:pt x="1035" y="241"/>
                    </a:lnTo>
                    <a:lnTo>
                      <a:pt x="1040" y="235"/>
                    </a:lnTo>
                    <a:lnTo>
                      <a:pt x="1043" y="230"/>
                    </a:lnTo>
                    <a:lnTo>
                      <a:pt x="1046" y="224"/>
                    </a:lnTo>
                    <a:lnTo>
                      <a:pt x="1049" y="217"/>
                    </a:lnTo>
                    <a:lnTo>
                      <a:pt x="1051" y="211"/>
                    </a:lnTo>
                    <a:lnTo>
                      <a:pt x="1052" y="205"/>
                    </a:lnTo>
                    <a:lnTo>
                      <a:pt x="1053" y="198"/>
                    </a:lnTo>
                    <a:lnTo>
                      <a:pt x="1053" y="192"/>
                    </a:lnTo>
                    <a:lnTo>
                      <a:pt x="1052" y="186"/>
                    </a:lnTo>
                    <a:lnTo>
                      <a:pt x="1051" y="180"/>
                    </a:lnTo>
                    <a:lnTo>
                      <a:pt x="1049" y="174"/>
                    </a:lnTo>
                    <a:lnTo>
                      <a:pt x="1047" y="168"/>
                    </a:lnTo>
                    <a:lnTo>
                      <a:pt x="1044" y="162"/>
                    </a:lnTo>
                    <a:lnTo>
                      <a:pt x="1040" y="157"/>
                    </a:lnTo>
                    <a:lnTo>
                      <a:pt x="1036" y="152"/>
                    </a:lnTo>
                    <a:lnTo>
                      <a:pt x="1032" y="147"/>
                    </a:lnTo>
                    <a:lnTo>
                      <a:pt x="1027" y="143"/>
                    </a:lnTo>
                    <a:lnTo>
                      <a:pt x="982" y="112"/>
                    </a:lnTo>
                    <a:lnTo>
                      <a:pt x="938" y="85"/>
                    </a:lnTo>
                    <a:lnTo>
                      <a:pt x="894" y="63"/>
                    </a:lnTo>
                    <a:lnTo>
                      <a:pt x="849" y="44"/>
                    </a:lnTo>
                    <a:lnTo>
                      <a:pt x="805" y="29"/>
                    </a:lnTo>
                    <a:lnTo>
                      <a:pt x="762" y="17"/>
                    </a:lnTo>
                    <a:lnTo>
                      <a:pt x="717" y="9"/>
                    </a:lnTo>
                    <a:lnTo>
                      <a:pt x="674" y="3"/>
                    </a:lnTo>
                    <a:lnTo>
                      <a:pt x="631" y="0"/>
                    </a:lnTo>
                    <a:lnTo>
                      <a:pt x="589" y="0"/>
                    </a:lnTo>
                    <a:lnTo>
                      <a:pt x="547" y="2"/>
                    </a:lnTo>
                    <a:lnTo>
                      <a:pt x="506" y="6"/>
                    </a:lnTo>
                    <a:lnTo>
                      <a:pt x="467" y="12"/>
                    </a:lnTo>
                    <a:lnTo>
                      <a:pt x="427" y="19"/>
                    </a:lnTo>
                    <a:lnTo>
                      <a:pt x="390" y="28"/>
                    </a:lnTo>
                    <a:lnTo>
                      <a:pt x="353" y="39"/>
                    </a:lnTo>
                    <a:lnTo>
                      <a:pt x="318" y="50"/>
                    </a:lnTo>
                    <a:lnTo>
                      <a:pt x="284" y="62"/>
                    </a:lnTo>
                    <a:lnTo>
                      <a:pt x="252" y="75"/>
                    </a:lnTo>
                    <a:lnTo>
                      <a:pt x="222" y="89"/>
                    </a:lnTo>
                    <a:lnTo>
                      <a:pt x="193" y="102"/>
                    </a:lnTo>
                    <a:lnTo>
                      <a:pt x="167" y="116"/>
                    </a:lnTo>
                    <a:lnTo>
                      <a:pt x="141" y="129"/>
                    </a:lnTo>
                    <a:lnTo>
                      <a:pt x="119" y="141"/>
                    </a:lnTo>
                    <a:lnTo>
                      <a:pt x="80" y="164"/>
                    </a:lnTo>
                    <a:lnTo>
                      <a:pt x="52" y="183"/>
                    </a:lnTo>
                    <a:lnTo>
                      <a:pt x="33" y="196"/>
                    </a:lnTo>
                    <a:lnTo>
                      <a:pt x="26" y="20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8" name="Rectangle 109"/>
              <p:cNvSpPr>
                <a:spLocks noChangeArrowheads="1"/>
              </p:cNvSpPr>
              <p:nvPr/>
            </p:nvSpPr>
            <p:spPr bwMode="auto">
              <a:xfrm>
                <a:off x="1999" y="2727"/>
                <a:ext cx="71" cy="8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069" name="Freeform 110"/>
              <p:cNvSpPr>
                <a:spLocks/>
              </p:cNvSpPr>
              <p:nvPr/>
            </p:nvSpPr>
            <p:spPr bwMode="auto">
              <a:xfrm>
                <a:off x="1991" y="2781"/>
                <a:ext cx="75" cy="22"/>
              </a:xfrm>
              <a:custGeom>
                <a:avLst/>
                <a:gdLst>
                  <a:gd name="T0" fmla="*/ 0 w 1051"/>
                  <a:gd name="T1" fmla="*/ 0 h 319"/>
                  <a:gd name="T2" fmla="*/ 0 w 1051"/>
                  <a:gd name="T3" fmla="*/ 0 h 319"/>
                  <a:gd name="T4" fmla="*/ 0 w 1051"/>
                  <a:gd name="T5" fmla="*/ 0 h 319"/>
                  <a:gd name="T6" fmla="*/ 0 w 1051"/>
                  <a:gd name="T7" fmla="*/ 0 h 319"/>
                  <a:gd name="T8" fmla="*/ 0 w 1051"/>
                  <a:gd name="T9" fmla="*/ 0 h 319"/>
                  <a:gd name="T10" fmla="*/ 0 w 1051"/>
                  <a:gd name="T11" fmla="*/ 0 h 319"/>
                  <a:gd name="T12" fmla="*/ 0 w 1051"/>
                  <a:gd name="T13" fmla="*/ 0 h 319"/>
                  <a:gd name="T14" fmla="*/ 0 w 1051"/>
                  <a:gd name="T15" fmla="*/ 0 h 319"/>
                  <a:gd name="T16" fmla="*/ 0 w 1051"/>
                  <a:gd name="T17" fmla="*/ 0 h 319"/>
                  <a:gd name="T18" fmla="*/ 0 w 1051"/>
                  <a:gd name="T19" fmla="*/ 0 h 319"/>
                  <a:gd name="T20" fmla="*/ 0 w 1051"/>
                  <a:gd name="T21" fmla="*/ 0 h 319"/>
                  <a:gd name="T22" fmla="*/ 0 w 1051"/>
                  <a:gd name="T23" fmla="*/ 0 h 319"/>
                  <a:gd name="T24" fmla="*/ 0 w 1051"/>
                  <a:gd name="T25" fmla="*/ 0 h 319"/>
                  <a:gd name="T26" fmla="*/ 0 w 1051"/>
                  <a:gd name="T27" fmla="*/ 0 h 319"/>
                  <a:gd name="T28" fmla="*/ 0 w 1051"/>
                  <a:gd name="T29" fmla="*/ 0 h 319"/>
                  <a:gd name="T30" fmla="*/ 0 w 1051"/>
                  <a:gd name="T31" fmla="*/ 0 h 319"/>
                  <a:gd name="T32" fmla="*/ 0 w 1051"/>
                  <a:gd name="T33" fmla="*/ 0 h 319"/>
                  <a:gd name="T34" fmla="*/ 0 w 1051"/>
                  <a:gd name="T35" fmla="*/ 0 h 319"/>
                  <a:gd name="T36" fmla="*/ 0 w 1051"/>
                  <a:gd name="T37" fmla="*/ 0 h 319"/>
                  <a:gd name="T38" fmla="*/ 0 w 1051"/>
                  <a:gd name="T39" fmla="*/ 0 h 319"/>
                  <a:gd name="T40" fmla="*/ 0 w 1051"/>
                  <a:gd name="T41" fmla="*/ 0 h 319"/>
                  <a:gd name="T42" fmla="*/ 0 w 1051"/>
                  <a:gd name="T43" fmla="*/ 0 h 319"/>
                  <a:gd name="T44" fmla="*/ 0 w 1051"/>
                  <a:gd name="T45" fmla="*/ 0 h 319"/>
                  <a:gd name="T46" fmla="*/ 0 w 1051"/>
                  <a:gd name="T47" fmla="*/ 0 h 319"/>
                  <a:gd name="T48" fmla="*/ 0 w 1051"/>
                  <a:gd name="T49" fmla="*/ 0 h 319"/>
                  <a:gd name="T50" fmla="*/ 0 w 1051"/>
                  <a:gd name="T51" fmla="*/ 0 h 319"/>
                  <a:gd name="T52" fmla="*/ 0 w 1051"/>
                  <a:gd name="T53" fmla="*/ 0 h 319"/>
                  <a:gd name="T54" fmla="*/ 0 w 1051"/>
                  <a:gd name="T55" fmla="*/ 0 h 319"/>
                  <a:gd name="T56" fmla="*/ 0 w 1051"/>
                  <a:gd name="T57" fmla="*/ 0 h 319"/>
                  <a:gd name="T58" fmla="*/ 0 w 1051"/>
                  <a:gd name="T59" fmla="*/ 0 h 319"/>
                  <a:gd name="T60" fmla="*/ 0 w 1051"/>
                  <a:gd name="T61" fmla="*/ 0 h 319"/>
                  <a:gd name="T62" fmla="*/ 0 w 1051"/>
                  <a:gd name="T63" fmla="*/ 0 h 319"/>
                  <a:gd name="T64" fmla="*/ 0 w 1051"/>
                  <a:gd name="T65" fmla="*/ 0 h 319"/>
                  <a:gd name="T66" fmla="*/ 0 w 1051"/>
                  <a:gd name="T67" fmla="*/ 0 h 319"/>
                  <a:gd name="T68" fmla="*/ 0 w 1051"/>
                  <a:gd name="T69" fmla="*/ 0 h 319"/>
                  <a:gd name="T70" fmla="*/ 0 w 1051"/>
                  <a:gd name="T71" fmla="*/ 0 h 319"/>
                  <a:gd name="T72" fmla="*/ 0 w 1051"/>
                  <a:gd name="T73" fmla="*/ 0 h 319"/>
                  <a:gd name="T74" fmla="*/ 0 w 1051"/>
                  <a:gd name="T75" fmla="*/ 0 h 319"/>
                  <a:gd name="T76" fmla="*/ 0 w 1051"/>
                  <a:gd name="T77" fmla="*/ 0 h 319"/>
                  <a:gd name="T78" fmla="*/ 0 w 1051"/>
                  <a:gd name="T79" fmla="*/ 0 h 319"/>
                  <a:gd name="T80" fmla="*/ 0 w 1051"/>
                  <a:gd name="T81" fmla="*/ 0 h 319"/>
                  <a:gd name="T82" fmla="*/ 0 w 1051"/>
                  <a:gd name="T83" fmla="*/ 0 h 319"/>
                  <a:gd name="T84" fmla="*/ 0 w 1051"/>
                  <a:gd name="T85" fmla="*/ 0 h 319"/>
                  <a:gd name="T86" fmla="*/ 0 w 1051"/>
                  <a:gd name="T87" fmla="*/ 0 h 319"/>
                  <a:gd name="T88" fmla="*/ 0 w 1051"/>
                  <a:gd name="T89" fmla="*/ 0 h 319"/>
                  <a:gd name="T90" fmla="*/ 0 w 1051"/>
                  <a:gd name="T91" fmla="*/ 0 h 319"/>
                  <a:gd name="T92" fmla="*/ 0 w 1051"/>
                  <a:gd name="T93" fmla="*/ 0 h 319"/>
                  <a:gd name="T94" fmla="*/ 0 w 1051"/>
                  <a:gd name="T95" fmla="*/ 0 h 319"/>
                  <a:gd name="T96" fmla="*/ 0 w 1051"/>
                  <a:gd name="T97" fmla="*/ 0 h 319"/>
                  <a:gd name="T98" fmla="*/ 0 w 1051"/>
                  <a:gd name="T99" fmla="*/ 0 h 319"/>
                  <a:gd name="T100" fmla="*/ 0 w 1051"/>
                  <a:gd name="T101" fmla="*/ 0 h 319"/>
                  <a:gd name="T102" fmla="*/ 0 w 1051"/>
                  <a:gd name="T103" fmla="*/ 0 h 319"/>
                  <a:gd name="T104" fmla="*/ 0 w 1051"/>
                  <a:gd name="T105" fmla="*/ 0 h 319"/>
                  <a:gd name="T106" fmla="*/ 0 w 1051"/>
                  <a:gd name="T107" fmla="*/ 0 h 319"/>
                  <a:gd name="T108" fmla="*/ 0 w 1051"/>
                  <a:gd name="T109" fmla="*/ 0 h 319"/>
                  <a:gd name="T110" fmla="*/ 0 w 1051"/>
                  <a:gd name="T111" fmla="*/ 0 h 319"/>
                  <a:gd name="T112" fmla="*/ 0 w 1051"/>
                  <a:gd name="T113" fmla="*/ 0 h 319"/>
                  <a:gd name="T114" fmla="*/ 0 w 1051"/>
                  <a:gd name="T115" fmla="*/ 0 h 319"/>
                  <a:gd name="T116" fmla="*/ 0 w 1051"/>
                  <a:gd name="T117" fmla="*/ 0 h 319"/>
                  <a:gd name="T118" fmla="*/ 0 w 1051"/>
                  <a:gd name="T119" fmla="*/ 0 h 31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051" h="319">
                    <a:moveTo>
                      <a:pt x="1026" y="201"/>
                    </a:moveTo>
                    <a:lnTo>
                      <a:pt x="1031" y="205"/>
                    </a:lnTo>
                    <a:lnTo>
                      <a:pt x="1036" y="210"/>
                    </a:lnTo>
                    <a:lnTo>
                      <a:pt x="1040" y="215"/>
                    </a:lnTo>
                    <a:lnTo>
                      <a:pt x="1043" y="222"/>
                    </a:lnTo>
                    <a:lnTo>
                      <a:pt x="1046" y="228"/>
                    </a:lnTo>
                    <a:lnTo>
                      <a:pt x="1048" y="233"/>
                    </a:lnTo>
                    <a:lnTo>
                      <a:pt x="1050" y="240"/>
                    </a:lnTo>
                    <a:lnTo>
                      <a:pt x="1051" y="246"/>
                    </a:lnTo>
                    <a:lnTo>
                      <a:pt x="1051" y="252"/>
                    </a:lnTo>
                    <a:lnTo>
                      <a:pt x="1051" y="258"/>
                    </a:lnTo>
                    <a:lnTo>
                      <a:pt x="1050" y="265"/>
                    </a:lnTo>
                    <a:lnTo>
                      <a:pt x="1049" y="271"/>
                    </a:lnTo>
                    <a:lnTo>
                      <a:pt x="1047" y="277"/>
                    </a:lnTo>
                    <a:lnTo>
                      <a:pt x="1044" y="283"/>
                    </a:lnTo>
                    <a:lnTo>
                      <a:pt x="1041" y="289"/>
                    </a:lnTo>
                    <a:lnTo>
                      <a:pt x="1037" y="294"/>
                    </a:lnTo>
                    <a:lnTo>
                      <a:pt x="1033" y="299"/>
                    </a:lnTo>
                    <a:lnTo>
                      <a:pt x="1028" y="304"/>
                    </a:lnTo>
                    <a:lnTo>
                      <a:pt x="1023" y="308"/>
                    </a:lnTo>
                    <a:lnTo>
                      <a:pt x="1018" y="311"/>
                    </a:lnTo>
                    <a:lnTo>
                      <a:pt x="1012" y="314"/>
                    </a:lnTo>
                    <a:lnTo>
                      <a:pt x="1006" y="316"/>
                    </a:lnTo>
                    <a:lnTo>
                      <a:pt x="1000" y="318"/>
                    </a:lnTo>
                    <a:lnTo>
                      <a:pt x="994" y="319"/>
                    </a:lnTo>
                    <a:lnTo>
                      <a:pt x="987" y="319"/>
                    </a:lnTo>
                    <a:lnTo>
                      <a:pt x="981" y="319"/>
                    </a:lnTo>
                    <a:lnTo>
                      <a:pt x="975" y="318"/>
                    </a:lnTo>
                    <a:lnTo>
                      <a:pt x="969" y="317"/>
                    </a:lnTo>
                    <a:lnTo>
                      <a:pt x="963" y="315"/>
                    </a:lnTo>
                    <a:lnTo>
                      <a:pt x="957" y="312"/>
                    </a:lnTo>
                    <a:lnTo>
                      <a:pt x="951" y="309"/>
                    </a:lnTo>
                    <a:lnTo>
                      <a:pt x="946" y="305"/>
                    </a:lnTo>
                    <a:lnTo>
                      <a:pt x="936" y="299"/>
                    </a:lnTo>
                    <a:lnTo>
                      <a:pt x="919" y="287"/>
                    </a:lnTo>
                    <a:lnTo>
                      <a:pt x="893" y="270"/>
                    </a:lnTo>
                    <a:lnTo>
                      <a:pt x="860" y="250"/>
                    </a:lnTo>
                    <a:lnTo>
                      <a:pt x="841" y="239"/>
                    </a:lnTo>
                    <a:lnTo>
                      <a:pt x="820" y="228"/>
                    </a:lnTo>
                    <a:lnTo>
                      <a:pt x="796" y="216"/>
                    </a:lnTo>
                    <a:lnTo>
                      <a:pt x="772" y="204"/>
                    </a:lnTo>
                    <a:lnTo>
                      <a:pt x="747" y="193"/>
                    </a:lnTo>
                    <a:lnTo>
                      <a:pt x="720" y="182"/>
                    </a:lnTo>
                    <a:lnTo>
                      <a:pt x="692" y="172"/>
                    </a:lnTo>
                    <a:lnTo>
                      <a:pt x="663" y="163"/>
                    </a:lnTo>
                    <a:lnTo>
                      <a:pt x="632" y="154"/>
                    </a:lnTo>
                    <a:lnTo>
                      <a:pt x="600" y="147"/>
                    </a:lnTo>
                    <a:lnTo>
                      <a:pt x="568" y="140"/>
                    </a:lnTo>
                    <a:lnTo>
                      <a:pt x="535" y="135"/>
                    </a:lnTo>
                    <a:lnTo>
                      <a:pt x="501" y="132"/>
                    </a:lnTo>
                    <a:lnTo>
                      <a:pt x="467" y="130"/>
                    </a:lnTo>
                    <a:lnTo>
                      <a:pt x="432" y="131"/>
                    </a:lnTo>
                    <a:lnTo>
                      <a:pt x="396" y="133"/>
                    </a:lnTo>
                    <a:lnTo>
                      <a:pt x="360" y="138"/>
                    </a:lnTo>
                    <a:lnTo>
                      <a:pt x="324" y="145"/>
                    </a:lnTo>
                    <a:lnTo>
                      <a:pt x="288" y="154"/>
                    </a:lnTo>
                    <a:lnTo>
                      <a:pt x="251" y="167"/>
                    </a:lnTo>
                    <a:lnTo>
                      <a:pt x="214" y="182"/>
                    </a:lnTo>
                    <a:lnTo>
                      <a:pt x="178" y="200"/>
                    </a:lnTo>
                    <a:lnTo>
                      <a:pt x="141" y="223"/>
                    </a:lnTo>
                    <a:lnTo>
                      <a:pt x="105" y="248"/>
                    </a:lnTo>
                    <a:lnTo>
                      <a:pt x="100" y="252"/>
                    </a:lnTo>
                    <a:lnTo>
                      <a:pt x="93" y="255"/>
                    </a:lnTo>
                    <a:lnTo>
                      <a:pt x="87" y="258"/>
                    </a:lnTo>
                    <a:lnTo>
                      <a:pt x="81" y="260"/>
                    </a:lnTo>
                    <a:lnTo>
                      <a:pt x="75" y="261"/>
                    </a:lnTo>
                    <a:lnTo>
                      <a:pt x="68" y="261"/>
                    </a:lnTo>
                    <a:lnTo>
                      <a:pt x="62" y="261"/>
                    </a:lnTo>
                    <a:lnTo>
                      <a:pt x="56" y="261"/>
                    </a:lnTo>
                    <a:lnTo>
                      <a:pt x="50" y="260"/>
                    </a:lnTo>
                    <a:lnTo>
                      <a:pt x="44" y="258"/>
                    </a:lnTo>
                    <a:lnTo>
                      <a:pt x="38" y="256"/>
                    </a:lnTo>
                    <a:lnTo>
                      <a:pt x="32" y="253"/>
                    </a:lnTo>
                    <a:lnTo>
                      <a:pt x="27" y="249"/>
                    </a:lnTo>
                    <a:lnTo>
                      <a:pt x="22" y="245"/>
                    </a:lnTo>
                    <a:lnTo>
                      <a:pt x="17" y="241"/>
                    </a:lnTo>
                    <a:lnTo>
                      <a:pt x="13" y="235"/>
                    </a:lnTo>
                    <a:lnTo>
                      <a:pt x="9" y="230"/>
                    </a:lnTo>
                    <a:lnTo>
                      <a:pt x="6" y="224"/>
                    </a:lnTo>
                    <a:lnTo>
                      <a:pt x="3" y="217"/>
                    </a:lnTo>
                    <a:lnTo>
                      <a:pt x="2" y="211"/>
                    </a:lnTo>
                    <a:lnTo>
                      <a:pt x="0" y="205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1" y="180"/>
                    </a:lnTo>
                    <a:lnTo>
                      <a:pt x="3" y="174"/>
                    </a:lnTo>
                    <a:lnTo>
                      <a:pt x="5" y="168"/>
                    </a:lnTo>
                    <a:lnTo>
                      <a:pt x="8" y="162"/>
                    </a:lnTo>
                    <a:lnTo>
                      <a:pt x="12" y="157"/>
                    </a:lnTo>
                    <a:lnTo>
                      <a:pt x="16" y="152"/>
                    </a:lnTo>
                    <a:lnTo>
                      <a:pt x="20" y="147"/>
                    </a:lnTo>
                    <a:lnTo>
                      <a:pt x="26" y="143"/>
                    </a:lnTo>
                    <a:lnTo>
                      <a:pt x="69" y="112"/>
                    </a:lnTo>
                    <a:lnTo>
                      <a:pt x="114" y="85"/>
                    </a:lnTo>
                    <a:lnTo>
                      <a:pt x="158" y="63"/>
                    </a:lnTo>
                    <a:lnTo>
                      <a:pt x="202" y="44"/>
                    </a:lnTo>
                    <a:lnTo>
                      <a:pt x="247" y="29"/>
                    </a:lnTo>
                    <a:lnTo>
                      <a:pt x="291" y="17"/>
                    </a:lnTo>
                    <a:lnTo>
                      <a:pt x="334" y="9"/>
                    </a:lnTo>
                    <a:lnTo>
                      <a:pt x="377" y="3"/>
                    </a:lnTo>
                    <a:lnTo>
                      <a:pt x="421" y="0"/>
                    </a:lnTo>
                    <a:lnTo>
                      <a:pt x="463" y="0"/>
                    </a:lnTo>
                    <a:lnTo>
                      <a:pt x="504" y="2"/>
                    </a:lnTo>
                    <a:lnTo>
                      <a:pt x="546" y="6"/>
                    </a:lnTo>
                    <a:lnTo>
                      <a:pt x="586" y="12"/>
                    </a:lnTo>
                    <a:lnTo>
                      <a:pt x="624" y="19"/>
                    </a:lnTo>
                    <a:lnTo>
                      <a:pt x="663" y="28"/>
                    </a:lnTo>
                    <a:lnTo>
                      <a:pt x="699" y="39"/>
                    </a:lnTo>
                    <a:lnTo>
                      <a:pt x="734" y="50"/>
                    </a:lnTo>
                    <a:lnTo>
                      <a:pt x="767" y="62"/>
                    </a:lnTo>
                    <a:lnTo>
                      <a:pt x="799" y="75"/>
                    </a:lnTo>
                    <a:lnTo>
                      <a:pt x="830" y="89"/>
                    </a:lnTo>
                    <a:lnTo>
                      <a:pt x="859" y="102"/>
                    </a:lnTo>
                    <a:lnTo>
                      <a:pt x="886" y="116"/>
                    </a:lnTo>
                    <a:lnTo>
                      <a:pt x="910" y="129"/>
                    </a:lnTo>
                    <a:lnTo>
                      <a:pt x="933" y="141"/>
                    </a:lnTo>
                    <a:lnTo>
                      <a:pt x="972" y="164"/>
                    </a:lnTo>
                    <a:lnTo>
                      <a:pt x="1001" y="183"/>
                    </a:lnTo>
                    <a:lnTo>
                      <a:pt x="1019" y="196"/>
                    </a:lnTo>
                    <a:lnTo>
                      <a:pt x="1026" y="20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0" name="Freeform 111"/>
              <p:cNvSpPr>
                <a:spLocks/>
              </p:cNvSpPr>
              <p:nvPr/>
            </p:nvSpPr>
            <p:spPr bwMode="auto">
              <a:xfrm>
                <a:off x="1981" y="2519"/>
                <a:ext cx="16" cy="15"/>
              </a:xfrm>
              <a:custGeom>
                <a:avLst/>
                <a:gdLst>
                  <a:gd name="T0" fmla="*/ 0 w 216"/>
                  <a:gd name="T1" fmla="*/ 0 h 216"/>
                  <a:gd name="T2" fmla="*/ 0 w 216"/>
                  <a:gd name="T3" fmla="*/ 0 h 216"/>
                  <a:gd name="T4" fmla="*/ 0 w 216"/>
                  <a:gd name="T5" fmla="*/ 0 h 216"/>
                  <a:gd name="T6" fmla="*/ 0 w 216"/>
                  <a:gd name="T7" fmla="*/ 0 h 216"/>
                  <a:gd name="T8" fmla="*/ 0 w 216"/>
                  <a:gd name="T9" fmla="*/ 0 h 216"/>
                  <a:gd name="T10" fmla="*/ 0 w 216"/>
                  <a:gd name="T11" fmla="*/ 0 h 216"/>
                  <a:gd name="T12" fmla="*/ 0 w 216"/>
                  <a:gd name="T13" fmla="*/ 0 h 216"/>
                  <a:gd name="T14" fmla="*/ 0 w 216"/>
                  <a:gd name="T15" fmla="*/ 0 h 216"/>
                  <a:gd name="T16" fmla="*/ 0 w 216"/>
                  <a:gd name="T17" fmla="*/ 0 h 216"/>
                  <a:gd name="T18" fmla="*/ 0 w 216"/>
                  <a:gd name="T19" fmla="*/ 0 h 216"/>
                  <a:gd name="T20" fmla="*/ 0 w 216"/>
                  <a:gd name="T21" fmla="*/ 0 h 216"/>
                  <a:gd name="T22" fmla="*/ 0 w 216"/>
                  <a:gd name="T23" fmla="*/ 0 h 216"/>
                  <a:gd name="T24" fmla="*/ 0 w 216"/>
                  <a:gd name="T25" fmla="*/ 0 h 216"/>
                  <a:gd name="T26" fmla="*/ 0 w 216"/>
                  <a:gd name="T27" fmla="*/ 0 h 216"/>
                  <a:gd name="T28" fmla="*/ 0 w 216"/>
                  <a:gd name="T29" fmla="*/ 0 h 216"/>
                  <a:gd name="T30" fmla="*/ 0 w 216"/>
                  <a:gd name="T31" fmla="*/ 0 h 216"/>
                  <a:gd name="T32" fmla="*/ 0 w 216"/>
                  <a:gd name="T33" fmla="*/ 0 h 216"/>
                  <a:gd name="T34" fmla="*/ 0 w 216"/>
                  <a:gd name="T35" fmla="*/ 0 h 216"/>
                  <a:gd name="T36" fmla="*/ 0 w 216"/>
                  <a:gd name="T37" fmla="*/ 0 h 216"/>
                  <a:gd name="T38" fmla="*/ 0 w 216"/>
                  <a:gd name="T39" fmla="*/ 0 h 216"/>
                  <a:gd name="T40" fmla="*/ 0 w 216"/>
                  <a:gd name="T41" fmla="*/ 0 h 216"/>
                  <a:gd name="T42" fmla="*/ 0 w 216"/>
                  <a:gd name="T43" fmla="*/ 0 h 216"/>
                  <a:gd name="T44" fmla="*/ 0 w 216"/>
                  <a:gd name="T45" fmla="*/ 0 h 216"/>
                  <a:gd name="T46" fmla="*/ 0 w 216"/>
                  <a:gd name="T47" fmla="*/ 0 h 216"/>
                  <a:gd name="T48" fmla="*/ 0 w 216"/>
                  <a:gd name="T49" fmla="*/ 0 h 216"/>
                  <a:gd name="T50" fmla="*/ 0 w 216"/>
                  <a:gd name="T51" fmla="*/ 0 h 216"/>
                  <a:gd name="T52" fmla="*/ 0 w 216"/>
                  <a:gd name="T53" fmla="*/ 0 h 216"/>
                  <a:gd name="T54" fmla="*/ 0 w 216"/>
                  <a:gd name="T55" fmla="*/ 0 h 216"/>
                  <a:gd name="T56" fmla="*/ 0 w 216"/>
                  <a:gd name="T57" fmla="*/ 0 h 216"/>
                  <a:gd name="T58" fmla="*/ 0 w 216"/>
                  <a:gd name="T59" fmla="*/ 0 h 216"/>
                  <a:gd name="T60" fmla="*/ 0 w 216"/>
                  <a:gd name="T61" fmla="*/ 0 h 216"/>
                  <a:gd name="T62" fmla="*/ 0 w 216"/>
                  <a:gd name="T63" fmla="*/ 0 h 2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6" h="216">
                    <a:moveTo>
                      <a:pt x="216" y="107"/>
                    </a:moveTo>
                    <a:lnTo>
                      <a:pt x="216" y="120"/>
                    </a:lnTo>
                    <a:lnTo>
                      <a:pt x="214" y="130"/>
                    </a:lnTo>
                    <a:lnTo>
                      <a:pt x="211" y="141"/>
                    </a:lnTo>
                    <a:lnTo>
                      <a:pt x="208" y="150"/>
                    </a:lnTo>
                    <a:lnTo>
                      <a:pt x="203" y="160"/>
                    </a:lnTo>
                    <a:lnTo>
                      <a:pt x="198" y="169"/>
                    </a:lnTo>
                    <a:lnTo>
                      <a:pt x="191" y="177"/>
                    </a:lnTo>
                    <a:lnTo>
                      <a:pt x="185" y="185"/>
                    </a:lnTo>
                    <a:lnTo>
                      <a:pt x="177" y="192"/>
                    </a:lnTo>
                    <a:lnTo>
                      <a:pt x="169" y="198"/>
                    </a:lnTo>
                    <a:lnTo>
                      <a:pt x="160" y="203"/>
                    </a:lnTo>
                    <a:lnTo>
                      <a:pt x="150" y="208"/>
                    </a:lnTo>
                    <a:lnTo>
                      <a:pt x="140" y="211"/>
                    </a:lnTo>
                    <a:lnTo>
                      <a:pt x="130" y="214"/>
                    </a:lnTo>
                    <a:lnTo>
                      <a:pt x="119" y="216"/>
                    </a:lnTo>
                    <a:lnTo>
                      <a:pt x="108" y="216"/>
                    </a:lnTo>
                    <a:lnTo>
                      <a:pt x="97" y="216"/>
                    </a:lnTo>
                    <a:lnTo>
                      <a:pt x="86" y="214"/>
                    </a:lnTo>
                    <a:lnTo>
                      <a:pt x="75" y="211"/>
                    </a:lnTo>
                    <a:lnTo>
                      <a:pt x="66" y="208"/>
                    </a:lnTo>
                    <a:lnTo>
                      <a:pt x="56" y="203"/>
                    </a:lnTo>
                    <a:lnTo>
                      <a:pt x="47" y="198"/>
                    </a:lnTo>
                    <a:lnTo>
                      <a:pt x="39" y="192"/>
                    </a:lnTo>
                    <a:lnTo>
                      <a:pt x="31" y="185"/>
                    </a:lnTo>
                    <a:lnTo>
                      <a:pt x="24" y="177"/>
                    </a:lnTo>
                    <a:lnTo>
                      <a:pt x="18" y="169"/>
                    </a:lnTo>
                    <a:lnTo>
                      <a:pt x="13" y="160"/>
                    </a:lnTo>
                    <a:lnTo>
                      <a:pt x="8" y="150"/>
                    </a:lnTo>
                    <a:lnTo>
                      <a:pt x="5" y="141"/>
                    </a:lnTo>
                    <a:lnTo>
                      <a:pt x="2" y="130"/>
                    </a:lnTo>
                    <a:lnTo>
                      <a:pt x="0" y="120"/>
                    </a:lnTo>
                    <a:lnTo>
                      <a:pt x="0" y="107"/>
                    </a:lnTo>
                    <a:lnTo>
                      <a:pt x="0" y="96"/>
                    </a:lnTo>
                    <a:lnTo>
                      <a:pt x="2" y="86"/>
                    </a:lnTo>
                    <a:lnTo>
                      <a:pt x="5" y="76"/>
                    </a:lnTo>
                    <a:lnTo>
                      <a:pt x="8" y="66"/>
                    </a:lnTo>
                    <a:lnTo>
                      <a:pt x="13" y="56"/>
                    </a:lnTo>
                    <a:lnTo>
                      <a:pt x="18" y="47"/>
                    </a:lnTo>
                    <a:lnTo>
                      <a:pt x="24" y="39"/>
                    </a:lnTo>
                    <a:lnTo>
                      <a:pt x="31" y="31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8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0"/>
                    </a:lnTo>
                    <a:lnTo>
                      <a:pt x="108" y="0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0" y="5"/>
                    </a:lnTo>
                    <a:lnTo>
                      <a:pt x="150" y="8"/>
                    </a:lnTo>
                    <a:lnTo>
                      <a:pt x="160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1"/>
                    </a:lnTo>
                    <a:lnTo>
                      <a:pt x="191" y="39"/>
                    </a:lnTo>
                    <a:lnTo>
                      <a:pt x="198" y="47"/>
                    </a:lnTo>
                    <a:lnTo>
                      <a:pt x="203" y="56"/>
                    </a:lnTo>
                    <a:lnTo>
                      <a:pt x="208" y="66"/>
                    </a:lnTo>
                    <a:lnTo>
                      <a:pt x="211" y="76"/>
                    </a:lnTo>
                    <a:lnTo>
                      <a:pt x="214" y="86"/>
                    </a:lnTo>
                    <a:lnTo>
                      <a:pt x="216" y="96"/>
                    </a:lnTo>
                    <a:lnTo>
                      <a:pt x="216" y="107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1" name="Freeform 112"/>
              <p:cNvSpPr>
                <a:spLocks/>
              </p:cNvSpPr>
              <p:nvPr/>
            </p:nvSpPr>
            <p:spPr bwMode="auto">
              <a:xfrm>
                <a:off x="2194" y="2776"/>
                <a:ext cx="122" cy="66"/>
              </a:xfrm>
              <a:custGeom>
                <a:avLst/>
                <a:gdLst>
                  <a:gd name="T0" fmla="*/ 0 w 1703"/>
                  <a:gd name="T1" fmla="*/ 0 h 920"/>
                  <a:gd name="T2" fmla="*/ 0 w 1703"/>
                  <a:gd name="T3" fmla="*/ 0 h 920"/>
                  <a:gd name="T4" fmla="*/ 0 w 1703"/>
                  <a:gd name="T5" fmla="*/ 0 h 920"/>
                  <a:gd name="T6" fmla="*/ 0 w 1703"/>
                  <a:gd name="T7" fmla="*/ 0 h 920"/>
                  <a:gd name="T8" fmla="*/ 0 w 1703"/>
                  <a:gd name="T9" fmla="*/ 0 h 920"/>
                  <a:gd name="T10" fmla="*/ 0 w 1703"/>
                  <a:gd name="T11" fmla="*/ 0 h 920"/>
                  <a:gd name="T12" fmla="*/ 0 w 1703"/>
                  <a:gd name="T13" fmla="*/ 0 h 920"/>
                  <a:gd name="T14" fmla="*/ 0 w 1703"/>
                  <a:gd name="T15" fmla="*/ 0 h 920"/>
                  <a:gd name="T16" fmla="*/ 0 w 1703"/>
                  <a:gd name="T17" fmla="*/ 0 h 920"/>
                  <a:gd name="T18" fmla="*/ 0 w 1703"/>
                  <a:gd name="T19" fmla="*/ 0 h 920"/>
                  <a:gd name="T20" fmla="*/ 0 w 1703"/>
                  <a:gd name="T21" fmla="*/ 0 h 920"/>
                  <a:gd name="T22" fmla="*/ 0 w 1703"/>
                  <a:gd name="T23" fmla="*/ 0 h 920"/>
                  <a:gd name="T24" fmla="*/ 0 w 1703"/>
                  <a:gd name="T25" fmla="*/ 0 h 920"/>
                  <a:gd name="T26" fmla="*/ 0 w 1703"/>
                  <a:gd name="T27" fmla="*/ 0 h 920"/>
                  <a:gd name="T28" fmla="*/ 0 w 1703"/>
                  <a:gd name="T29" fmla="*/ 0 h 920"/>
                  <a:gd name="T30" fmla="*/ 0 w 1703"/>
                  <a:gd name="T31" fmla="*/ 0 h 920"/>
                  <a:gd name="T32" fmla="*/ 0 w 1703"/>
                  <a:gd name="T33" fmla="*/ 0 h 920"/>
                  <a:gd name="T34" fmla="*/ 0 w 1703"/>
                  <a:gd name="T35" fmla="*/ 0 h 920"/>
                  <a:gd name="T36" fmla="*/ 0 w 1703"/>
                  <a:gd name="T37" fmla="*/ 0 h 920"/>
                  <a:gd name="T38" fmla="*/ 0 w 1703"/>
                  <a:gd name="T39" fmla="*/ 0 h 920"/>
                  <a:gd name="T40" fmla="*/ 0 w 1703"/>
                  <a:gd name="T41" fmla="*/ 0 h 920"/>
                  <a:gd name="T42" fmla="*/ 0 w 1703"/>
                  <a:gd name="T43" fmla="*/ 0 h 920"/>
                  <a:gd name="T44" fmla="*/ 0 w 1703"/>
                  <a:gd name="T45" fmla="*/ 0 h 920"/>
                  <a:gd name="T46" fmla="*/ 0 w 1703"/>
                  <a:gd name="T47" fmla="*/ 0 h 920"/>
                  <a:gd name="T48" fmla="*/ 0 w 1703"/>
                  <a:gd name="T49" fmla="*/ 0 h 920"/>
                  <a:gd name="T50" fmla="*/ 0 w 1703"/>
                  <a:gd name="T51" fmla="*/ 0 h 920"/>
                  <a:gd name="T52" fmla="*/ 0 w 1703"/>
                  <a:gd name="T53" fmla="*/ 0 h 920"/>
                  <a:gd name="T54" fmla="*/ 0 w 1703"/>
                  <a:gd name="T55" fmla="*/ 0 h 920"/>
                  <a:gd name="T56" fmla="*/ 0 w 1703"/>
                  <a:gd name="T57" fmla="*/ 0 h 920"/>
                  <a:gd name="T58" fmla="*/ 0 w 1703"/>
                  <a:gd name="T59" fmla="*/ 0 h 920"/>
                  <a:gd name="T60" fmla="*/ 0 w 1703"/>
                  <a:gd name="T61" fmla="*/ 0 h 920"/>
                  <a:gd name="T62" fmla="*/ 0 w 1703"/>
                  <a:gd name="T63" fmla="*/ 0 h 920"/>
                  <a:gd name="T64" fmla="*/ 0 w 1703"/>
                  <a:gd name="T65" fmla="*/ 0 h 920"/>
                  <a:gd name="T66" fmla="*/ 0 w 1703"/>
                  <a:gd name="T67" fmla="*/ 0 h 920"/>
                  <a:gd name="T68" fmla="*/ 0 w 1703"/>
                  <a:gd name="T69" fmla="*/ 0 h 920"/>
                  <a:gd name="T70" fmla="*/ 0 w 1703"/>
                  <a:gd name="T71" fmla="*/ 0 h 920"/>
                  <a:gd name="T72" fmla="*/ 0 w 1703"/>
                  <a:gd name="T73" fmla="*/ 0 h 920"/>
                  <a:gd name="T74" fmla="*/ 0 w 1703"/>
                  <a:gd name="T75" fmla="*/ 0 h 920"/>
                  <a:gd name="T76" fmla="*/ 0 w 1703"/>
                  <a:gd name="T77" fmla="*/ 0 h 920"/>
                  <a:gd name="T78" fmla="*/ 0 w 1703"/>
                  <a:gd name="T79" fmla="*/ 0 h 920"/>
                  <a:gd name="T80" fmla="*/ 0 w 1703"/>
                  <a:gd name="T81" fmla="*/ 0 h 920"/>
                  <a:gd name="T82" fmla="*/ 0 w 1703"/>
                  <a:gd name="T83" fmla="*/ 0 h 920"/>
                  <a:gd name="T84" fmla="*/ 0 w 1703"/>
                  <a:gd name="T85" fmla="*/ 0 h 920"/>
                  <a:gd name="T86" fmla="*/ 0 w 1703"/>
                  <a:gd name="T87" fmla="*/ 0 h 920"/>
                  <a:gd name="T88" fmla="*/ 0 w 1703"/>
                  <a:gd name="T89" fmla="*/ 0 h 920"/>
                  <a:gd name="T90" fmla="*/ 0 w 1703"/>
                  <a:gd name="T91" fmla="*/ 0 h 920"/>
                  <a:gd name="T92" fmla="*/ 0 w 1703"/>
                  <a:gd name="T93" fmla="*/ 0 h 920"/>
                  <a:gd name="T94" fmla="*/ 0 w 1703"/>
                  <a:gd name="T95" fmla="*/ 0 h 920"/>
                  <a:gd name="T96" fmla="*/ 0 w 1703"/>
                  <a:gd name="T97" fmla="*/ 0 h 920"/>
                  <a:gd name="T98" fmla="*/ 0 w 1703"/>
                  <a:gd name="T99" fmla="*/ 0 h 920"/>
                  <a:gd name="T100" fmla="*/ 0 w 1703"/>
                  <a:gd name="T101" fmla="*/ 0 h 920"/>
                  <a:gd name="T102" fmla="*/ 0 w 1703"/>
                  <a:gd name="T103" fmla="*/ 0 h 920"/>
                  <a:gd name="T104" fmla="*/ 0 w 1703"/>
                  <a:gd name="T105" fmla="*/ 0 h 920"/>
                  <a:gd name="T106" fmla="*/ 0 w 1703"/>
                  <a:gd name="T107" fmla="*/ 0 h 920"/>
                  <a:gd name="T108" fmla="*/ 0 w 1703"/>
                  <a:gd name="T109" fmla="*/ 0 h 92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703" h="920">
                    <a:moveTo>
                      <a:pt x="1507" y="0"/>
                    </a:moveTo>
                    <a:lnTo>
                      <a:pt x="256" y="86"/>
                    </a:lnTo>
                    <a:lnTo>
                      <a:pt x="248" y="95"/>
                    </a:lnTo>
                    <a:lnTo>
                      <a:pt x="226" y="120"/>
                    </a:lnTo>
                    <a:lnTo>
                      <a:pt x="209" y="137"/>
                    </a:lnTo>
                    <a:lnTo>
                      <a:pt x="192" y="159"/>
                    </a:lnTo>
                    <a:lnTo>
                      <a:pt x="173" y="182"/>
                    </a:lnTo>
                    <a:lnTo>
                      <a:pt x="154" y="208"/>
                    </a:lnTo>
                    <a:lnTo>
                      <a:pt x="133" y="236"/>
                    </a:lnTo>
                    <a:lnTo>
                      <a:pt x="113" y="266"/>
                    </a:lnTo>
                    <a:lnTo>
                      <a:pt x="93" y="299"/>
                    </a:lnTo>
                    <a:lnTo>
                      <a:pt x="74" y="333"/>
                    </a:lnTo>
                    <a:lnTo>
                      <a:pt x="56" y="367"/>
                    </a:lnTo>
                    <a:lnTo>
                      <a:pt x="41" y="402"/>
                    </a:lnTo>
                    <a:lnTo>
                      <a:pt x="35" y="420"/>
                    </a:lnTo>
                    <a:lnTo>
                      <a:pt x="29" y="439"/>
                    </a:lnTo>
                    <a:lnTo>
                      <a:pt x="23" y="457"/>
                    </a:lnTo>
                    <a:lnTo>
                      <a:pt x="19" y="475"/>
                    </a:lnTo>
                    <a:lnTo>
                      <a:pt x="16" y="490"/>
                    </a:lnTo>
                    <a:lnTo>
                      <a:pt x="13" y="505"/>
                    </a:lnTo>
                    <a:lnTo>
                      <a:pt x="10" y="520"/>
                    </a:lnTo>
                    <a:lnTo>
                      <a:pt x="7" y="535"/>
                    </a:lnTo>
                    <a:lnTo>
                      <a:pt x="5" y="549"/>
                    </a:lnTo>
                    <a:lnTo>
                      <a:pt x="3" y="565"/>
                    </a:lnTo>
                    <a:lnTo>
                      <a:pt x="1" y="580"/>
                    </a:lnTo>
                    <a:lnTo>
                      <a:pt x="0" y="594"/>
                    </a:lnTo>
                    <a:lnTo>
                      <a:pt x="20" y="614"/>
                    </a:lnTo>
                    <a:lnTo>
                      <a:pt x="43" y="634"/>
                    </a:lnTo>
                    <a:lnTo>
                      <a:pt x="69" y="656"/>
                    </a:lnTo>
                    <a:lnTo>
                      <a:pt x="100" y="678"/>
                    </a:lnTo>
                    <a:lnTo>
                      <a:pt x="134" y="701"/>
                    </a:lnTo>
                    <a:lnTo>
                      <a:pt x="172" y="723"/>
                    </a:lnTo>
                    <a:lnTo>
                      <a:pt x="193" y="735"/>
                    </a:lnTo>
                    <a:lnTo>
                      <a:pt x="215" y="746"/>
                    </a:lnTo>
                    <a:lnTo>
                      <a:pt x="239" y="757"/>
                    </a:lnTo>
                    <a:lnTo>
                      <a:pt x="263" y="768"/>
                    </a:lnTo>
                    <a:lnTo>
                      <a:pt x="288" y="778"/>
                    </a:lnTo>
                    <a:lnTo>
                      <a:pt x="315" y="789"/>
                    </a:lnTo>
                    <a:lnTo>
                      <a:pt x="343" y="800"/>
                    </a:lnTo>
                    <a:lnTo>
                      <a:pt x="373" y="810"/>
                    </a:lnTo>
                    <a:lnTo>
                      <a:pt x="404" y="820"/>
                    </a:lnTo>
                    <a:lnTo>
                      <a:pt x="436" y="830"/>
                    </a:lnTo>
                    <a:lnTo>
                      <a:pt x="469" y="840"/>
                    </a:lnTo>
                    <a:lnTo>
                      <a:pt x="504" y="849"/>
                    </a:lnTo>
                    <a:lnTo>
                      <a:pt x="541" y="858"/>
                    </a:lnTo>
                    <a:lnTo>
                      <a:pt x="578" y="866"/>
                    </a:lnTo>
                    <a:lnTo>
                      <a:pt x="617" y="874"/>
                    </a:lnTo>
                    <a:lnTo>
                      <a:pt x="659" y="881"/>
                    </a:lnTo>
                    <a:lnTo>
                      <a:pt x="701" y="888"/>
                    </a:lnTo>
                    <a:lnTo>
                      <a:pt x="745" y="895"/>
                    </a:lnTo>
                    <a:lnTo>
                      <a:pt x="791" y="901"/>
                    </a:lnTo>
                    <a:lnTo>
                      <a:pt x="839" y="906"/>
                    </a:lnTo>
                    <a:lnTo>
                      <a:pt x="885" y="911"/>
                    </a:lnTo>
                    <a:lnTo>
                      <a:pt x="930" y="915"/>
                    </a:lnTo>
                    <a:lnTo>
                      <a:pt x="974" y="917"/>
                    </a:lnTo>
                    <a:lnTo>
                      <a:pt x="1016" y="919"/>
                    </a:lnTo>
                    <a:lnTo>
                      <a:pt x="1056" y="920"/>
                    </a:lnTo>
                    <a:lnTo>
                      <a:pt x="1096" y="920"/>
                    </a:lnTo>
                    <a:lnTo>
                      <a:pt x="1133" y="919"/>
                    </a:lnTo>
                    <a:lnTo>
                      <a:pt x="1169" y="918"/>
                    </a:lnTo>
                    <a:lnTo>
                      <a:pt x="1204" y="916"/>
                    </a:lnTo>
                    <a:lnTo>
                      <a:pt x="1238" y="913"/>
                    </a:lnTo>
                    <a:lnTo>
                      <a:pt x="1269" y="909"/>
                    </a:lnTo>
                    <a:lnTo>
                      <a:pt x="1300" y="905"/>
                    </a:lnTo>
                    <a:lnTo>
                      <a:pt x="1329" y="900"/>
                    </a:lnTo>
                    <a:lnTo>
                      <a:pt x="1358" y="895"/>
                    </a:lnTo>
                    <a:lnTo>
                      <a:pt x="1384" y="889"/>
                    </a:lnTo>
                    <a:lnTo>
                      <a:pt x="1409" y="883"/>
                    </a:lnTo>
                    <a:lnTo>
                      <a:pt x="1434" y="876"/>
                    </a:lnTo>
                    <a:lnTo>
                      <a:pt x="1457" y="869"/>
                    </a:lnTo>
                    <a:lnTo>
                      <a:pt x="1478" y="862"/>
                    </a:lnTo>
                    <a:lnTo>
                      <a:pt x="1500" y="854"/>
                    </a:lnTo>
                    <a:lnTo>
                      <a:pt x="1520" y="846"/>
                    </a:lnTo>
                    <a:lnTo>
                      <a:pt x="1538" y="838"/>
                    </a:lnTo>
                    <a:lnTo>
                      <a:pt x="1556" y="829"/>
                    </a:lnTo>
                    <a:lnTo>
                      <a:pt x="1573" y="819"/>
                    </a:lnTo>
                    <a:lnTo>
                      <a:pt x="1603" y="801"/>
                    </a:lnTo>
                    <a:lnTo>
                      <a:pt x="1630" y="783"/>
                    </a:lnTo>
                    <a:lnTo>
                      <a:pt x="1654" y="765"/>
                    </a:lnTo>
                    <a:lnTo>
                      <a:pt x="1674" y="747"/>
                    </a:lnTo>
                    <a:lnTo>
                      <a:pt x="1684" y="715"/>
                    </a:lnTo>
                    <a:lnTo>
                      <a:pt x="1692" y="681"/>
                    </a:lnTo>
                    <a:lnTo>
                      <a:pt x="1695" y="663"/>
                    </a:lnTo>
                    <a:lnTo>
                      <a:pt x="1697" y="645"/>
                    </a:lnTo>
                    <a:lnTo>
                      <a:pt x="1700" y="627"/>
                    </a:lnTo>
                    <a:lnTo>
                      <a:pt x="1701" y="608"/>
                    </a:lnTo>
                    <a:lnTo>
                      <a:pt x="1702" y="589"/>
                    </a:lnTo>
                    <a:lnTo>
                      <a:pt x="1703" y="569"/>
                    </a:lnTo>
                    <a:lnTo>
                      <a:pt x="1702" y="547"/>
                    </a:lnTo>
                    <a:lnTo>
                      <a:pt x="1701" y="527"/>
                    </a:lnTo>
                    <a:lnTo>
                      <a:pt x="1700" y="505"/>
                    </a:lnTo>
                    <a:lnTo>
                      <a:pt x="1697" y="483"/>
                    </a:lnTo>
                    <a:lnTo>
                      <a:pt x="1694" y="461"/>
                    </a:lnTo>
                    <a:lnTo>
                      <a:pt x="1690" y="438"/>
                    </a:lnTo>
                    <a:lnTo>
                      <a:pt x="1686" y="414"/>
                    </a:lnTo>
                    <a:lnTo>
                      <a:pt x="1680" y="390"/>
                    </a:lnTo>
                    <a:lnTo>
                      <a:pt x="1674" y="366"/>
                    </a:lnTo>
                    <a:lnTo>
                      <a:pt x="1667" y="341"/>
                    </a:lnTo>
                    <a:lnTo>
                      <a:pt x="1659" y="316"/>
                    </a:lnTo>
                    <a:lnTo>
                      <a:pt x="1650" y="290"/>
                    </a:lnTo>
                    <a:lnTo>
                      <a:pt x="1641" y="263"/>
                    </a:lnTo>
                    <a:lnTo>
                      <a:pt x="1629" y="236"/>
                    </a:lnTo>
                    <a:lnTo>
                      <a:pt x="1617" y="209"/>
                    </a:lnTo>
                    <a:lnTo>
                      <a:pt x="1605" y="181"/>
                    </a:lnTo>
                    <a:lnTo>
                      <a:pt x="1591" y="151"/>
                    </a:lnTo>
                    <a:lnTo>
                      <a:pt x="1577" y="122"/>
                    </a:lnTo>
                    <a:lnTo>
                      <a:pt x="1561" y="93"/>
                    </a:lnTo>
                    <a:lnTo>
                      <a:pt x="1544" y="63"/>
                    </a:lnTo>
                    <a:lnTo>
                      <a:pt x="1526" y="32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2" name="Freeform 113"/>
              <p:cNvSpPr>
                <a:spLocks/>
              </p:cNvSpPr>
              <p:nvPr/>
            </p:nvSpPr>
            <p:spPr bwMode="auto">
              <a:xfrm>
                <a:off x="2194" y="2818"/>
                <a:ext cx="120" cy="36"/>
              </a:xfrm>
              <a:custGeom>
                <a:avLst/>
                <a:gdLst>
                  <a:gd name="T0" fmla="*/ 0 w 1676"/>
                  <a:gd name="T1" fmla="*/ 0 h 501"/>
                  <a:gd name="T2" fmla="*/ 0 w 1676"/>
                  <a:gd name="T3" fmla="*/ 0 h 501"/>
                  <a:gd name="T4" fmla="*/ 0 w 1676"/>
                  <a:gd name="T5" fmla="*/ 0 h 501"/>
                  <a:gd name="T6" fmla="*/ 0 w 1676"/>
                  <a:gd name="T7" fmla="*/ 0 h 501"/>
                  <a:gd name="T8" fmla="*/ 0 w 1676"/>
                  <a:gd name="T9" fmla="*/ 0 h 501"/>
                  <a:gd name="T10" fmla="*/ 0 w 1676"/>
                  <a:gd name="T11" fmla="*/ 0 h 501"/>
                  <a:gd name="T12" fmla="*/ 0 w 1676"/>
                  <a:gd name="T13" fmla="*/ 0 h 501"/>
                  <a:gd name="T14" fmla="*/ 0 w 1676"/>
                  <a:gd name="T15" fmla="*/ 0 h 501"/>
                  <a:gd name="T16" fmla="*/ 0 w 1676"/>
                  <a:gd name="T17" fmla="*/ 0 h 501"/>
                  <a:gd name="T18" fmla="*/ 0 w 1676"/>
                  <a:gd name="T19" fmla="*/ 0 h 501"/>
                  <a:gd name="T20" fmla="*/ 0 w 1676"/>
                  <a:gd name="T21" fmla="*/ 0 h 501"/>
                  <a:gd name="T22" fmla="*/ 0 w 1676"/>
                  <a:gd name="T23" fmla="*/ 0 h 501"/>
                  <a:gd name="T24" fmla="*/ 0 w 1676"/>
                  <a:gd name="T25" fmla="*/ 0 h 501"/>
                  <a:gd name="T26" fmla="*/ 0 w 1676"/>
                  <a:gd name="T27" fmla="*/ 0 h 501"/>
                  <a:gd name="T28" fmla="*/ 0 w 1676"/>
                  <a:gd name="T29" fmla="*/ 0 h 501"/>
                  <a:gd name="T30" fmla="*/ 0 w 1676"/>
                  <a:gd name="T31" fmla="*/ 0 h 501"/>
                  <a:gd name="T32" fmla="*/ 0 w 1676"/>
                  <a:gd name="T33" fmla="*/ 0 h 501"/>
                  <a:gd name="T34" fmla="*/ 0 w 1676"/>
                  <a:gd name="T35" fmla="*/ 0 h 501"/>
                  <a:gd name="T36" fmla="*/ 0 w 1676"/>
                  <a:gd name="T37" fmla="*/ 0 h 501"/>
                  <a:gd name="T38" fmla="*/ 0 w 1676"/>
                  <a:gd name="T39" fmla="*/ 0 h 501"/>
                  <a:gd name="T40" fmla="*/ 0 w 1676"/>
                  <a:gd name="T41" fmla="*/ 0 h 501"/>
                  <a:gd name="T42" fmla="*/ 0 w 1676"/>
                  <a:gd name="T43" fmla="*/ 0 h 501"/>
                  <a:gd name="T44" fmla="*/ 0 w 1676"/>
                  <a:gd name="T45" fmla="*/ 0 h 501"/>
                  <a:gd name="T46" fmla="*/ 0 w 1676"/>
                  <a:gd name="T47" fmla="*/ 0 h 501"/>
                  <a:gd name="T48" fmla="*/ 0 w 1676"/>
                  <a:gd name="T49" fmla="*/ 0 h 501"/>
                  <a:gd name="T50" fmla="*/ 0 w 1676"/>
                  <a:gd name="T51" fmla="*/ 0 h 501"/>
                  <a:gd name="T52" fmla="*/ 0 w 1676"/>
                  <a:gd name="T53" fmla="*/ 0 h 501"/>
                  <a:gd name="T54" fmla="*/ 0 w 1676"/>
                  <a:gd name="T55" fmla="*/ 0 h 501"/>
                  <a:gd name="T56" fmla="*/ 0 w 1676"/>
                  <a:gd name="T57" fmla="*/ 0 h 501"/>
                  <a:gd name="T58" fmla="*/ 0 w 1676"/>
                  <a:gd name="T59" fmla="*/ 0 h 501"/>
                  <a:gd name="T60" fmla="*/ 0 w 1676"/>
                  <a:gd name="T61" fmla="*/ 0 h 501"/>
                  <a:gd name="T62" fmla="*/ 0 w 1676"/>
                  <a:gd name="T63" fmla="*/ 0 h 501"/>
                  <a:gd name="T64" fmla="*/ 0 w 1676"/>
                  <a:gd name="T65" fmla="*/ 0 h 501"/>
                  <a:gd name="T66" fmla="*/ 0 w 1676"/>
                  <a:gd name="T67" fmla="*/ 0 h 501"/>
                  <a:gd name="T68" fmla="*/ 0 w 1676"/>
                  <a:gd name="T69" fmla="*/ 0 h 501"/>
                  <a:gd name="T70" fmla="*/ 0 w 1676"/>
                  <a:gd name="T71" fmla="*/ 0 h 501"/>
                  <a:gd name="T72" fmla="*/ 0 w 1676"/>
                  <a:gd name="T73" fmla="*/ 0 h 501"/>
                  <a:gd name="T74" fmla="*/ 0 w 1676"/>
                  <a:gd name="T75" fmla="*/ 0 h 501"/>
                  <a:gd name="T76" fmla="*/ 0 w 1676"/>
                  <a:gd name="T77" fmla="*/ 0 h 501"/>
                  <a:gd name="T78" fmla="*/ 0 w 1676"/>
                  <a:gd name="T79" fmla="*/ 0 h 501"/>
                  <a:gd name="T80" fmla="*/ 0 w 1676"/>
                  <a:gd name="T81" fmla="*/ 0 h 501"/>
                  <a:gd name="T82" fmla="*/ 0 w 1676"/>
                  <a:gd name="T83" fmla="*/ 0 h 501"/>
                  <a:gd name="T84" fmla="*/ 0 w 1676"/>
                  <a:gd name="T85" fmla="*/ 0 h 501"/>
                  <a:gd name="T86" fmla="*/ 0 w 1676"/>
                  <a:gd name="T87" fmla="*/ 0 h 501"/>
                  <a:gd name="T88" fmla="*/ 0 w 1676"/>
                  <a:gd name="T89" fmla="*/ 0 h 501"/>
                  <a:gd name="T90" fmla="*/ 0 w 1676"/>
                  <a:gd name="T91" fmla="*/ 0 h 501"/>
                  <a:gd name="T92" fmla="*/ 0 w 1676"/>
                  <a:gd name="T93" fmla="*/ 0 h 501"/>
                  <a:gd name="T94" fmla="*/ 0 w 1676"/>
                  <a:gd name="T95" fmla="*/ 0 h 501"/>
                  <a:gd name="T96" fmla="*/ 0 w 1676"/>
                  <a:gd name="T97" fmla="*/ 0 h 501"/>
                  <a:gd name="T98" fmla="*/ 0 w 1676"/>
                  <a:gd name="T99" fmla="*/ 0 h 501"/>
                  <a:gd name="T100" fmla="*/ 0 w 1676"/>
                  <a:gd name="T101" fmla="*/ 0 h 501"/>
                  <a:gd name="T102" fmla="*/ 0 w 1676"/>
                  <a:gd name="T103" fmla="*/ 0 h 501"/>
                  <a:gd name="T104" fmla="*/ 0 w 1676"/>
                  <a:gd name="T105" fmla="*/ 0 h 501"/>
                  <a:gd name="T106" fmla="*/ 0 w 1676"/>
                  <a:gd name="T107" fmla="*/ 0 h 501"/>
                  <a:gd name="T108" fmla="*/ 0 w 1676"/>
                  <a:gd name="T109" fmla="*/ 0 h 501"/>
                  <a:gd name="T110" fmla="*/ 0 w 1676"/>
                  <a:gd name="T111" fmla="*/ 0 h 501"/>
                  <a:gd name="T112" fmla="*/ 0 w 1676"/>
                  <a:gd name="T113" fmla="*/ 0 h 501"/>
                  <a:gd name="T114" fmla="*/ 0 w 1676"/>
                  <a:gd name="T115" fmla="*/ 0 h 501"/>
                  <a:gd name="T116" fmla="*/ 0 w 1676"/>
                  <a:gd name="T117" fmla="*/ 0 h 501"/>
                  <a:gd name="T118" fmla="*/ 0 w 1676"/>
                  <a:gd name="T119" fmla="*/ 0 h 501"/>
                  <a:gd name="T120" fmla="*/ 0 w 1676"/>
                  <a:gd name="T121" fmla="*/ 0 h 501"/>
                  <a:gd name="T122" fmla="*/ 0 w 1676"/>
                  <a:gd name="T123" fmla="*/ 0 h 50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676" h="501">
                    <a:moveTo>
                      <a:pt x="841" y="312"/>
                    </a:moveTo>
                    <a:lnTo>
                      <a:pt x="793" y="307"/>
                    </a:lnTo>
                    <a:lnTo>
                      <a:pt x="747" y="301"/>
                    </a:lnTo>
                    <a:lnTo>
                      <a:pt x="703" y="294"/>
                    </a:lnTo>
                    <a:lnTo>
                      <a:pt x="661" y="287"/>
                    </a:lnTo>
                    <a:lnTo>
                      <a:pt x="619" y="280"/>
                    </a:lnTo>
                    <a:lnTo>
                      <a:pt x="580" y="272"/>
                    </a:lnTo>
                    <a:lnTo>
                      <a:pt x="543" y="264"/>
                    </a:lnTo>
                    <a:lnTo>
                      <a:pt x="506" y="255"/>
                    </a:lnTo>
                    <a:lnTo>
                      <a:pt x="471" y="246"/>
                    </a:lnTo>
                    <a:lnTo>
                      <a:pt x="438" y="236"/>
                    </a:lnTo>
                    <a:lnTo>
                      <a:pt x="406" y="226"/>
                    </a:lnTo>
                    <a:lnTo>
                      <a:pt x="375" y="216"/>
                    </a:lnTo>
                    <a:lnTo>
                      <a:pt x="345" y="206"/>
                    </a:lnTo>
                    <a:lnTo>
                      <a:pt x="317" y="195"/>
                    </a:lnTo>
                    <a:lnTo>
                      <a:pt x="290" y="184"/>
                    </a:lnTo>
                    <a:lnTo>
                      <a:pt x="265" y="174"/>
                    </a:lnTo>
                    <a:lnTo>
                      <a:pt x="241" y="163"/>
                    </a:lnTo>
                    <a:lnTo>
                      <a:pt x="217" y="152"/>
                    </a:lnTo>
                    <a:lnTo>
                      <a:pt x="195" y="141"/>
                    </a:lnTo>
                    <a:lnTo>
                      <a:pt x="174" y="129"/>
                    </a:lnTo>
                    <a:lnTo>
                      <a:pt x="136" y="107"/>
                    </a:lnTo>
                    <a:lnTo>
                      <a:pt x="102" y="84"/>
                    </a:lnTo>
                    <a:lnTo>
                      <a:pt x="71" y="62"/>
                    </a:lnTo>
                    <a:lnTo>
                      <a:pt x="45" y="40"/>
                    </a:lnTo>
                    <a:lnTo>
                      <a:pt x="22" y="20"/>
                    </a:lnTo>
                    <a:lnTo>
                      <a:pt x="2" y="0"/>
                    </a:lnTo>
                    <a:lnTo>
                      <a:pt x="0" y="28"/>
                    </a:lnTo>
                    <a:lnTo>
                      <a:pt x="1" y="54"/>
                    </a:lnTo>
                    <a:lnTo>
                      <a:pt x="3" y="79"/>
                    </a:lnTo>
                    <a:lnTo>
                      <a:pt x="7" y="105"/>
                    </a:lnTo>
                    <a:lnTo>
                      <a:pt x="9" y="117"/>
                    </a:lnTo>
                    <a:lnTo>
                      <a:pt x="12" y="128"/>
                    </a:lnTo>
                    <a:lnTo>
                      <a:pt x="16" y="140"/>
                    </a:lnTo>
                    <a:lnTo>
                      <a:pt x="20" y="151"/>
                    </a:lnTo>
                    <a:lnTo>
                      <a:pt x="25" y="162"/>
                    </a:lnTo>
                    <a:lnTo>
                      <a:pt x="31" y="173"/>
                    </a:lnTo>
                    <a:lnTo>
                      <a:pt x="37" y="184"/>
                    </a:lnTo>
                    <a:lnTo>
                      <a:pt x="43" y="195"/>
                    </a:lnTo>
                    <a:lnTo>
                      <a:pt x="50" y="205"/>
                    </a:lnTo>
                    <a:lnTo>
                      <a:pt x="58" y="216"/>
                    </a:lnTo>
                    <a:lnTo>
                      <a:pt x="66" y="226"/>
                    </a:lnTo>
                    <a:lnTo>
                      <a:pt x="75" y="237"/>
                    </a:lnTo>
                    <a:lnTo>
                      <a:pt x="96" y="257"/>
                    </a:lnTo>
                    <a:lnTo>
                      <a:pt x="118" y="277"/>
                    </a:lnTo>
                    <a:lnTo>
                      <a:pt x="144" y="297"/>
                    </a:lnTo>
                    <a:lnTo>
                      <a:pt x="171" y="316"/>
                    </a:lnTo>
                    <a:lnTo>
                      <a:pt x="202" y="336"/>
                    </a:lnTo>
                    <a:lnTo>
                      <a:pt x="237" y="355"/>
                    </a:lnTo>
                    <a:lnTo>
                      <a:pt x="274" y="376"/>
                    </a:lnTo>
                    <a:lnTo>
                      <a:pt x="312" y="393"/>
                    </a:lnTo>
                    <a:lnTo>
                      <a:pt x="352" y="409"/>
                    </a:lnTo>
                    <a:lnTo>
                      <a:pt x="393" y="424"/>
                    </a:lnTo>
                    <a:lnTo>
                      <a:pt x="435" y="437"/>
                    </a:lnTo>
                    <a:lnTo>
                      <a:pt x="477" y="449"/>
                    </a:lnTo>
                    <a:lnTo>
                      <a:pt x="521" y="460"/>
                    </a:lnTo>
                    <a:lnTo>
                      <a:pt x="565" y="469"/>
                    </a:lnTo>
                    <a:lnTo>
                      <a:pt x="609" y="477"/>
                    </a:lnTo>
                    <a:lnTo>
                      <a:pt x="654" y="483"/>
                    </a:lnTo>
                    <a:lnTo>
                      <a:pt x="699" y="489"/>
                    </a:lnTo>
                    <a:lnTo>
                      <a:pt x="744" y="493"/>
                    </a:lnTo>
                    <a:lnTo>
                      <a:pt x="788" y="497"/>
                    </a:lnTo>
                    <a:lnTo>
                      <a:pt x="833" y="499"/>
                    </a:lnTo>
                    <a:lnTo>
                      <a:pt x="877" y="500"/>
                    </a:lnTo>
                    <a:lnTo>
                      <a:pt x="921" y="501"/>
                    </a:lnTo>
                    <a:lnTo>
                      <a:pt x="965" y="500"/>
                    </a:lnTo>
                    <a:lnTo>
                      <a:pt x="1007" y="499"/>
                    </a:lnTo>
                    <a:lnTo>
                      <a:pt x="1048" y="497"/>
                    </a:lnTo>
                    <a:lnTo>
                      <a:pt x="1089" y="494"/>
                    </a:lnTo>
                    <a:lnTo>
                      <a:pt x="1128" y="491"/>
                    </a:lnTo>
                    <a:lnTo>
                      <a:pt x="1166" y="487"/>
                    </a:lnTo>
                    <a:lnTo>
                      <a:pt x="1202" y="482"/>
                    </a:lnTo>
                    <a:lnTo>
                      <a:pt x="1238" y="477"/>
                    </a:lnTo>
                    <a:lnTo>
                      <a:pt x="1271" y="471"/>
                    </a:lnTo>
                    <a:lnTo>
                      <a:pt x="1302" y="465"/>
                    </a:lnTo>
                    <a:lnTo>
                      <a:pt x="1331" y="458"/>
                    </a:lnTo>
                    <a:lnTo>
                      <a:pt x="1359" y="451"/>
                    </a:lnTo>
                    <a:lnTo>
                      <a:pt x="1384" y="444"/>
                    </a:lnTo>
                    <a:lnTo>
                      <a:pt x="1407" y="436"/>
                    </a:lnTo>
                    <a:lnTo>
                      <a:pt x="1427" y="429"/>
                    </a:lnTo>
                    <a:lnTo>
                      <a:pt x="1444" y="421"/>
                    </a:lnTo>
                    <a:lnTo>
                      <a:pt x="1459" y="413"/>
                    </a:lnTo>
                    <a:lnTo>
                      <a:pt x="1475" y="404"/>
                    </a:lnTo>
                    <a:lnTo>
                      <a:pt x="1490" y="394"/>
                    </a:lnTo>
                    <a:lnTo>
                      <a:pt x="1507" y="382"/>
                    </a:lnTo>
                    <a:lnTo>
                      <a:pt x="1523" y="370"/>
                    </a:lnTo>
                    <a:lnTo>
                      <a:pt x="1539" y="355"/>
                    </a:lnTo>
                    <a:lnTo>
                      <a:pt x="1555" y="341"/>
                    </a:lnTo>
                    <a:lnTo>
                      <a:pt x="1571" y="325"/>
                    </a:lnTo>
                    <a:lnTo>
                      <a:pt x="1586" y="308"/>
                    </a:lnTo>
                    <a:lnTo>
                      <a:pt x="1601" y="290"/>
                    </a:lnTo>
                    <a:lnTo>
                      <a:pt x="1615" y="270"/>
                    </a:lnTo>
                    <a:lnTo>
                      <a:pt x="1629" y="249"/>
                    </a:lnTo>
                    <a:lnTo>
                      <a:pt x="1643" y="227"/>
                    </a:lnTo>
                    <a:lnTo>
                      <a:pt x="1655" y="203"/>
                    </a:lnTo>
                    <a:lnTo>
                      <a:pt x="1666" y="179"/>
                    </a:lnTo>
                    <a:lnTo>
                      <a:pt x="1676" y="153"/>
                    </a:lnTo>
                    <a:lnTo>
                      <a:pt x="1656" y="171"/>
                    </a:lnTo>
                    <a:lnTo>
                      <a:pt x="1632" y="189"/>
                    </a:lnTo>
                    <a:lnTo>
                      <a:pt x="1605" y="207"/>
                    </a:lnTo>
                    <a:lnTo>
                      <a:pt x="1575" y="225"/>
                    </a:lnTo>
                    <a:lnTo>
                      <a:pt x="1558" y="235"/>
                    </a:lnTo>
                    <a:lnTo>
                      <a:pt x="1540" y="244"/>
                    </a:lnTo>
                    <a:lnTo>
                      <a:pt x="1522" y="252"/>
                    </a:lnTo>
                    <a:lnTo>
                      <a:pt x="1502" y="260"/>
                    </a:lnTo>
                    <a:lnTo>
                      <a:pt x="1480" y="268"/>
                    </a:lnTo>
                    <a:lnTo>
                      <a:pt x="1459" y="275"/>
                    </a:lnTo>
                    <a:lnTo>
                      <a:pt x="1436" y="282"/>
                    </a:lnTo>
                    <a:lnTo>
                      <a:pt x="1411" y="289"/>
                    </a:lnTo>
                    <a:lnTo>
                      <a:pt x="1386" y="295"/>
                    </a:lnTo>
                    <a:lnTo>
                      <a:pt x="1360" y="301"/>
                    </a:lnTo>
                    <a:lnTo>
                      <a:pt x="1331" y="306"/>
                    </a:lnTo>
                    <a:lnTo>
                      <a:pt x="1302" y="311"/>
                    </a:lnTo>
                    <a:lnTo>
                      <a:pt x="1271" y="315"/>
                    </a:lnTo>
                    <a:lnTo>
                      <a:pt x="1240" y="319"/>
                    </a:lnTo>
                    <a:lnTo>
                      <a:pt x="1206" y="322"/>
                    </a:lnTo>
                    <a:lnTo>
                      <a:pt x="1171" y="324"/>
                    </a:lnTo>
                    <a:lnTo>
                      <a:pt x="1135" y="325"/>
                    </a:lnTo>
                    <a:lnTo>
                      <a:pt x="1098" y="326"/>
                    </a:lnTo>
                    <a:lnTo>
                      <a:pt x="1058" y="326"/>
                    </a:lnTo>
                    <a:lnTo>
                      <a:pt x="1018" y="325"/>
                    </a:lnTo>
                    <a:lnTo>
                      <a:pt x="976" y="323"/>
                    </a:lnTo>
                    <a:lnTo>
                      <a:pt x="932" y="321"/>
                    </a:lnTo>
                    <a:lnTo>
                      <a:pt x="887" y="317"/>
                    </a:lnTo>
                    <a:lnTo>
                      <a:pt x="841" y="31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3" name="Freeform 114"/>
              <p:cNvSpPr>
                <a:spLocks/>
              </p:cNvSpPr>
              <p:nvPr/>
            </p:nvSpPr>
            <p:spPr bwMode="auto">
              <a:xfrm>
                <a:off x="2332" y="2776"/>
                <a:ext cx="121" cy="66"/>
              </a:xfrm>
              <a:custGeom>
                <a:avLst/>
                <a:gdLst>
                  <a:gd name="T0" fmla="*/ 0 w 1703"/>
                  <a:gd name="T1" fmla="*/ 0 h 920"/>
                  <a:gd name="T2" fmla="*/ 0 w 1703"/>
                  <a:gd name="T3" fmla="*/ 0 h 920"/>
                  <a:gd name="T4" fmla="*/ 0 w 1703"/>
                  <a:gd name="T5" fmla="*/ 0 h 920"/>
                  <a:gd name="T6" fmla="*/ 0 w 1703"/>
                  <a:gd name="T7" fmla="*/ 0 h 920"/>
                  <a:gd name="T8" fmla="*/ 0 w 1703"/>
                  <a:gd name="T9" fmla="*/ 0 h 920"/>
                  <a:gd name="T10" fmla="*/ 0 w 1703"/>
                  <a:gd name="T11" fmla="*/ 0 h 920"/>
                  <a:gd name="T12" fmla="*/ 0 w 1703"/>
                  <a:gd name="T13" fmla="*/ 0 h 920"/>
                  <a:gd name="T14" fmla="*/ 0 w 1703"/>
                  <a:gd name="T15" fmla="*/ 0 h 920"/>
                  <a:gd name="T16" fmla="*/ 0 w 1703"/>
                  <a:gd name="T17" fmla="*/ 0 h 920"/>
                  <a:gd name="T18" fmla="*/ 0 w 1703"/>
                  <a:gd name="T19" fmla="*/ 0 h 920"/>
                  <a:gd name="T20" fmla="*/ 0 w 1703"/>
                  <a:gd name="T21" fmla="*/ 0 h 920"/>
                  <a:gd name="T22" fmla="*/ 0 w 1703"/>
                  <a:gd name="T23" fmla="*/ 0 h 920"/>
                  <a:gd name="T24" fmla="*/ 0 w 1703"/>
                  <a:gd name="T25" fmla="*/ 0 h 920"/>
                  <a:gd name="T26" fmla="*/ 0 w 1703"/>
                  <a:gd name="T27" fmla="*/ 0 h 920"/>
                  <a:gd name="T28" fmla="*/ 0 w 1703"/>
                  <a:gd name="T29" fmla="*/ 0 h 920"/>
                  <a:gd name="T30" fmla="*/ 0 w 1703"/>
                  <a:gd name="T31" fmla="*/ 0 h 920"/>
                  <a:gd name="T32" fmla="*/ 0 w 1703"/>
                  <a:gd name="T33" fmla="*/ 0 h 920"/>
                  <a:gd name="T34" fmla="*/ 0 w 1703"/>
                  <a:gd name="T35" fmla="*/ 0 h 920"/>
                  <a:gd name="T36" fmla="*/ 0 w 1703"/>
                  <a:gd name="T37" fmla="*/ 0 h 920"/>
                  <a:gd name="T38" fmla="*/ 0 w 1703"/>
                  <a:gd name="T39" fmla="*/ 0 h 920"/>
                  <a:gd name="T40" fmla="*/ 0 w 1703"/>
                  <a:gd name="T41" fmla="*/ 0 h 920"/>
                  <a:gd name="T42" fmla="*/ 0 w 1703"/>
                  <a:gd name="T43" fmla="*/ 0 h 920"/>
                  <a:gd name="T44" fmla="*/ 0 w 1703"/>
                  <a:gd name="T45" fmla="*/ 0 h 920"/>
                  <a:gd name="T46" fmla="*/ 0 w 1703"/>
                  <a:gd name="T47" fmla="*/ 0 h 920"/>
                  <a:gd name="T48" fmla="*/ 0 w 1703"/>
                  <a:gd name="T49" fmla="*/ 0 h 920"/>
                  <a:gd name="T50" fmla="*/ 0 w 1703"/>
                  <a:gd name="T51" fmla="*/ 0 h 920"/>
                  <a:gd name="T52" fmla="*/ 0 w 1703"/>
                  <a:gd name="T53" fmla="*/ 0 h 920"/>
                  <a:gd name="T54" fmla="*/ 0 w 1703"/>
                  <a:gd name="T55" fmla="*/ 0 h 920"/>
                  <a:gd name="T56" fmla="*/ 0 w 1703"/>
                  <a:gd name="T57" fmla="*/ 0 h 920"/>
                  <a:gd name="T58" fmla="*/ 0 w 1703"/>
                  <a:gd name="T59" fmla="*/ 0 h 920"/>
                  <a:gd name="T60" fmla="*/ 0 w 1703"/>
                  <a:gd name="T61" fmla="*/ 0 h 920"/>
                  <a:gd name="T62" fmla="*/ 0 w 1703"/>
                  <a:gd name="T63" fmla="*/ 0 h 920"/>
                  <a:gd name="T64" fmla="*/ 0 w 1703"/>
                  <a:gd name="T65" fmla="*/ 0 h 920"/>
                  <a:gd name="T66" fmla="*/ 0 w 1703"/>
                  <a:gd name="T67" fmla="*/ 0 h 920"/>
                  <a:gd name="T68" fmla="*/ 0 w 1703"/>
                  <a:gd name="T69" fmla="*/ 0 h 920"/>
                  <a:gd name="T70" fmla="*/ 0 w 1703"/>
                  <a:gd name="T71" fmla="*/ 0 h 920"/>
                  <a:gd name="T72" fmla="*/ 0 w 1703"/>
                  <a:gd name="T73" fmla="*/ 0 h 920"/>
                  <a:gd name="T74" fmla="*/ 0 w 1703"/>
                  <a:gd name="T75" fmla="*/ 0 h 920"/>
                  <a:gd name="T76" fmla="*/ 0 w 1703"/>
                  <a:gd name="T77" fmla="*/ 0 h 920"/>
                  <a:gd name="T78" fmla="*/ 0 w 1703"/>
                  <a:gd name="T79" fmla="*/ 0 h 920"/>
                  <a:gd name="T80" fmla="*/ 0 w 1703"/>
                  <a:gd name="T81" fmla="*/ 0 h 920"/>
                  <a:gd name="T82" fmla="*/ 0 w 1703"/>
                  <a:gd name="T83" fmla="*/ 0 h 920"/>
                  <a:gd name="T84" fmla="*/ 0 w 1703"/>
                  <a:gd name="T85" fmla="*/ 0 h 920"/>
                  <a:gd name="T86" fmla="*/ 0 w 1703"/>
                  <a:gd name="T87" fmla="*/ 0 h 920"/>
                  <a:gd name="T88" fmla="*/ 0 w 1703"/>
                  <a:gd name="T89" fmla="*/ 0 h 920"/>
                  <a:gd name="T90" fmla="*/ 0 w 1703"/>
                  <a:gd name="T91" fmla="*/ 0 h 920"/>
                  <a:gd name="T92" fmla="*/ 0 w 1703"/>
                  <a:gd name="T93" fmla="*/ 0 h 920"/>
                  <a:gd name="T94" fmla="*/ 0 w 1703"/>
                  <a:gd name="T95" fmla="*/ 0 h 920"/>
                  <a:gd name="T96" fmla="*/ 0 w 1703"/>
                  <a:gd name="T97" fmla="*/ 0 h 920"/>
                  <a:gd name="T98" fmla="*/ 0 w 1703"/>
                  <a:gd name="T99" fmla="*/ 0 h 920"/>
                  <a:gd name="T100" fmla="*/ 0 w 1703"/>
                  <a:gd name="T101" fmla="*/ 0 h 920"/>
                  <a:gd name="T102" fmla="*/ 0 w 1703"/>
                  <a:gd name="T103" fmla="*/ 0 h 920"/>
                  <a:gd name="T104" fmla="*/ 0 w 1703"/>
                  <a:gd name="T105" fmla="*/ 0 h 920"/>
                  <a:gd name="T106" fmla="*/ 0 w 1703"/>
                  <a:gd name="T107" fmla="*/ 0 h 920"/>
                  <a:gd name="T108" fmla="*/ 0 w 1703"/>
                  <a:gd name="T109" fmla="*/ 0 h 920"/>
                  <a:gd name="T110" fmla="*/ 0 w 1703"/>
                  <a:gd name="T111" fmla="*/ 0 h 92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703" h="920">
                    <a:moveTo>
                      <a:pt x="195" y="0"/>
                    </a:moveTo>
                    <a:lnTo>
                      <a:pt x="1446" y="86"/>
                    </a:lnTo>
                    <a:lnTo>
                      <a:pt x="1455" y="95"/>
                    </a:lnTo>
                    <a:lnTo>
                      <a:pt x="1477" y="120"/>
                    </a:lnTo>
                    <a:lnTo>
                      <a:pt x="1492" y="137"/>
                    </a:lnTo>
                    <a:lnTo>
                      <a:pt x="1510" y="159"/>
                    </a:lnTo>
                    <a:lnTo>
                      <a:pt x="1528" y="182"/>
                    </a:lnTo>
                    <a:lnTo>
                      <a:pt x="1548" y="208"/>
                    </a:lnTo>
                    <a:lnTo>
                      <a:pt x="1569" y="236"/>
                    </a:lnTo>
                    <a:lnTo>
                      <a:pt x="1590" y="266"/>
                    </a:lnTo>
                    <a:lnTo>
                      <a:pt x="1609" y="299"/>
                    </a:lnTo>
                    <a:lnTo>
                      <a:pt x="1628" y="333"/>
                    </a:lnTo>
                    <a:lnTo>
                      <a:pt x="1645" y="367"/>
                    </a:lnTo>
                    <a:lnTo>
                      <a:pt x="1661" y="402"/>
                    </a:lnTo>
                    <a:lnTo>
                      <a:pt x="1667" y="420"/>
                    </a:lnTo>
                    <a:lnTo>
                      <a:pt x="1673" y="439"/>
                    </a:lnTo>
                    <a:lnTo>
                      <a:pt x="1678" y="457"/>
                    </a:lnTo>
                    <a:lnTo>
                      <a:pt x="1683" y="475"/>
                    </a:lnTo>
                    <a:lnTo>
                      <a:pt x="1686" y="490"/>
                    </a:lnTo>
                    <a:lnTo>
                      <a:pt x="1689" y="505"/>
                    </a:lnTo>
                    <a:lnTo>
                      <a:pt x="1693" y="520"/>
                    </a:lnTo>
                    <a:lnTo>
                      <a:pt x="1696" y="535"/>
                    </a:lnTo>
                    <a:lnTo>
                      <a:pt x="1698" y="549"/>
                    </a:lnTo>
                    <a:lnTo>
                      <a:pt x="1700" y="565"/>
                    </a:lnTo>
                    <a:lnTo>
                      <a:pt x="1702" y="580"/>
                    </a:lnTo>
                    <a:lnTo>
                      <a:pt x="1703" y="594"/>
                    </a:lnTo>
                    <a:lnTo>
                      <a:pt x="1682" y="614"/>
                    </a:lnTo>
                    <a:lnTo>
                      <a:pt x="1660" y="634"/>
                    </a:lnTo>
                    <a:lnTo>
                      <a:pt x="1633" y="656"/>
                    </a:lnTo>
                    <a:lnTo>
                      <a:pt x="1603" y="678"/>
                    </a:lnTo>
                    <a:lnTo>
                      <a:pt x="1569" y="701"/>
                    </a:lnTo>
                    <a:lnTo>
                      <a:pt x="1530" y="723"/>
                    </a:lnTo>
                    <a:lnTo>
                      <a:pt x="1509" y="735"/>
                    </a:lnTo>
                    <a:lnTo>
                      <a:pt x="1487" y="746"/>
                    </a:lnTo>
                    <a:lnTo>
                      <a:pt x="1464" y="757"/>
                    </a:lnTo>
                    <a:lnTo>
                      <a:pt x="1440" y="768"/>
                    </a:lnTo>
                    <a:lnTo>
                      <a:pt x="1415" y="778"/>
                    </a:lnTo>
                    <a:lnTo>
                      <a:pt x="1387" y="789"/>
                    </a:lnTo>
                    <a:lnTo>
                      <a:pt x="1359" y="800"/>
                    </a:lnTo>
                    <a:lnTo>
                      <a:pt x="1330" y="810"/>
                    </a:lnTo>
                    <a:lnTo>
                      <a:pt x="1299" y="820"/>
                    </a:lnTo>
                    <a:lnTo>
                      <a:pt x="1266" y="830"/>
                    </a:lnTo>
                    <a:lnTo>
                      <a:pt x="1233" y="840"/>
                    </a:lnTo>
                    <a:lnTo>
                      <a:pt x="1198" y="849"/>
                    </a:lnTo>
                    <a:lnTo>
                      <a:pt x="1162" y="858"/>
                    </a:lnTo>
                    <a:lnTo>
                      <a:pt x="1123" y="866"/>
                    </a:lnTo>
                    <a:lnTo>
                      <a:pt x="1084" y="874"/>
                    </a:lnTo>
                    <a:lnTo>
                      <a:pt x="1044" y="881"/>
                    </a:lnTo>
                    <a:lnTo>
                      <a:pt x="1001" y="888"/>
                    </a:lnTo>
                    <a:lnTo>
                      <a:pt x="957" y="895"/>
                    </a:lnTo>
                    <a:lnTo>
                      <a:pt x="911" y="901"/>
                    </a:lnTo>
                    <a:lnTo>
                      <a:pt x="864" y="906"/>
                    </a:lnTo>
                    <a:lnTo>
                      <a:pt x="817" y="911"/>
                    </a:lnTo>
                    <a:lnTo>
                      <a:pt x="772" y="915"/>
                    </a:lnTo>
                    <a:lnTo>
                      <a:pt x="729" y="917"/>
                    </a:lnTo>
                    <a:lnTo>
                      <a:pt x="686" y="919"/>
                    </a:lnTo>
                    <a:lnTo>
                      <a:pt x="646" y="920"/>
                    </a:lnTo>
                    <a:lnTo>
                      <a:pt x="607" y="920"/>
                    </a:lnTo>
                    <a:lnTo>
                      <a:pt x="570" y="919"/>
                    </a:lnTo>
                    <a:lnTo>
                      <a:pt x="533" y="918"/>
                    </a:lnTo>
                    <a:lnTo>
                      <a:pt x="498" y="916"/>
                    </a:lnTo>
                    <a:lnTo>
                      <a:pt x="465" y="913"/>
                    </a:lnTo>
                    <a:lnTo>
                      <a:pt x="434" y="909"/>
                    </a:lnTo>
                    <a:lnTo>
                      <a:pt x="402" y="905"/>
                    </a:lnTo>
                    <a:lnTo>
                      <a:pt x="373" y="900"/>
                    </a:lnTo>
                    <a:lnTo>
                      <a:pt x="345" y="895"/>
                    </a:lnTo>
                    <a:lnTo>
                      <a:pt x="319" y="889"/>
                    </a:lnTo>
                    <a:lnTo>
                      <a:pt x="294" y="883"/>
                    </a:lnTo>
                    <a:lnTo>
                      <a:pt x="268" y="876"/>
                    </a:lnTo>
                    <a:lnTo>
                      <a:pt x="245" y="869"/>
                    </a:lnTo>
                    <a:lnTo>
                      <a:pt x="223" y="862"/>
                    </a:lnTo>
                    <a:lnTo>
                      <a:pt x="203" y="854"/>
                    </a:lnTo>
                    <a:lnTo>
                      <a:pt x="183" y="846"/>
                    </a:lnTo>
                    <a:lnTo>
                      <a:pt x="164" y="838"/>
                    </a:lnTo>
                    <a:lnTo>
                      <a:pt x="147" y="829"/>
                    </a:lnTo>
                    <a:lnTo>
                      <a:pt x="129" y="819"/>
                    </a:lnTo>
                    <a:lnTo>
                      <a:pt x="99" y="801"/>
                    </a:lnTo>
                    <a:lnTo>
                      <a:pt x="72" y="783"/>
                    </a:lnTo>
                    <a:lnTo>
                      <a:pt x="49" y="765"/>
                    </a:lnTo>
                    <a:lnTo>
                      <a:pt x="29" y="747"/>
                    </a:lnTo>
                    <a:lnTo>
                      <a:pt x="24" y="732"/>
                    </a:lnTo>
                    <a:lnTo>
                      <a:pt x="19" y="715"/>
                    </a:lnTo>
                    <a:lnTo>
                      <a:pt x="15" y="699"/>
                    </a:lnTo>
                    <a:lnTo>
                      <a:pt x="11" y="681"/>
                    </a:lnTo>
                    <a:lnTo>
                      <a:pt x="8" y="663"/>
                    </a:lnTo>
                    <a:lnTo>
                      <a:pt x="5" y="645"/>
                    </a:lnTo>
                    <a:lnTo>
                      <a:pt x="3" y="627"/>
                    </a:lnTo>
                    <a:lnTo>
                      <a:pt x="2" y="608"/>
                    </a:lnTo>
                    <a:lnTo>
                      <a:pt x="1" y="589"/>
                    </a:lnTo>
                    <a:lnTo>
                      <a:pt x="0" y="569"/>
                    </a:lnTo>
                    <a:lnTo>
                      <a:pt x="0" y="547"/>
                    </a:lnTo>
                    <a:lnTo>
                      <a:pt x="1" y="527"/>
                    </a:lnTo>
                    <a:lnTo>
                      <a:pt x="3" y="505"/>
                    </a:lnTo>
                    <a:lnTo>
                      <a:pt x="5" y="483"/>
                    </a:lnTo>
                    <a:lnTo>
                      <a:pt x="9" y="461"/>
                    </a:lnTo>
                    <a:lnTo>
                      <a:pt x="12" y="438"/>
                    </a:lnTo>
                    <a:lnTo>
                      <a:pt x="17" y="414"/>
                    </a:lnTo>
                    <a:lnTo>
                      <a:pt x="22" y="390"/>
                    </a:lnTo>
                    <a:lnTo>
                      <a:pt x="29" y="366"/>
                    </a:lnTo>
                    <a:lnTo>
                      <a:pt x="36" y="341"/>
                    </a:lnTo>
                    <a:lnTo>
                      <a:pt x="44" y="316"/>
                    </a:lnTo>
                    <a:lnTo>
                      <a:pt x="52" y="290"/>
                    </a:lnTo>
                    <a:lnTo>
                      <a:pt x="62" y="263"/>
                    </a:lnTo>
                    <a:lnTo>
                      <a:pt x="73" y="236"/>
                    </a:lnTo>
                    <a:lnTo>
                      <a:pt x="84" y="209"/>
                    </a:lnTo>
                    <a:lnTo>
                      <a:pt x="97" y="181"/>
                    </a:lnTo>
                    <a:lnTo>
                      <a:pt x="111" y="151"/>
                    </a:lnTo>
                    <a:lnTo>
                      <a:pt x="125" y="122"/>
                    </a:lnTo>
                    <a:lnTo>
                      <a:pt x="142" y="93"/>
                    </a:lnTo>
                    <a:lnTo>
                      <a:pt x="159" y="63"/>
                    </a:lnTo>
                    <a:lnTo>
                      <a:pt x="176" y="32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4" name="Freeform 115"/>
              <p:cNvSpPr>
                <a:spLocks/>
              </p:cNvSpPr>
              <p:nvPr/>
            </p:nvSpPr>
            <p:spPr bwMode="auto">
              <a:xfrm>
                <a:off x="2334" y="2818"/>
                <a:ext cx="119" cy="36"/>
              </a:xfrm>
              <a:custGeom>
                <a:avLst/>
                <a:gdLst>
                  <a:gd name="T0" fmla="*/ 0 w 1676"/>
                  <a:gd name="T1" fmla="*/ 0 h 501"/>
                  <a:gd name="T2" fmla="*/ 0 w 1676"/>
                  <a:gd name="T3" fmla="*/ 0 h 501"/>
                  <a:gd name="T4" fmla="*/ 0 w 1676"/>
                  <a:gd name="T5" fmla="*/ 0 h 501"/>
                  <a:gd name="T6" fmla="*/ 0 w 1676"/>
                  <a:gd name="T7" fmla="*/ 0 h 501"/>
                  <a:gd name="T8" fmla="*/ 0 w 1676"/>
                  <a:gd name="T9" fmla="*/ 0 h 501"/>
                  <a:gd name="T10" fmla="*/ 0 w 1676"/>
                  <a:gd name="T11" fmla="*/ 0 h 501"/>
                  <a:gd name="T12" fmla="*/ 0 w 1676"/>
                  <a:gd name="T13" fmla="*/ 0 h 501"/>
                  <a:gd name="T14" fmla="*/ 0 w 1676"/>
                  <a:gd name="T15" fmla="*/ 0 h 501"/>
                  <a:gd name="T16" fmla="*/ 0 w 1676"/>
                  <a:gd name="T17" fmla="*/ 0 h 501"/>
                  <a:gd name="T18" fmla="*/ 0 w 1676"/>
                  <a:gd name="T19" fmla="*/ 0 h 501"/>
                  <a:gd name="T20" fmla="*/ 0 w 1676"/>
                  <a:gd name="T21" fmla="*/ 0 h 501"/>
                  <a:gd name="T22" fmla="*/ 0 w 1676"/>
                  <a:gd name="T23" fmla="*/ 0 h 501"/>
                  <a:gd name="T24" fmla="*/ 0 w 1676"/>
                  <a:gd name="T25" fmla="*/ 0 h 501"/>
                  <a:gd name="T26" fmla="*/ 0 w 1676"/>
                  <a:gd name="T27" fmla="*/ 0 h 501"/>
                  <a:gd name="T28" fmla="*/ 0 w 1676"/>
                  <a:gd name="T29" fmla="*/ 0 h 501"/>
                  <a:gd name="T30" fmla="*/ 0 w 1676"/>
                  <a:gd name="T31" fmla="*/ 0 h 501"/>
                  <a:gd name="T32" fmla="*/ 0 w 1676"/>
                  <a:gd name="T33" fmla="*/ 0 h 501"/>
                  <a:gd name="T34" fmla="*/ 0 w 1676"/>
                  <a:gd name="T35" fmla="*/ 0 h 501"/>
                  <a:gd name="T36" fmla="*/ 0 w 1676"/>
                  <a:gd name="T37" fmla="*/ 0 h 501"/>
                  <a:gd name="T38" fmla="*/ 0 w 1676"/>
                  <a:gd name="T39" fmla="*/ 0 h 501"/>
                  <a:gd name="T40" fmla="*/ 0 w 1676"/>
                  <a:gd name="T41" fmla="*/ 0 h 501"/>
                  <a:gd name="T42" fmla="*/ 0 w 1676"/>
                  <a:gd name="T43" fmla="*/ 0 h 501"/>
                  <a:gd name="T44" fmla="*/ 0 w 1676"/>
                  <a:gd name="T45" fmla="*/ 0 h 501"/>
                  <a:gd name="T46" fmla="*/ 0 w 1676"/>
                  <a:gd name="T47" fmla="*/ 0 h 501"/>
                  <a:gd name="T48" fmla="*/ 0 w 1676"/>
                  <a:gd name="T49" fmla="*/ 0 h 501"/>
                  <a:gd name="T50" fmla="*/ 0 w 1676"/>
                  <a:gd name="T51" fmla="*/ 0 h 501"/>
                  <a:gd name="T52" fmla="*/ 0 w 1676"/>
                  <a:gd name="T53" fmla="*/ 0 h 501"/>
                  <a:gd name="T54" fmla="*/ 0 w 1676"/>
                  <a:gd name="T55" fmla="*/ 0 h 501"/>
                  <a:gd name="T56" fmla="*/ 0 w 1676"/>
                  <a:gd name="T57" fmla="*/ 0 h 501"/>
                  <a:gd name="T58" fmla="*/ 0 w 1676"/>
                  <a:gd name="T59" fmla="*/ 0 h 501"/>
                  <a:gd name="T60" fmla="*/ 0 w 1676"/>
                  <a:gd name="T61" fmla="*/ 0 h 501"/>
                  <a:gd name="T62" fmla="*/ 0 w 1676"/>
                  <a:gd name="T63" fmla="*/ 0 h 501"/>
                  <a:gd name="T64" fmla="*/ 0 w 1676"/>
                  <a:gd name="T65" fmla="*/ 0 h 501"/>
                  <a:gd name="T66" fmla="*/ 0 w 1676"/>
                  <a:gd name="T67" fmla="*/ 0 h 501"/>
                  <a:gd name="T68" fmla="*/ 0 w 1676"/>
                  <a:gd name="T69" fmla="*/ 0 h 501"/>
                  <a:gd name="T70" fmla="*/ 0 w 1676"/>
                  <a:gd name="T71" fmla="*/ 0 h 501"/>
                  <a:gd name="T72" fmla="*/ 0 w 1676"/>
                  <a:gd name="T73" fmla="*/ 0 h 501"/>
                  <a:gd name="T74" fmla="*/ 0 w 1676"/>
                  <a:gd name="T75" fmla="*/ 0 h 501"/>
                  <a:gd name="T76" fmla="*/ 0 w 1676"/>
                  <a:gd name="T77" fmla="*/ 0 h 501"/>
                  <a:gd name="T78" fmla="*/ 0 w 1676"/>
                  <a:gd name="T79" fmla="*/ 0 h 501"/>
                  <a:gd name="T80" fmla="*/ 0 w 1676"/>
                  <a:gd name="T81" fmla="*/ 0 h 501"/>
                  <a:gd name="T82" fmla="*/ 0 w 1676"/>
                  <a:gd name="T83" fmla="*/ 0 h 501"/>
                  <a:gd name="T84" fmla="*/ 0 w 1676"/>
                  <a:gd name="T85" fmla="*/ 0 h 501"/>
                  <a:gd name="T86" fmla="*/ 0 w 1676"/>
                  <a:gd name="T87" fmla="*/ 0 h 501"/>
                  <a:gd name="T88" fmla="*/ 0 w 1676"/>
                  <a:gd name="T89" fmla="*/ 0 h 501"/>
                  <a:gd name="T90" fmla="*/ 0 w 1676"/>
                  <a:gd name="T91" fmla="*/ 0 h 501"/>
                  <a:gd name="T92" fmla="*/ 0 w 1676"/>
                  <a:gd name="T93" fmla="*/ 0 h 501"/>
                  <a:gd name="T94" fmla="*/ 0 w 1676"/>
                  <a:gd name="T95" fmla="*/ 0 h 501"/>
                  <a:gd name="T96" fmla="*/ 0 w 1676"/>
                  <a:gd name="T97" fmla="*/ 0 h 501"/>
                  <a:gd name="T98" fmla="*/ 0 w 1676"/>
                  <a:gd name="T99" fmla="*/ 0 h 501"/>
                  <a:gd name="T100" fmla="*/ 0 w 1676"/>
                  <a:gd name="T101" fmla="*/ 0 h 501"/>
                  <a:gd name="T102" fmla="*/ 0 w 1676"/>
                  <a:gd name="T103" fmla="*/ 0 h 501"/>
                  <a:gd name="T104" fmla="*/ 0 w 1676"/>
                  <a:gd name="T105" fmla="*/ 0 h 501"/>
                  <a:gd name="T106" fmla="*/ 0 w 1676"/>
                  <a:gd name="T107" fmla="*/ 0 h 501"/>
                  <a:gd name="T108" fmla="*/ 0 w 1676"/>
                  <a:gd name="T109" fmla="*/ 0 h 501"/>
                  <a:gd name="T110" fmla="*/ 0 w 1676"/>
                  <a:gd name="T111" fmla="*/ 0 h 501"/>
                  <a:gd name="T112" fmla="*/ 0 w 1676"/>
                  <a:gd name="T113" fmla="*/ 0 h 501"/>
                  <a:gd name="T114" fmla="*/ 0 w 1676"/>
                  <a:gd name="T115" fmla="*/ 0 h 501"/>
                  <a:gd name="T116" fmla="*/ 0 w 1676"/>
                  <a:gd name="T117" fmla="*/ 0 h 50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676" h="501">
                    <a:moveTo>
                      <a:pt x="835" y="312"/>
                    </a:moveTo>
                    <a:lnTo>
                      <a:pt x="882" y="307"/>
                    </a:lnTo>
                    <a:lnTo>
                      <a:pt x="928" y="301"/>
                    </a:lnTo>
                    <a:lnTo>
                      <a:pt x="972" y="294"/>
                    </a:lnTo>
                    <a:lnTo>
                      <a:pt x="1015" y="287"/>
                    </a:lnTo>
                    <a:lnTo>
                      <a:pt x="1055" y="280"/>
                    </a:lnTo>
                    <a:lnTo>
                      <a:pt x="1094" y="272"/>
                    </a:lnTo>
                    <a:lnTo>
                      <a:pt x="1133" y="264"/>
                    </a:lnTo>
                    <a:lnTo>
                      <a:pt x="1169" y="255"/>
                    </a:lnTo>
                    <a:lnTo>
                      <a:pt x="1204" y="246"/>
                    </a:lnTo>
                    <a:lnTo>
                      <a:pt x="1237" y="236"/>
                    </a:lnTo>
                    <a:lnTo>
                      <a:pt x="1270" y="226"/>
                    </a:lnTo>
                    <a:lnTo>
                      <a:pt x="1301" y="216"/>
                    </a:lnTo>
                    <a:lnTo>
                      <a:pt x="1330" y="206"/>
                    </a:lnTo>
                    <a:lnTo>
                      <a:pt x="1358" y="195"/>
                    </a:lnTo>
                    <a:lnTo>
                      <a:pt x="1386" y="184"/>
                    </a:lnTo>
                    <a:lnTo>
                      <a:pt x="1411" y="174"/>
                    </a:lnTo>
                    <a:lnTo>
                      <a:pt x="1435" y="163"/>
                    </a:lnTo>
                    <a:lnTo>
                      <a:pt x="1458" y="152"/>
                    </a:lnTo>
                    <a:lnTo>
                      <a:pt x="1480" y="141"/>
                    </a:lnTo>
                    <a:lnTo>
                      <a:pt x="1501" y="129"/>
                    </a:lnTo>
                    <a:lnTo>
                      <a:pt x="1540" y="107"/>
                    </a:lnTo>
                    <a:lnTo>
                      <a:pt x="1574" y="84"/>
                    </a:lnTo>
                    <a:lnTo>
                      <a:pt x="1604" y="62"/>
                    </a:lnTo>
                    <a:lnTo>
                      <a:pt x="1631" y="40"/>
                    </a:lnTo>
                    <a:lnTo>
                      <a:pt x="1653" y="20"/>
                    </a:lnTo>
                    <a:lnTo>
                      <a:pt x="1674" y="0"/>
                    </a:lnTo>
                    <a:lnTo>
                      <a:pt x="1676" y="28"/>
                    </a:lnTo>
                    <a:lnTo>
                      <a:pt x="1675" y="54"/>
                    </a:lnTo>
                    <a:lnTo>
                      <a:pt x="1673" y="79"/>
                    </a:lnTo>
                    <a:lnTo>
                      <a:pt x="1669" y="105"/>
                    </a:lnTo>
                    <a:lnTo>
                      <a:pt x="1663" y="128"/>
                    </a:lnTo>
                    <a:lnTo>
                      <a:pt x="1654" y="151"/>
                    </a:lnTo>
                    <a:lnTo>
                      <a:pt x="1644" y="173"/>
                    </a:lnTo>
                    <a:lnTo>
                      <a:pt x="1632" y="195"/>
                    </a:lnTo>
                    <a:lnTo>
                      <a:pt x="1617" y="216"/>
                    </a:lnTo>
                    <a:lnTo>
                      <a:pt x="1600" y="237"/>
                    </a:lnTo>
                    <a:lnTo>
                      <a:pt x="1580" y="257"/>
                    </a:lnTo>
                    <a:lnTo>
                      <a:pt x="1557" y="277"/>
                    </a:lnTo>
                    <a:lnTo>
                      <a:pt x="1532" y="297"/>
                    </a:lnTo>
                    <a:lnTo>
                      <a:pt x="1503" y="316"/>
                    </a:lnTo>
                    <a:lnTo>
                      <a:pt x="1473" y="336"/>
                    </a:lnTo>
                    <a:lnTo>
                      <a:pt x="1439" y="355"/>
                    </a:lnTo>
                    <a:lnTo>
                      <a:pt x="1402" y="376"/>
                    </a:lnTo>
                    <a:lnTo>
                      <a:pt x="1363" y="393"/>
                    </a:lnTo>
                    <a:lnTo>
                      <a:pt x="1323" y="409"/>
                    </a:lnTo>
                    <a:lnTo>
                      <a:pt x="1283" y="424"/>
                    </a:lnTo>
                    <a:lnTo>
                      <a:pt x="1241" y="437"/>
                    </a:lnTo>
                    <a:lnTo>
                      <a:pt x="1198" y="449"/>
                    </a:lnTo>
                    <a:lnTo>
                      <a:pt x="1155" y="460"/>
                    </a:lnTo>
                    <a:lnTo>
                      <a:pt x="1111" y="469"/>
                    </a:lnTo>
                    <a:lnTo>
                      <a:pt x="1066" y="477"/>
                    </a:lnTo>
                    <a:lnTo>
                      <a:pt x="1021" y="483"/>
                    </a:lnTo>
                    <a:lnTo>
                      <a:pt x="977" y="489"/>
                    </a:lnTo>
                    <a:lnTo>
                      <a:pt x="931" y="493"/>
                    </a:lnTo>
                    <a:lnTo>
                      <a:pt x="887" y="497"/>
                    </a:lnTo>
                    <a:lnTo>
                      <a:pt x="842" y="499"/>
                    </a:lnTo>
                    <a:lnTo>
                      <a:pt x="797" y="500"/>
                    </a:lnTo>
                    <a:lnTo>
                      <a:pt x="754" y="501"/>
                    </a:lnTo>
                    <a:lnTo>
                      <a:pt x="711" y="500"/>
                    </a:lnTo>
                    <a:lnTo>
                      <a:pt x="668" y="499"/>
                    </a:lnTo>
                    <a:lnTo>
                      <a:pt x="627" y="497"/>
                    </a:lnTo>
                    <a:lnTo>
                      <a:pt x="587" y="494"/>
                    </a:lnTo>
                    <a:lnTo>
                      <a:pt x="548" y="491"/>
                    </a:lnTo>
                    <a:lnTo>
                      <a:pt x="509" y="487"/>
                    </a:lnTo>
                    <a:lnTo>
                      <a:pt x="473" y="482"/>
                    </a:lnTo>
                    <a:lnTo>
                      <a:pt x="438" y="477"/>
                    </a:lnTo>
                    <a:lnTo>
                      <a:pt x="405" y="471"/>
                    </a:lnTo>
                    <a:lnTo>
                      <a:pt x="373" y="465"/>
                    </a:lnTo>
                    <a:lnTo>
                      <a:pt x="344" y="458"/>
                    </a:lnTo>
                    <a:lnTo>
                      <a:pt x="317" y="451"/>
                    </a:lnTo>
                    <a:lnTo>
                      <a:pt x="292" y="444"/>
                    </a:lnTo>
                    <a:lnTo>
                      <a:pt x="269" y="436"/>
                    </a:lnTo>
                    <a:lnTo>
                      <a:pt x="248" y="429"/>
                    </a:lnTo>
                    <a:lnTo>
                      <a:pt x="231" y="421"/>
                    </a:lnTo>
                    <a:lnTo>
                      <a:pt x="216" y="413"/>
                    </a:lnTo>
                    <a:lnTo>
                      <a:pt x="200" y="404"/>
                    </a:lnTo>
                    <a:lnTo>
                      <a:pt x="184" y="394"/>
                    </a:lnTo>
                    <a:lnTo>
                      <a:pt x="168" y="382"/>
                    </a:lnTo>
                    <a:lnTo>
                      <a:pt x="152" y="370"/>
                    </a:lnTo>
                    <a:lnTo>
                      <a:pt x="136" y="355"/>
                    </a:lnTo>
                    <a:lnTo>
                      <a:pt x="120" y="341"/>
                    </a:lnTo>
                    <a:lnTo>
                      <a:pt x="104" y="325"/>
                    </a:lnTo>
                    <a:lnTo>
                      <a:pt x="88" y="308"/>
                    </a:lnTo>
                    <a:lnTo>
                      <a:pt x="73" y="290"/>
                    </a:lnTo>
                    <a:lnTo>
                      <a:pt x="59" y="270"/>
                    </a:lnTo>
                    <a:lnTo>
                      <a:pt x="46" y="249"/>
                    </a:lnTo>
                    <a:lnTo>
                      <a:pt x="33" y="227"/>
                    </a:lnTo>
                    <a:lnTo>
                      <a:pt x="21" y="203"/>
                    </a:lnTo>
                    <a:lnTo>
                      <a:pt x="10" y="179"/>
                    </a:lnTo>
                    <a:lnTo>
                      <a:pt x="0" y="153"/>
                    </a:lnTo>
                    <a:lnTo>
                      <a:pt x="20" y="171"/>
                    </a:lnTo>
                    <a:lnTo>
                      <a:pt x="43" y="189"/>
                    </a:lnTo>
                    <a:lnTo>
                      <a:pt x="70" y="207"/>
                    </a:lnTo>
                    <a:lnTo>
                      <a:pt x="100" y="225"/>
                    </a:lnTo>
                    <a:lnTo>
                      <a:pt x="118" y="235"/>
                    </a:lnTo>
                    <a:lnTo>
                      <a:pt x="135" y="244"/>
                    </a:lnTo>
                    <a:lnTo>
                      <a:pt x="154" y="252"/>
                    </a:lnTo>
                    <a:lnTo>
                      <a:pt x="174" y="260"/>
                    </a:lnTo>
                    <a:lnTo>
                      <a:pt x="194" y="268"/>
                    </a:lnTo>
                    <a:lnTo>
                      <a:pt x="216" y="275"/>
                    </a:lnTo>
                    <a:lnTo>
                      <a:pt x="239" y="282"/>
                    </a:lnTo>
                    <a:lnTo>
                      <a:pt x="265" y="289"/>
                    </a:lnTo>
                    <a:lnTo>
                      <a:pt x="290" y="295"/>
                    </a:lnTo>
                    <a:lnTo>
                      <a:pt x="316" y="301"/>
                    </a:lnTo>
                    <a:lnTo>
                      <a:pt x="344" y="306"/>
                    </a:lnTo>
                    <a:lnTo>
                      <a:pt x="373" y="311"/>
                    </a:lnTo>
                    <a:lnTo>
                      <a:pt x="405" y="315"/>
                    </a:lnTo>
                    <a:lnTo>
                      <a:pt x="436" y="319"/>
                    </a:lnTo>
                    <a:lnTo>
                      <a:pt x="469" y="322"/>
                    </a:lnTo>
                    <a:lnTo>
                      <a:pt x="504" y="324"/>
                    </a:lnTo>
                    <a:lnTo>
                      <a:pt x="541" y="325"/>
                    </a:lnTo>
                    <a:lnTo>
                      <a:pt x="578" y="326"/>
                    </a:lnTo>
                    <a:lnTo>
                      <a:pt x="617" y="326"/>
                    </a:lnTo>
                    <a:lnTo>
                      <a:pt x="657" y="325"/>
                    </a:lnTo>
                    <a:lnTo>
                      <a:pt x="700" y="323"/>
                    </a:lnTo>
                    <a:lnTo>
                      <a:pt x="743" y="321"/>
                    </a:lnTo>
                    <a:lnTo>
                      <a:pt x="788" y="317"/>
                    </a:lnTo>
                    <a:lnTo>
                      <a:pt x="835" y="31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5" name="Rectangle 116"/>
              <p:cNvSpPr>
                <a:spLocks noChangeArrowheads="1"/>
              </p:cNvSpPr>
              <p:nvPr/>
            </p:nvSpPr>
            <p:spPr bwMode="auto">
              <a:xfrm>
                <a:off x="2198" y="2537"/>
                <a:ext cx="116" cy="252"/>
              </a:xfrm>
              <a:prstGeom prst="rect">
                <a:avLst/>
              </a:pr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076" name="Freeform 117"/>
              <p:cNvSpPr>
                <a:spLocks/>
              </p:cNvSpPr>
              <p:nvPr/>
            </p:nvSpPr>
            <p:spPr bwMode="auto">
              <a:xfrm>
                <a:off x="2321" y="2465"/>
                <a:ext cx="16" cy="15"/>
              </a:xfrm>
              <a:custGeom>
                <a:avLst/>
                <a:gdLst>
                  <a:gd name="T0" fmla="*/ 0 w 217"/>
                  <a:gd name="T1" fmla="*/ 0 h 217"/>
                  <a:gd name="T2" fmla="*/ 0 w 217"/>
                  <a:gd name="T3" fmla="*/ 0 h 217"/>
                  <a:gd name="T4" fmla="*/ 0 w 217"/>
                  <a:gd name="T5" fmla="*/ 0 h 217"/>
                  <a:gd name="T6" fmla="*/ 0 w 217"/>
                  <a:gd name="T7" fmla="*/ 0 h 217"/>
                  <a:gd name="T8" fmla="*/ 0 w 217"/>
                  <a:gd name="T9" fmla="*/ 0 h 217"/>
                  <a:gd name="T10" fmla="*/ 0 w 217"/>
                  <a:gd name="T11" fmla="*/ 0 h 217"/>
                  <a:gd name="T12" fmla="*/ 0 w 217"/>
                  <a:gd name="T13" fmla="*/ 0 h 217"/>
                  <a:gd name="T14" fmla="*/ 0 w 217"/>
                  <a:gd name="T15" fmla="*/ 0 h 217"/>
                  <a:gd name="T16" fmla="*/ 0 w 217"/>
                  <a:gd name="T17" fmla="*/ 0 h 217"/>
                  <a:gd name="T18" fmla="*/ 0 w 217"/>
                  <a:gd name="T19" fmla="*/ 0 h 217"/>
                  <a:gd name="T20" fmla="*/ 0 w 217"/>
                  <a:gd name="T21" fmla="*/ 0 h 217"/>
                  <a:gd name="T22" fmla="*/ 0 w 217"/>
                  <a:gd name="T23" fmla="*/ 0 h 217"/>
                  <a:gd name="T24" fmla="*/ 0 w 217"/>
                  <a:gd name="T25" fmla="*/ 0 h 217"/>
                  <a:gd name="T26" fmla="*/ 0 w 217"/>
                  <a:gd name="T27" fmla="*/ 0 h 217"/>
                  <a:gd name="T28" fmla="*/ 0 w 217"/>
                  <a:gd name="T29" fmla="*/ 0 h 217"/>
                  <a:gd name="T30" fmla="*/ 0 w 217"/>
                  <a:gd name="T31" fmla="*/ 0 h 217"/>
                  <a:gd name="T32" fmla="*/ 0 w 217"/>
                  <a:gd name="T33" fmla="*/ 0 h 217"/>
                  <a:gd name="T34" fmla="*/ 0 w 217"/>
                  <a:gd name="T35" fmla="*/ 0 h 217"/>
                  <a:gd name="T36" fmla="*/ 0 w 217"/>
                  <a:gd name="T37" fmla="*/ 0 h 217"/>
                  <a:gd name="T38" fmla="*/ 0 w 217"/>
                  <a:gd name="T39" fmla="*/ 0 h 217"/>
                  <a:gd name="T40" fmla="*/ 0 w 217"/>
                  <a:gd name="T41" fmla="*/ 0 h 217"/>
                  <a:gd name="T42" fmla="*/ 0 w 217"/>
                  <a:gd name="T43" fmla="*/ 0 h 217"/>
                  <a:gd name="T44" fmla="*/ 0 w 217"/>
                  <a:gd name="T45" fmla="*/ 0 h 217"/>
                  <a:gd name="T46" fmla="*/ 0 w 217"/>
                  <a:gd name="T47" fmla="*/ 0 h 217"/>
                  <a:gd name="T48" fmla="*/ 0 w 217"/>
                  <a:gd name="T49" fmla="*/ 0 h 217"/>
                  <a:gd name="T50" fmla="*/ 0 w 217"/>
                  <a:gd name="T51" fmla="*/ 0 h 217"/>
                  <a:gd name="T52" fmla="*/ 0 w 217"/>
                  <a:gd name="T53" fmla="*/ 0 h 217"/>
                  <a:gd name="T54" fmla="*/ 0 w 217"/>
                  <a:gd name="T55" fmla="*/ 0 h 217"/>
                  <a:gd name="T56" fmla="*/ 0 w 217"/>
                  <a:gd name="T57" fmla="*/ 0 h 217"/>
                  <a:gd name="T58" fmla="*/ 0 w 217"/>
                  <a:gd name="T59" fmla="*/ 0 h 217"/>
                  <a:gd name="T60" fmla="*/ 0 w 217"/>
                  <a:gd name="T61" fmla="*/ 0 h 217"/>
                  <a:gd name="T62" fmla="*/ 0 w 217"/>
                  <a:gd name="T63" fmla="*/ 0 h 2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7" h="217">
                    <a:moveTo>
                      <a:pt x="217" y="109"/>
                    </a:moveTo>
                    <a:lnTo>
                      <a:pt x="216" y="120"/>
                    </a:lnTo>
                    <a:lnTo>
                      <a:pt x="215" y="130"/>
                    </a:lnTo>
                    <a:lnTo>
                      <a:pt x="212" y="141"/>
                    </a:lnTo>
                    <a:lnTo>
                      <a:pt x="208" y="151"/>
                    </a:lnTo>
                    <a:lnTo>
                      <a:pt x="204" y="160"/>
                    </a:lnTo>
                    <a:lnTo>
                      <a:pt x="198" y="169"/>
                    </a:lnTo>
                    <a:lnTo>
                      <a:pt x="192" y="177"/>
                    </a:lnTo>
                    <a:lnTo>
                      <a:pt x="185" y="185"/>
                    </a:lnTo>
                    <a:lnTo>
                      <a:pt x="178" y="193"/>
                    </a:lnTo>
                    <a:lnTo>
                      <a:pt x="169" y="199"/>
                    </a:lnTo>
                    <a:lnTo>
                      <a:pt x="161" y="204"/>
                    </a:lnTo>
                    <a:lnTo>
                      <a:pt x="151" y="209"/>
                    </a:lnTo>
                    <a:lnTo>
                      <a:pt x="140" y="213"/>
                    </a:lnTo>
                    <a:lnTo>
                      <a:pt x="130" y="215"/>
                    </a:lnTo>
                    <a:lnTo>
                      <a:pt x="119" y="217"/>
                    </a:lnTo>
                    <a:lnTo>
                      <a:pt x="108" y="217"/>
                    </a:lnTo>
                    <a:lnTo>
                      <a:pt x="97" y="217"/>
                    </a:lnTo>
                    <a:lnTo>
                      <a:pt x="87" y="215"/>
                    </a:lnTo>
                    <a:lnTo>
                      <a:pt x="76" y="213"/>
                    </a:lnTo>
                    <a:lnTo>
                      <a:pt x="66" y="209"/>
                    </a:lnTo>
                    <a:lnTo>
                      <a:pt x="57" y="204"/>
                    </a:lnTo>
                    <a:lnTo>
                      <a:pt x="48" y="199"/>
                    </a:lnTo>
                    <a:lnTo>
                      <a:pt x="40" y="193"/>
                    </a:lnTo>
                    <a:lnTo>
                      <a:pt x="32" y="185"/>
                    </a:lnTo>
                    <a:lnTo>
                      <a:pt x="25" y="177"/>
                    </a:lnTo>
                    <a:lnTo>
                      <a:pt x="19" y="169"/>
                    </a:lnTo>
                    <a:lnTo>
                      <a:pt x="14" y="160"/>
                    </a:lnTo>
                    <a:lnTo>
                      <a:pt x="9" y="151"/>
                    </a:lnTo>
                    <a:lnTo>
                      <a:pt x="5" y="141"/>
                    </a:lnTo>
                    <a:lnTo>
                      <a:pt x="3" y="130"/>
                    </a:lnTo>
                    <a:lnTo>
                      <a:pt x="0" y="120"/>
                    </a:lnTo>
                    <a:lnTo>
                      <a:pt x="0" y="109"/>
                    </a:lnTo>
                    <a:lnTo>
                      <a:pt x="0" y="98"/>
                    </a:lnTo>
                    <a:lnTo>
                      <a:pt x="3" y="87"/>
                    </a:lnTo>
                    <a:lnTo>
                      <a:pt x="5" y="77"/>
                    </a:lnTo>
                    <a:lnTo>
                      <a:pt x="9" y="67"/>
                    </a:lnTo>
                    <a:lnTo>
                      <a:pt x="14" y="58"/>
                    </a:lnTo>
                    <a:lnTo>
                      <a:pt x="19" y="48"/>
                    </a:lnTo>
                    <a:lnTo>
                      <a:pt x="25" y="39"/>
                    </a:lnTo>
                    <a:lnTo>
                      <a:pt x="32" y="32"/>
                    </a:lnTo>
                    <a:lnTo>
                      <a:pt x="40" y="25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6" y="9"/>
                    </a:lnTo>
                    <a:lnTo>
                      <a:pt x="76" y="5"/>
                    </a:lnTo>
                    <a:lnTo>
                      <a:pt x="87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2"/>
                    </a:lnTo>
                    <a:lnTo>
                      <a:pt x="140" y="5"/>
                    </a:lnTo>
                    <a:lnTo>
                      <a:pt x="151" y="9"/>
                    </a:lnTo>
                    <a:lnTo>
                      <a:pt x="161" y="13"/>
                    </a:lnTo>
                    <a:lnTo>
                      <a:pt x="169" y="19"/>
                    </a:lnTo>
                    <a:lnTo>
                      <a:pt x="178" y="25"/>
                    </a:lnTo>
                    <a:lnTo>
                      <a:pt x="185" y="32"/>
                    </a:lnTo>
                    <a:lnTo>
                      <a:pt x="192" y="39"/>
                    </a:lnTo>
                    <a:lnTo>
                      <a:pt x="198" y="48"/>
                    </a:lnTo>
                    <a:lnTo>
                      <a:pt x="204" y="58"/>
                    </a:lnTo>
                    <a:lnTo>
                      <a:pt x="208" y="67"/>
                    </a:lnTo>
                    <a:lnTo>
                      <a:pt x="212" y="77"/>
                    </a:lnTo>
                    <a:lnTo>
                      <a:pt x="215" y="87"/>
                    </a:lnTo>
                    <a:lnTo>
                      <a:pt x="216" y="98"/>
                    </a:lnTo>
                    <a:lnTo>
                      <a:pt x="217" y="109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7" name="Freeform 118"/>
              <p:cNvSpPr>
                <a:spLocks/>
              </p:cNvSpPr>
              <p:nvPr/>
            </p:nvSpPr>
            <p:spPr bwMode="auto">
              <a:xfrm>
                <a:off x="2321" y="2517"/>
                <a:ext cx="16" cy="15"/>
              </a:xfrm>
              <a:custGeom>
                <a:avLst/>
                <a:gdLst>
                  <a:gd name="T0" fmla="*/ 0 w 217"/>
                  <a:gd name="T1" fmla="*/ 0 h 217"/>
                  <a:gd name="T2" fmla="*/ 0 w 217"/>
                  <a:gd name="T3" fmla="*/ 0 h 217"/>
                  <a:gd name="T4" fmla="*/ 0 w 217"/>
                  <a:gd name="T5" fmla="*/ 0 h 217"/>
                  <a:gd name="T6" fmla="*/ 0 w 217"/>
                  <a:gd name="T7" fmla="*/ 0 h 217"/>
                  <a:gd name="T8" fmla="*/ 0 w 217"/>
                  <a:gd name="T9" fmla="*/ 0 h 217"/>
                  <a:gd name="T10" fmla="*/ 0 w 217"/>
                  <a:gd name="T11" fmla="*/ 0 h 217"/>
                  <a:gd name="T12" fmla="*/ 0 w 217"/>
                  <a:gd name="T13" fmla="*/ 0 h 217"/>
                  <a:gd name="T14" fmla="*/ 0 w 217"/>
                  <a:gd name="T15" fmla="*/ 0 h 217"/>
                  <a:gd name="T16" fmla="*/ 0 w 217"/>
                  <a:gd name="T17" fmla="*/ 0 h 217"/>
                  <a:gd name="T18" fmla="*/ 0 w 217"/>
                  <a:gd name="T19" fmla="*/ 0 h 217"/>
                  <a:gd name="T20" fmla="*/ 0 w 217"/>
                  <a:gd name="T21" fmla="*/ 0 h 217"/>
                  <a:gd name="T22" fmla="*/ 0 w 217"/>
                  <a:gd name="T23" fmla="*/ 0 h 217"/>
                  <a:gd name="T24" fmla="*/ 0 w 217"/>
                  <a:gd name="T25" fmla="*/ 0 h 217"/>
                  <a:gd name="T26" fmla="*/ 0 w 217"/>
                  <a:gd name="T27" fmla="*/ 0 h 217"/>
                  <a:gd name="T28" fmla="*/ 0 w 217"/>
                  <a:gd name="T29" fmla="*/ 0 h 217"/>
                  <a:gd name="T30" fmla="*/ 0 w 217"/>
                  <a:gd name="T31" fmla="*/ 0 h 217"/>
                  <a:gd name="T32" fmla="*/ 0 w 217"/>
                  <a:gd name="T33" fmla="*/ 0 h 217"/>
                  <a:gd name="T34" fmla="*/ 0 w 217"/>
                  <a:gd name="T35" fmla="*/ 0 h 217"/>
                  <a:gd name="T36" fmla="*/ 0 w 217"/>
                  <a:gd name="T37" fmla="*/ 0 h 217"/>
                  <a:gd name="T38" fmla="*/ 0 w 217"/>
                  <a:gd name="T39" fmla="*/ 0 h 217"/>
                  <a:gd name="T40" fmla="*/ 0 w 217"/>
                  <a:gd name="T41" fmla="*/ 0 h 217"/>
                  <a:gd name="T42" fmla="*/ 0 w 217"/>
                  <a:gd name="T43" fmla="*/ 0 h 217"/>
                  <a:gd name="T44" fmla="*/ 0 w 217"/>
                  <a:gd name="T45" fmla="*/ 0 h 217"/>
                  <a:gd name="T46" fmla="*/ 0 w 217"/>
                  <a:gd name="T47" fmla="*/ 0 h 217"/>
                  <a:gd name="T48" fmla="*/ 0 w 217"/>
                  <a:gd name="T49" fmla="*/ 0 h 217"/>
                  <a:gd name="T50" fmla="*/ 0 w 217"/>
                  <a:gd name="T51" fmla="*/ 0 h 217"/>
                  <a:gd name="T52" fmla="*/ 0 w 217"/>
                  <a:gd name="T53" fmla="*/ 0 h 217"/>
                  <a:gd name="T54" fmla="*/ 0 w 217"/>
                  <a:gd name="T55" fmla="*/ 0 h 217"/>
                  <a:gd name="T56" fmla="*/ 0 w 217"/>
                  <a:gd name="T57" fmla="*/ 0 h 217"/>
                  <a:gd name="T58" fmla="*/ 0 w 217"/>
                  <a:gd name="T59" fmla="*/ 0 h 217"/>
                  <a:gd name="T60" fmla="*/ 0 w 217"/>
                  <a:gd name="T61" fmla="*/ 0 h 217"/>
                  <a:gd name="T62" fmla="*/ 0 w 217"/>
                  <a:gd name="T63" fmla="*/ 0 h 2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7" h="217">
                    <a:moveTo>
                      <a:pt x="217" y="109"/>
                    </a:moveTo>
                    <a:lnTo>
                      <a:pt x="216" y="120"/>
                    </a:lnTo>
                    <a:lnTo>
                      <a:pt x="215" y="131"/>
                    </a:lnTo>
                    <a:lnTo>
                      <a:pt x="212" y="142"/>
                    </a:lnTo>
                    <a:lnTo>
                      <a:pt x="208" y="152"/>
                    </a:lnTo>
                    <a:lnTo>
                      <a:pt x="204" y="161"/>
                    </a:lnTo>
                    <a:lnTo>
                      <a:pt x="198" y="170"/>
                    </a:lnTo>
                    <a:lnTo>
                      <a:pt x="192" y="178"/>
                    </a:lnTo>
                    <a:lnTo>
                      <a:pt x="185" y="186"/>
                    </a:lnTo>
                    <a:lnTo>
                      <a:pt x="178" y="193"/>
                    </a:lnTo>
                    <a:lnTo>
                      <a:pt x="169" y="199"/>
                    </a:lnTo>
                    <a:lnTo>
                      <a:pt x="161" y="205"/>
                    </a:lnTo>
                    <a:lnTo>
                      <a:pt x="151" y="209"/>
                    </a:lnTo>
                    <a:lnTo>
                      <a:pt x="140" y="213"/>
                    </a:lnTo>
                    <a:lnTo>
                      <a:pt x="130" y="215"/>
                    </a:lnTo>
                    <a:lnTo>
                      <a:pt x="119" y="217"/>
                    </a:lnTo>
                    <a:lnTo>
                      <a:pt x="108" y="217"/>
                    </a:lnTo>
                    <a:lnTo>
                      <a:pt x="97" y="217"/>
                    </a:lnTo>
                    <a:lnTo>
                      <a:pt x="87" y="215"/>
                    </a:lnTo>
                    <a:lnTo>
                      <a:pt x="76" y="213"/>
                    </a:lnTo>
                    <a:lnTo>
                      <a:pt x="66" y="209"/>
                    </a:lnTo>
                    <a:lnTo>
                      <a:pt x="57" y="205"/>
                    </a:lnTo>
                    <a:lnTo>
                      <a:pt x="48" y="199"/>
                    </a:lnTo>
                    <a:lnTo>
                      <a:pt x="40" y="193"/>
                    </a:lnTo>
                    <a:lnTo>
                      <a:pt x="32" y="186"/>
                    </a:lnTo>
                    <a:lnTo>
                      <a:pt x="25" y="178"/>
                    </a:lnTo>
                    <a:lnTo>
                      <a:pt x="19" y="170"/>
                    </a:lnTo>
                    <a:lnTo>
                      <a:pt x="14" y="161"/>
                    </a:lnTo>
                    <a:lnTo>
                      <a:pt x="9" y="152"/>
                    </a:lnTo>
                    <a:lnTo>
                      <a:pt x="5" y="142"/>
                    </a:lnTo>
                    <a:lnTo>
                      <a:pt x="3" y="131"/>
                    </a:lnTo>
                    <a:lnTo>
                      <a:pt x="0" y="120"/>
                    </a:lnTo>
                    <a:lnTo>
                      <a:pt x="0" y="109"/>
                    </a:lnTo>
                    <a:lnTo>
                      <a:pt x="0" y="98"/>
                    </a:lnTo>
                    <a:lnTo>
                      <a:pt x="3" y="87"/>
                    </a:lnTo>
                    <a:lnTo>
                      <a:pt x="5" y="77"/>
                    </a:lnTo>
                    <a:lnTo>
                      <a:pt x="9" y="67"/>
                    </a:lnTo>
                    <a:lnTo>
                      <a:pt x="14" y="58"/>
                    </a:lnTo>
                    <a:lnTo>
                      <a:pt x="19" y="49"/>
                    </a:lnTo>
                    <a:lnTo>
                      <a:pt x="25" y="40"/>
                    </a:lnTo>
                    <a:lnTo>
                      <a:pt x="32" y="33"/>
                    </a:lnTo>
                    <a:lnTo>
                      <a:pt x="40" y="26"/>
                    </a:lnTo>
                    <a:lnTo>
                      <a:pt x="48" y="20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6" y="6"/>
                    </a:lnTo>
                    <a:lnTo>
                      <a:pt x="87" y="4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4"/>
                    </a:lnTo>
                    <a:lnTo>
                      <a:pt x="140" y="6"/>
                    </a:lnTo>
                    <a:lnTo>
                      <a:pt x="151" y="10"/>
                    </a:lnTo>
                    <a:lnTo>
                      <a:pt x="161" y="14"/>
                    </a:lnTo>
                    <a:lnTo>
                      <a:pt x="169" y="20"/>
                    </a:lnTo>
                    <a:lnTo>
                      <a:pt x="178" y="26"/>
                    </a:lnTo>
                    <a:lnTo>
                      <a:pt x="185" y="33"/>
                    </a:lnTo>
                    <a:lnTo>
                      <a:pt x="192" y="40"/>
                    </a:lnTo>
                    <a:lnTo>
                      <a:pt x="198" y="49"/>
                    </a:lnTo>
                    <a:lnTo>
                      <a:pt x="204" y="58"/>
                    </a:lnTo>
                    <a:lnTo>
                      <a:pt x="208" y="67"/>
                    </a:lnTo>
                    <a:lnTo>
                      <a:pt x="212" y="77"/>
                    </a:lnTo>
                    <a:lnTo>
                      <a:pt x="215" y="87"/>
                    </a:lnTo>
                    <a:lnTo>
                      <a:pt x="216" y="98"/>
                    </a:lnTo>
                    <a:lnTo>
                      <a:pt x="217" y="109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8" name="Freeform 119"/>
              <p:cNvSpPr>
                <a:spLocks/>
              </p:cNvSpPr>
              <p:nvPr/>
            </p:nvSpPr>
            <p:spPr bwMode="auto">
              <a:xfrm>
                <a:off x="2132" y="3032"/>
                <a:ext cx="260" cy="29"/>
              </a:xfrm>
              <a:custGeom>
                <a:avLst/>
                <a:gdLst>
                  <a:gd name="T0" fmla="*/ 0 w 3635"/>
                  <a:gd name="T1" fmla="*/ 0 h 405"/>
                  <a:gd name="T2" fmla="*/ 0 w 3635"/>
                  <a:gd name="T3" fmla="*/ 0 h 405"/>
                  <a:gd name="T4" fmla="*/ 0 w 3635"/>
                  <a:gd name="T5" fmla="*/ 0 h 405"/>
                  <a:gd name="T6" fmla="*/ 0 w 3635"/>
                  <a:gd name="T7" fmla="*/ 0 h 405"/>
                  <a:gd name="T8" fmla="*/ 0 w 3635"/>
                  <a:gd name="T9" fmla="*/ 0 h 405"/>
                  <a:gd name="T10" fmla="*/ 0 w 3635"/>
                  <a:gd name="T11" fmla="*/ 0 h 405"/>
                  <a:gd name="T12" fmla="*/ 0 w 3635"/>
                  <a:gd name="T13" fmla="*/ 0 h 405"/>
                  <a:gd name="T14" fmla="*/ 0 w 3635"/>
                  <a:gd name="T15" fmla="*/ 0 h 405"/>
                  <a:gd name="T16" fmla="*/ 0 w 3635"/>
                  <a:gd name="T17" fmla="*/ 0 h 405"/>
                  <a:gd name="T18" fmla="*/ 0 w 3635"/>
                  <a:gd name="T19" fmla="*/ 0 h 405"/>
                  <a:gd name="T20" fmla="*/ 0 w 3635"/>
                  <a:gd name="T21" fmla="*/ 0 h 405"/>
                  <a:gd name="T22" fmla="*/ 0 w 3635"/>
                  <a:gd name="T23" fmla="*/ 0 h 405"/>
                  <a:gd name="T24" fmla="*/ 0 w 3635"/>
                  <a:gd name="T25" fmla="*/ 0 h 405"/>
                  <a:gd name="T26" fmla="*/ 0 w 3635"/>
                  <a:gd name="T27" fmla="*/ 0 h 405"/>
                  <a:gd name="T28" fmla="*/ 0 w 3635"/>
                  <a:gd name="T29" fmla="*/ 0 h 405"/>
                  <a:gd name="T30" fmla="*/ 0 w 3635"/>
                  <a:gd name="T31" fmla="*/ 0 h 405"/>
                  <a:gd name="T32" fmla="*/ 0 w 3635"/>
                  <a:gd name="T33" fmla="*/ 0 h 405"/>
                  <a:gd name="T34" fmla="*/ 0 w 3635"/>
                  <a:gd name="T35" fmla="*/ 0 h 405"/>
                  <a:gd name="T36" fmla="*/ 0 w 3635"/>
                  <a:gd name="T37" fmla="*/ 0 h 405"/>
                  <a:gd name="T38" fmla="*/ 0 w 3635"/>
                  <a:gd name="T39" fmla="*/ 0 h 405"/>
                  <a:gd name="T40" fmla="*/ 0 w 3635"/>
                  <a:gd name="T41" fmla="*/ 0 h 405"/>
                  <a:gd name="T42" fmla="*/ 0 w 3635"/>
                  <a:gd name="T43" fmla="*/ 0 h 405"/>
                  <a:gd name="T44" fmla="*/ 0 w 3635"/>
                  <a:gd name="T45" fmla="*/ 0 h 405"/>
                  <a:gd name="T46" fmla="*/ 0 w 3635"/>
                  <a:gd name="T47" fmla="*/ 0 h 405"/>
                  <a:gd name="T48" fmla="*/ 0 w 3635"/>
                  <a:gd name="T49" fmla="*/ 0 h 405"/>
                  <a:gd name="T50" fmla="*/ 0 w 3635"/>
                  <a:gd name="T51" fmla="*/ 0 h 405"/>
                  <a:gd name="T52" fmla="*/ 0 w 3635"/>
                  <a:gd name="T53" fmla="*/ 0 h 405"/>
                  <a:gd name="T54" fmla="*/ 0 w 3635"/>
                  <a:gd name="T55" fmla="*/ 0 h 405"/>
                  <a:gd name="T56" fmla="*/ 0 w 3635"/>
                  <a:gd name="T57" fmla="*/ 0 h 405"/>
                  <a:gd name="T58" fmla="*/ 0 w 3635"/>
                  <a:gd name="T59" fmla="*/ 0 h 405"/>
                  <a:gd name="T60" fmla="*/ 0 w 3635"/>
                  <a:gd name="T61" fmla="*/ 0 h 405"/>
                  <a:gd name="T62" fmla="*/ 0 w 3635"/>
                  <a:gd name="T63" fmla="*/ 0 h 405"/>
                  <a:gd name="T64" fmla="*/ 0 w 3635"/>
                  <a:gd name="T65" fmla="*/ 0 h 405"/>
                  <a:gd name="T66" fmla="*/ 0 w 3635"/>
                  <a:gd name="T67" fmla="*/ 0 h 405"/>
                  <a:gd name="T68" fmla="*/ 0 w 3635"/>
                  <a:gd name="T69" fmla="*/ 0 h 405"/>
                  <a:gd name="T70" fmla="*/ 0 w 3635"/>
                  <a:gd name="T71" fmla="*/ 0 h 405"/>
                  <a:gd name="T72" fmla="*/ 0 w 3635"/>
                  <a:gd name="T73" fmla="*/ 0 h 405"/>
                  <a:gd name="T74" fmla="*/ 0 w 3635"/>
                  <a:gd name="T75" fmla="*/ 0 h 405"/>
                  <a:gd name="T76" fmla="*/ 0 w 3635"/>
                  <a:gd name="T77" fmla="*/ 0 h 405"/>
                  <a:gd name="T78" fmla="*/ 0 w 3635"/>
                  <a:gd name="T79" fmla="*/ 0 h 405"/>
                  <a:gd name="T80" fmla="*/ 0 w 3635"/>
                  <a:gd name="T81" fmla="*/ 0 h 405"/>
                  <a:gd name="T82" fmla="*/ 0 w 3635"/>
                  <a:gd name="T83" fmla="*/ 0 h 405"/>
                  <a:gd name="T84" fmla="*/ 0 w 3635"/>
                  <a:gd name="T85" fmla="*/ 0 h 405"/>
                  <a:gd name="T86" fmla="*/ 0 w 3635"/>
                  <a:gd name="T87" fmla="*/ 0 h 405"/>
                  <a:gd name="T88" fmla="*/ 0 w 3635"/>
                  <a:gd name="T89" fmla="*/ 0 h 405"/>
                  <a:gd name="T90" fmla="*/ 0 w 3635"/>
                  <a:gd name="T91" fmla="*/ 0 h 405"/>
                  <a:gd name="T92" fmla="*/ 0 w 3635"/>
                  <a:gd name="T93" fmla="*/ 0 h 405"/>
                  <a:gd name="T94" fmla="*/ 0 w 3635"/>
                  <a:gd name="T95" fmla="*/ 0 h 405"/>
                  <a:gd name="T96" fmla="*/ 0 w 3635"/>
                  <a:gd name="T97" fmla="*/ 0 h 405"/>
                  <a:gd name="T98" fmla="*/ 0 w 3635"/>
                  <a:gd name="T99" fmla="*/ 0 h 405"/>
                  <a:gd name="T100" fmla="*/ 0 w 3635"/>
                  <a:gd name="T101" fmla="*/ 0 h 405"/>
                  <a:gd name="T102" fmla="*/ 0 w 3635"/>
                  <a:gd name="T103" fmla="*/ 0 h 405"/>
                  <a:gd name="T104" fmla="*/ 0 w 3635"/>
                  <a:gd name="T105" fmla="*/ 0 h 405"/>
                  <a:gd name="T106" fmla="*/ 0 w 3635"/>
                  <a:gd name="T107" fmla="*/ 0 h 405"/>
                  <a:gd name="T108" fmla="*/ 0 w 3635"/>
                  <a:gd name="T109" fmla="*/ 0 h 405"/>
                  <a:gd name="T110" fmla="*/ 0 w 3635"/>
                  <a:gd name="T111" fmla="*/ 0 h 40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635" h="405">
                    <a:moveTo>
                      <a:pt x="3635" y="202"/>
                    </a:moveTo>
                    <a:lnTo>
                      <a:pt x="3632" y="213"/>
                    </a:lnTo>
                    <a:lnTo>
                      <a:pt x="3625" y="224"/>
                    </a:lnTo>
                    <a:lnTo>
                      <a:pt x="3613" y="234"/>
                    </a:lnTo>
                    <a:lnTo>
                      <a:pt x="3597" y="243"/>
                    </a:lnTo>
                    <a:lnTo>
                      <a:pt x="3577" y="253"/>
                    </a:lnTo>
                    <a:lnTo>
                      <a:pt x="3553" y="263"/>
                    </a:lnTo>
                    <a:lnTo>
                      <a:pt x="3524" y="272"/>
                    </a:lnTo>
                    <a:lnTo>
                      <a:pt x="3491" y="281"/>
                    </a:lnTo>
                    <a:lnTo>
                      <a:pt x="3455" y="290"/>
                    </a:lnTo>
                    <a:lnTo>
                      <a:pt x="3415" y="299"/>
                    </a:lnTo>
                    <a:lnTo>
                      <a:pt x="3372" y="307"/>
                    </a:lnTo>
                    <a:lnTo>
                      <a:pt x="3324" y="315"/>
                    </a:lnTo>
                    <a:lnTo>
                      <a:pt x="3273" y="323"/>
                    </a:lnTo>
                    <a:lnTo>
                      <a:pt x="3220" y="331"/>
                    </a:lnTo>
                    <a:lnTo>
                      <a:pt x="3162" y="338"/>
                    </a:lnTo>
                    <a:lnTo>
                      <a:pt x="3102" y="345"/>
                    </a:lnTo>
                    <a:lnTo>
                      <a:pt x="3039" y="352"/>
                    </a:lnTo>
                    <a:lnTo>
                      <a:pt x="2973" y="359"/>
                    </a:lnTo>
                    <a:lnTo>
                      <a:pt x="2904" y="365"/>
                    </a:lnTo>
                    <a:lnTo>
                      <a:pt x="2833" y="370"/>
                    </a:lnTo>
                    <a:lnTo>
                      <a:pt x="2759" y="376"/>
                    </a:lnTo>
                    <a:lnTo>
                      <a:pt x="2684" y="380"/>
                    </a:lnTo>
                    <a:lnTo>
                      <a:pt x="2605" y="385"/>
                    </a:lnTo>
                    <a:lnTo>
                      <a:pt x="2525" y="389"/>
                    </a:lnTo>
                    <a:lnTo>
                      <a:pt x="2357" y="396"/>
                    </a:lnTo>
                    <a:lnTo>
                      <a:pt x="2183" y="400"/>
                    </a:lnTo>
                    <a:lnTo>
                      <a:pt x="2094" y="402"/>
                    </a:lnTo>
                    <a:lnTo>
                      <a:pt x="2003" y="404"/>
                    </a:lnTo>
                    <a:lnTo>
                      <a:pt x="1910" y="404"/>
                    </a:lnTo>
                    <a:lnTo>
                      <a:pt x="1818" y="405"/>
                    </a:lnTo>
                    <a:lnTo>
                      <a:pt x="1724" y="404"/>
                    </a:lnTo>
                    <a:lnTo>
                      <a:pt x="1631" y="404"/>
                    </a:lnTo>
                    <a:lnTo>
                      <a:pt x="1541" y="402"/>
                    </a:lnTo>
                    <a:lnTo>
                      <a:pt x="1451" y="400"/>
                    </a:lnTo>
                    <a:lnTo>
                      <a:pt x="1277" y="396"/>
                    </a:lnTo>
                    <a:lnTo>
                      <a:pt x="1110" y="389"/>
                    </a:lnTo>
                    <a:lnTo>
                      <a:pt x="1029" y="385"/>
                    </a:lnTo>
                    <a:lnTo>
                      <a:pt x="951" y="380"/>
                    </a:lnTo>
                    <a:lnTo>
                      <a:pt x="875" y="376"/>
                    </a:lnTo>
                    <a:lnTo>
                      <a:pt x="801" y="370"/>
                    </a:lnTo>
                    <a:lnTo>
                      <a:pt x="730" y="365"/>
                    </a:lnTo>
                    <a:lnTo>
                      <a:pt x="661" y="359"/>
                    </a:lnTo>
                    <a:lnTo>
                      <a:pt x="595" y="352"/>
                    </a:lnTo>
                    <a:lnTo>
                      <a:pt x="533" y="345"/>
                    </a:lnTo>
                    <a:lnTo>
                      <a:pt x="472" y="338"/>
                    </a:lnTo>
                    <a:lnTo>
                      <a:pt x="415" y="331"/>
                    </a:lnTo>
                    <a:lnTo>
                      <a:pt x="361" y="323"/>
                    </a:lnTo>
                    <a:lnTo>
                      <a:pt x="310" y="315"/>
                    </a:lnTo>
                    <a:lnTo>
                      <a:pt x="263" y="307"/>
                    </a:lnTo>
                    <a:lnTo>
                      <a:pt x="219" y="299"/>
                    </a:lnTo>
                    <a:lnTo>
                      <a:pt x="179" y="290"/>
                    </a:lnTo>
                    <a:lnTo>
                      <a:pt x="143" y="281"/>
                    </a:lnTo>
                    <a:lnTo>
                      <a:pt x="111" y="272"/>
                    </a:lnTo>
                    <a:lnTo>
                      <a:pt x="81" y="263"/>
                    </a:lnTo>
                    <a:lnTo>
                      <a:pt x="57" y="253"/>
                    </a:lnTo>
                    <a:lnTo>
                      <a:pt x="37" y="243"/>
                    </a:lnTo>
                    <a:lnTo>
                      <a:pt x="21" y="234"/>
                    </a:lnTo>
                    <a:lnTo>
                      <a:pt x="9" y="224"/>
                    </a:lnTo>
                    <a:lnTo>
                      <a:pt x="3" y="213"/>
                    </a:lnTo>
                    <a:lnTo>
                      <a:pt x="0" y="202"/>
                    </a:lnTo>
                    <a:lnTo>
                      <a:pt x="3" y="192"/>
                    </a:lnTo>
                    <a:lnTo>
                      <a:pt x="9" y="182"/>
                    </a:lnTo>
                    <a:lnTo>
                      <a:pt x="21" y="172"/>
                    </a:lnTo>
                    <a:lnTo>
                      <a:pt x="37" y="162"/>
                    </a:lnTo>
                    <a:lnTo>
                      <a:pt x="57" y="152"/>
                    </a:lnTo>
                    <a:lnTo>
                      <a:pt x="81" y="142"/>
                    </a:lnTo>
                    <a:lnTo>
                      <a:pt x="111" y="133"/>
                    </a:lnTo>
                    <a:lnTo>
                      <a:pt x="143" y="124"/>
                    </a:lnTo>
                    <a:lnTo>
                      <a:pt x="179" y="115"/>
                    </a:lnTo>
                    <a:lnTo>
                      <a:pt x="219" y="106"/>
                    </a:lnTo>
                    <a:lnTo>
                      <a:pt x="263" y="98"/>
                    </a:lnTo>
                    <a:lnTo>
                      <a:pt x="310" y="90"/>
                    </a:lnTo>
                    <a:lnTo>
                      <a:pt x="361" y="82"/>
                    </a:lnTo>
                    <a:lnTo>
                      <a:pt x="415" y="73"/>
                    </a:lnTo>
                    <a:lnTo>
                      <a:pt x="472" y="66"/>
                    </a:lnTo>
                    <a:lnTo>
                      <a:pt x="533" y="59"/>
                    </a:lnTo>
                    <a:lnTo>
                      <a:pt x="595" y="53"/>
                    </a:lnTo>
                    <a:lnTo>
                      <a:pt x="661" y="46"/>
                    </a:lnTo>
                    <a:lnTo>
                      <a:pt x="730" y="40"/>
                    </a:lnTo>
                    <a:lnTo>
                      <a:pt x="801" y="35"/>
                    </a:lnTo>
                    <a:lnTo>
                      <a:pt x="951" y="25"/>
                    </a:lnTo>
                    <a:lnTo>
                      <a:pt x="1110" y="16"/>
                    </a:lnTo>
                    <a:lnTo>
                      <a:pt x="1277" y="10"/>
                    </a:lnTo>
                    <a:lnTo>
                      <a:pt x="1451" y="5"/>
                    </a:lnTo>
                    <a:lnTo>
                      <a:pt x="1631" y="2"/>
                    </a:lnTo>
                    <a:lnTo>
                      <a:pt x="1818" y="0"/>
                    </a:lnTo>
                    <a:lnTo>
                      <a:pt x="2003" y="2"/>
                    </a:lnTo>
                    <a:lnTo>
                      <a:pt x="2183" y="5"/>
                    </a:lnTo>
                    <a:lnTo>
                      <a:pt x="2357" y="10"/>
                    </a:lnTo>
                    <a:lnTo>
                      <a:pt x="2525" y="16"/>
                    </a:lnTo>
                    <a:lnTo>
                      <a:pt x="2684" y="25"/>
                    </a:lnTo>
                    <a:lnTo>
                      <a:pt x="2833" y="35"/>
                    </a:lnTo>
                    <a:lnTo>
                      <a:pt x="2904" y="40"/>
                    </a:lnTo>
                    <a:lnTo>
                      <a:pt x="2973" y="46"/>
                    </a:lnTo>
                    <a:lnTo>
                      <a:pt x="3039" y="53"/>
                    </a:lnTo>
                    <a:lnTo>
                      <a:pt x="3102" y="59"/>
                    </a:lnTo>
                    <a:lnTo>
                      <a:pt x="3162" y="66"/>
                    </a:lnTo>
                    <a:lnTo>
                      <a:pt x="3220" y="73"/>
                    </a:lnTo>
                    <a:lnTo>
                      <a:pt x="3273" y="82"/>
                    </a:lnTo>
                    <a:lnTo>
                      <a:pt x="3324" y="90"/>
                    </a:lnTo>
                    <a:lnTo>
                      <a:pt x="3372" y="98"/>
                    </a:lnTo>
                    <a:lnTo>
                      <a:pt x="3415" y="106"/>
                    </a:lnTo>
                    <a:lnTo>
                      <a:pt x="3455" y="115"/>
                    </a:lnTo>
                    <a:lnTo>
                      <a:pt x="3491" y="124"/>
                    </a:lnTo>
                    <a:lnTo>
                      <a:pt x="3524" y="133"/>
                    </a:lnTo>
                    <a:lnTo>
                      <a:pt x="3553" y="142"/>
                    </a:lnTo>
                    <a:lnTo>
                      <a:pt x="3577" y="152"/>
                    </a:lnTo>
                    <a:lnTo>
                      <a:pt x="3597" y="162"/>
                    </a:lnTo>
                    <a:lnTo>
                      <a:pt x="3613" y="172"/>
                    </a:lnTo>
                    <a:lnTo>
                      <a:pt x="3625" y="182"/>
                    </a:lnTo>
                    <a:lnTo>
                      <a:pt x="3632" y="192"/>
                    </a:lnTo>
                    <a:lnTo>
                      <a:pt x="3635" y="202"/>
                    </a:lnTo>
                    <a:close/>
                  </a:path>
                </a:pathLst>
              </a:custGeom>
              <a:solidFill>
                <a:srgbClr val="666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9" name="Freeform 120"/>
              <p:cNvSpPr>
                <a:spLocks/>
              </p:cNvSpPr>
              <p:nvPr/>
            </p:nvSpPr>
            <p:spPr bwMode="auto">
              <a:xfrm>
                <a:off x="2262" y="2991"/>
                <a:ext cx="126" cy="50"/>
              </a:xfrm>
              <a:custGeom>
                <a:avLst/>
                <a:gdLst>
                  <a:gd name="T0" fmla="*/ 0 w 1765"/>
                  <a:gd name="T1" fmla="*/ 0 h 694"/>
                  <a:gd name="T2" fmla="*/ 0 w 1765"/>
                  <a:gd name="T3" fmla="*/ 0 h 694"/>
                  <a:gd name="T4" fmla="*/ 0 w 1765"/>
                  <a:gd name="T5" fmla="*/ 0 h 694"/>
                  <a:gd name="T6" fmla="*/ 0 w 1765"/>
                  <a:gd name="T7" fmla="*/ 0 h 694"/>
                  <a:gd name="T8" fmla="*/ 0 w 1765"/>
                  <a:gd name="T9" fmla="*/ 0 h 694"/>
                  <a:gd name="T10" fmla="*/ 0 w 1765"/>
                  <a:gd name="T11" fmla="*/ 0 h 694"/>
                  <a:gd name="T12" fmla="*/ 0 w 1765"/>
                  <a:gd name="T13" fmla="*/ 0 h 694"/>
                  <a:gd name="T14" fmla="*/ 0 w 1765"/>
                  <a:gd name="T15" fmla="*/ 0 h 694"/>
                  <a:gd name="T16" fmla="*/ 0 w 1765"/>
                  <a:gd name="T17" fmla="*/ 0 h 694"/>
                  <a:gd name="T18" fmla="*/ 0 w 1765"/>
                  <a:gd name="T19" fmla="*/ 0 h 694"/>
                  <a:gd name="T20" fmla="*/ 0 w 1765"/>
                  <a:gd name="T21" fmla="*/ 0 h 694"/>
                  <a:gd name="T22" fmla="*/ 0 w 1765"/>
                  <a:gd name="T23" fmla="*/ 0 h 694"/>
                  <a:gd name="T24" fmla="*/ 0 w 1765"/>
                  <a:gd name="T25" fmla="*/ 0 h 694"/>
                  <a:gd name="T26" fmla="*/ 0 w 1765"/>
                  <a:gd name="T27" fmla="*/ 0 h 694"/>
                  <a:gd name="T28" fmla="*/ 0 w 1765"/>
                  <a:gd name="T29" fmla="*/ 0 h 694"/>
                  <a:gd name="T30" fmla="*/ 0 w 1765"/>
                  <a:gd name="T31" fmla="*/ 0 h 694"/>
                  <a:gd name="T32" fmla="*/ 0 w 1765"/>
                  <a:gd name="T33" fmla="*/ 0 h 694"/>
                  <a:gd name="T34" fmla="*/ 0 w 1765"/>
                  <a:gd name="T35" fmla="*/ 0 h 694"/>
                  <a:gd name="T36" fmla="*/ 0 w 1765"/>
                  <a:gd name="T37" fmla="*/ 0 h 694"/>
                  <a:gd name="T38" fmla="*/ 0 w 1765"/>
                  <a:gd name="T39" fmla="*/ 0 h 694"/>
                  <a:gd name="T40" fmla="*/ 0 w 1765"/>
                  <a:gd name="T41" fmla="*/ 0 h 694"/>
                  <a:gd name="T42" fmla="*/ 0 w 1765"/>
                  <a:gd name="T43" fmla="*/ 0 h 694"/>
                  <a:gd name="T44" fmla="*/ 0 w 1765"/>
                  <a:gd name="T45" fmla="*/ 0 h 694"/>
                  <a:gd name="T46" fmla="*/ 0 w 1765"/>
                  <a:gd name="T47" fmla="*/ 0 h 694"/>
                  <a:gd name="T48" fmla="*/ 0 w 1765"/>
                  <a:gd name="T49" fmla="*/ 0 h 694"/>
                  <a:gd name="T50" fmla="*/ 0 w 1765"/>
                  <a:gd name="T51" fmla="*/ 0 h 694"/>
                  <a:gd name="T52" fmla="*/ 0 w 1765"/>
                  <a:gd name="T53" fmla="*/ 0 h 694"/>
                  <a:gd name="T54" fmla="*/ 0 w 1765"/>
                  <a:gd name="T55" fmla="*/ 0 h 694"/>
                  <a:gd name="T56" fmla="*/ 0 w 1765"/>
                  <a:gd name="T57" fmla="*/ 0 h 694"/>
                  <a:gd name="T58" fmla="*/ 0 w 1765"/>
                  <a:gd name="T59" fmla="*/ 0 h 694"/>
                  <a:gd name="T60" fmla="*/ 0 w 1765"/>
                  <a:gd name="T61" fmla="*/ 0 h 694"/>
                  <a:gd name="T62" fmla="*/ 0 w 1765"/>
                  <a:gd name="T63" fmla="*/ 0 h 694"/>
                  <a:gd name="T64" fmla="*/ 0 w 1765"/>
                  <a:gd name="T65" fmla="*/ 0 h 69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65" h="694">
                    <a:moveTo>
                      <a:pt x="981" y="0"/>
                    </a:moveTo>
                    <a:lnTo>
                      <a:pt x="999" y="5"/>
                    </a:lnTo>
                    <a:lnTo>
                      <a:pt x="1048" y="18"/>
                    </a:lnTo>
                    <a:lnTo>
                      <a:pt x="1082" y="28"/>
                    </a:lnTo>
                    <a:lnTo>
                      <a:pt x="1123" y="41"/>
                    </a:lnTo>
                    <a:lnTo>
                      <a:pt x="1167" y="55"/>
                    </a:lnTo>
                    <a:lnTo>
                      <a:pt x="1215" y="72"/>
                    </a:lnTo>
                    <a:lnTo>
                      <a:pt x="1266" y="91"/>
                    </a:lnTo>
                    <a:lnTo>
                      <a:pt x="1318" y="113"/>
                    </a:lnTo>
                    <a:lnTo>
                      <a:pt x="1372" y="137"/>
                    </a:lnTo>
                    <a:lnTo>
                      <a:pt x="1427" y="162"/>
                    </a:lnTo>
                    <a:lnTo>
                      <a:pt x="1453" y="176"/>
                    </a:lnTo>
                    <a:lnTo>
                      <a:pt x="1480" y="190"/>
                    </a:lnTo>
                    <a:lnTo>
                      <a:pt x="1506" y="205"/>
                    </a:lnTo>
                    <a:lnTo>
                      <a:pt x="1532" y="220"/>
                    </a:lnTo>
                    <a:lnTo>
                      <a:pt x="1558" y="236"/>
                    </a:lnTo>
                    <a:lnTo>
                      <a:pt x="1582" y="254"/>
                    </a:lnTo>
                    <a:lnTo>
                      <a:pt x="1606" y="271"/>
                    </a:lnTo>
                    <a:lnTo>
                      <a:pt x="1629" y="288"/>
                    </a:lnTo>
                    <a:lnTo>
                      <a:pt x="1651" y="307"/>
                    </a:lnTo>
                    <a:lnTo>
                      <a:pt x="1670" y="326"/>
                    </a:lnTo>
                    <a:lnTo>
                      <a:pt x="1689" y="346"/>
                    </a:lnTo>
                    <a:lnTo>
                      <a:pt x="1705" y="366"/>
                    </a:lnTo>
                    <a:lnTo>
                      <a:pt x="1718" y="388"/>
                    </a:lnTo>
                    <a:lnTo>
                      <a:pt x="1730" y="409"/>
                    </a:lnTo>
                    <a:lnTo>
                      <a:pt x="1740" y="430"/>
                    </a:lnTo>
                    <a:lnTo>
                      <a:pt x="1748" y="451"/>
                    </a:lnTo>
                    <a:lnTo>
                      <a:pt x="1754" y="472"/>
                    </a:lnTo>
                    <a:lnTo>
                      <a:pt x="1759" y="493"/>
                    </a:lnTo>
                    <a:lnTo>
                      <a:pt x="1763" y="515"/>
                    </a:lnTo>
                    <a:lnTo>
                      <a:pt x="1765" y="535"/>
                    </a:lnTo>
                    <a:lnTo>
                      <a:pt x="1765" y="556"/>
                    </a:lnTo>
                    <a:lnTo>
                      <a:pt x="1765" y="576"/>
                    </a:lnTo>
                    <a:lnTo>
                      <a:pt x="1763" y="595"/>
                    </a:lnTo>
                    <a:lnTo>
                      <a:pt x="1760" y="614"/>
                    </a:lnTo>
                    <a:lnTo>
                      <a:pt x="34" y="694"/>
                    </a:lnTo>
                    <a:lnTo>
                      <a:pt x="31" y="687"/>
                    </a:lnTo>
                    <a:lnTo>
                      <a:pt x="28" y="680"/>
                    </a:lnTo>
                    <a:lnTo>
                      <a:pt x="26" y="674"/>
                    </a:lnTo>
                    <a:lnTo>
                      <a:pt x="23" y="667"/>
                    </a:lnTo>
                    <a:lnTo>
                      <a:pt x="21" y="660"/>
                    </a:lnTo>
                    <a:lnTo>
                      <a:pt x="18" y="652"/>
                    </a:lnTo>
                    <a:lnTo>
                      <a:pt x="16" y="644"/>
                    </a:lnTo>
                    <a:lnTo>
                      <a:pt x="13" y="636"/>
                    </a:lnTo>
                    <a:lnTo>
                      <a:pt x="8" y="614"/>
                    </a:lnTo>
                    <a:lnTo>
                      <a:pt x="4" y="591"/>
                    </a:lnTo>
                    <a:lnTo>
                      <a:pt x="1" y="569"/>
                    </a:lnTo>
                    <a:lnTo>
                      <a:pt x="0" y="546"/>
                    </a:lnTo>
                    <a:lnTo>
                      <a:pt x="0" y="524"/>
                    </a:lnTo>
                    <a:lnTo>
                      <a:pt x="1" y="501"/>
                    </a:lnTo>
                    <a:lnTo>
                      <a:pt x="3" y="480"/>
                    </a:lnTo>
                    <a:lnTo>
                      <a:pt x="6" y="459"/>
                    </a:lnTo>
                    <a:lnTo>
                      <a:pt x="10" y="438"/>
                    </a:lnTo>
                    <a:lnTo>
                      <a:pt x="15" y="417"/>
                    </a:lnTo>
                    <a:lnTo>
                      <a:pt x="20" y="397"/>
                    </a:lnTo>
                    <a:lnTo>
                      <a:pt x="26" y="378"/>
                    </a:lnTo>
                    <a:lnTo>
                      <a:pt x="33" y="358"/>
                    </a:lnTo>
                    <a:lnTo>
                      <a:pt x="40" y="339"/>
                    </a:lnTo>
                    <a:lnTo>
                      <a:pt x="48" y="321"/>
                    </a:lnTo>
                    <a:lnTo>
                      <a:pt x="56" y="304"/>
                    </a:lnTo>
                    <a:lnTo>
                      <a:pt x="72" y="272"/>
                    </a:lnTo>
                    <a:lnTo>
                      <a:pt x="88" y="243"/>
                    </a:lnTo>
                    <a:lnTo>
                      <a:pt x="104" y="216"/>
                    </a:lnTo>
                    <a:lnTo>
                      <a:pt x="118" y="195"/>
                    </a:lnTo>
                    <a:lnTo>
                      <a:pt x="142" y="164"/>
                    </a:lnTo>
                    <a:lnTo>
                      <a:pt x="150" y="15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0" name="Freeform 121"/>
              <p:cNvSpPr>
                <a:spLocks/>
              </p:cNvSpPr>
              <p:nvPr/>
            </p:nvSpPr>
            <p:spPr bwMode="auto">
              <a:xfrm>
                <a:off x="2264" y="3035"/>
                <a:ext cx="123" cy="16"/>
              </a:xfrm>
              <a:custGeom>
                <a:avLst/>
                <a:gdLst>
                  <a:gd name="T0" fmla="*/ 0 w 1726"/>
                  <a:gd name="T1" fmla="*/ 0 h 224"/>
                  <a:gd name="T2" fmla="*/ 0 w 1726"/>
                  <a:gd name="T3" fmla="*/ 0 h 224"/>
                  <a:gd name="T4" fmla="*/ 0 w 1726"/>
                  <a:gd name="T5" fmla="*/ 0 h 224"/>
                  <a:gd name="T6" fmla="*/ 0 w 1726"/>
                  <a:gd name="T7" fmla="*/ 0 h 224"/>
                  <a:gd name="T8" fmla="*/ 0 w 1726"/>
                  <a:gd name="T9" fmla="*/ 0 h 224"/>
                  <a:gd name="T10" fmla="*/ 0 w 1726"/>
                  <a:gd name="T11" fmla="*/ 0 h 224"/>
                  <a:gd name="T12" fmla="*/ 0 w 1726"/>
                  <a:gd name="T13" fmla="*/ 0 h 224"/>
                  <a:gd name="T14" fmla="*/ 0 w 1726"/>
                  <a:gd name="T15" fmla="*/ 0 h 224"/>
                  <a:gd name="T16" fmla="*/ 0 w 1726"/>
                  <a:gd name="T17" fmla="*/ 0 h 224"/>
                  <a:gd name="T18" fmla="*/ 0 w 1726"/>
                  <a:gd name="T19" fmla="*/ 0 h 224"/>
                  <a:gd name="T20" fmla="*/ 0 w 1726"/>
                  <a:gd name="T21" fmla="*/ 0 h 224"/>
                  <a:gd name="T22" fmla="*/ 0 w 1726"/>
                  <a:gd name="T23" fmla="*/ 0 h 224"/>
                  <a:gd name="T24" fmla="*/ 0 w 1726"/>
                  <a:gd name="T25" fmla="*/ 0 h 224"/>
                  <a:gd name="T26" fmla="*/ 0 w 1726"/>
                  <a:gd name="T27" fmla="*/ 0 h 224"/>
                  <a:gd name="T28" fmla="*/ 0 w 1726"/>
                  <a:gd name="T29" fmla="*/ 0 h 224"/>
                  <a:gd name="T30" fmla="*/ 0 w 1726"/>
                  <a:gd name="T31" fmla="*/ 0 h 224"/>
                  <a:gd name="T32" fmla="*/ 0 w 1726"/>
                  <a:gd name="T33" fmla="*/ 0 h 224"/>
                  <a:gd name="T34" fmla="*/ 0 w 1726"/>
                  <a:gd name="T35" fmla="*/ 0 h 224"/>
                  <a:gd name="T36" fmla="*/ 0 w 1726"/>
                  <a:gd name="T37" fmla="*/ 0 h 224"/>
                  <a:gd name="T38" fmla="*/ 0 w 1726"/>
                  <a:gd name="T39" fmla="*/ 0 h 224"/>
                  <a:gd name="T40" fmla="*/ 0 w 1726"/>
                  <a:gd name="T41" fmla="*/ 0 h 224"/>
                  <a:gd name="T42" fmla="*/ 0 w 1726"/>
                  <a:gd name="T43" fmla="*/ 0 h 224"/>
                  <a:gd name="T44" fmla="*/ 0 w 1726"/>
                  <a:gd name="T45" fmla="*/ 0 h 224"/>
                  <a:gd name="T46" fmla="*/ 0 w 1726"/>
                  <a:gd name="T47" fmla="*/ 0 h 224"/>
                  <a:gd name="T48" fmla="*/ 0 w 1726"/>
                  <a:gd name="T49" fmla="*/ 0 h 224"/>
                  <a:gd name="T50" fmla="*/ 0 w 1726"/>
                  <a:gd name="T51" fmla="*/ 0 h 224"/>
                  <a:gd name="T52" fmla="*/ 0 w 1726"/>
                  <a:gd name="T53" fmla="*/ 0 h 224"/>
                  <a:gd name="T54" fmla="*/ 0 w 1726"/>
                  <a:gd name="T55" fmla="*/ 0 h 224"/>
                  <a:gd name="T56" fmla="*/ 0 w 1726"/>
                  <a:gd name="T57" fmla="*/ 0 h 224"/>
                  <a:gd name="T58" fmla="*/ 0 w 1726"/>
                  <a:gd name="T59" fmla="*/ 0 h 224"/>
                  <a:gd name="T60" fmla="*/ 0 w 1726"/>
                  <a:gd name="T61" fmla="*/ 0 h 224"/>
                  <a:gd name="T62" fmla="*/ 0 w 1726"/>
                  <a:gd name="T63" fmla="*/ 0 h 224"/>
                  <a:gd name="T64" fmla="*/ 0 w 1726"/>
                  <a:gd name="T65" fmla="*/ 0 h 224"/>
                  <a:gd name="T66" fmla="*/ 0 w 1726"/>
                  <a:gd name="T67" fmla="*/ 0 h 224"/>
                  <a:gd name="T68" fmla="*/ 0 w 1726"/>
                  <a:gd name="T69" fmla="*/ 0 h 224"/>
                  <a:gd name="T70" fmla="*/ 0 w 1726"/>
                  <a:gd name="T71" fmla="*/ 0 h 224"/>
                  <a:gd name="T72" fmla="*/ 0 w 1726"/>
                  <a:gd name="T73" fmla="*/ 0 h 224"/>
                  <a:gd name="T74" fmla="*/ 0 w 1726"/>
                  <a:gd name="T75" fmla="*/ 0 h 224"/>
                  <a:gd name="T76" fmla="*/ 0 w 1726"/>
                  <a:gd name="T77" fmla="*/ 0 h 224"/>
                  <a:gd name="T78" fmla="*/ 0 w 1726"/>
                  <a:gd name="T79" fmla="*/ 0 h 224"/>
                  <a:gd name="T80" fmla="*/ 0 w 1726"/>
                  <a:gd name="T81" fmla="*/ 0 h 224"/>
                  <a:gd name="T82" fmla="*/ 0 w 1726"/>
                  <a:gd name="T83" fmla="*/ 0 h 224"/>
                  <a:gd name="T84" fmla="*/ 0 w 1726"/>
                  <a:gd name="T85" fmla="*/ 0 h 224"/>
                  <a:gd name="T86" fmla="*/ 0 w 1726"/>
                  <a:gd name="T87" fmla="*/ 0 h 224"/>
                  <a:gd name="T88" fmla="*/ 0 w 1726"/>
                  <a:gd name="T89" fmla="*/ 0 h 224"/>
                  <a:gd name="T90" fmla="*/ 0 w 1726"/>
                  <a:gd name="T91" fmla="*/ 0 h 224"/>
                  <a:gd name="T92" fmla="*/ 0 w 1726"/>
                  <a:gd name="T93" fmla="*/ 0 h 224"/>
                  <a:gd name="T94" fmla="*/ 0 w 1726"/>
                  <a:gd name="T95" fmla="*/ 0 h 224"/>
                  <a:gd name="T96" fmla="*/ 0 w 1726"/>
                  <a:gd name="T97" fmla="*/ 0 h 224"/>
                  <a:gd name="T98" fmla="*/ 0 w 1726"/>
                  <a:gd name="T99" fmla="*/ 0 h 22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726" h="224">
                    <a:moveTo>
                      <a:pt x="1726" y="0"/>
                    </a:moveTo>
                    <a:lnTo>
                      <a:pt x="1723" y="17"/>
                    </a:lnTo>
                    <a:lnTo>
                      <a:pt x="1719" y="34"/>
                    </a:lnTo>
                    <a:lnTo>
                      <a:pt x="1714" y="50"/>
                    </a:lnTo>
                    <a:lnTo>
                      <a:pt x="1709" y="65"/>
                    </a:lnTo>
                    <a:lnTo>
                      <a:pt x="1703" y="79"/>
                    </a:lnTo>
                    <a:lnTo>
                      <a:pt x="1696" y="92"/>
                    </a:lnTo>
                    <a:lnTo>
                      <a:pt x="1689" y="105"/>
                    </a:lnTo>
                    <a:lnTo>
                      <a:pt x="1682" y="116"/>
                    </a:lnTo>
                    <a:lnTo>
                      <a:pt x="1674" y="126"/>
                    </a:lnTo>
                    <a:lnTo>
                      <a:pt x="1666" y="135"/>
                    </a:lnTo>
                    <a:lnTo>
                      <a:pt x="1658" y="143"/>
                    </a:lnTo>
                    <a:lnTo>
                      <a:pt x="1650" y="150"/>
                    </a:lnTo>
                    <a:lnTo>
                      <a:pt x="1641" y="156"/>
                    </a:lnTo>
                    <a:lnTo>
                      <a:pt x="1633" y="160"/>
                    </a:lnTo>
                    <a:lnTo>
                      <a:pt x="1625" y="162"/>
                    </a:lnTo>
                    <a:lnTo>
                      <a:pt x="1617" y="164"/>
                    </a:lnTo>
                    <a:lnTo>
                      <a:pt x="1563" y="166"/>
                    </a:lnTo>
                    <a:lnTo>
                      <a:pt x="1471" y="171"/>
                    </a:lnTo>
                    <a:lnTo>
                      <a:pt x="1349" y="177"/>
                    </a:lnTo>
                    <a:lnTo>
                      <a:pt x="1206" y="183"/>
                    </a:lnTo>
                    <a:lnTo>
                      <a:pt x="1050" y="190"/>
                    </a:lnTo>
                    <a:lnTo>
                      <a:pt x="888" y="198"/>
                    </a:lnTo>
                    <a:lnTo>
                      <a:pt x="728" y="205"/>
                    </a:lnTo>
                    <a:lnTo>
                      <a:pt x="580" y="212"/>
                    </a:lnTo>
                    <a:lnTo>
                      <a:pt x="460" y="218"/>
                    </a:lnTo>
                    <a:lnTo>
                      <a:pt x="356" y="223"/>
                    </a:lnTo>
                    <a:lnTo>
                      <a:pt x="309" y="224"/>
                    </a:lnTo>
                    <a:lnTo>
                      <a:pt x="267" y="224"/>
                    </a:lnTo>
                    <a:lnTo>
                      <a:pt x="247" y="223"/>
                    </a:lnTo>
                    <a:lnTo>
                      <a:pt x="227" y="222"/>
                    </a:lnTo>
                    <a:lnTo>
                      <a:pt x="208" y="220"/>
                    </a:lnTo>
                    <a:lnTo>
                      <a:pt x="191" y="218"/>
                    </a:lnTo>
                    <a:lnTo>
                      <a:pt x="174" y="216"/>
                    </a:lnTo>
                    <a:lnTo>
                      <a:pt x="158" y="213"/>
                    </a:lnTo>
                    <a:lnTo>
                      <a:pt x="142" y="209"/>
                    </a:lnTo>
                    <a:lnTo>
                      <a:pt x="128" y="204"/>
                    </a:lnTo>
                    <a:lnTo>
                      <a:pt x="114" y="199"/>
                    </a:lnTo>
                    <a:lnTo>
                      <a:pt x="100" y="193"/>
                    </a:lnTo>
                    <a:lnTo>
                      <a:pt x="87" y="186"/>
                    </a:lnTo>
                    <a:lnTo>
                      <a:pt x="75" y="178"/>
                    </a:lnTo>
                    <a:lnTo>
                      <a:pt x="63" y="169"/>
                    </a:lnTo>
                    <a:lnTo>
                      <a:pt x="53" y="159"/>
                    </a:lnTo>
                    <a:lnTo>
                      <a:pt x="42" y="148"/>
                    </a:lnTo>
                    <a:lnTo>
                      <a:pt x="33" y="137"/>
                    </a:lnTo>
                    <a:lnTo>
                      <a:pt x="24" y="124"/>
                    </a:lnTo>
                    <a:lnTo>
                      <a:pt x="15" y="110"/>
                    </a:lnTo>
                    <a:lnTo>
                      <a:pt x="7" y="96"/>
                    </a:lnTo>
                    <a:lnTo>
                      <a:pt x="0" y="80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1" name="Freeform 122"/>
              <p:cNvSpPr>
                <a:spLocks/>
              </p:cNvSpPr>
              <p:nvPr/>
            </p:nvSpPr>
            <p:spPr bwMode="auto">
              <a:xfrm>
                <a:off x="2084" y="2909"/>
                <a:ext cx="51" cy="126"/>
              </a:xfrm>
              <a:custGeom>
                <a:avLst/>
                <a:gdLst>
                  <a:gd name="T0" fmla="*/ 0 w 714"/>
                  <a:gd name="T1" fmla="*/ 0 h 1767"/>
                  <a:gd name="T2" fmla="*/ 0 w 714"/>
                  <a:gd name="T3" fmla="*/ 0 h 1767"/>
                  <a:gd name="T4" fmla="*/ 0 w 714"/>
                  <a:gd name="T5" fmla="*/ 0 h 1767"/>
                  <a:gd name="T6" fmla="*/ 0 w 714"/>
                  <a:gd name="T7" fmla="*/ 0 h 1767"/>
                  <a:gd name="T8" fmla="*/ 0 w 714"/>
                  <a:gd name="T9" fmla="*/ 0 h 1767"/>
                  <a:gd name="T10" fmla="*/ 0 w 714"/>
                  <a:gd name="T11" fmla="*/ 0 h 1767"/>
                  <a:gd name="T12" fmla="*/ 0 w 714"/>
                  <a:gd name="T13" fmla="*/ 0 h 1767"/>
                  <a:gd name="T14" fmla="*/ 0 w 714"/>
                  <a:gd name="T15" fmla="*/ 0 h 1767"/>
                  <a:gd name="T16" fmla="*/ 0 w 714"/>
                  <a:gd name="T17" fmla="*/ 0 h 1767"/>
                  <a:gd name="T18" fmla="*/ 0 w 714"/>
                  <a:gd name="T19" fmla="*/ 0 h 1767"/>
                  <a:gd name="T20" fmla="*/ 0 w 714"/>
                  <a:gd name="T21" fmla="*/ 0 h 1767"/>
                  <a:gd name="T22" fmla="*/ 0 w 714"/>
                  <a:gd name="T23" fmla="*/ 0 h 1767"/>
                  <a:gd name="T24" fmla="*/ 0 w 714"/>
                  <a:gd name="T25" fmla="*/ 0 h 1767"/>
                  <a:gd name="T26" fmla="*/ 0 w 714"/>
                  <a:gd name="T27" fmla="*/ 0 h 1767"/>
                  <a:gd name="T28" fmla="*/ 0 w 714"/>
                  <a:gd name="T29" fmla="*/ 0 h 1767"/>
                  <a:gd name="T30" fmla="*/ 0 w 714"/>
                  <a:gd name="T31" fmla="*/ 0 h 1767"/>
                  <a:gd name="T32" fmla="*/ 0 w 714"/>
                  <a:gd name="T33" fmla="*/ 0 h 1767"/>
                  <a:gd name="T34" fmla="*/ 0 w 714"/>
                  <a:gd name="T35" fmla="*/ 0 h 1767"/>
                  <a:gd name="T36" fmla="*/ 0 w 714"/>
                  <a:gd name="T37" fmla="*/ 0 h 1767"/>
                  <a:gd name="T38" fmla="*/ 0 w 714"/>
                  <a:gd name="T39" fmla="*/ 0 h 1767"/>
                  <a:gd name="T40" fmla="*/ 0 w 714"/>
                  <a:gd name="T41" fmla="*/ 0 h 1767"/>
                  <a:gd name="T42" fmla="*/ 0 w 714"/>
                  <a:gd name="T43" fmla="*/ 0 h 1767"/>
                  <a:gd name="T44" fmla="*/ 0 w 714"/>
                  <a:gd name="T45" fmla="*/ 0 h 1767"/>
                  <a:gd name="T46" fmla="*/ 0 w 714"/>
                  <a:gd name="T47" fmla="*/ 0 h 1767"/>
                  <a:gd name="T48" fmla="*/ 0 w 714"/>
                  <a:gd name="T49" fmla="*/ 0 h 1767"/>
                  <a:gd name="T50" fmla="*/ 0 w 714"/>
                  <a:gd name="T51" fmla="*/ 0 h 1767"/>
                  <a:gd name="T52" fmla="*/ 0 w 714"/>
                  <a:gd name="T53" fmla="*/ 0 h 1767"/>
                  <a:gd name="T54" fmla="*/ 0 w 714"/>
                  <a:gd name="T55" fmla="*/ 0 h 1767"/>
                  <a:gd name="T56" fmla="*/ 0 w 714"/>
                  <a:gd name="T57" fmla="*/ 0 h 1767"/>
                  <a:gd name="T58" fmla="*/ 0 w 714"/>
                  <a:gd name="T59" fmla="*/ 0 h 1767"/>
                  <a:gd name="T60" fmla="*/ 0 w 714"/>
                  <a:gd name="T61" fmla="*/ 0 h 1767"/>
                  <a:gd name="T62" fmla="*/ 0 w 714"/>
                  <a:gd name="T63" fmla="*/ 0 h 176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4" h="1767">
                    <a:moveTo>
                      <a:pt x="714" y="969"/>
                    </a:moveTo>
                    <a:lnTo>
                      <a:pt x="710" y="987"/>
                    </a:lnTo>
                    <a:lnTo>
                      <a:pt x="697" y="1038"/>
                    </a:lnTo>
                    <a:lnTo>
                      <a:pt x="688" y="1072"/>
                    </a:lnTo>
                    <a:lnTo>
                      <a:pt x="677" y="1112"/>
                    </a:lnTo>
                    <a:lnTo>
                      <a:pt x="663" y="1157"/>
                    </a:lnTo>
                    <a:lnTo>
                      <a:pt x="647" y="1205"/>
                    </a:lnTo>
                    <a:lnTo>
                      <a:pt x="628" y="1256"/>
                    </a:lnTo>
                    <a:lnTo>
                      <a:pt x="608" y="1310"/>
                    </a:lnTo>
                    <a:lnTo>
                      <a:pt x="586" y="1364"/>
                    </a:lnTo>
                    <a:lnTo>
                      <a:pt x="561" y="1419"/>
                    </a:lnTo>
                    <a:lnTo>
                      <a:pt x="548" y="1446"/>
                    </a:lnTo>
                    <a:lnTo>
                      <a:pt x="535" y="1473"/>
                    </a:lnTo>
                    <a:lnTo>
                      <a:pt x="521" y="1500"/>
                    </a:lnTo>
                    <a:lnTo>
                      <a:pt x="506" y="1526"/>
                    </a:lnTo>
                    <a:lnTo>
                      <a:pt x="489" y="1552"/>
                    </a:lnTo>
                    <a:lnTo>
                      <a:pt x="474" y="1577"/>
                    </a:lnTo>
                    <a:lnTo>
                      <a:pt x="457" y="1601"/>
                    </a:lnTo>
                    <a:lnTo>
                      <a:pt x="440" y="1624"/>
                    </a:lnTo>
                    <a:lnTo>
                      <a:pt x="422" y="1646"/>
                    </a:lnTo>
                    <a:lnTo>
                      <a:pt x="403" y="1667"/>
                    </a:lnTo>
                    <a:lnTo>
                      <a:pt x="383" y="1686"/>
                    </a:lnTo>
                    <a:lnTo>
                      <a:pt x="364" y="1702"/>
                    </a:lnTo>
                    <a:lnTo>
                      <a:pt x="342" y="1716"/>
                    </a:lnTo>
                    <a:lnTo>
                      <a:pt x="322" y="1728"/>
                    </a:lnTo>
                    <a:lnTo>
                      <a:pt x="301" y="1738"/>
                    </a:lnTo>
                    <a:lnTo>
                      <a:pt x="280" y="1747"/>
                    </a:lnTo>
                    <a:lnTo>
                      <a:pt x="259" y="1754"/>
                    </a:lnTo>
                    <a:lnTo>
                      <a:pt x="238" y="1759"/>
                    </a:lnTo>
                    <a:lnTo>
                      <a:pt x="218" y="1763"/>
                    </a:lnTo>
                    <a:lnTo>
                      <a:pt x="196" y="1765"/>
                    </a:lnTo>
                    <a:lnTo>
                      <a:pt x="176" y="1767"/>
                    </a:lnTo>
                    <a:lnTo>
                      <a:pt x="156" y="1767"/>
                    </a:lnTo>
                    <a:lnTo>
                      <a:pt x="136" y="1765"/>
                    </a:lnTo>
                    <a:lnTo>
                      <a:pt x="117" y="1763"/>
                    </a:lnTo>
                    <a:lnTo>
                      <a:pt x="0" y="37"/>
                    </a:lnTo>
                    <a:lnTo>
                      <a:pt x="6" y="35"/>
                    </a:lnTo>
                    <a:lnTo>
                      <a:pt x="13" y="32"/>
                    </a:lnTo>
                    <a:lnTo>
                      <a:pt x="19" y="29"/>
                    </a:lnTo>
                    <a:lnTo>
                      <a:pt x="26" y="26"/>
                    </a:lnTo>
                    <a:lnTo>
                      <a:pt x="33" y="24"/>
                    </a:lnTo>
                    <a:lnTo>
                      <a:pt x="41" y="21"/>
                    </a:lnTo>
                    <a:lnTo>
                      <a:pt x="48" y="18"/>
                    </a:lnTo>
                    <a:lnTo>
                      <a:pt x="56" y="16"/>
                    </a:lnTo>
                    <a:lnTo>
                      <a:pt x="79" y="10"/>
                    </a:lnTo>
                    <a:lnTo>
                      <a:pt x="102" y="5"/>
                    </a:lnTo>
                    <a:lnTo>
                      <a:pt x="124" y="2"/>
                    </a:lnTo>
                    <a:lnTo>
                      <a:pt x="146" y="0"/>
                    </a:lnTo>
                    <a:lnTo>
                      <a:pt x="168" y="0"/>
                    </a:lnTo>
                    <a:lnTo>
                      <a:pt x="190" y="0"/>
                    </a:lnTo>
                    <a:lnTo>
                      <a:pt x="213" y="2"/>
                    </a:lnTo>
                    <a:lnTo>
                      <a:pt x="234" y="4"/>
                    </a:lnTo>
                    <a:lnTo>
                      <a:pt x="255" y="8"/>
                    </a:lnTo>
                    <a:lnTo>
                      <a:pt x="276" y="12"/>
                    </a:lnTo>
                    <a:lnTo>
                      <a:pt x="296" y="17"/>
                    </a:lnTo>
                    <a:lnTo>
                      <a:pt x="316" y="23"/>
                    </a:lnTo>
                    <a:lnTo>
                      <a:pt x="354" y="36"/>
                    </a:lnTo>
                    <a:lnTo>
                      <a:pt x="390" y="52"/>
                    </a:lnTo>
                    <a:lnTo>
                      <a:pt x="422" y="67"/>
                    </a:lnTo>
                    <a:lnTo>
                      <a:pt x="452" y="83"/>
                    </a:lnTo>
                    <a:lnTo>
                      <a:pt x="477" y="98"/>
                    </a:lnTo>
                    <a:lnTo>
                      <a:pt x="500" y="112"/>
                    </a:lnTo>
                    <a:lnTo>
                      <a:pt x="531" y="134"/>
                    </a:lnTo>
                    <a:lnTo>
                      <a:pt x="542" y="142"/>
                    </a:lnTo>
                    <a:lnTo>
                      <a:pt x="714" y="969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2" name="Freeform 123"/>
              <p:cNvSpPr>
                <a:spLocks/>
              </p:cNvSpPr>
              <p:nvPr/>
            </p:nvSpPr>
            <p:spPr bwMode="auto">
              <a:xfrm>
                <a:off x="2074" y="2911"/>
                <a:ext cx="19" cy="124"/>
              </a:xfrm>
              <a:custGeom>
                <a:avLst/>
                <a:gdLst>
                  <a:gd name="T0" fmla="*/ 0 w 256"/>
                  <a:gd name="T1" fmla="*/ 0 h 1726"/>
                  <a:gd name="T2" fmla="*/ 0 w 256"/>
                  <a:gd name="T3" fmla="*/ 0 h 1726"/>
                  <a:gd name="T4" fmla="*/ 0 w 256"/>
                  <a:gd name="T5" fmla="*/ 0 h 1726"/>
                  <a:gd name="T6" fmla="*/ 0 w 256"/>
                  <a:gd name="T7" fmla="*/ 0 h 1726"/>
                  <a:gd name="T8" fmla="*/ 0 w 256"/>
                  <a:gd name="T9" fmla="*/ 0 h 1726"/>
                  <a:gd name="T10" fmla="*/ 0 w 256"/>
                  <a:gd name="T11" fmla="*/ 0 h 1726"/>
                  <a:gd name="T12" fmla="*/ 0 w 256"/>
                  <a:gd name="T13" fmla="*/ 0 h 1726"/>
                  <a:gd name="T14" fmla="*/ 0 w 256"/>
                  <a:gd name="T15" fmla="*/ 0 h 1726"/>
                  <a:gd name="T16" fmla="*/ 0 w 256"/>
                  <a:gd name="T17" fmla="*/ 0 h 1726"/>
                  <a:gd name="T18" fmla="*/ 0 w 256"/>
                  <a:gd name="T19" fmla="*/ 0 h 1726"/>
                  <a:gd name="T20" fmla="*/ 0 w 256"/>
                  <a:gd name="T21" fmla="*/ 0 h 1726"/>
                  <a:gd name="T22" fmla="*/ 0 w 256"/>
                  <a:gd name="T23" fmla="*/ 0 h 1726"/>
                  <a:gd name="T24" fmla="*/ 0 w 256"/>
                  <a:gd name="T25" fmla="*/ 0 h 1726"/>
                  <a:gd name="T26" fmla="*/ 0 w 256"/>
                  <a:gd name="T27" fmla="*/ 0 h 1726"/>
                  <a:gd name="T28" fmla="*/ 0 w 256"/>
                  <a:gd name="T29" fmla="*/ 0 h 1726"/>
                  <a:gd name="T30" fmla="*/ 0 w 256"/>
                  <a:gd name="T31" fmla="*/ 0 h 1726"/>
                  <a:gd name="T32" fmla="*/ 0 w 256"/>
                  <a:gd name="T33" fmla="*/ 0 h 1726"/>
                  <a:gd name="T34" fmla="*/ 0 w 256"/>
                  <a:gd name="T35" fmla="*/ 0 h 1726"/>
                  <a:gd name="T36" fmla="*/ 0 w 256"/>
                  <a:gd name="T37" fmla="*/ 0 h 1726"/>
                  <a:gd name="T38" fmla="*/ 0 w 256"/>
                  <a:gd name="T39" fmla="*/ 0 h 1726"/>
                  <a:gd name="T40" fmla="*/ 0 w 256"/>
                  <a:gd name="T41" fmla="*/ 0 h 1726"/>
                  <a:gd name="T42" fmla="*/ 0 w 256"/>
                  <a:gd name="T43" fmla="*/ 0 h 1726"/>
                  <a:gd name="T44" fmla="*/ 0 w 256"/>
                  <a:gd name="T45" fmla="*/ 0 h 1726"/>
                  <a:gd name="T46" fmla="*/ 0 w 256"/>
                  <a:gd name="T47" fmla="*/ 0 h 1726"/>
                  <a:gd name="T48" fmla="*/ 0 w 256"/>
                  <a:gd name="T49" fmla="*/ 0 h 1726"/>
                  <a:gd name="T50" fmla="*/ 0 w 256"/>
                  <a:gd name="T51" fmla="*/ 0 h 1726"/>
                  <a:gd name="T52" fmla="*/ 0 w 256"/>
                  <a:gd name="T53" fmla="*/ 0 h 1726"/>
                  <a:gd name="T54" fmla="*/ 0 w 256"/>
                  <a:gd name="T55" fmla="*/ 0 h 1726"/>
                  <a:gd name="T56" fmla="*/ 0 w 256"/>
                  <a:gd name="T57" fmla="*/ 0 h 1726"/>
                  <a:gd name="T58" fmla="*/ 0 w 256"/>
                  <a:gd name="T59" fmla="*/ 0 h 1726"/>
                  <a:gd name="T60" fmla="*/ 0 w 256"/>
                  <a:gd name="T61" fmla="*/ 0 h 1726"/>
                  <a:gd name="T62" fmla="*/ 0 w 256"/>
                  <a:gd name="T63" fmla="*/ 0 h 1726"/>
                  <a:gd name="T64" fmla="*/ 0 w 256"/>
                  <a:gd name="T65" fmla="*/ 0 h 1726"/>
                  <a:gd name="T66" fmla="*/ 0 w 256"/>
                  <a:gd name="T67" fmla="*/ 0 h 1726"/>
                  <a:gd name="T68" fmla="*/ 0 w 256"/>
                  <a:gd name="T69" fmla="*/ 0 h 1726"/>
                  <a:gd name="T70" fmla="*/ 0 w 256"/>
                  <a:gd name="T71" fmla="*/ 0 h 1726"/>
                  <a:gd name="T72" fmla="*/ 0 w 256"/>
                  <a:gd name="T73" fmla="*/ 0 h 1726"/>
                  <a:gd name="T74" fmla="*/ 0 w 256"/>
                  <a:gd name="T75" fmla="*/ 0 h 1726"/>
                  <a:gd name="T76" fmla="*/ 0 w 256"/>
                  <a:gd name="T77" fmla="*/ 0 h 1726"/>
                  <a:gd name="T78" fmla="*/ 0 w 256"/>
                  <a:gd name="T79" fmla="*/ 0 h 1726"/>
                  <a:gd name="T80" fmla="*/ 0 w 256"/>
                  <a:gd name="T81" fmla="*/ 0 h 1726"/>
                  <a:gd name="T82" fmla="*/ 0 w 256"/>
                  <a:gd name="T83" fmla="*/ 0 h 1726"/>
                  <a:gd name="T84" fmla="*/ 0 w 256"/>
                  <a:gd name="T85" fmla="*/ 0 h 1726"/>
                  <a:gd name="T86" fmla="*/ 0 w 256"/>
                  <a:gd name="T87" fmla="*/ 0 h 1726"/>
                  <a:gd name="T88" fmla="*/ 0 w 256"/>
                  <a:gd name="T89" fmla="*/ 0 h 1726"/>
                  <a:gd name="T90" fmla="*/ 0 w 256"/>
                  <a:gd name="T91" fmla="*/ 0 h 1726"/>
                  <a:gd name="T92" fmla="*/ 0 w 256"/>
                  <a:gd name="T93" fmla="*/ 0 h 1726"/>
                  <a:gd name="T94" fmla="*/ 0 w 256"/>
                  <a:gd name="T95" fmla="*/ 0 h 1726"/>
                  <a:gd name="T96" fmla="*/ 0 w 256"/>
                  <a:gd name="T97" fmla="*/ 0 h 1726"/>
                  <a:gd name="T98" fmla="*/ 0 w 256"/>
                  <a:gd name="T99" fmla="*/ 0 h 172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56" h="1726">
                    <a:moveTo>
                      <a:pt x="256" y="1726"/>
                    </a:moveTo>
                    <a:lnTo>
                      <a:pt x="239" y="1723"/>
                    </a:lnTo>
                    <a:lnTo>
                      <a:pt x="223" y="1719"/>
                    </a:lnTo>
                    <a:lnTo>
                      <a:pt x="207" y="1715"/>
                    </a:lnTo>
                    <a:lnTo>
                      <a:pt x="191" y="1710"/>
                    </a:lnTo>
                    <a:lnTo>
                      <a:pt x="177" y="1704"/>
                    </a:lnTo>
                    <a:lnTo>
                      <a:pt x="163" y="1698"/>
                    </a:lnTo>
                    <a:lnTo>
                      <a:pt x="151" y="1691"/>
                    </a:lnTo>
                    <a:lnTo>
                      <a:pt x="139" y="1684"/>
                    </a:lnTo>
                    <a:lnTo>
                      <a:pt x="129" y="1676"/>
                    </a:lnTo>
                    <a:lnTo>
                      <a:pt x="120" y="1669"/>
                    </a:lnTo>
                    <a:lnTo>
                      <a:pt x="111" y="1661"/>
                    </a:lnTo>
                    <a:lnTo>
                      <a:pt x="104" y="1653"/>
                    </a:lnTo>
                    <a:lnTo>
                      <a:pt x="99" y="1645"/>
                    </a:lnTo>
                    <a:lnTo>
                      <a:pt x="95" y="1637"/>
                    </a:lnTo>
                    <a:lnTo>
                      <a:pt x="92" y="1628"/>
                    </a:lnTo>
                    <a:lnTo>
                      <a:pt x="90" y="1620"/>
                    </a:lnTo>
                    <a:lnTo>
                      <a:pt x="87" y="1566"/>
                    </a:lnTo>
                    <a:lnTo>
                      <a:pt x="81" y="1474"/>
                    </a:lnTo>
                    <a:lnTo>
                      <a:pt x="72" y="1353"/>
                    </a:lnTo>
                    <a:lnTo>
                      <a:pt x="62" y="1210"/>
                    </a:lnTo>
                    <a:lnTo>
                      <a:pt x="51" y="1054"/>
                    </a:lnTo>
                    <a:lnTo>
                      <a:pt x="40" y="892"/>
                    </a:lnTo>
                    <a:lnTo>
                      <a:pt x="30" y="733"/>
                    </a:lnTo>
                    <a:lnTo>
                      <a:pt x="20" y="584"/>
                    </a:lnTo>
                    <a:lnTo>
                      <a:pt x="11" y="465"/>
                    </a:lnTo>
                    <a:lnTo>
                      <a:pt x="4" y="360"/>
                    </a:lnTo>
                    <a:lnTo>
                      <a:pt x="1" y="314"/>
                    </a:lnTo>
                    <a:lnTo>
                      <a:pt x="0" y="271"/>
                    </a:lnTo>
                    <a:lnTo>
                      <a:pt x="1" y="251"/>
                    </a:lnTo>
                    <a:lnTo>
                      <a:pt x="1" y="231"/>
                    </a:lnTo>
                    <a:lnTo>
                      <a:pt x="2" y="213"/>
                    </a:lnTo>
                    <a:lnTo>
                      <a:pt x="4" y="195"/>
                    </a:lnTo>
                    <a:lnTo>
                      <a:pt x="6" y="178"/>
                    </a:lnTo>
                    <a:lnTo>
                      <a:pt x="9" y="162"/>
                    </a:lnTo>
                    <a:lnTo>
                      <a:pt x="13" y="146"/>
                    </a:lnTo>
                    <a:lnTo>
                      <a:pt x="17" y="131"/>
                    </a:lnTo>
                    <a:lnTo>
                      <a:pt x="22" y="117"/>
                    </a:lnTo>
                    <a:lnTo>
                      <a:pt x="28" y="104"/>
                    </a:lnTo>
                    <a:lnTo>
                      <a:pt x="34" y="91"/>
                    </a:lnTo>
                    <a:lnTo>
                      <a:pt x="42" y="79"/>
                    </a:lnTo>
                    <a:lnTo>
                      <a:pt x="50" y="67"/>
                    </a:lnTo>
                    <a:lnTo>
                      <a:pt x="60" y="56"/>
                    </a:lnTo>
                    <a:lnTo>
                      <a:pt x="71" y="46"/>
                    </a:lnTo>
                    <a:lnTo>
                      <a:pt x="82" y="36"/>
                    </a:lnTo>
                    <a:lnTo>
                      <a:pt x="95" y="26"/>
                    </a:lnTo>
                    <a:lnTo>
                      <a:pt x="108" y="18"/>
                    </a:lnTo>
                    <a:lnTo>
                      <a:pt x="123" y="8"/>
                    </a:lnTo>
                    <a:lnTo>
                      <a:pt x="139" y="0"/>
                    </a:lnTo>
                    <a:lnTo>
                      <a:pt x="256" y="172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3" name="Freeform 124"/>
              <p:cNvSpPr>
                <a:spLocks/>
              </p:cNvSpPr>
              <p:nvPr/>
            </p:nvSpPr>
            <p:spPr bwMode="auto">
              <a:xfrm>
                <a:off x="2223" y="2652"/>
                <a:ext cx="145" cy="154"/>
              </a:xfrm>
              <a:custGeom>
                <a:avLst/>
                <a:gdLst>
                  <a:gd name="T0" fmla="*/ 0 w 2018"/>
                  <a:gd name="T1" fmla="*/ 0 h 2153"/>
                  <a:gd name="T2" fmla="*/ 0 w 2018"/>
                  <a:gd name="T3" fmla="*/ 0 h 2153"/>
                  <a:gd name="T4" fmla="*/ 0 w 2018"/>
                  <a:gd name="T5" fmla="*/ 0 h 2153"/>
                  <a:gd name="T6" fmla="*/ 0 w 2018"/>
                  <a:gd name="T7" fmla="*/ 0 h 2153"/>
                  <a:gd name="T8" fmla="*/ 0 w 2018"/>
                  <a:gd name="T9" fmla="*/ 0 h 2153"/>
                  <a:gd name="T10" fmla="*/ 0 w 2018"/>
                  <a:gd name="T11" fmla="*/ 0 h 2153"/>
                  <a:gd name="T12" fmla="*/ 0 w 2018"/>
                  <a:gd name="T13" fmla="*/ 0 h 2153"/>
                  <a:gd name="T14" fmla="*/ 0 w 2018"/>
                  <a:gd name="T15" fmla="*/ 0 h 2153"/>
                  <a:gd name="T16" fmla="*/ 0 w 2018"/>
                  <a:gd name="T17" fmla="*/ 0 h 2153"/>
                  <a:gd name="T18" fmla="*/ 0 w 2018"/>
                  <a:gd name="T19" fmla="*/ 0 h 2153"/>
                  <a:gd name="T20" fmla="*/ 0 w 2018"/>
                  <a:gd name="T21" fmla="*/ 0 h 2153"/>
                  <a:gd name="T22" fmla="*/ 0 w 2018"/>
                  <a:gd name="T23" fmla="*/ 0 h 2153"/>
                  <a:gd name="T24" fmla="*/ 0 w 2018"/>
                  <a:gd name="T25" fmla="*/ 0 h 2153"/>
                  <a:gd name="T26" fmla="*/ 0 w 2018"/>
                  <a:gd name="T27" fmla="*/ 0 h 2153"/>
                  <a:gd name="T28" fmla="*/ 0 w 2018"/>
                  <a:gd name="T29" fmla="*/ 0 h 2153"/>
                  <a:gd name="T30" fmla="*/ 0 w 2018"/>
                  <a:gd name="T31" fmla="*/ 0 h 2153"/>
                  <a:gd name="T32" fmla="*/ 0 w 2018"/>
                  <a:gd name="T33" fmla="*/ 0 h 2153"/>
                  <a:gd name="T34" fmla="*/ 0 w 2018"/>
                  <a:gd name="T35" fmla="*/ 0 h 2153"/>
                  <a:gd name="T36" fmla="*/ 0 w 2018"/>
                  <a:gd name="T37" fmla="*/ 0 h 2153"/>
                  <a:gd name="T38" fmla="*/ 0 w 2018"/>
                  <a:gd name="T39" fmla="*/ 0 h 2153"/>
                  <a:gd name="T40" fmla="*/ 0 w 2018"/>
                  <a:gd name="T41" fmla="*/ 0 h 2153"/>
                  <a:gd name="T42" fmla="*/ 0 w 2018"/>
                  <a:gd name="T43" fmla="*/ 0 h 2153"/>
                  <a:gd name="T44" fmla="*/ 0 w 2018"/>
                  <a:gd name="T45" fmla="*/ 0 h 2153"/>
                  <a:gd name="T46" fmla="*/ 0 w 2018"/>
                  <a:gd name="T47" fmla="*/ 0 h 2153"/>
                  <a:gd name="T48" fmla="*/ 0 w 2018"/>
                  <a:gd name="T49" fmla="*/ 0 h 2153"/>
                  <a:gd name="T50" fmla="*/ 0 w 2018"/>
                  <a:gd name="T51" fmla="*/ 0 h 2153"/>
                  <a:gd name="T52" fmla="*/ 0 w 2018"/>
                  <a:gd name="T53" fmla="*/ 0 h 2153"/>
                  <a:gd name="T54" fmla="*/ 0 w 2018"/>
                  <a:gd name="T55" fmla="*/ 0 h 2153"/>
                  <a:gd name="T56" fmla="*/ 0 w 2018"/>
                  <a:gd name="T57" fmla="*/ 0 h 2153"/>
                  <a:gd name="T58" fmla="*/ 0 w 2018"/>
                  <a:gd name="T59" fmla="*/ 0 h 2153"/>
                  <a:gd name="T60" fmla="*/ 0 w 2018"/>
                  <a:gd name="T61" fmla="*/ 0 h 2153"/>
                  <a:gd name="T62" fmla="*/ 0 w 2018"/>
                  <a:gd name="T63" fmla="*/ 0 h 2153"/>
                  <a:gd name="T64" fmla="*/ 0 w 2018"/>
                  <a:gd name="T65" fmla="*/ 0 h 2153"/>
                  <a:gd name="T66" fmla="*/ 0 w 2018"/>
                  <a:gd name="T67" fmla="*/ 0 h 2153"/>
                  <a:gd name="T68" fmla="*/ 0 w 2018"/>
                  <a:gd name="T69" fmla="*/ 0 h 2153"/>
                  <a:gd name="T70" fmla="*/ 0 w 2018"/>
                  <a:gd name="T71" fmla="*/ 0 h 2153"/>
                  <a:gd name="T72" fmla="*/ 0 w 2018"/>
                  <a:gd name="T73" fmla="*/ 0 h 2153"/>
                  <a:gd name="T74" fmla="*/ 0 w 2018"/>
                  <a:gd name="T75" fmla="*/ 0 h 2153"/>
                  <a:gd name="T76" fmla="*/ 0 w 2018"/>
                  <a:gd name="T77" fmla="*/ 0 h 2153"/>
                  <a:gd name="T78" fmla="*/ 0 w 2018"/>
                  <a:gd name="T79" fmla="*/ 0 h 2153"/>
                  <a:gd name="T80" fmla="*/ 0 w 2018"/>
                  <a:gd name="T81" fmla="*/ 0 h 2153"/>
                  <a:gd name="T82" fmla="*/ 0 w 2018"/>
                  <a:gd name="T83" fmla="*/ 0 h 2153"/>
                  <a:gd name="T84" fmla="*/ 0 w 2018"/>
                  <a:gd name="T85" fmla="*/ 0 h 21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18" h="2153">
                    <a:moveTo>
                      <a:pt x="533" y="0"/>
                    </a:moveTo>
                    <a:lnTo>
                      <a:pt x="560" y="33"/>
                    </a:lnTo>
                    <a:lnTo>
                      <a:pt x="635" y="119"/>
                    </a:lnTo>
                    <a:lnTo>
                      <a:pt x="744" y="244"/>
                    </a:lnTo>
                    <a:lnTo>
                      <a:pt x="873" y="391"/>
                    </a:lnTo>
                    <a:lnTo>
                      <a:pt x="941" y="467"/>
                    </a:lnTo>
                    <a:lnTo>
                      <a:pt x="1010" y="543"/>
                    </a:lnTo>
                    <a:lnTo>
                      <a:pt x="1076" y="616"/>
                    </a:lnTo>
                    <a:lnTo>
                      <a:pt x="1140" y="684"/>
                    </a:lnTo>
                    <a:lnTo>
                      <a:pt x="1199" y="744"/>
                    </a:lnTo>
                    <a:lnTo>
                      <a:pt x="1252" y="796"/>
                    </a:lnTo>
                    <a:lnTo>
                      <a:pt x="1275" y="819"/>
                    </a:lnTo>
                    <a:lnTo>
                      <a:pt x="1296" y="838"/>
                    </a:lnTo>
                    <a:lnTo>
                      <a:pt x="1314" y="853"/>
                    </a:lnTo>
                    <a:lnTo>
                      <a:pt x="1330" y="865"/>
                    </a:lnTo>
                    <a:lnTo>
                      <a:pt x="1363" y="888"/>
                    </a:lnTo>
                    <a:lnTo>
                      <a:pt x="1405" y="915"/>
                    </a:lnTo>
                    <a:lnTo>
                      <a:pt x="1452" y="946"/>
                    </a:lnTo>
                    <a:lnTo>
                      <a:pt x="1503" y="978"/>
                    </a:lnTo>
                    <a:lnTo>
                      <a:pt x="1616" y="1047"/>
                    </a:lnTo>
                    <a:lnTo>
                      <a:pt x="1733" y="1118"/>
                    </a:lnTo>
                    <a:lnTo>
                      <a:pt x="1842" y="1183"/>
                    </a:lnTo>
                    <a:lnTo>
                      <a:pt x="1932" y="1237"/>
                    </a:lnTo>
                    <a:lnTo>
                      <a:pt x="1995" y="1274"/>
                    </a:lnTo>
                    <a:lnTo>
                      <a:pt x="2018" y="1287"/>
                    </a:lnTo>
                    <a:lnTo>
                      <a:pt x="1841" y="2153"/>
                    </a:lnTo>
                    <a:lnTo>
                      <a:pt x="1820" y="2143"/>
                    </a:lnTo>
                    <a:lnTo>
                      <a:pt x="1760" y="2119"/>
                    </a:lnTo>
                    <a:lnTo>
                      <a:pt x="1674" y="2081"/>
                    </a:lnTo>
                    <a:lnTo>
                      <a:pt x="1566" y="2034"/>
                    </a:lnTo>
                    <a:lnTo>
                      <a:pt x="1507" y="2006"/>
                    </a:lnTo>
                    <a:lnTo>
                      <a:pt x="1448" y="1978"/>
                    </a:lnTo>
                    <a:lnTo>
                      <a:pt x="1387" y="1949"/>
                    </a:lnTo>
                    <a:lnTo>
                      <a:pt x="1326" y="1919"/>
                    </a:lnTo>
                    <a:lnTo>
                      <a:pt x="1267" y="1888"/>
                    </a:lnTo>
                    <a:lnTo>
                      <a:pt x="1210" y="1857"/>
                    </a:lnTo>
                    <a:lnTo>
                      <a:pt x="1157" y="1827"/>
                    </a:lnTo>
                    <a:lnTo>
                      <a:pt x="1109" y="1798"/>
                    </a:lnTo>
                    <a:lnTo>
                      <a:pt x="1085" y="1782"/>
                    </a:lnTo>
                    <a:lnTo>
                      <a:pt x="1059" y="1764"/>
                    </a:lnTo>
                    <a:lnTo>
                      <a:pt x="1033" y="1742"/>
                    </a:lnTo>
                    <a:lnTo>
                      <a:pt x="1005" y="1719"/>
                    </a:lnTo>
                    <a:lnTo>
                      <a:pt x="976" y="1694"/>
                    </a:lnTo>
                    <a:lnTo>
                      <a:pt x="946" y="1667"/>
                    </a:lnTo>
                    <a:lnTo>
                      <a:pt x="914" y="1639"/>
                    </a:lnTo>
                    <a:lnTo>
                      <a:pt x="883" y="1607"/>
                    </a:lnTo>
                    <a:lnTo>
                      <a:pt x="818" y="1543"/>
                    </a:lnTo>
                    <a:lnTo>
                      <a:pt x="750" y="1474"/>
                    </a:lnTo>
                    <a:lnTo>
                      <a:pt x="683" y="1402"/>
                    </a:lnTo>
                    <a:lnTo>
                      <a:pt x="615" y="1328"/>
                    </a:lnTo>
                    <a:lnTo>
                      <a:pt x="550" y="1255"/>
                    </a:lnTo>
                    <a:lnTo>
                      <a:pt x="486" y="1182"/>
                    </a:lnTo>
                    <a:lnTo>
                      <a:pt x="427" y="1112"/>
                    </a:lnTo>
                    <a:lnTo>
                      <a:pt x="372" y="1045"/>
                    </a:lnTo>
                    <a:lnTo>
                      <a:pt x="323" y="984"/>
                    </a:lnTo>
                    <a:lnTo>
                      <a:pt x="282" y="928"/>
                    </a:lnTo>
                    <a:lnTo>
                      <a:pt x="247" y="881"/>
                    </a:lnTo>
                    <a:lnTo>
                      <a:pt x="221" y="843"/>
                    </a:lnTo>
                    <a:lnTo>
                      <a:pt x="197" y="806"/>
                    </a:lnTo>
                    <a:lnTo>
                      <a:pt x="167" y="760"/>
                    </a:lnTo>
                    <a:lnTo>
                      <a:pt x="133" y="709"/>
                    </a:lnTo>
                    <a:lnTo>
                      <a:pt x="99" y="652"/>
                    </a:lnTo>
                    <a:lnTo>
                      <a:pt x="81" y="622"/>
                    </a:lnTo>
                    <a:lnTo>
                      <a:pt x="65" y="592"/>
                    </a:lnTo>
                    <a:lnTo>
                      <a:pt x="50" y="560"/>
                    </a:lnTo>
                    <a:lnTo>
                      <a:pt x="37" y="527"/>
                    </a:lnTo>
                    <a:lnTo>
                      <a:pt x="25" y="495"/>
                    </a:lnTo>
                    <a:lnTo>
                      <a:pt x="15" y="463"/>
                    </a:lnTo>
                    <a:lnTo>
                      <a:pt x="8" y="430"/>
                    </a:lnTo>
                    <a:lnTo>
                      <a:pt x="3" y="396"/>
                    </a:lnTo>
                    <a:lnTo>
                      <a:pt x="0" y="364"/>
                    </a:lnTo>
                    <a:lnTo>
                      <a:pt x="2" y="332"/>
                    </a:lnTo>
                    <a:lnTo>
                      <a:pt x="6" y="300"/>
                    </a:lnTo>
                    <a:lnTo>
                      <a:pt x="15" y="269"/>
                    </a:lnTo>
                    <a:lnTo>
                      <a:pt x="27" y="238"/>
                    </a:lnTo>
                    <a:lnTo>
                      <a:pt x="44" y="209"/>
                    </a:lnTo>
                    <a:lnTo>
                      <a:pt x="66" y="181"/>
                    </a:lnTo>
                    <a:lnTo>
                      <a:pt x="93" y="154"/>
                    </a:lnTo>
                    <a:lnTo>
                      <a:pt x="126" y="128"/>
                    </a:lnTo>
                    <a:lnTo>
                      <a:pt x="164" y="104"/>
                    </a:lnTo>
                    <a:lnTo>
                      <a:pt x="208" y="81"/>
                    </a:lnTo>
                    <a:lnTo>
                      <a:pt x="260" y="61"/>
                    </a:lnTo>
                    <a:lnTo>
                      <a:pt x="317" y="42"/>
                    </a:lnTo>
                    <a:lnTo>
                      <a:pt x="382" y="26"/>
                    </a:lnTo>
                    <a:lnTo>
                      <a:pt x="453" y="12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4" name="Freeform 125"/>
              <p:cNvSpPr>
                <a:spLocks/>
              </p:cNvSpPr>
              <p:nvPr/>
            </p:nvSpPr>
            <p:spPr bwMode="auto">
              <a:xfrm>
                <a:off x="2146" y="2648"/>
                <a:ext cx="169" cy="214"/>
              </a:xfrm>
              <a:custGeom>
                <a:avLst/>
                <a:gdLst>
                  <a:gd name="T0" fmla="*/ 0 w 2373"/>
                  <a:gd name="T1" fmla="*/ 0 h 2993"/>
                  <a:gd name="T2" fmla="*/ 0 w 2373"/>
                  <a:gd name="T3" fmla="*/ 0 h 2993"/>
                  <a:gd name="T4" fmla="*/ 0 w 2373"/>
                  <a:gd name="T5" fmla="*/ 0 h 2993"/>
                  <a:gd name="T6" fmla="*/ 0 w 2373"/>
                  <a:gd name="T7" fmla="*/ 0 h 2993"/>
                  <a:gd name="T8" fmla="*/ 0 w 2373"/>
                  <a:gd name="T9" fmla="*/ 0 h 2993"/>
                  <a:gd name="T10" fmla="*/ 0 w 2373"/>
                  <a:gd name="T11" fmla="*/ 0 h 2993"/>
                  <a:gd name="T12" fmla="*/ 0 w 2373"/>
                  <a:gd name="T13" fmla="*/ 0 h 2993"/>
                  <a:gd name="T14" fmla="*/ 0 w 2373"/>
                  <a:gd name="T15" fmla="*/ 0 h 2993"/>
                  <a:gd name="T16" fmla="*/ 0 w 2373"/>
                  <a:gd name="T17" fmla="*/ 0 h 2993"/>
                  <a:gd name="T18" fmla="*/ 0 w 2373"/>
                  <a:gd name="T19" fmla="*/ 0 h 2993"/>
                  <a:gd name="T20" fmla="*/ 0 w 2373"/>
                  <a:gd name="T21" fmla="*/ 0 h 2993"/>
                  <a:gd name="T22" fmla="*/ 0 w 2373"/>
                  <a:gd name="T23" fmla="*/ 0 h 2993"/>
                  <a:gd name="T24" fmla="*/ 0 w 2373"/>
                  <a:gd name="T25" fmla="*/ 0 h 2993"/>
                  <a:gd name="T26" fmla="*/ 0 w 2373"/>
                  <a:gd name="T27" fmla="*/ 0 h 2993"/>
                  <a:gd name="T28" fmla="*/ 0 w 2373"/>
                  <a:gd name="T29" fmla="*/ 0 h 2993"/>
                  <a:gd name="T30" fmla="*/ 0 w 2373"/>
                  <a:gd name="T31" fmla="*/ 0 h 2993"/>
                  <a:gd name="T32" fmla="*/ 0 w 2373"/>
                  <a:gd name="T33" fmla="*/ 0 h 2993"/>
                  <a:gd name="T34" fmla="*/ 0 w 2373"/>
                  <a:gd name="T35" fmla="*/ 0 h 2993"/>
                  <a:gd name="T36" fmla="*/ 0 w 2373"/>
                  <a:gd name="T37" fmla="*/ 0 h 2993"/>
                  <a:gd name="T38" fmla="*/ 0 w 2373"/>
                  <a:gd name="T39" fmla="*/ 0 h 2993"/>
                  <a:gd name="T40" fmla="*/ 0 w 2373"/>
                  <a:gd name="T41" fmla="*/ 0 h 2993"/>
                  <a:gd name="T42" fmla="*/ 0 w 2373"/>
                  <a:gd name="T43" fmla="*/ 0 h 2993"/>
                  <a:gd name="T44" fmla="*/ 0 w 2373"/>
                  <a:gd name="T45" fmla="*/ 0 h 2993"/>
                  <a:gd name="T46" fmla="*/ 0 w 2373"/>
                  <a:gd name="T47" fmla="*/ 0 h 2993"/>
                  <a:gd name="T48" fmla="*/ 0 w 2373"/>
                  <a:gd name="T49" fmla="*/ 0 h 2993"/>
                  <a:gd name="T50" fmla="*/ 0 w 2373"/>
                  <a:gd name="T51" fmla="*/ 0 h 2993"/>
                  <a:gd name="T52" fmla="*/ 0 w 2373"/>
                  <a:gd name="T53" fmla="*/ 0 h 2993"/>
                  <a:gd name="T54" fmla="*/ 0 w 2373"/>
                  <a:gd name="T55" fmla="*/ 0 h 2993"/>
                  <a:gd name="T56" fmla="*/ 0 w 2373"/>
                  <a:gd name="T57" fmla="*/ 0 h 2993"/>
                  <a:gd name="T58" fmla="*/ 0 w 2373"/>
                  <a:gd name="T59" fmla="*/ 0 h 2993"/>
                  <a:gd name="T60" fmla="*/ 0 w 2373"/>
                  <a:gd name="T61" fmla="*/ 0 h 2993"/>
                  <a:gd name="T62" fmla="*/ 0 w 2373"/>
                  <a:gd name="T63" fmla="*/ 0 h 2993"/>
                  <a:gd name="T64" fmla="*/ 0 w 2373"/>
                  <a:gd name="T65" fmla="*/ 0 h 2993"/>
                  <a:gd name="T66" fmla="*/ 0 w 2373"/>
                  <a:gd name="T67" fmla="*/ 0 h 2993"/>
                  <a:gd name="T68" fmla="*/ 0 w 2373"/>
                  <a:gd name="T69" fmla="*/ 0 h 2993"/>
                  <a:gd name="T70" fmla="*/ 0 w 2373"/>
                  <a:gd name="T71" fmla="*/ 0 h 2993"/>
                  <a:gd name="T72" fmla="*/ 0 w 2373"/>
                  <a:gd name="T73" fmla="*/ 0 h 2993"/>
                  <a:gd name="T74" fmla="*/ 0 w 2373"/>
                  <a:gd name="T75" fmla="*/ 0 h 2993"/>
                  <a:gd name="T76" fmla="*/ 0 w 2373"/>
                  <a:gd name="T77" fmla="*/ 0 h 29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373" h="2993">
                    <a:moveTo>
                      <a:pt x="1089" y="0"/>
                    </a:moveTo>
                    <a:lnTo>
                      <a:pt x="865" y="19"/>
                    </a:lnTo>
                    <a:lnTo>
                      <a:pt x="856" y="29"/>
                    </a:lnTo>
                    <a:lnTo>
                      <a:pt x="834" y="60"/>
                    </a:lnTo>
                    <a:lnTo>
                      <a:pt x="817" y="84"/>
                    </a:lnTo>
                    <a:lnTo>
                      <a:pt x="797" y="113"/>
                    </a:lnTo>
                    <a:lnTo>
                      <a:pt x="774" y="149"/>
                    </a:lnTo>
                    <a:lnTo>
                      <a:pt x="748" y="192"/>
                    </a:lnTo>
                    <a:lnTo>
                      <a:pt x="720" y="241"/>
                    </a:lnTo>
                    <a:lnTo>
                      <a:pt x="689" y="297"/>
                    </a:lnTo>
                    <a:lnTo>
                      <a:pt x="657" y="361"/>
                    </a:lnTo>
                    <a:lnTo>
                      <a:pt x="622" y="431"/>
                    </a:lnTo>
                    <a:lnTo>
                      <a:pt x="584" y="511"/>
                    </a:lnTo>
                    <a:lnTo>
                      <a:pt x="546" y="598"/>
                    </a:lnTo>
                    <a:lnTo>
                      <a:pt x="507" y="692"/>
                    </a:lnTo>
                    <a:lnTo>
                      <a:pt x="465" y="796"/>
                    </a:lnTo>
                    <a:lnTo>
                      <a:pt x="444" y="853"/>
                    </a:lnTo>
                    <a:lnTo>
                      <a:pt x="423" y="916"/>
                    </a:lnTo>
                    <a:lnTo>
                      <a:pt x="403" y="984"/>
                    </a:lnTo>
                    <a:lnTo>
                      <a:pt x="382" y="1057"/>
                    </a:lnTo>
                    <a:lnTo>
                      <a:pt x="361" y="1133"/>
                    </a:lnTo>
                    <a:lnTo>
                      <a:pt x="340" y="1213"/>
                    </a:lnTo>
                    <a:lnTo>
                      <a:pt x="319" y="1297"/>
                    </a:lnTo>
                    <a:lnTo>
                      <a:pt x="299" y="1383"/>
                    </a:lnTo>
                    <a:lnTo>
                      <a:pt x="279" y="1471"/>
                    </a:lnTo>
                    <a:lnTo>
                      <a:pt x="259" y="1562"/>
                    </a:lnTo>
                    <a:lnTo>
                      <a:pt x="240" y="1653"/>
                    </a:lnTo>
                    <a:lnTo>
                      <a:pt x="221" y="1745"/>
                    </a:lnTo>
                    <a:lnTo>
                      <a:pt x="183" y="1929"/>
                    </a:lnTo>
                    <a:lnTo>
                      <a:pt x="149" y="2111"/>
                    </a:lnTo>
                    <a:lnTo>
                      <a:pt x="117" y="2286"/>
                    </a:lnTo>
                    <a:lnTo>
                      <a:pt x="89" y="2450"/>
                    </a:lnTo>
                    <a:lnTo>
                      <a:pt x="63" y="2600"/>
                    </a:lnTo>
                    <a:lnTo>
                      <a:pt x="41" y="2731"/>
                    </a:lnTo>
                    <a:lnTo>
                      <a:pt x="10" y="2923"/>
                    </a:lnTo>
                    <a:lnTo>
                      <a:pt x="0" y="2993"/>
                    </a:lnTo>
                    <a:lnTo>
                      <a:pt x="2373" y="2993"/>
                    </a:lnTo>
                    <a:lnTo>
                      <a:pt x="2022" y="1054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5" name="Freeform 126"/>
              <p:cNvSpPr>
                <a:spLocks/>
              </p:cNvSpPr>
              <p:nvPr/>
            </p:nvSpPr>
            <p:spPr bwMode="auto">
              <a:xfrm>
                <a:off x="2085" y="2649"/>
                <a:ext cx="149" cy="152"/>
              </a:xfrm>
              <a:custGeom>
                <a:avLst/>
                <a:gdLst>
                  <a:gd name="T0" fmla="*/ 0 w 2086"/>
                  <a:gd name="T1" fmla="*/ 0 h 2132"/>
                  <a:gd name="T2" fmla="*/ 0 w 2086"/>
                  <a:gd name="T3" fmla="*/ 0 h 2132"/>
                  <a:gd name="T4" fmla="*/ 0 w 2086"/>
                  <a:gd name="T5" fmla="*/ 0 h 2132"/>
                  <a:gd name="T6" fmla="*/ 0 w 2086"/>
                  <a:gd name="T7" fmla="*/ 0 h 2132"/>
                  <a:gd name="T8" fmla="*/ 0 w 2086"/>
                  <a:gd name="T9" fmla="*/ 0 h 2132"/>
                  <a:gd name="T10" fmla="*/ 0 w 2086"/>
                  <a:gd name="T11" fmla="*/ 0 h 2132"/>
                  <a:gd name="T12" fmla="*/ 0 w 2086"/>
                  <a:gd name="T13" fmla="*/ 0 h 2132"/>
                  <a:gd name="T14" fmla="*/ 0 w 2086"/>
                  <a:gd name="T15" fmla="*/ 0 h 2132"/>
                  <a:gd name="T16" fmla="*/ 0 w 2086"/>
                  <a:gd name="T17" fmla="*/ 0 h 2132"/>
                  <a:gd name="T18" fmla="*/ 0 w 2086"/>
                  <a:gd name="T19" fmla="*/ 0 h 2132"/>
                  <a:gd name="T20" fmla="*/ 0 w 2086"/>
                  <a:gd name="T21" fmla="*/ 0 h 2132"/>
                  <a:gd name="T22" fmla="*/ 0 w 2086"/>
                  <a:gd name="T23" fmla="*/ 0 h 2132"/>
                  <a:gd name="T24" fmla="*/ 0 w 2086"/>
                  <a:gd name="T25" fmla="*/ 0 h 2132"/>
                  <a:gd name="T26" fmla="*/ 0 w 2086"/>
                  <a:gd name="T27" fmla="*/ 0 h 2132"/>
                  <a:gd name="T28" fmla="*/ 0 w 2086"/>
                  <a:gd name="T29" fmla="*/ 0 h 2132"/>
                  <a:gd name="T30" fmla="*/ 0 w 2086"/>
                  <a:gd name="T31" fmla="*/ 0 h 2132"/>
                  <a:gd name="T32" fmla="*/ 0 w 2086"/>
                  <a:gd name="T33" fmla="*/ 0 h 2132"/>
                  <a:gd name="T34" fmla="*/ 0 w 2086"/>
                  <a:gd name="T35" fmla="*/ 0 h 2132"/>
                  <a:gd name="T36" fmla="*/ 0 w 2086"/>
                  <a:gd name="T37" fmla="*/ 0 h 2132"/>
                  <a:gd name="T38" fmla="*/ 0 w 2086"/>
                  <a:gd name="T39" fmla="*/ 0 h 2132"/>
                  <a:gd name="T40" fmla="*/ 0 w 2086"/>
                  <a:gd name="T41" fmla="*/ 0 h 2132"/>
                  <a:gd name="T42" fmla="*/ 0 w 2086"/>
                  <a:gd name="T43" fmla="*/ 0 h 2132"/>
                  <a:gd name="T44" fmla="*/ 0 w 2086"/>
                  <a:gd name="T45" fmla="*/ 0 h 2132"/>
                  <a:gd name="T46" fmla="*/ 0 w 2086"/>
                  <a:gd name="T47" fmla="*/ 0 h 2132"/>
                  <a:gd name="T48" fmla="*/ 0 w 2086"/>
                  <a:gd name="T49" fmla="*/ 0 h 2132"/>
                  <a:gd name="T50" fmla="*/ 0 w 2086"/>
                  <a:gd name="T51" fmla="*/ 0 h 2132"/>
                  <a:gd name="T52" fmla="*/ 0 w 2086"/>
                  <a:gd name="T53" fmla="*/ 0 h 2132"/>
                  <a:gd name="T54" fmla="*/ 0 w 2086"/>
                  <a:gd name="T55" fmla="*/ 0 h 2132"/>
                  <a:gd name="T56" fmla="*/ 0 w 2086"/>
                  <a:gd name="T57" fmla="*/ 0 h 2132"/>
                  <a:gd name="T58" fmla="*/ 0 w 2086"/>
                  <a:gd name="T59" fmla="*/ 0 h 2132"/>
                  <a:gd name="T60" fmla="*/ 0 w 2086"/>
                  <a:gd name="T61" fmla="*/ 0 h 2132"/>
                  <a:gd name="T62" fmla="*/ 0 w 2086"/>
                  <a:gd name="T63" fmla="*/ 0 h 2132"/>
                  <a:gd name="T64" fmla="*/ 0 w 2086"/>
                  <a:gd name="T65" fmla="*/ 0 h 2132"/>
                  <a:gd name="T66" fmla="*/ 0 w 2086"/>
                  <a:gd name="T67" fmla="*/ 0 h 2132"/>
                  <a:gd name="T68" fmla="*/ 0 w 2086"/>
                  <a:gd name="T69" fmla="*/ 0 h 2132"/>
                  <a:gd name="T70" fmla="*/ 0 w 2086"/>
                  <a:gd name="T71" fmla="*/ 0 h 2132"/>
                  <a:gd name="T72" fmla="*/ 0 w 2086"/>
                  <a:gd name="T73" fmla="*/ 0 h 2132"/>
                  <a:gd name="T74" fmla="*/ 0 w 2086"/>
                  <a:gd name="T75" fmla="*/ 0 h 2132"/>
                  <a:gd name="T76" fmla="*/ 0 w 2086"/>
                  <a:gd name="T77" fmla="*/ 0 h 2132"/>
                  <a:gd name="T78" fmla="*/ 0 w 2086"/>
                  <a:gd name="T79" fmla="*/ 0 h 2132"/>
                  <a:gd name="T80" fmla="*/ 0 w 2086"/>
                  <a:gd name="T81" fmla="*/ 0 h 2132"/>
                  <a:gd name="T82" fmla="*/ 0 w 2086"/>
                  <a:gd name="T83" fmla="*/ 0 h 2132"/>
                  <a:gd name="T84" fmla="*/ 0 w 2086"/>
                  <a:gd name="T85" fmla="*/ 0 h 2132"/>
                  <a:gd name="T86" fmla="*/ 0 w 2086"/>
                  <a:gd name="T87" fmla="*/ 0 h 2132"/>
                  <a:gd name="T88" fmla="*/ 0 w 2086"/>
                  <a:gd name="T89" fmla="*/ 0 h 2132"/>
                  <a:gd name="T90" fmla="*/ 0 w 2086"/>
                  <a:gd name="T91" fmla="*/ 0 h 2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086" h="2132">
                    <a:moveTo>
                      <a:pt x="1842" y="1"/>
                    </a:moveTo>
                    <a:lnTo>
                      <a:pt x="1813" y="0"/>
                    </a:lnTo>
                    <a:lnTo>
                      <a:pt x="1782" y="1"/>
                    </a:lnTo>
                    <a:lnTo>
                      <a:pt x="1749" y="5"/>
                    </a:lnTo>
                    <a:lnTo>
                      <a:pt x="1713" y="10"/>
                    </a:lnTo>
                    <a:lnTo>
                      <a:pt x="1677" y="17"/>
                    </a:lnTo>
                    <a:lnTo>
                      <a:pt x="1639" y="26"/>
                    </a:lnTo>
                    <a:lnTo>
                      <a:pt x="1599" y="37"/>
                    </a:lnTo>
                    <a:lnTo>
                      <a:pt x="1559" y="50"/>
                    </a:lnTo>
                    <a:lnTo>
                      <a:pt x="1518" y="65"/>
                    </a:lnTo>
                    <a:lnTo>
                      <a:pt x="1476" y="80"/>
                    </a:lnTo>
                    <a:lnTo>
                      <a:pt x="1432" y="97"/>
                    </a:lnTo>
                    <a:lnTo>
                      <a:pt x="1389" y="115"/>
                    </a:lnTo>
                    <a:lnTo>
                      <a:pt x="1346" y="134"/>
                    </a:lnTo>
                    <a:lnTo>
                      <a:pt x="1301" y="154"/>
                    </a:lnTo>
                    <a:lnTo>
                      <a:pt x="1257" y="176"/>
                    </a:lnTo>
                    <a:lnTo>
                      <a:pt x="1214" y="198"/>
                    </a:lnTo>
                    <a:lnTo>
                      <a:pt x="1169" y="220"/>
                    </a:lnTo>
                    <a:lnTo>
                      <a:pt x="1126" y="244"/>
                    </a:lnTo>
                    <a:lnTo>
                      <a:pt x="1084" y="267"/>
                    </a:lnTo>
                    <a:lnTo>
                      <a:pt x="1042" y="292"/>
                    </a:lnTo>
                    <a:lnTo>
                      <a:pt x="1000" y="317"/>
                    </a:lnTo>
                    <a:lnTo>
                      <a:pt x="960" y="342"/>
                    </a:lnTo>
                    <a:lnTo>
                      <a:pt x="921" y="367"/>
                    </a:lnTo>
                    <a:lnTo>
                      <a:pt x="882" y="391"/>
                    </a:lnTo>
                    <a:lnTo>
                      <a:pt x="846" y="416"/>
                    </a:lnTo>
                    <a:lnTo>
                      <a:pt x="811" y="440"/>
                    </a:lnTo>
                    <a:lnTo>
                      <a:pt x="778" y="466"/>
                    </a:lnTo>
                    <a:lnTo>
                      <a:pt x="746" y="489"/>
                    </a:lnTo>
                    <a:lnTo>
                      <a:pt x="717" y="513"/>
                    </a:lnTo>
                    <a:lnTo>
                      <a:pt x="691" y="535"/>
                    </a:lnTo>
                    <a:lnTo>
                      <a:pt x="666" y="557"/>
                    </a:lnTo>
                    <a:lnTo>
                      <a:pt x="644" y="579"/>
                    </a:lnTo>
                    <a:lnTo>
                      <a:pt x="623" y="601"/>
                    </a:lnTo>
                    <a:lnTo>
                      <a:pt x="600" y="627"/>
                    </a:lnTo>
                    <a:lnTo>
                      <a:pt x="578" y="655"/>
                    </a:lnTo>
                    <a:lnTo>
                      <a:pt x="554" y="686"/>
                    </a:lnTo>
                    <a:lnTo>
                      <a:pt x="530" y="720"/>
                    </a:lnTo>
                    <a:lnTo>
                      <a:pt x="506" y="756"/>
                    </a:lnTo>
                    <a:lnTo>
                      <a:pt x="482" y="793"/>
                    </a:lnTo>
                    <a:lnTo>
                      <a:pt x="456" y="833"/>
                    </a:lnTo>
                    <a:lnTo>
                      <a:pt x="431" y="876"/>
                    </a:lnTo>
                    <a:lnTo>
                      <a:pt x="405" y="919"/>
                    </a:lnTo>
                    <a:lnTo>
                      <a:pt x="380" y="963"/>
                    </a:lnTo>
                    <a:lnTo>
                      <a:pt x="355" y="1010"/>
                    </a:lnTo>
                    <a:lnTo>
                      <a:pt x="329" y="1057"/>
                    </a:lnTo>
                    <a:lnTo>
                      <a:pt x="304" y="1104"/>
                    </a:lnTo>
                    <a:lnTo>
                      <a:pt x="280" y="1154"/>
                    </a:lnTo>
                    <a:lnTo>
                      <a:pt x="256" y="1203"/>
                    </a:lnTo>
                    <a:lnTo>
                      <a:pt x="232" y="1252"/>
                    </a:lnTo>
                    <a:lnTo>
                      <a:pt x="209" y="1302"/>
                    </a:lnTo>
                    <a:lnTo>
                      <a:pt x="186" y="1351"/>
                    </a:lnTo>
                    <a:lnTo>
                      <a:pt x="165" y="1401"/>
                    </a:lnTo>
                    <a:lnTo>
                      <a:pt x="144" y="1450"/>
                    </a:lnTo>
                    <a:lnTo>
                      <a:pt x="125" y="1498"/>
                    </a:lnTo>
                    <a:lnTo>
                      <a:pt x="106" y="1547"/>
                    </a:lnTo>
                    <a:lnTo>
                      <a:pt x="89" y="1593"/>
                    </a:lnTo>
                    <a:lnTo>
                      <a:pt x="73" y="1638"/>
                    </a:lnTo>
                    <a:lnTo>
                      <a:pt x="58" y="1683"/>
                    </a:lnTo>
                    <a:lnTo>
                      <a:pt x="43" y="1725"/>
                    </a:lnTo>
                    <a:lnTo>
                      <a:pt x="32" y="1766"/>
                    </a:lnTo>
                    <a:lnTo>
                      <a:pt x="21" y="1806"/>
                    </a:lnTo>
                    <a:lnTo>
                      <a:pt x="12" y="1843"/>
                    </a:lnTo>
                    <a:lnTo>
                      <a:pt x="5" y="1877"/>
                    </a:lnTo>
                    <a:lnTo>
                      <a:pt x="0" y="1910"/>
                    </a:lnTo>
                    <a:lnTo>
                      <a:pt x="844" y="2132"/>
                    </a:lnTo>
                    <a:lnTo>
                      <a:pt x="852" y="2100"/>
                    </a:lnTo>
                    <a:lnTo>
                      <a:pt x="875" y="2014"/>
                    </a:lnTo>
                    <a:lnTo>
                      <a:pt x="892" y="1956"/>
                    </a:lnTo>
                    <a:lnTo>
                      <a:pt x="914" y="1888"/>
                    </a:lnTo>
                    <a:lnTo>
                      <a:pt x="938" y="1816"/>
                    </a:lnTo>
                    <a:lnTo>
                      <a:pt x="966" y="1738"/>
                    </a:lnTo>
                    <a:lnTo>
                      <a:pt x="980" y="1699"/>
                    </a:lnTo>
                    <a:lnTo>
                      <a:pt x="996" y="1659"/>
                    </a:lnTo>
                    <a:lnTo>
                      <a:pt x="1012" y="1617"/>
                    </a:lnTo>
                    <a:lnTo>
                      <a:pt x="1029" y="1577"/>
                    </a:lnTo>
                    <a:lnTo>
                      <a:pt x="1048" y="1538"/>
                    </a:lnTo>
                    <a:lnTo>
                      <a:pt x="1067" y="1497"/>
                    </a:lnTo>
                    <a:lnTo>
                      <a:pt x="1086" y="1458"/>
                    </a:lnTo>
                    <a:lnTo>
                      <a:pt x="1106" y="1421"/>
                    </a:lnTo>
                    <a:lnTo>
                      <a:pt x="1126" y="1383"/>
                    </a:lnTo>
                    <a:lnTo>
                      <a:pt x="1147" y="1348"/>
                    </a:lnTo>
                    <a:lnTo>
                      <a:pt x="1169" y="1314"/>
                    </a:lnTo>
                    <a:lnTo>
                      <a:pt x="1192" y="1283"/>
                    </a:lnTo>
                    <a:lnTo>
                      <a:pt x="1215" y="1252"/>
                    </a:lnTo>
                    <a:lnTo>
                      <a:pt x="1238" y="1225"/>
                    </a:lnTo>
                    <a:lnTo>
                      <a:pt x="1262" y="1200"/>
                    </a:lnTo>
                    <a:lnTo>
                      <a:pt x="1287" y="1178"/>
                    </a:lnTo>
                    <a:lnTo>
                      <a:pt x="1313" y="1157"/>
                    </a:lnTo>
                    <a:lnTo>
                      <a:pt x="1340" y="1136"/>
                    </a:lnTo>
                    <a:lnTo>
                      <a:pt x="1369" y="1114"/>
                    </a:lnTo>
                    <a:lnTo>
                      <a:pt x="1398" y="1093"/>
                    </a:lnTo>
                    <a:lnTo>
                      <a:pt x="1459" y="1051"/>
                    </a:lnTo>
                    <a:lnTo>
                      <a:pt x="1524" y="1008"/>
                    </a:lnTo>
                    <a:lnTo>
                      <a:pt x="1590" y="963"/>
                    </a:lnTo>
                    <a:lnTo>
                      <a:pt x="1657" y="919"/>
                    </a:lnTo>
                    <a:lnTo>
                      <a:pt x="1722" y="874"/>
                    </a:lnTo>
                    <a:lnTo>
                      <a:pt x="1787" y="828"/>
                    </a:lnTo>
                    <a:lnTo>
                      <a:pt x="1817" y="805"/>
                    </a:lnTo>
                    <a:lnTo>
                      <a:pt x="1847" y="782"/>
                    </a:lnTo>
                    <a:lnTo>
                      <a:pt x="1875" y="759"/>
                    </a:lnTo>
                    <a:lnTo>
                      <a:pt x="1904" y="736"/>
                    </a:lnTo>
                    <a:lnTo>
                      <a:pt x="1930" y="712"/>
                    </a:lnTo>
                    <a:lnTo>
                      <a:pt x="1954" y="688"/>
                    </a:lnTo>
                    <a:lnTo>
                      <a:pt x="1977" y="665"/>
                    </a:lnTo>
                    <a:lnTo>
                      <a:pt x="1998" y="641"/>
                    </a:lnTo>
                    <a:lnTo>
                      <a:pt x="2017" y="617"/>
                    </a:lnTo>
                    <a:lnTo>
                      <a:pt x="2035" y="593"/>
                    </a:lnTo>
                    <a:lnTo>
                      <a:pt x="2050" y="568"/>
                    </a:lnTo>
                    <a:lnTo>
                      <a:pt x="2063" y="544"/>
                    </a:lnTo>
                    <a:lnTo>
                      <a:pt x="2073" y="520"/>
                    </a:lnTo>
                    <a:lnTo>
                      <a:pt x="2080" y="495"/>
                    </a:lnTo>
                    <a:lnTo>
                      <a:pt x="2084" y="471"/>
                    </a:lnTo>
                    <a:lnTo>
                      <a:pt x="2086" y="446"/>
                    </a:lnTo>
                    <a:lnTo>
                      <a:pt x="2086" y="351"/>
                    </a:lnTo>
                    <a:lnTo>
                      <a:pt x="2085" y="267"/>
                    </a:lnTo>
                    <a:lnTo>
                      <a:pt x="2083" y="229"/>
                    </a:lnTo>
                    <a:lnTo>
                      <a:pt x="2079" y="194"/>
                    </a:lnTo>
                    <a:lnTo>
                      <a:pt x="2076" y="178"/>
                    </a:lnTo>
                    <a:lnTo>
                      <a:pt x="2073" y="161"/>
                    </a:lnTo>
                    <a:lnTo>
                      <a:pt x="2069" y="146"/>
                    </a:lnTo>
                    <a:lnTo>
                      <a:pt x="2064" y="132"/>
                    </a:lnTo>
                    <a:lnTo>
                      <a:pt x="2058" y="118"/>
                    </a:lnTo>
                    <a:lnTo>
                      <a:pt x="2052" y="105"/>
                    </a:lnTo>
                    <a:lnTo>
                      <a:pt x="2045" y="93"/>
                    </a:lnTo>
                    <a:lnTo>
                      <a:pt x="2037" y="82"/>
                    </a:lnTo>
                    <a:lnTo>
                      <a:pt x="2026" y="71"/>
                    </a:lnTo>
                    <a:lnTo>
                      <a:pt x="2016" y="61"/>
                    </a:lnTo>
                    <a:lnTo>
                      <a:pt x="2005" y="52"/>
                    </a:lnTo>
                    <a:lnTo>
                      <a:pt x="1992" y="43"/>
                    </a:lnTo>
                    <a:lnTo>
                      <a:pt x="1978" y="35"/>
                    </a:lnTo>
                    <a:lnTo>
                      <a:pt x="1963" y="28"/>
                    </a:lnTo>
                    <a:lnTo>
                      <a:pt x="1947" y="21"/>
                    </a:lnTo>
                    <a:lnTo>
                      <a:pt x="1929" y="16"/>
                    </a:lnTo>
                    <a:lnTo>
                      <a:pt x="1910" y="11"/>
                    </a:lnTo>
                    <a:lnTo>
                      <a:pt x="1889" y="7"/>
                    </a:lnTo>
                    <a:lnTo>
                      <a:pt x="1866" y="4"/>
                    </a:lnTo>
                    <a:lnTo>
                      <a:pt x="1842" y="1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" name="Freeform 127"/>
              <p:cNvSpPr>
                <a:spLocks/>
              </p:cNvSpPr>
              <p:nvPr/>
            </p:nvSpPr>
            <p:spPr bwMode="auto">
              <a:xfrm>
                <a:off x="2074" y="2767"/>
                <a:ext cx="73" cy="74"/>
              </a:xfrm>
              <a:custGeom>
                <a:avLst/>
                <a:gdLst>
                  <a:gd name="T0" fmla="*/ 0 w 1032"/>
                  <a:gd name="T1" fmla="*/ 0 h 1032"/>
                  <a:gd name="T2" fmla="*/ 0 w 1032"/>
                  <a:gd name="T3" fmla="*/ 0 h 1032"/>
                  <a:gd name="T4" fmla="*/ 0 w 1032"/>
                  <a:gd name="T5" fmla="*/ 0 h 1032"/>
                  <a:gd name="T6" fmla="*/ 0 w 1032"/>
                  <a:gd name="T7" fmla="*/ 0 h 1032"/>
                  <a:gd name="T8" fmla="*/ 0 w 1032"/>
                  <a:gd name="T9" fmla="*/ 0 h 1032"/>
                  <a:gd name="T10" fmla="*/ 0 w 1032"/>
                  <a:gd name="T11" fmla="*/ 0 h 1032"/>
                  <a:gd name="T12" fmla="*/ 0 w 1032"/>
                  <a:gd name="T13" fmla="*/ 0 h 1032"/>
                  <a:gd name="T14" fmla="*/ 0 w 1032"/>
                  <a:gd name="T15" fmla="*/ 0 h 1032"/>
                  <a:gd name="T16" fmla="*/ 0 w 1032"/>
                  <a:gd name="T17" fmla="*/ 0 h 1032"/>
                  <a:gd name="T18" fmla="*/ 0 w 1032"/>
                  <a:gd name="T19" fmla="*/ 0 h 1032"/>
                  <a:gd name="T20" fmla="*/ 0 w 1032"/>
                  <a:gd name="T21" fmla="*/ 0 h 1032"/>
                  <a:gd name="T22" fmla="*/ 0 w 1032"/>
                  <a:gd name="T23" fmla="*/ 0 h 1032"/>
                  <a:gd name="T24" fmla="*/ 0 w 1032"/>
                  <a:gd name="T25" fmla="*/ 0 h 1032"/>
                  <a:gd name="T26" fmla="*/ 0 w 1032"/>
                  <a:gd name="T27" fmla="*/ 0 h 1032"/>
                  <a:gd name="T28" fmla="*/ 0 w 1032"/>
                  <a:gd name="T29" fmla="*/ 0 h 1032"/>
                  <a:gd name="T30" fmla="*/ 0 w 1032"/>
                  <a:gd name="T31" fmla="*/ 0 h 1032"/>
                  <a:gd name="T32" fmla="*/ 0 w 1032"/>
                  <a:gd name="T33" fmla="*/ 0 h 1032"/>
                  <a:gd name="T34" fmla="*/ 0 w 1032"/>
                  <a:gd name="T35" fmla="*/ 0 h 1032"/>
                  <a:gd name="T36" fmla="*/ 0 w 1032"/>
                  <a:gd name="T37" fmla="*/ 0 h 1032"/>
                  <a:gd name="T38" fmla="*/ 0 w 1032"/>
                  <a:gd name="T39" fmla="*/ 0 h 1032"/>
                  <a:gd name="T40" fmla="*/ 0 w 1032"/>
                  <a:gd name="T41" fmla="*/ 0 h 1032"/>
                  <a:gd name="T42" fmla="*/ 0 w 1032"/>
                  <a:gd name="T43" fmla="*/ 0 h 1032"/>
                  <a:gd name="T44" fmla="*/ 0 w 1032"/>
                  <a:gd name="T45" fmla="*/ 0 h 1032"/>
                  <a:gd name="T46" fmla="*/ 0 w 1032"/>
                  <a:gd name="T47" fmla="*/ 0 h 1032"/>
                  <a:gd name="T48" fmla="*/ 0 w 1032"/>
                  <a:gd name="T49" fmla="*/ 0 h 1032"/>
                  <a:gd name="T50" fmla="*/ 0 w 1032"/>
                  <a:gd name="T51" fmla="*/ 0 h 1032"/>
                  <a:gd name="T52" fmla="*/ 0 w 1032"/>
                  <a:gd name="T53" fmla="*/ 0 h 1032"/>
                  <a:gd name="T54" fmla="*/ 0 w 1032"/>
                  <a:gd name="T55" fmla="*/ 0 h 1032"/>
                  <a:gd name="T56" fmla="*/ 0 w 1032"/>
                  <a:gd name="T57" fmla="*/ 0 h 1032"/>
                  <a:gd name="T58" fmla="*/ 0 w 1032"/>
                  <a:gd name="T59" fmla="*/ 0 h 1032"/>
                  <a:gd name="T60" fmla="*/ 0 w 1032"/>
                  <a:gd name="T61" fmla="*/ 0 h 1032"/>
                  <a:gd name="T62" fmla="*/ 0 w 1032"/>
                  <a:gd name="T63" fmla="*/ 0 h 1032"/>
                  <a:gd name="T64" fmla="*/ 0 w 1032"/>
                  <a:gd name="T65" fmla="*/ 0 h 1032"/>
                  <a:gd name="T66" fmla="*/ 0 w 1032"/>
                  <a:gd name="T67" fmla="*/ 0 h 1032"/>
                  <a:gd name="T68" fmla="*/ 0 w 1032"/>
                  <a:gd name="T69" fmla="*/ 0 h 1032"/>
                  <a:gd name="T70" fmla="*/ 0 w 1032"/>
                  <a:gd name="T71" fmla="*/ 0 h 1032"/>
                  <a:gd name="T72" fmla="*/ 0 w 1032"/>
                  <a:gd name="T73" fmla="*/ 0 h 1032"/>
                  <a:gd name="T74" fmla="*/ 0 w 1032"/>
                  <a:gd name="T75" fmla="*/ 0 h 1032"/>
                  <a:gd name="T76" fmla="*/ 0 w 1032"/>
                  <a:gd name="T77" fmla="*/ 0 h 1032"/>
                  <a:gd name="T78" fmla="*/ 0 w 1032"/>
                  <a:gd name="T79" fmla="*/ 0 h 1032"/>
                  <a:gd name="T80" fmla="*/ 0 w 1032"/>
                  <a:gd name="T81" fmla="*/ 0 h 1032"/>
                  <a:gd name="T82" fmla="*/ 0 w 1032"/>
                  <a:gd name="T83" fmla="*/ 0 h 1032"/>
                  <a:gd name="T84" fmla="*/ 0 w 1032"/>
                  <a:gd name="T85" fmla="*/ 0 h 10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2" h="1032">
                    <a:moveTo>
                      <a:pt x="16" y="641"/>
                    </a:moveTo>
                    <a:lnTo>
                      <a:pt x="23" y="666"/>
                    </a:lnTo>
                    <a:lnTo>
                      <a:pt x="31" y="692"/>
                    </a:lnTo>
                    <a:lnTo>
                      <a:pt x="40" y="716"/>
                    </a:lnTo>
                    <a:lnTo>
                      <a:pt x="51" y="739"/>
                    </a:lnTo>
                    <a:lnTo>
                      <a:pt x="62" y="762"/>
                    </a:lnTo>
                    <a:lnTo>
                      <a:pt x="76" y="784"/>
                    </a:lnTo>
                    <a:lnTo>
                      <a:pt x="89" y="805"/>
                    </a:lnTo>
                    <a:lnTo>
                      <a:pt x="104" y="826"/>
                    </a:lnTo>
                    <a:lnTo>
                      <a:pt x="119" y="846"/>
                    </a:lnTo>
                    <a:lnTo>
                      <a:pt x="136" y="865"/>
                    </a:lnTo>
                    <a:lnTo>
                      <a:pt x="153" y="882"/>
                    </a:lnTo>
                    <a:lnTo>
                      <a:pt x="171" y="899"/>
                    </a:lnTo>
                    <a:lnTo>
                      <a:pt x="189" y="915"/>
                    </a:lnTo>
                    <a:lnTo>
                      <a:pt x="209" y="931"/>
                    </a:lnTo>
                    <a:lnTo>
                      <a:pt x="230" y="946"/>
                    </a:lnTo>
                    <a:lnTo>
                      <a:pt x="251" y="959"/>
                    </a:lnTo>
                    <a:lnTo>
                      <a:pt x="272" y="971"/>
                    </a:lnTo>
                    <a:lnTo>
                      <a:pt x="294" y="982"/>
                    </a:lnTo>
                    <a:lnTo>
                      <a:pt x="317" y="992"/>
                    </a:lnTo>
                    <a:lnTo>
                      <a:pt x="340" y="1001"/>
                    </a:lnTo>
                    <a:lnTo>
                      <a:pt x="364" y="1009"/>
                    </a:lnTo>
                    <a:lnTo>
                      <a:pt x="388" y="1016"/>
                    </a:lnTo>
                    <a:lnTo>
                      <a:pt x="412" y="1021"/>
                    </a:lnTo>
                    <a:lnTo>
                      <a:pt x="436" y="1026"/>
                    </a:lnTo>
                    <a:lnTo>
                      <a:pt x="461" y="1029"/>
                    </a:lnTo>
                    <a:lnTo>
                      <a:pt x="486" y="1031"/>
                    </a:lnTo>
                    <a:lnTo>
                      <a:pt x="512" y="1032"/>
                    </a:lnTo>
                    <a:lnTo>
                      <a:pt x="538" y="1032"/>
                    </a:lnTo>
                    <a:lnTo>
                      <a:pt x="563" y="1030"/>
                    </a:lnTo>
                    <a:lnTo>
                      <a:pt x="589" y="1027"/>
                    </a:lnTo>
                    <a:lnTo>
                      <a:pt x="615" y="1022"/>
                    </a:lnTo>
                    <a:lnTo>
                      <a:pt x="642" y="1017"/>
                    </a:lnTo>
                    <a:lnTo>
                      <a:pt x="667" y="1010"/>
                    </a:lnTo>
                    <a:lnTo>
                      <a:pt x="692" y="1001"/>
                    </a:lnTo>
                    <a:lnTo>
                      <a:pt x="716" y="992"/>
                    </a:lnTo>
                    <a:lnTo>
                      <a:pt x="739" y="982"/>
                    </a:lnTo>
                    <a:lnTo>
                      <a:pt x="762" y="970"/>
                    </a:lnTo>
                    <a:lnTo>
                      <a:pt x="785" y="958"/>
                    </a:lnTo>
                    <a:lnTo>
                      <a:pt x="806" y="943"/>
                    </a:lnTo>
                    <a:lnTo>
                      <a:pt x="826" y="929"/>
                    </a:lnTo>
                    <a:lnTo>
                      <a:pt x="846" y="913"/>
                    </a:lnTo>
                    <a:lnTo>
                      <a:pt x="864" y="897"/>
                    </a:lnTo>
                    <a:lnTo>
                      <a:pt x="882" y="880"/>
                    </a:lnTo>
                    <a:lnTo>
                      <a:pt x="899" y="862"/>
                    </a:lnTo>
                    <a:lnTo>
                      <a:pt x="915" y="843"/>
                    </a:lnTo>
                    <a:lnTo>
                      <a:pt x="931" y="824"/>
                    </a:lnTo>
                    <a:lnTo>
                      <a:pt x="946" y="802"/>
                    </a:lnTo>
                    <a:lnTo>
                      <a:pt x="959" y="782"/>
                    </a:lnTo>
                    <a:lnTo>
                      <a:pt x="971" y="760"/>
                    </a:lnTo>
                    <a:lnTo>
                      <a:pt x="982" y="738"/>
                    </a:lnTo>
                    <a:lnTo>
                      <a:pt x="992" y="716"/>
                    </a:lnTo>
                    <a:lnTo>
                      <a:pt x="1001" y="693"/>
                    </a:lnTo>
                    <a:lnTo>
                      <a:pt x="1009" y="669"/>
                    </a:lnTo>
                    <a:lnTo>
                      <a:pt x="1016" y="645"/>
                    </a:lnTo>
                    <a:lnTo>
                      <a:pt x="1021" y="621"/>
                    </a:lnTo>
                    <a:lnTo>
                      <a:pt x="1026" y="596"/>
                    </a:lnTo>
                    <a:lnTo>
                      <a:pt x="1029" y="571"/>
                    </a:lnTo>
                    <a:lnTo>
                      <a:pt x="1031" y="546"/>
                    </a:lnTo>
                    <a:lnTo>
                      <a:pt x="1032" y="520"/>
                    </a:lnTo>
                    <a:lnTo>
                      <a:pt x="1031" y="495"/>
                    </a:lnTo>
                    <a:lnTo>
                      <a:pt x="1030" y="469"/>
                    </a:lnTo>
                    <a:lnTo>
                      <a:pt x="1027" y="443"/>
                    </a:lnTo>
                    <a:lnTo>
                      <a:pt x="1022" y="418"/>
                    </a:lnTo>
                    <a:lnTo>
                      <a:pt x="1017" y="391"/>
                    </a:lnTo>
                    <a:lnTo>
                      <a:pt x="1010" y="366"/>
                    </a:lnTo>
                    <a:lnTo>
                      <a:pt x="1001" y="341"/>
                    </a:lnTo>
                    <a:lnTo>
                      <a:pt x="992" y="317"/>
                    </a:lnTo>
                    <a:lnTo>
                      <a:pt x="982" y="293"/>
                    </a:lnTo>
                    <a:lnTo>
                      <a:pt x="970" y="271"/>
                    </a:lnTo>
                    <a:lnTo>
                      <a:pt x="957" y="248"/>
                    </a:lnTo>
                    <a:lnTo>
                      <a:pt x="944" y="227"/>
                    </a:lnTo>
                    <a:lnTo>
                      <a:pt x="929" y="206"/>
                    </a:lnTo>
                    <a:lnTo>
                      <a:pt x="913" y="187"/>
                    </a:lnTo>
                    <a:lnTo>
                      <a:pt x="897" y="168"/>
                    </a:lnTo>
                    <a:lnTo>
                      <a:pt x="879" y="150"/>
                    </a:lnTo>
                    <a:lnTo>
                      <a:pt x="861" y="132"/>
                    </a:lnTo>
                    <a:lnTo>
                      <a:pt x="843" y="116"/>
                    </a:lnTo>
                    <a:lnTo>
                      <a:pt x="823" y="101"/>
                    </a:lnTo>
                    <a:lnTo>
                      <a:pt x="803" y="87"/>
                    </a:lnTo>
                    <a:lnTo>
                      <a:pt x="782" y="74"/>
                    </a:lnTo>
                    <a:lnTo>
                      <a:pt x="760" y="62"/>
                    </a:lnTo>
                    <a:lnTo>
                      <a:pt x="738" y="51"/>
                    </a:lnTo>
                    <a:lnTo>
                      <a:pt x="716" y="40"/>
                    </a:lnTo>
                    <a:lnTo>
                      <a:pt x="693" y="31"/>
                    </a:lnTo>
                    <a:lnTo>
                      <a:pt x="669" y="24"/>
                    </a:lnTo>
                    <a:lnTo>
                      <a:pt x="646" y="17"/>
                    </a:lnTo>
                    <a:lnTo>
                      <a:pt x="620" y="11"/>
                    </a:lnTo>
                    <a:lnTo>
                      <a:pt x="596" y="7"/>
                    </a:lnTo>
                    <a:lnTo>
                      <a:pt x="571" y="3"/>
                    </a:lnTo>
                    <a:lnTo>
                      <a:pt x="546" y="0"/>
                    </a:lnTo>
                    <a:lnTo>
                      <a:pt x="521" y="0"/>
                    </a:lnTo>
                    <a:lnTo>
                      <a:pt x="494" y="0"/>
                    </a:lnTo>
                    <a:lnTo>
                      <a:pt x="469" y="3"/>
                    </a:lnTo>
                    <a:lnTo>
                      <a:pt x="443" y="6"/>
                    </a:lnTo>
                    <a:lnTo>
                      <a:pt x="418" y="10"/>
                    </a:lnTo>
                    <a:lnTo>
                      <a:pt x="392" y="16"/>
                    </a:lnTo>
                    <a:lnTo>
                      <a:pt x="366" y="23"/>
                    </a:lnTo>
                    <a:lnTo>
                      <a:pt x="341" y="31"/>
                    </a:lnTo>
                    <a:lnTo>
                      <a:pt x="317" y="40"/>
                    </a:lnTo>
                    <a:lnTo>
                      <a:pt x="293" y="51"/>
                    </a:lnTo>
                    <a:lnTo>
                      <a:pt x="271" y="62"/>
                    </a:lnTo>
                    <a:lnTo>
                      <a:pt x="249" y="75"/>
                    </a:lnTo>
                    <a:lnTo>
                      <a:pt x="227" y="89"/>
                    </a:lnTo>
                    <a:lnTo>
                      <a:pt x="206" y="103"/>
                    </a:lnTo>
                    <a:lnTo>
                      <a:pt x="187" y="119"/>
                    </a:lnTo>
                    <a:lnTo>
                      <a:pt x="168" y="136"/>
                    </a:lnTo>
                    <a:lnTo>
                      <a:pt x="150" y="153"/>
                    </a:lnTo>
                    <a:lnTo>
                      <a:pt x="133" y="171"/>
                    </a:lnTo>
                    <a:lnTo>
                      <a:pt x="117" y="190"/>
                    </a:lnTo>
                    <a:lnTo>
                      <a:pt x="102" y="209"/>
                    </a:lnTo>
                    <a:lnTo>
                      <a:pt x="88" y="229"/>
                    </a:lnTo>
                    <a:lnTo>
                      <a:pt x="75" y="250"/>
                    </a:lnTo>
                    <a:lnTo>
                      <a:pt x="61" y="272"/>
                    </a:lnTo>
                    <a:lnTo>
                      <a:pt x="50" y="294"/>
                    </a:lnTo>
                    <a:lnTo>
                      <a:pt x="40" y="317"/>
                    </a:lnTo>
                    <a:lnTo>
                      <a:pt x="31" y="340"/>
                    </a:lnTo>
                    <a:lnTo>
                      <a:pt x="23" y="363"/>
                    </a:lnTo>
                    <a:lnTo>
                      <a:pt x="17" y="387"/>
                    </a:lnTo>
                    <a:lnTo>
                      <a:pt x="11" y="412"/>
                    </a:lnTo>
                    <a:lnTo>
                      <a:pt x="6" y="436"/>
                    </a:lnTo>
                    <a:lnTo>
                      <a:pt x="3" y="461"/>
                    </a:lnTo>
                    <a:lnTo>
                      <a:pt x="1" y="486"/>
                    </a:lnTo>
                    <a:lnTo>
                      <a:pt x="0" y="512"/>
                    </a:lnTo>
                    <a:lnTo>
                      <a:pt x="1" y="537"/>
                    </a:lnTo>
                    <a:lnTo>
                      <a:pt x="2" y="564"/>
                    </a:lnTo>
                    <a:lnTo>
                      <a:pt x="6" y="589"/>
                    </a:lnTo>
                    <a:lnTo>
                      <a:pt x="10" y="615"/>
                    </a:lnTo>
                    <a:lnTo>
                      <a:pt x="16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7" name="Freeform 128"/>
              <p:cNvSpPr>
                <a:spLocks/>
              </p:cNvSpPr>
              <p:nvPr/>
            </p:nvSpPr>
            <p:spPr bwMode="auto">
              <a:xfrm>
                <a:off x="2334" y="2738"/>
                <a:ext cx="74" cy="74"/>
              </a:xfrm>
              <a:custGeom>
                <a:avLst/>
                <a:gdLst>
                  <a:gd name="T0" fmla="*/ 0 w 1031"/>
                  <a:gd name="T1" fmla="*/ 0 h 1033"/>
                  <a:gd name="T2" fmla="*/ 0 w 1031"/>
                  <a:gd name="T3" fmla="*/ 0 h 1033"/>
                  <a:gd name="T4" fmla="*/ 0 w 1031"/>
                  <a:gd name="T5" fmla="*/ 0 h 1033"/>
                  <a:gd name="T6" fmla="*/ 0 w 1031"/>
                  <a:gd name="T7" fmla="*/ 0 h 1033"/>
                  <a:gd name="T8" fmla="*/ 0 w 1031"/>
                  <a:gd name="T9" fmla="*/ 0 h 1033"/>
                  <a:gd name="T10" fmla="*/ 0 w 1031"/>
                  <a:gd name="T11" fmla="*/ 0 h 1033"/>
                  <a:gd name="T12" fmla="*/ 0 w 1031"/>
                  <a:gd name="T13" fmla="*/ 0 h 1033"/>
                  <a:gd name="T14" fmla="*/ 0 w 1031"/>
                  <a:gd name="T15" fmla="*/ 0 h 1033"/>
                  <a:gd name="T16" fmla="*/ 0 w 1031"/>
                  <a:gd name="T17" fmla="*/ 0 h 1033"/>
                  <a:gd name="T18" fmla="*/ 0 w 1031"/>
                  <a:gd name="T19" fmla="*/ 0 h 1033"/>
                  <a:gd name="T20" fmla="*/ 0 w 1031"/>
                  <a:gd name="T21" fmla="*/ 0 h 1033"/>
                  <a:gd name="T22" fmla="*/ 0 w 1031"/>
                  <a:gd name="T23" fmla="*/ 0 h 1033"/>
                  <a:gd name="T24" fmla="*/ 0 w 1031"/>
                  <a:gd name="T25" fmla="*/ 0 h 1033"/>
                  <a:gd name="T26" fmla="*/ 0 w 1031"/>
                  <a:gd name="T27" fmla="*/ 0 h 1033"/>
                  <a:gd name="T28" fmla="*/ 0 w 1031"/>
                  <a:gd name="T29" fmla="*/ 0 h 1033"/>
                  <a:gd name="T30" fmla="*/ 0 w 1031"/>
                  <a:gd name="T31" fmla="*/ 0 h 1033"/>
                  <a:gd name="T32" fmla="*/ 0 w 1031"/>
                  <a:gd name="T33" fmla="*/ 0 h 1033"/>
                  <a:gd name="T34" fmla="*/ 0 w 1031"/>
                  <a:gd name="T35" fmla="*/ 0 h 1033"/>
                  <a:gd name="T36" fmla="*/ 0 w 1031"/>
                  <a:gd name="T37" fmla="*/ 0 h 1033"/>
                  <a:gd name="T38" fmla="*/ 0 w 1031"/>
                  <a:gd name="T39" fmla="*/ 0 h 1033"/>
                  <a:gd name="T40" fmla="*/ 0 w 1031"/>
                  <a:gd name="T41" fmla="*/ 0 h 1033"/>
                  <a:gd name="T42" fmla="*/ 0 w 1031"/>
                  <a:gd name="T43" fmla="*/ 0 h 1033"/>
                  <a:gd name="T44" fmla="*/ 0 w 1031"/>
                  <a:gd name="T45" fmla="*/ 0 h 1033"/>
                  <a:gd name="T46" fmla="*/ 0 w 1031"/>
                  <a:gd name="T47" fmla="*/ 0 h 1033"/>
                  <a:gd name="T48" fmla="*/ 0 w 1031"/>
                  <a:gd name="T49" fmla="*/ 0 h 1033"/>
                  <a:gd name="T50" fmla="*/ 0 w 1031"/>
                  <a:gd name="T51" fmla="*/ 0 h 1033"/>
                  <a:gd name="T52" fmla="*/ 0 w 1031"/>
                  <a:gd name="T53" fmla="*/ 0 h 1033"/>
                  <a:gd name="T54" fmla="*/ 0 w 1031"/>
                  <a:gd name="T55" fmla="*/ 0 h 1033"/>
                  <a:gd name="T56" fmla="*/ 0 w 1031"/>
                  <a:gd name="T57" fmla="*/ 0 h 1033"/>
                  <a:gd name="T58" fmla="*/ 0 w 1031"/>
                  <a:gd name="T59" fmla="*/ 0 h 1033"/>
                  <a:gd name="T60" fmla="*/ 0 w 1031"/>
                  <a:gd name="T61" fmla="*/ 0 h 1033"/>
                  <a:gd name="T62" fmla="*/ 0 w 1031"/>
                  <a:gd name="T63" fmla="*/ 0 h 1033"/>
                  <a:gd name="T64" fmla="*/ 0 w 1031"/>
                  <a:gd name="T65" fmla="*/ 0 h 1033"/>
                  <a:gd name="T66" fmla="*/ 0 w 1031"/>
                  <a:gd name="T67" fmla="*/ 0 h 1033"/>
                  <a:gd name="T68" fmla="*/ 0 w 1031"/>
                  <a:gd name="T69" fmla="*/ 0 h 1033"/>
                  <a:gd name="T70" fmla="*/ 0 w 1031"/>
                  <a:gd name="T71" fmla="*/ 0 h 1033"/>
                  <a:gd name="T72" fmla="*/ 0 w 1031"/>
                  <a:gd name="T73" fmla="*/ 0 h 1033"/>
                  <a:gd name="T74" fmla="*/ 0 w 1031"/>
                  <a:gd name="T75" fmla="*/ 0 h 1033"/>
                  <a:gd name="T76" fmla="*/ 0 w 1031"/>
                  <a:gd name="T77" fmla="*/ 0 h 1033"/>
                  <a:gd name="T78" fmla="*/ 0 w 1031"/>
                  <a:gd name="T79" fmla="*/ 0 h 1033"/>
                  <a:gd name="T80" fmla="*/ 0 w 1031"/>
                  <a:gd name="T81" fmla="*/ 0 h 1033"/>
                  <a:gd name="T82" fmla="*/ 0 w 1031"/>
                  <a:gd name="T83" fmla="*/ 0 h 1033"/>
                  <a:gd name="T84" fmla="*/ 0 w 1031"/>
                  <a:gd name="T85" fmla="*/ 0 h 10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1" h="1033">
                    <a:moveTo>
                      <a:pt x="15" y="641"/>
                    </a:moveTo>
                    <a:lnTo>
                      <a:pt x="22" y="667"/>
                    </a:lnTo>
                    <a:lnTo>
                      <a:pt x="30" y="692"/>
                    </a:lnTo>
                    <a:lnTo>
                      <a:pt x="40" y="717"/>
                    </a:lnTo>
                    <a:lnTo>
                      <a:pt x="50" y="740"/>
                    </a:lnTo>
                    <a:lnTo>
                      <a:pt x="62" y="763"/>
                    </a:lnTo>
                    <a:lnTo>
                      <a:pt x="74" y="785"/>
                    </a:lnTo>
                    <a:lnTo>
                      <a:pt x="88" y="806"/>
                    </a:lnTo>
                    <a:lnTo>
                      <a:pt x="102" y="827"/>
                    </a:lnTo>
                    <a:lnTo>
                      <a:pt x="119" y="847"/>
                    </a:lnTo>
                    <a:lnTo>
                      <a:pt x="135" y="865"/>
                    </a:lnTo>
                    <a:lnTo>
                      <a:pt x="152" y="883"/>
                    </a:lnTo>
                    <a:lnTo>
                      <a:pt x="170" y="900"/>
                    </a:lnTo>
                    <a:lnTo>
                      <a:pt x="189" y="916"/>
                    </a:lnTo>
                    <a:lnTo>
                      <a:pt x="208" y="931"/>
                    </a:lnTo>
                    <a:lnTo>
                      <a:pt x="228" y="945"/>
                    </a:lnTo>
                    <a:lnTo>
                      <a:pt x="250" y="959"/>
                    </a:lnTo>
                    <a:lnTo>
                      <a:pt x="272" y="972"/>
                    </a:lnTo>
                    <a:lnTo>
                      <a:pt x="293" y="983"/>
                    </a:lnTo>
                    <a:lnTo>
                      <a:pt x="316" y="993"/>
                    </a:lnTo>
                    <a:lnTo>
                      <a:pt x="339" y="1002"/>
                    </a:lnTo>
                    <a:lnTo>
                      <a:pt x="362" y="1010"/>
                    </a:lnTo>
                    <a:lnTo>
                      <a:pt x="386" y="1016"/>
                    </a:lnTo>
                    <a:lnTo>
                      <a:pt x="411" y="1022"/>
                    </a:lnTo>
                    <a:lnTo>
                      <a:pt x="436" y="1026"/>
                    </a:lnTo>
                    <a:lnTo>
                      <a:pt x="461" y="1030"/>
                    </a:lnTo>
                    <a:lnTo>
                      <a:pt x="486" y="1032"/>
                    </a:lnTo>
                    <a:lnTo>
                      <a:pt x="511" y="1033"/>
                    </a:lnTo>
                    <a:lnTo>
                      <a:pt x="537" y="1032"/>
                    </a:lnTo>
                    <a:lnTo>
                      <a:pt x="563" y="1030"/>
                    </a:lnTo>
                    <a:lnTo>
                      <a:pt x="589" y="1027"/>
                    </a:lnTo>
                    <a:lnTo>
                      <a:pt x="614" y="1023"/>
                    </a:lnTo>
                    <a:lnTo>
                      <a:pt x="640" y="1017"/>
                    </a:lnTo>
                    <a:lnTo>
                      <a:pt x="665" y="1010"/>
                    </a:lnTo>
                    <a:lnTo>
                      <a:pt x="691" y="1002"/>
                    </a:lnTo>
                    <a:lnTo>
                      <a:pt x="715" y="993"/>
                    </a:lnTo>
                    <a:lnTo>
                      <a:pt x="739" y="982"/>
                    </a:lnTo>
                    <a:lnTo>
                      <a:pt x="761" y="971"/>
                    </a:lnTo>
                    <a:lnTo>
                      <a:pt x="783" y="958"/>
                    </a:lnTo>
                    <a:lnTo>
                      <a:pt x="804" y="944"/>
                    </a:lnTo>
                    <a:lnTo>
                      <a:pt x="826" y="929"/>
                    </a:lnTo>
                    <a:lnTo>
                      <a:pt x="845" y="914"/>
                    </a:lnTo>
                    <a:lnTo>
                      <a:pt x="864" y="897"/>
                    </a:lnTo>
                    <a:lnTo>
                      <a:pt x="882" y="880"/>
                    </a:lnTo>
                    <a:lnTo>
                      <a:pt x="899" y="862"/>
                    </a:lnTo>
                    <a:lnTo>
                      <a:pt x="915" y="844"/>
                    </a:lnTo>
                    <a:lnTo>
                      <a:pt x="930" y="824"/>
                    </a:lnTo>
                    <a:lnTo>
                      <a:pt x="944" y="803"/>
                    </a:lnTo>
                    <a:lnTo>
                      <a:pt x="958" y="782"/>
                    </a:lnTo>
                    <a:lnTo>
                      <a:pt x="970" y="761"/>
                    </a:lnTo>
                    <a:lnTo>
                      <a:pt x="981" y="739"/>
                    </a:lnTo>
                    <a:lnTo>
                      <a:pt x="991" y="717"/>
                    </a:lnTo>
                    <a:lnTo>
                      <a:pt x="1000" y="694"/>
                    </a:lnTo>
                    <a:lnTo>
                      <a:pt x="1008" y="669"/>
                    </a:lnTo>
                    <a:lnTo>
                      <a:pt x="1015" y="645"/>
                    </a:lnTo>
                    <a:lnTo>
                      <a:pt x="1021" y="621"/>
                    </a:lnTo>
                    <a:lnTo>
                      <a:pt x="1025" y="597"/>
                    </a:lnTo>
                    <a:lnTo>
                      <a:pt x="1029" y="572"/>
                    </a:lnTo>
                    <a:lnTo>
                      <a:pt x="1031" y="546"/>
                    </a:lnTo>
                    <a:lnTo>
                      <a:pt x="1031" y="521"/>
                    </a:lnTo>
                    <a:lnTo>
                      <a:pt x="1031" y="495"/>
                    </a:lnTo>
                    <a:lnTo>
                      <a:pt x="1029" y="470"/>
                    </a:lnTo>
                    <a:lnTo>
                      <a:pt x="1026" y="444"/>
                    </a:lnTo>
                    <a:lnTo>
                      <a:pt x="1022" y="418"/>
                    </a:lnTo>
                    <a:lnTo>
                      <a:pt x="1016" y="391"/>
                    </a:lnTo>
                    <a:lnTo>
                      <a:pt x="1009" y="366"/>
                    </a:lnTo>
                    <a:lnTo>
                      <a:pt x="1001" y="341"/>
                    </a:lnTo>
                    <a:lnTo>
                      <a:pt x="991" y="317"/>
                    </a:lnTo>
                    <a:lnTo>
                      <a:pt x="981" y="294"/>
                    </a:lnTo>
                    <a:lnTo>
                      <a:pt x="969" y="270"/>
                    </a:lnTo>
                    <a:lnTo>
                      <a:pt x="957" y="248"/>
                    </a:lnTo>
                    <a:lnTo>
                      <a:pt x="942" y="227"/>
                    </a:lnTo>
                    <a:lnTo>
                      <a:pt x="928" y="207"/>
                    </a:lnTo>
                    <a:lnTo>
                      <a:pt x="912" y="187"/>
                    </a:lnTo>
                    <a:lnTo>
                      <a:pt x="896" y="169"/>
                    </a:lnTo>
                    <a:lnTo>
                      <a:pt x="879" y="151"/>
                    </a:lnTo>
                    <a:lnTo>
                      <a:pt x="861" y="133"/>
                    </a:lnTo>
                    <a:lnTo>
                      <a:pt x="842" y="117"/>
                    </a:lnTo>
                    <a:lnTo>
                      <a:pt x="823" y="102"/>
                    </a:lnTo>
                    <a:lnTo>
                      <a:pt x="802" y="88"/>
                    </a:lnTo>
                    <a:lnTo>
                      <a:pt x="781" y="74"/>
                    </a:lnTo>
                    <a:lnTo>
                      <a:pt x="760" y="62"/>
                    </a:lnTo>
                    <a:lnTo>
                      <a:pt x="738" y="51"/>
                    </a:lnTo>
                    <a:lnTo>
                      <a:pt x="715" y="41"/>
                    </a:lnTo>
                    <a:lnTo>
                      <a:pt x="692" y="32"/>
                    </a:lnTo>
                    <a:lnTo>
                      <a:pt x="668" y="24"/>
                    </a:lnTo>
                    <a:lnTo>
                      <a:pt x="644" y="17"/>
                    </a:lnTo>
                    <a:lnTo>
                      <a:pt x="620" y="12"/>
                    </a:lnTo>
                    <a:lnTo>
                      <a:pt x="595" y="6"/>
                    </a:lnTo>
                    <a:lnTo>
                      <a:pt x="571" y="3"/>
                    </a:lnTo>
                    <a:lnTo>
                      <a:pt x="546" y="1"/>
                    </a:lnTo>
                    <a:lnTo>
                      <a:pt x="519" y="0"/>
                    </a:lnTo>
                    <a:lnTo>
                      <a:pt x="494" y="0"/>
                    </a:lnTo>
                    <a:lnTo>
                      <a:pt x="468" y="2"/>
                    </a:lnTo>
                    <a:lnTo>
                      <a:pt x="443" y="5"/>
                    </a:lnTo>
                    <a:lnTo>
                      <a:pt x="417" y="11"/>
                    </a:lnTo>
                    <a:lnTo>
                      <a:pt x="391" y="16"/>
                    </a:lnTo>
                    <a:lnTo>
                      <a:pt x="365" y="23"/>
                    </a:lnTo>
                    <a:lnTo>
                      <a:pt x="340" y="32"/>
                    </a:lnTo>
                    <a:lnTo>
                      <a:pt x="316" y="41"/>
                    </a:lnTo>
                    <a:lnTo>
                      <a:pt x="293" y="51"/>
                    </a:lnTo>
                    <a:lnTo>
                      <a:pt x="270" y="63"/>
                    </a:lnTo>
                    <a:lnTo>
                      <a:pt x="248" y="76"/>
                    </a:lnTo>
                    <a:lnTo>
                      <a:pt x="226" y="89"/>
                    </a:lnTo>
                    <a:lnTo>
                      <a:pt x="206" y="104"/>
                    </a:lnTo>
                    <a:lnTo>
                      <a:pt x="186" y="119"/>
                    </a:lnTo>
                    <a:lnTo>
                      <a:pt x="167" y="135"/>
                    </a:lnTo>
                    <a:lnTo>
                      <a:pt x="149" y="154"/>
                    </a:lnTo>
                    <a:lnTo>
                      <a:pt x="132" y="172"/>
                    </a:lnTo>
                    <a:lnTo>
                      <a:pt x="116" y="190"/>
                    </a:lnTo>
                    <a:lnTo>
                      <a:pt x="100" y="210"/>
                    </a:lnTo>
                    <a:lnTo>
                      <a:pt x="86" y="230"/>
                    </a:lnTo>
                    <a:lnTo>
                      <a:pt x="73" y="251"/>
                    </a:lnTo>
                    <a:lnTo>
                      <a:pt x="61" y="272"/>
                    </a:lnTo>
                    <a:lnTo>
                      <a:pt x="50" y="295"/>
                    </a:lnTo>
                    <a:lnTo>
                      <a:pt x="40" y="317"/>
                    </a:lnTo>
                    <a:lnTo>
                      <a:pt x="31" y="340"/>
                    </a:lnTo>
                    <a:lnTo>
                      <a:pt x="23" y="364"/>
                    </a:lnTo>
                    <a:lnTo>
                      <a:pt x="16" y="387"/>
                    </a:lnTo>
                    <a:lnTo>
                      <a:pt x="10" y="412"/>
                    </a:lnTo>
                    <a:lnTo>
                      <a:pt x="6" y="437"/>
                    </a:lnTo>
                    <a:lnTo>
                      <a:pt x="3" y="462"/>
                    </a:lnTo>
                    <a:lnTo>
                      <a:pt x="1" y="487"/>
                    </a:lnTo>
                    <a:lnTo>
                      <a:pt x="0" y="512"/>
                    </a:lnTo>
                    <a:lnTo>
                      <a:pt x="0" y="538"/>
                    </a:lnTo>
                    <a:lnTo>
                      <a:pt x="2" y="564"/>
                    </a:lnTo>
                    <a:lnTo>
                      <a:pt x="5" y="590"/>
                    </a:lnTo>
                    <a:lnTo>
                      <a:pt x="9" y="616"/>
                    </a:lnTo>
                    <a:lnTo>
                      <a:pt x="15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8" name="Freeform 129"/>
              <p:cNvSpPr>
                <a:spLocks/>
              </p:cNvSpPr>
              <p:nvPr/>
            </p:nvSpPr>
            <p:spPr bwMode="auto">
              <a:xfrm>
                <a:off x="2243" y="2648"/>
                <a:ext cx="29" cy="17"/>
              </a:xfrm>
              <a:custGeom>
                <a:avLst/>
                <a:gdLst>
                  <a:gd name="T0" fmla="*/ 0 w 400"/>
                  <a:gd name="T1" fmla="*/ 0 h 239"/>
                  <a:gd name="T2" fmla="*/ 0 w 400"/>
                  <a:gd name="T3" fmla="*/ 0 h 239"/>
                  <a:gd name="T4" fmla="*/ 0 w 400"/>
                  <a:gd name="T5" fmla="*/ 0 h 239"/>
                  <a:gd name="T6" fmla="*/ 0 w 400"/>
                  <a:gd name="T7" fmla="*/ 0 h 239"/>
                  <a:gd name="T8" fmla="*/ 0 w 400"/>
                  <a:gd name="T9" fmla="*/ 0 h 239"/>
                  <a:gd name="T10" fmla="*/ 0 w 400"/>
                  <a:gd name="T11" fmla="*/ 0 h 239"/>
                  <a:gd name="T12" fmla="*/ 0 w 400"/>
                  <a:gd name="T13" fmla="*/ 0 h 239"/>
                  <a:gd name="T14" fmla="*/ 0 w 400"/>
                  <a:gd name="T15" fmla="*/ 0 h 239"/>
                  <a:gd name="T16" fmla="*/ 0 w 400"/>
                  <a:gd name="T17" fmla="*/ 0 h 239"/>
                  <a:gd name="T18" fmla="*/ 0 w 400"/>
                  <a:gd name="T19" fmla="*/ 0 h 239"/>
                  <a:gd name="T20" fmla="*/ 0 w 400"/>
                  <a:gd name="T21" fmla="*/ 0 h 239"/>
                  <a:gd name="T22" fmla="*/ 0 w 400"/>
                  <a:gd name="T23" fmla="*/ 0 h 239"/>
                  <a:gd name="T24" fmla="*/ 0 w 400"/>
                  <a:gd name="T25" fmla="*/ 0 h 239"/>
                  <a:gd name="T26" fmla="*/ 0 w 400"/>
                  <a:gd name="T27" fmla="*/ 0 h 239"/>
                  <a:gd name="T28" fmla="*/ 0 w 400"/>
                  <a:gd name="T29" fmla="*/ 0 h 239"/>
                  <a:gd name="T30" fmla="*/ 0 w 400"/>
                  <a:gd name="T31" fmla="*/ 0 h 239"/>
                  <a:gd name="T32" fmla="*/ 0 w 400"/>
                  <a:gd name="T33" fmla="*/ 0 h 239"/>
                  <a:gd name="T34" fmla="*/ 0 w 400"/>
                  <a:gd name="T35" fmla="*/ 0 h 239"/>
                  <a:gd name="T36" fmla="*/ 0 w 400"/>
                  <a:gd name="T37" fmla="*/ 0 h 239"/>
                  <a:gd name="T38" fmla="*/ 0 w 400"/>
                  <a:gd name="T39" fmla="*/ 0 h 239"/>
                  <a:gd name="T40" fmla="*/ 0 w 400"/>
                  <a:gd name="T41" fmla="*/ 0 h 2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0" h="239">
                    <a:moveTo>
                      <a:pt x="400" y="239"/>
                    </a:moveTo>
                    <a:lnTo>
                      <a:pt x="324" y="0"/>
                    </a:lnTo>
                    <a:lnTo>
                      <a:pt x="0" y="2"/>
                    </a:lnTo>
                    <a:lnTo>
                      <a:pt x="15" y="23"/>
                    </a:lnTo>
                    <a:lnTo>
                      <a:pt x="31" y="44"/>
                    </a:lnTo>
                    <a:lnTo>
                      <a:pt x="48" y="65"/>
                    </a:lnTo>
                    <a:lnTo>
                      <a:pt x="67" y="85"/>
                    </a:lnTo>
                    <a:lnTo>
                      <a:pt x="86" y="104"/>
                    </a:lnTo>
                    <a:lnTo>
                      <a:pt x="108" y="122"/>
                    </a:lnTo>
                    <a:lnTo>
                      <a:pt x="131" y="140"/>
                    </a:lnTo>
                    <a:lnTo>
                      <a:pt x="154" y="156"/>
                    </a:lnTo>
                    <a:lnTo>
                      <a:pt x="179" y="172"/>
                    </a:lnTo>
                    <a:lnTo>
                      <a:pt x="206" y="186"/>
                    </a:lnTo>
                    <a:lnTo>
                      <a:pt x="234" y="200"/>
                    </a:lnTo>
                    <a:lnTo>
                      <a:pt x="265" y="211"/>
                    </a:lnTo>
                    <a:lnTo>
                      <a:pt x="296" y="221"/>
                    </a:lnTo>
                    <a:lnTo>
                      <a:pt x="328" y="229"/>
                    </a:lnTo>
                    <a:lnTo>
                      <a:pt x="345" y="232"/>
                    </a:lnTo>
                    <a:lnTo>
                      <a:pt x="363" y="235"/>
                    </a:lnTo>
                    <a:lnTo>
                      <a:pt x="381" y="237"/>
                    </a:lnTo>
                    <a:lnTo>
                      <a:pt x="400" y="239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9" name="Freeform 130"/>
              <p:cNvSpPr>
                <a:spLocks/>
              </p:cNvSpPr>
              <p:nvPr/>
            </p:nvSpPr>
            <p:spPr bwMode="auto">
              <a:xfrm>
                <a:off x="2223" y="2648"/>
                <a:ext cx="67" cy="75"/>
              </a:xfrm>
              <a:custGeom>
                <a:avLst/>
                <a:gdLst>
                  <a:gd name="T0" fmla="*/ 0 w 933"/>
                  <a:gd name="T1" fmla="*/ 0 h 1055"/>
                  <a:gd name="T2" fmla="*/ 0 w 933"/>
                  <a:gd name="T3" fmla="*/ 0 h 1055"/>
                  <a:gd name="T4" fmla="*/ 0 w 933"/>
                  <a:gd name="T5" fmla="*/ 0 h 1055"/>
                  <a:gd name="T6" fmla="*/ 0 w 933"/>
                  <a:gd name="T7" fmla="*/ 0 h 1055"/>
                  <a:gd name="T8" fmla="*/ 0 w 933"/>
                  <a:gd name="T9" fmla="*/ 0 h 1055"/>
                  <a:gd name="T10" fmla="*/ 0 w 933"/>
                  <a:gd name="T11" fmla="*/ 0 h 1055"/>
                  <a:gd name="T12" fmla="*/ 0 w 933"/>
                  <a:gd name="T13" fmla="*/ 0 h 1055"/>
                  <a:gd name="T14" fmla="*/ 0 w 933"/>
                  <a:gd name="T15" fmla="*/ 0 h 1055"/>
                  <a:gd name="T16" fmla="*/ 0 w 933"/>
                  <a:gd name="T17" fmla="*/ 0 h 1055"/>
                  <a:gd name="T18" fmla="*/ 0 w 933"/>
                  <a:gd name="T19" fmla="*/ 0 h 1055"/>
                  <a:gd name="T20" fmla="*/ 0 w 933"/>
                  <a:gd name="T21" fmla="*/ 0 h 1055"/>
                  <a:gd name="T22" fmla="*/ 0 w 933"/>
                  <a:gd name="T23" fmla="*/ 0 h 1055"/>
                  <a:gd name="T24" fmla="*/ 0 w 933"/>
                  <a:gd name="T25" fmla="*/ 0 h 1055"/>
                  <a:gd name="T26" fmla="*/ 0 w 933"/>
                  <a:gd name="T27" fmla="*/ 0 h 1055"/>
                  <a:gd name="T28" fmla="*/ 0 w 933"/>
                  <a:gd name="T29" fmla="*/ 0 h 1055"/>
                  <a:gd name="T30" fmla="*/ 0 w 933"/>
                  <a:gd name="T31" fmla="*/ 0 h 1055"/>
                  <a:gd name="T32" fmla="*/ 0 w 933"/>
                  <a:gd name="T33" fmla="*/ 0 h 1055"/>
                  <a:gd name="T34" fmla="*/ 0 w 933"/>
                  <a:gd name="T35" fmla="*/ 0 h 1055"/>
                  <a:gd name="T36" fmla="*/ 0 w 933"/>
                  <a:gd name="T37" fmla="*/ 0 h 1055"/>
                  <a:gd name="T38" fmla="*/ 0 w 933"/>
                  <a:gd name="T39" fmla="*/ 0 h 1055"/>
                  <a:gd name="T40" fmla="*/ 0 w 933"/>
                  <a:gd name="T41" fmla="*/ 0 h 1055"/>
                  <a:gd name="T42" fmla="*/ 0 w 933"/>
                  <a:gd name="T43" fmla="*/ 0 h 10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33" h="1055">
                    <a:moveTo>
                      <a:pt x="273" y="0"/>
                    </a:moveTo>
                    <a:lnTo>
                      <a:pt x="0" y="1"/>
                    </a:lnTo>
                    <a:lnTo>
                      <a:pt x="933" y="1055"/>
                    </a:lnTo>
                    <a:lnTo>
                      <a:pt x="673" y="237"/>
                    </a:lnTo>
                    <a:lnTo>
                      <a:pt x="654" y="235"/>
                    </a:lnTo>
                    <a:lnTo>
                      <a:pt x="636" y="233"/>
                    </a:lnTo>
                    <a:lnTo>
                      <a:pt x="618" y="230"/>
                    </a:lnTo>
                    <a:lnTo>
                      <a:pt x="601" y="227"/>
                    </a:lnTo>
                    <a:lnTo>
                      <a:pt x="569" y="219"/>
                    </a:lnTo>
                    <a:lnTo>
                      <a:pt x="538" y="209"/>
                    </a:lnTo>
                    <a:lnTo>
                      <a:pt x="507" y="198"/>
                    </a:lnTo>
                    <a:lnTo>
                      <a:pt x="479" y="184"/>
                    </a:lnTo>
                    <a:lnTo>
                      <a:pt x="452" y="170"/>
                    </a:lnTo>
                    <a:lnTo>
                      <a:pt x="427" y="154"/>
                    </a:lnTo>
                    <a:lnTo>
                      <a:pt x="404" y="138"/>
                    </a:lnTo>
                    <a:lnTo>
                      <a:pt x="381" y="120"/>
                    </a:lnTo>
                    <a:lnTo>
                      <a:pt x="359" y="102"/>
                    </a:lnTo>
                    <a:lnTo>
                      <a:pt x="340" y="83"/>
                    </a:lnTo>
                    <a:lnTo>
                      <a:pt x="321" y="63"/>
                    </a:lnTo>
                    <a:lnTo>
                      <a:pt x="304" y="42"/>
                    </a:lnTo>
                    <a:lnTo>
                      <a:pt x="28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0" name="Freeform 131"/>
              <p:cNvSpPr>
                <a:spLocks/>
              </p:cNvSpPr>
              <p:nvPr/>
            </p:nvSpPr>
            <p:spPr bwMode="auto">
              <a:xfrm>
                <a:off x="2168" y="2831"/>
                <a:ext cx="192" cy="182"/>
              </a:xfrm>
              <a:custGeom>
                <a:avLst/>
                <a:gdLst>
                  <a:gd name="T0" fmla="*/ 0 w 2687"/>
                  <a:gd name="T1" fmla="*/ 0 h 2543"/>
                  <a:gd name="T2" fmla="*/ 0 w 2687"/>
                  <a:gd name="T3" fmla="*/ 0 h 2543"/>
                  <a:gd name="T4" fmla="*/ 0 w 2687"/>
                  <a:gd name="T5" fmla="*/ 0 h 2543"/>
                  <a:gd name="T6" fmla="*/ 0 w 2687"/>
                  <a:gd name="T7" fmla="*/ 0 h 2543"/>
                  <a:gd name="T8" fmla="*/ 0 w 2687"/>
                  <a:gd name="T9" fmla="*/ 0 h 2543"/>
                  <a:gd name="T10" fmla="*/ 0 w 2687"/>
                  <a:gd name="T11" fmla="*/ 0 h 2543"/>
                  <a:gd name="T12" fmla="*/ 0 w 2687"/>
                  <a:gd name="T13" fmla="*/ 0 h 2543"/>
                  <a:gd name="T14" fmla="*/ 0 w 2687"/>
                  <a:gd name="T15" fmla="*/ 0 h 2543"/>
                  <a:gd name="T16" fmla="*/ 0 w 2687"/>
                  <a:gd name="T17" fmla="*/ 0 h 2543"/>
                  <a:gd name="T18" fmla="*/ 0 w 2687"/>
                  <a:gd name="T19" fmla="*/ 0 h 2543"/>
                  <a:gd name="T20" fmla="*/ 0 w 2687"/>
                  <a:gd name="T21" fmla="*/ 0 h 2543"/>
                  <a:gd name="T22" fmla="*/ 0 w 2687"/>
                  <a:gd name="T23" fmla="*/ 0 h 2543"/>
                  <a:gd name="T24" fmla="*/ 0 w 2687"/>
                  <a:gd name="T25" fmla="*/ 0 h 2543"/>
                  <a:gd name="T26" fmla="*/ 0 w 2687"/>
                  <a:gd name="T27" fmla="*/ 0 h 2543"/>
                  <a:gd name="T28" fmla="*/ 0 w 2687"/>
                  <a:gd name="T29" fmla="*/ 0 h 2543"/>
                  <a:gd name="T30" fmla="*/ 0 w 2687"/>
                  <a:gd name="T31" fmla="*/ 0 h 2543"/>
                  <a:gd name="T32" fmla="*/ 0 w 2687"/>
                  <a:gd name="T33" fmla="*/ 0 h 2543"/>
                  <a:gd name="T34" fmla="*/ 0 w 2687"/>
                  <a:gd name="T35" fmla="*/ 0 h 2543"/>
                  <a:gd name="T36" fmla="*/ 0 w 2687"/>
                  <a:gd name="T37" fmla="*/ 0 h 2543"/>
                  <a:gd name="T38" fmla="*/ 0 w 2687"/>
                  <a:gd name="T39" fmla="*/ 0 h 2543"/>
                  <a:gd name="T40" fmla="*/ 0 w 2687"/>
                  <a:gd name="T41" fmla="*/ 0 h 2543"/>
                  <a:gd name="T42" fmla="*/ 0 w 2687"/>
                  <a:gd name="T43" fmla="*/ 0 h 2543"/>
                  <a:gd name="T44" fmla="*/ 0 w 2687"/>
                  <a:gd name="T45" fmla="*/ 0 h 2543"/>
                  <a:gd name="T46" fmla="*/ 0 w 2687"/>
                  <a:gd name="T47" fmla="*/ 0 h 2543"/>
                  <a:gd name="T48" fmla="*/ 0 w 2687"/>
                  <a:gd name="T49" fmla="*/ 0 h 2543"/>
                  <a:gd name="T50" fmla="*/ 0 w 2687"/>
                  <a:gd name="T51" fmla="*/ 0 h 2543"/>
                  <a:gd name="T52" fmla="*/ 0 w 2687"/>
                  <a:gd name="T53" fmla="*/ 0 h 2543"/>
                  <a:gd name="T54" fmla="*/ 0 w 2687"/>
                  <a:gd name="T55" fmla="*/ 0 h 2543"/>
                  <a:gd name="T56" fmla="*/ 0 w 2687"/>
                  <a:gd name="T57" fmla="*/ 0 h 2543"/>
                  <a:gd name="T58" fmla="*/ 0 w 2687"/>
                  <a:gd name="T59" fmla="*/ 0 h 2543"/>
                  <a:gd name="T60" fmla="*/ 0 w 2687"/>
                  <a:gd name="T61" fmla="*/ 0 h 2543"/>
                  <a:gd name="T62" fmla="*/ 0 w 2687"/>
                  <a:gd name="T63" fmla="*/ 0 h 2543"/>
                  <a:gd name="T64" fmla="*/ 0 w 2687"/>
                  <a:gd name="T65" fmla="*/ 0 h 2543"/>
                  <a:gd name="T66" fmla="*/ 0 w 2687"/>
                  <a:gd name="T67" fmla="*/ 0 h 2543"/>
                  <a:gd name="T68" fmla="*/ 0 w 2687"/>
                  <a:gd name="T69" fmla="*/ 0 h 2543"/>
                  <a:gd name="T70" fmla="*/ 0 w 2687"/>
                  <a:gd name="T71" fmla="*/ 0 h 2543"/>
                  <a:gd name="T72" fmla="*/ 0 w 2687"/>
                  <a:gd name="T73" fmla="*/ 0 h 2543"/>
                  <a:gd name="T74" fmla="*/ 0 w 2687"/>
                  <a:gd name="T75" fmla="*/ 0 h 2543"/>
                  <a:gd name="T76" fmla="*/ 0 w 2687"/>
                  <a:gd name="T77" fmla="*/ 0 h 2543"/>
                  <a:gd name="T78" fmla="*/ 0 w 2687"/>
                  <a:gd name="T79" fmla="*/ 0 h 2543"/>
                  <a:gd name="T80" fmla="*/ 0 w 2687"/>
                  <a:gd name="T81" fmla="*/ 0 h 2543"/>
                  <a:gd name="T82" fmla="*/ 0 w 2687"/>
                  <a:gd name="T83" fmla="*/ 0 h 2543"/>
                  <a:gd name="T84" fmla="*/ 0 w 2687"/>
                  <a:gd name="T85" fmla="*/ 0 h 2543"/>
                  <a:gd name="T86" fmla="*/ 0 w 2687"/>
                  <a:gd name="T87" fmla="*/ 0 h 2543"/>
                  <a:gd name="T88" fmla="*/ 0 w 2687"/>
                  <a:gd name="T89" fmla="*/ 0 h 2543"/>
                  <a:gd name="T90" fmla="*/ 0 w 2687"/>
                  <a:gd name="T91" fmla="*/ 0 h 2543"/>
                  <a:gd name="T92" fmla="*/ 0 w 2687"/>
                  <a:gd name="T93" fmla="*/ 0 h 2543"/>
                  <a:gd name="T94" fmla="*/ 0 w 2687"/>
                  <a:gd name="T95" fmla="*/ 0 h 2543"/>
                  <a:gd name="T96" fmla="*/ 0 w 2687"/>
                  <a:gd name="T97" fmla="*/ 0 h 2543"/>
                  <a:gd name="T98" fmla="*/ 0 w 2687"/>
                  <a:gd name="T99" fmla="*/ 0 h 254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687" h="2543">
                    <a:moveTo>
                      <a:pt x="0" y="47"/>
                    </a:moveTo>
                    <a:lnTo>
                      <a:pt x="1" y="64"/>
                    </a:lnTo>
                    <a:lnTo>
                      <a:pt x="4" y="112"/>
                    </a:lnTo>
                    <a:lnTo>
                      <a:pt x="8" y="146"/>
                    </a:lnTo>
                    <a:lnTo>
                      <a:pt x="14" y="187"/>
                    </a:lnTo>
                    <a:lnTo>
                      <a:pt x="21" y="233"/>
                    </a:lnTo>
                    <a:lnTo>
                      <a:pt x="32" y="284"/>
                    </a:lnTo>
                    <a:lnTo>
                      <a:pt x="44" y="341"/>
                    </a:lnTo>
                    <a:lnTo>
                      <a:pt x="60" y="401"/>
                    </a:lnTo>
                    <a:lnTo>
                      <a:pt x="69" y="432"/>
                    </a:lnTo>
                    <a:lnTo>
                      <a:pt x="78" y="465"/>
                    </a:lnTo>
                    <a:lnTo>
                      <a:pt x="89" y="498"/>
                    </a:lnTo>
                    <a:lnTo>
                      <a:pt x="100" y="532"/>
                    </a:lnTo>
                    <a:lnTo>
                      <a:pt x="113" y="566"/>
                    </a:lnTo>
                    <a:lnTo>
                      <a:pt x="126" y="602"/>
                    </a:lnTo>
                    <a:lnTo>
                      <a:pt x="141" y="637"/>
                    </a:lnTo>
                    <a:lnTo>
                      <a:pt x="156" y="673"/>
                    </a:lnTo>
                    <a:lnTo>
                      <a:pt x="174" y="709"/>
                    </a:lnTo>
                    <a:lnTo>
                      <a:pt x="192" y="747"/>
                    </a:lnTo>
                    <a:lnTo>
                      <a:pt x="211" y="784"/>
                    </a:lnTo>
                    <a:lnTo>
                      <a:pt x="231" y="821"/>
                    </a:lnTo>
                    <a:lnTo>
                      <a:pt x="245" y="841"/>
                    </a:lnTo>
                    <a:lnTo>
                      <a:pt x="262" y="863"/>
                    </a:lnTo>
                    <a:lnTo>
                      <a:pt x="283" y="884"/>
                    </a:lnTo>
                    <a:lnTo>
                      <a:pt x="307" y="906"/>
                    </a:lnTo>
                    <a:lnTo>
                      <a:pt x="336" y="929"/>
                    </a:lnTo>
                    <a:lnTo>
                      <a:pt x="367" y="952"/>
                    </a:lnTo>
                    <a:lnTo>
                      <a:pt x="401" y="976"/>
                    </a:lnTo>
                    <a:lnTo>
                      <a:pt x="437" y="1002"/>
                    </a:lnTo>
                    <a:lnTo>
                      <a:pt x="476" y="1026"/>
                    </a:lnTo>
                    <a:lnTo>
                      <a:pt x="516" y="1051"/>
                    </a:lnTo>
                    <a:lnTo>
                      <a:pt x="558" y="1077"/>
                    </a:lnTo>
                    <a:lnTo>
                      <a:pt x="602" y="1102"/>
                    </a:lnTo>
                    <a:lnTo>
                      <a:pt x="692" y="1154"/>
                    </a:lnTo>
                    <a:lnTo>
                      <a:pt x="784" y="1205"/>
                    </a:lnTo>
                    <a:lnTo>
                      <a:pt x="966" y="1305"/>
                    </a:lnTo>
                    <a:lnTo>
                      <a:pt x="1131" y="1397"/>
                    </a:lnTo>
                    <a:lnTo>
                      <a:pt x="1168" y="1419"/>
                    </a:lnTo>
                    <a:lnTo>
                      <a:pt x="1201" y="1440"/>
                    </a:lnTo>
                    <a:lnTo>
                      <a:pt x="1232" y="1460"/>
                    </a:lnTo>
                    <a:lnTo>
                      <a:pt x="1260" y="1478"/>
                    </a:lnTo>
                    <a:lnTo>
                      <a:pt x="1285" y="1496"/>
                    </a:lnTo>
                    <a:lnTo>
                      <a:pt x="1307" y="1513"/>
                    </a:lnTo>
                    <a:lnTo>
                      <a:pt x="1324" y="1529"/>
                    </a:lnTo>
                    <a:lnTo>
                      <a:pt x="1337" y="1544"/>
                    </a:lnTo>
                    <a:lnTo>
                      <a:pt x="1348" y="1560"/>
                    </a:lnTo>
                    <a:lnTo>
                      <a:pt x="1357" y="1580"/>
                    </a:lnTo>
                    <a:lnTo>
                      <a:pt x="1365" y="1603"/>
                    </a:lnTo>
                    <a:lnTo>
                      <a:pt x="1372" y="1630"/>
                    </a:lnTo>
                    <a:lnTo>
                      <a:pt x="1378" y="1659"/>
                    </a:lnTo>
                    <a:lnTo>
                      <a:pt x="1383" y="1692"/>
                    </a:lnTo>
                    <a:lnTo>
                      <a:pt x="1387" y="1727"/>
                    </a:lnTo>
                    <a:lnTo>
                      <a:pt x="1390" y="1763"/>
                    </a:lnTo>
                    <a:lnTo>
                      <a:pt x="1393" y="1802"/>
                    </a:lnTo>
                    <a:lnTo>
                      <a:pt x="1394" y="1842"/>
                    </a:lnTo>
                    <a:lnTo>
                      <a:pt x="1396" y="1884"/>
                    </a:lnTo>
                    <a:lnTo>
                      <a:pt x="1396" y="1926"/>
                    </a:lnTo>
                    <a:lnTo>
                      <a:pt x="1395" y="2013"/>
                    </a:lnTo>
                    <a:lnTo>
                      <a:pt x="1393" y="2100"/>
                    </a:lnTo>
                    <a:lnTo>
                      <a:pt x="1389" y="2185"/>
                    </a:lnTo>
                    <a:lnTo>
                      <a:pt x="1384" y="2266"/>
                    </a:lnTo>
                    <a:lnTo>
                      <a:pt x="1379" y="2341"/>
                    </a:lnTo>
                    <a:lnTo>
                      <a:pt x="1373" y="2408"/>
                    </a:lnTo>
                    <a:lnTo>
                      <a:pt x="1364" y="2506"/>
                    </a:lnTo>
                    <a:lnTo>
                      <a:pt x="1361" y="2543"/>
                    </a:lnTo>
                    <a:lnTo>
                      <a:pt x="2687" y="2415"/>
                    </a:lnTo>
                    <a:lnTo>
                      <a:pt x="2681" y="2364"/>
                    </a:lnTo>
                    <a:lnTo>
                      <a:pt x="2665" y="2225"/>
                    </a:lnTo>
                    <a:lnTo>
                      <a:pt x="2654" y="2130"/>
                    </a:lnTo>
                    <a:lnTo>
                      <a:pt x="2640" y="2023"/>
                    </a:lnTo>
                    <a:lnTo>
                      <a:pt x="2624" y="1906"/>
                    </a:lnTo>
                    <a:lnTo>
                      <a:pt x="2606" y="1783"/>
                    </a:lnTo>
                    <a:lnTo>
                      <a:pt x="2585" y="1657"/>
                    </a:lnTo>
                    <a:lnTo>
                      <a:pt x="2563" y="1530"/>
                    </a:lnTo>
                    <a:lnTo>
                      <a:pt x="2551" y="1468"/>
                    </a:lnTo>
                    <a:lnTo>
                      <a:pt x="2539" y="1407"/>
                    </a:lnTo>
                    <a:lnTo>
                      <a:pt x="2526" y="1347"/>
                    </a:lnTo>
                    <a:lnTo>
                      <a:pt x="2514" y="1290"/>
                    </a:lnTo>
                    <a:lnTo>
                      <a:pt x="2500" y="1233"/>
                    </a:lnTo>
                    <a:lnTo>
                      <a:pt x="2487" y="1181"/>
                    </a:lnTo>
                    <a:lnTo>
                      <a:pt x="2473" y="1130"/>
                    </a:lnTo>
                    <a:lnTo>
                      <a:pt x="2458" y="1084"/>
                    </a:lnTo>
                    <a:lnTo>
                      <a:pt x="2444" y="1042"/>
                    </a:lnTo>
                    <a:lnTo>
                      <a:pt x="2429" y="1003"/>
                    </a:lnTo>
                    <a:lnTo>
                      <a:pt x="2413" y="969"/>
                    </a:lnTo>
                    <a:lnTo>
                      <a:pt x="2397" y="940"/>
                    </a:lnTo>
                    <a:lnTo>
                      <a:pt x="2380" y="913"/>
                    </a:lnTo>
                    <a:lnTo>
                      <a:pt x="2361" y="884"/>
                    </a:lnTo>
                    <a:lnTo>
                      <a:pt x="2338" y="852"/>
                    </a:lnTo>
                    <a:lnTo>
                      <a:pt x="2314" y="819"/>
                    </a:lnTo>
                    <a:lnTo>
                      <a:pt x="2259" y="749"/>
                    </a:lnTo>
                    <a:lnTo>
                      <a:pt x="2198" y="675"/>
                    </a:lnTo>
                    <a:lnTo>
                      <a:pt x="2132" y="598"/>
                    </a:lnTo>
                    <a:lnTo>
                      <a:pt x="2064" y="519"/>
                    </a:lnTo>
                    <a:lnTo>
                      <a:pt x="1994" y="441"/>
                    </a:lnTo>
                    <a:lnTo>
                      <a:pt x="1924" y="365"/>
                    </a:lnTo>
                    <a:lnTo>
                      <a:pt x="1792" y="224"/>
                    </a:lnTo>
                    <a:lnTo>
                      <a:pt x="1682" y="108"/>
                    </a:lnTo>
                    <a:lnTo>
                      <a:pt x="1606" y="29"/>
                    </a:lnTo>
                    <a:lnTo>
                      <a:pt x="1577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1" name="Freeform 132"/>
              <p:cNvSpPr>
                <a:spLocks/>
              </p:cNvSpPr>
              <p:nvPr/>
            </p:nvSpPr>
            <p:spPr bwMode="auto">
              <a:xfrm>
                <a:off x="2114" y="2824"/>
                <a:ext cx="126" cy="171"/>
              </a:xfrm>
              <a:custGeom>
                <a:avLst/>
                <a:gdLst>
                  <a:gd name="T0" fmla="*/ 0 w 1759"/>
                  <a:gd name="T1" fmla="*/ 0 h 2402"/>
                  <a:gd name="T2" fmla="*/ 0 w 1759"/>
                  <a:gd name="T3" fmla="*/ 0 h 2402"/>
                  <a:gd name="T4" fmla="*/ 0 w 1759"/>
                  <a:gd name="T5" fmla="*/ 0 h 2402"/>
                  <a:gd name="T6" fmla="*/ 0 w 1759"/>
                  <a:gd name="T7" fmla="*/ 0 h 2402"/>
                  <a:gd name="T8" fmla="*/ 0 w 1759"/>
                  <a:gd name="T9" fmla="*/ 0 h 2402"/>
                  <a:gd name="T10" fmla="*/ 0 w 1759"/>
                  <a:gd name="T11" fmla="*/ 0 h 2402"/>
                  <a:gd name="T12" fmla="*/ 0 w 1759"/>
                  <a:gd name="T13" fmla="*/ 0 h 2402"/>
                  <a:gd name="T14" fmla="*/ 0 w 1759"/>
                  <a:gd name="T15" fmla="*/ 0 h 2402"/>
                  <a:gd name="T16" fmla="*/ 0 w 1759"/>
                  <a:gd name="T17" fmla="*/ 0 h 2402"/>
                  <a:gd name="T18" fmla="*/ 0 w 1759"/>
                  <a:gd name="T19" fmla="*/ 0 h 2402"/>
                  <a:gd name="T20" fmla="*/ 0 w 1759"/>
                  <a:gd name="T21" fmla="*/ 0 h 2402"/>
                  <a:gd name="T22" fmla="*/ 0 w 1759"/>
                  <a:gd name="T23" fmla="*/ 0 h 2402"/>
                  <a:gd name="T24" fmla="*/ 0 w 1759"/>
                  <a:gd name="T25" fmla="*/ 0 h 2402"/>
                  <a:gd name="T26" fmla="*/ 0 w 1759"/>
                  <a:gd name="T27" fmla="*/ 0 h 2402"/>
                  <a:gd name="T28" fmla="*/ 0 w 1759"/>
                  <a:gd name="T29" fmla="*/ 0 h 2402"/>
                  <a:gd name="T30" fmla="*/ 0 w 1759"/>
                  <a:gd name="T31" fmla="*/ 0 h 2402"/>
                  <a:gd name="T32" fmla="*/ 0 w 1759"/>
                  <a:gd name="T33" fmla="*/ 0 h 2402"/>
                  <a:gd name="T34" fmla="*/ 0 w 1759"/>
                  <a:gd name="T35" fmla="*/ 0 h 2402"/>
                  <a:gd name="T36" fmla="*/ 0 w 1759"/>
                  <a:gd name="T37" fmla="*/ 0 h 2402"/>
                  <a:gd name="T38" fmla="*/ 0 w 1759"/>
                  <a:gd name="T39" fmla="*/ 0 h 2402"/>
                  <a:gd name="T40" fmla="*/ 0 w 1759"/>
                  <a:gd name="T41" fmla="*/ 0 h 2402"/>
                  <a:gd name="T42" fmla="*/ 0 w 1759"/>
                  <a:gd name="T43" fmla="*/ 0 h 2402"/>
                  <a:gd name="T44" fmla="*/ 0 w 1759"/>
                  <a:gd name="T45" fmla="*/ 0 h 2402"/>
                  <a:gd name="T46" fmla="*/ 0 w 1759"/>
                  <a:gd name="T47" fmla="*/ 0 h 2402"/>
                  <a:gd name="T48" fmla="*/ 0 w 1759"/>
                  <a:gd name="T49" fmla="*/ 0 h 2402"/>
                  <a:gd name="T50" fmla="*/ 0 w 1759"/>
                  <a:gd name="T51" fmla="*/ 0 h 2402"/>
                  <a:gd name="T52" fmla="*/ 0 w 1759"/>
                  <a:gd name="T53" fmla="*/ 0 h 2402"/>
                  <a:gd name="T54" fmla="*/ 0 w 1759"/>
                  <a:gd name="T55" fmla="*/ 0 h 2402"/>
                  <a:gd name="T56" fmla="*/ 0 w 1759"/>
                  <a:gd name="T57" fmla="*/ 0 h 2402"/>
                  <a:gd name="T58" fmla="*/ 0 w 1759"/>
                  <a:gd name="T59" fmla="*/ 0 h 2402"/>
                  <a:gd name="T60" fmla="*/ 0 w 1759"/>
                  <a:gd name="T61" fmla="*/ 0 h 2402"/>
                  <a:gd name="T62" fmla="*/ 0 w 1759"/>
                  <a:gd name="T63" fmla="*/ 0 h 2402"/>
                  <a:gd name="T64" fmla="*/ 0 w 1759"/>
                  <a:gd name="T65" fmla="*/ 0 h 2402"/>
                  <a:gd name="T66" fmla="*/ 0 w 1759"/>
                  <a:gd name="T67" fmla="*/ 0 h 2402"/>
                  <a:gd name="T68" fmla="*/ 0 w 1759"/>
                  <a:gd name="T69" fmla="*/ 0 h 2402"/>
                  <a:gd name="T70" fmla="*/ 0 w 1759"/>
                  <a:gd name="T71" fmla="*/ 0 h 24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759" h="2402">
                    <a:moveTo>
                      <a:pt x="657" y="0"/>
                    </a:moveTo>
                    <a:lnTo>
                      <a:pt x="661" y="49"/>
                    </a:lnTo>
                    <a:lnTo>
                      <a:pt x="668" y="179"/>
                    </a:lnTo>
                    <a:lnTo>
                      <a:pt x="671" y="266"/>
                    </a:lnTo>
                    <a:lnTo>
                      <a:pt x="671" y="364"/>
                    </a:lnTo>
                    <a:lnTo>
                      <a:pt x="671" y="416"/>
                    </a:lnTo>
                    <a:lnTo>
                      <a:pt x="669" y="470"/>
                    </a:lnTo>
                    <a:lnTo>
                      <a:pt x="667" y="524"/>
                    </a:lnTo>
                    <a:lnTo>
                      <a:pt x="664" y="580"/>
                    </a:lnTo>
                    <a:lnTo>
                      <a:pt x="659" y="635"/>
                    </a:lnTo>
                    <a:lnTo>
                      <a:pt x="654" y="690"/>
                    </a:lnTo>
                    <a:lnTo>
                      <a:pt x="646" y="745"/>
                    </a:lnTo>
                    <a:lnTo>
                      <a:pt x="638" y="799"/>
                    </a:lnTo>
                    <a:lnTo>
                      <a:pt x="627" y="852"/>
                    </a:lnTo>
                    <a:lnTo>
                      <a:pt x="615" y="903"/>
                    </a:lnTo>
                    <a:lnTo>
                      <a:pt x="602" y="951"/>
                    </a:lnTo>
                    <a:lnTo>
                      <a:pt x="586" y="998"/>
                    </a:lnTo>
                    <a:lnTo>
                      <a:pt x="569" y="1041"/>
                    </a:lnTo>
                    <a:lnTo>
                      <a:pt x="549" y="1081"/>
                    </a:lnTo>
                    <a:lnTo>
                      <a:pt x="527" y="1118"/>
                    </a:lnTo>
                    <a:lnTo>
                      <a:pt x="503" y="1150"/>
                    </a:lnTo>
                    <a:lnTo>
                      <a:pt x="475" y="1178"/>
                    </a:lnTo>
                    <a:lnTo>
                      <a:pt x="446" y="1200"/>
                    </a:lnTo>
                    <a:lnTo>
                      <a:pt x="414" y="1218"/>
                    </a:lnTo>
                    <a:lnTo>
                      <a:pt x="379" y="1230"/>
                    </a:lnTo>
                    <a:lnTo>
                      <a:pt x="0" y="1266"/>
                    </a:lnTo>
                    <a:lnTo>
                      <a:pt x="219" y="2402"/>
                    </a:lnTo>
                    <a:lnTo>
                      <a:pt x="249" y="2394"/>
                    </a:lnTo>
                    <a:lnTo>
                      <a:pt x="331" y="2371"/>
                    </a:lnTo>
                    <a:lnTo>
                      <a:pt x="454" y="2336"/>
                    </a:lnTo>
                    <a:lnTo>
                      <a:pt x="605" y="2290"/>
                    </a:lnTo>
                    <a:lnTo>
                      <a:pt x="688" y="2264"/>
                    </a:lnTo>
                    <a:lnTo>
                      <a:pt x="772" y="2237"/>
                    </a:lnTo>
                    <a:lnTo>
                      <a:pt x="858" y="2208"/>
                    </a:lnTo>
                    <a:lnTo>
                      <a:pt x="944" y="2177"/>
                    </a:lnTo>
                    <a:lnTo>
                      <a:pt x="1027" y="2147"/>
                    </a:lnTo>
                    <a:lnTo>
                      <a:pt x="1108" y="2116"/>
                    </a:lnTo>
                    <a:lnTo>
                      <a:pt x="1146" y="2100"/>
                    </a:lnTo>
                    <a:lnTo>
                      <a:pt x="1182" y="2084"/>
                    </a:lnTo>
                    <a:lnTo>
                      <a:pt x="1218" y="2069"/>
                    </a:lnTo>
                    <a:lnTo>
                      <a:pt x="1251" y="2053"/>
                    </a:lnTo>
                    <a:lnTo>
                      <a:pt x="1283" y="2036"/>
                    </a:lnTo>
                    <a:lnTo>
                      <a:pt x="1313" y="2019"/>
                    </a:lnTo>
                    <a:lnTo>
                      <a:pt x="1342" y="2000"/>
                    </a:lnTo>
                    <a:lnTo>
                      <a:pt x="1370" y="1980"/>
                    </a:lnTo>
                    <a:lnTo>
                      <a:pt x="1396" y="1958"/>
                    </a:lnTo>
                    <a:lnTo>
                      <a:pt x="1421" y="1935"/>
                    </a:lnTo>
                    <a:lnTo>
                      <a:pt x="1444" y="1910"/>
                    </a:lnTo>
                    <a:lnTo>
                      <a:pt x="1467" y="1884"/>
                    </a:lnTo>
                    <a:lnTo>
                      <a:pt x="1489" y="1856"/>
                    </a:lnTo>
                    <a:lnTo>
                      <a:pt x="1509" y="1827"/>
                    </a:lnTo>
                    <a:lnTo>
                      <a:pt x="1528" y="1796"/>
                    </a:lnTo>
                    <a:lnTo>
                      <a:pt x="1546" y="1763"/>
                    </a:lnTo>
                    <a:lnTo>
                      <a:pt x="1563" y="1729"/>
                    </a:lnTo>
                    <a:lnTo>
                      <a:pt x="1579" y="1693"/>
                    </a:lnTo>
                    <a:lnTo>
                      <a:pt x="1595" y="1655"/>
                    </a:lnTo>
                    <a:lnTo>
                      <a:pt x="1609" y="1614"/>
                    </a:lnTo>
                    <a:lnTo>
                      <a:pt x="1623" y="1573"/>
                    </a:lnTo>
                    <a:lnTo>
                      <a:pt x="1637" y="1529"/>
                    </a:lnTo>
                    <a:lnTo>
                      <a:pt x="1649" y="1483"/>
                    </a:lnTo>
                    <a:lnTo>
                      <a:pt x="1660" y="1435"/>
                    </a:lnTo>
                    <a:lnTo>
                      <a:pt x="1671" y="1386"/>
                    </a:lnTo>
                    <a:lnTo>
                      <a:pt x="1681" y="1333"/>
                    </a:lnTo>
                    <a:lnTo>
                      <a:pt x="1691" y="1280"/>
                    </a:lnTo>
                    <a:lnTo>
                      <a:pt x="1700" y="1223"/>
                    </a:lnTo>
                    <a:lnTo>
                      <a:pt x="1709" y="1165"/>
                    </a:lnTo>
                    <a:lnTo>
                      <a:pt x="1717" y="1105"/>
                    </a:lnTo>
                    <a:lnTo>
                      <a:pt x="1725" y="1041"/>
                    </a:lnTo>
                    <a:lnTo>
                      <a:pt x="1732" y="976"/>
                    </a:lnTo>
                    <a:lnTo>
                      <a:pt x="1746" y="839"/>
                    </a:lnTo>
                    <a:lnTo>
                      <a:pt x="1759" y="690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2" name="Freeform 133"/>
              <p:cNvSpPr>
                <a:spLocks/>
              </p:cNvSpPr>
              <p:nvPr/>
            </p:nvSpPr>
            <p:spPr bwMode="auto">
              <a:xfrm>
                <a:off x="2116" y="2426"/>
                <a:ext cx="234" cy="234"/>
              </a:xfrm>
              <a:custGeom>
                <a:avLst/>
                <a:gdLst>
                  <a:gd name="T0" fmla="*/ 0 w 3277"/>
                  <a:gd name="T1" fmla="*/ 0 h 3278"/>
                  <a:gd name="T2" fmla="*/ 0 w 3277"/>
                  <a:gd name="T3" fmla="*/ 0 h 3278"/>
                  <a:gd name="T4" fmla="*/ 0 w 3277"/>
                  <a:gd name="T5" fmla="*/ 0 h 3278"/>
                  <a:gd name="T6" fmla="*/ 0 w 3277"/>
                  <a:gd name="T7" fmla="*/ 0 h 3278"/>
                  <a:gd name="T8" fmla="*/ 0 w 3277"/>
                  <a:gd name="T9" fmla="*/ 0 h 3278"/>
                  <a:gd name="T10" fmla="*/ 0 w 3277"/>
                  <a:gd name="T11" fmla="*/ 0 h 3278"/>
                  <a:gd name="T12" fmla="*/ 0 w 3277"/>
                  <a:gd name="T13" fmla="*/ 0 h 3278"/>
                  <a:gd name="T14" fmla="*/ 0 w 3277"/>
                  <a:gd name="T15" fmla="*/ 0 h 3278"/>
                  <a:gd name="T16" fmla="*/ 0 w 3277"/>
                  <a:gd name="T17" fmla="*/ 0 h 3278"/>
                  <a:gd name="T18" fmla="*/ 0 w 3277"/>
                  <a:gd name="T19" fmla="*/ 0 h 3278"/>
                  <a:gd name="T20" fmla="*/ 0 w 3277"/>
                  <a:gd name="T21" fmla="*/ 0 h 3278"/>
                  <a:gd name="T22" fmla="*/ 0 w 3277"/>
                  <a:gd name="T23" fmla="*/ 0 h 3278"/>
                  <a:gd name="T24" fmla="*/ 0 w 3277"/>
                  <a:gd name="T25" fmla="*/ 0 h 3278"/>
                  <a:gd name="T26" fmla="*/ 0 w 3277"/>
                  <a:gd name="T27" fmla="*/ 0 h 3278"/>
                  <a:gd name="T28" fmla="*/ 0 w 3277"/>
                  <a:gd name="T29" fmla="*/ 0 h 3278"/>
                  <a:gd name="T30" fmla="*/ 0 w 3277"/>
                  <a:gd name="T31" fmla="*/ 0 h 3278"/>
                  <a:gd name="T32" fmla="*/ 0 w 3277"/>
                  <a:gd name="T33" fmla="*/ 0 h 3278"/>
                  <a:gd name="T34" fmla="*/ 0 w 3277"/>
                  <a:gd name="T35" fmla="*/ 0 h 3278"/>
                  <a:gd name="T36" fmla="*/ 0 w 3277"/>
                  <a:gd name="T37" fmla="*/ 0 h 3278"/>
                  <a:gd name="T38" fmla="*/ 0 w 3277"/>
                  <a:gd name="T39" fmla="*/ 0 h 3278"/>
                  <a:gd name="T40" fmla="*/ 0 w 3277"/>
                  <a:gd name="T41" fmla="*/ 0 h 3278"/>
                  <a:gd name="T42" fmla="*/ 0 w 3277"/>
                  <a:gd name="T43" fmla="*/ 0 h 3278"/>
                  <a:gd name="T44" fmla="*/ 0 w 3277"/>
                  <a:gd name="T45" fmla="*/ 0 h 3278"/>
                  <a:gd name="T46" fmla="*/ 0 w 3277"/>
                  <a:gd name="T47" fmla="*/ 0 h 3278"/>
                  <a:gd name="T48" fmla="*/ 0 w 3277"/>
                  <a:gd name="T49" fmla="*/ 0 h 3278"/>
                  <a:gd name="T50" fmla="*/ 0 w 3277"/>
                  <a:gd name="T51" fmla="*/ 0 h 3278"/>
                  <a:gd name="T52" fmla="*/ 0 w 3277"/>
                  <a:gd name="T53" fmla="*/ 0 h 3278"/>
                  <a:gd name="T54" fmla="*/ 0 w 3277"/>
                  <a:gd name="T55" fmla="*/ 0 h 3278"/>
                  <a:gd name="T56" fmla="*/ 0 w 3277"/>
                  <a:gd name="T57" fmla="*/ 0 h 3278"/>
                  <a:gd name="T58" fmla="*/ 0 w 3277"/>
                  <a:gd name="T59" fmla="*/ 0 h 3278"/>
                  <a:gd name="T60" fmla="*/ 0 w 3277"/>
                  <a:gd name="T61" fmla="*/ 0 h 3278"/>
                  <a:gd name="T62" fmla="*/ 0 w 3277"/>
                  <a:gd name="T63" fmla="*/ 0 h 3278"/>
                  <a:gd name="T64" fmla="*/ 0 w 3277"/>
                  <a:gd name="T65" fmla="*/ 0 h 3278"/>
                  <a:gd name="T66" fmla="*/ 0 w 3277"/>
                  <a:gd name="T67" fmla="*/ 0 h 3278"/>
                  <a:gd name="T68" fmla="*/ 0 w 3277"/>
                  <a:gd name="T69" fmla="*/ 0 h 3278"/>
                  <a:gd name="T70" fmla="*/ 0 w 3277"/>
                  <a:gd name="T71" fmla="*/ 0 h 3278"/>
                  <a:gd name="T72" fmla="*/ 0 w 3277"/>
                  <a:gd name="T73" fmla="*/ 0 h 3278"/>
                  <a:gd name="T74" fmla="*/ 0 w 3277"/>
                  <a:gd name="T75" fmla="*/ 0 h 3278"/>
                  <a:gd name="T76" fmla="*/ 0 w 3277"/>
                  <a:gd name="T77" fmla="*/ 0 h 3278"/>
                  <a:gd name="T78" fmla="*/ 0 w 3277"/>
                  <a:gd name="T79" fmla="*/ 0 h 3278"/>
                  <a:gd name="T80" fmla="*/ 0 w 3277"/>
                  <a:gd name="T81" fmla="*/ 0 h 3278"/>
                  <a:gd name="T82" fmla="*/ 0 w 3277"/>
                  <a:gd name="T83" fmla="*/ 0 h 3278"/>
                  <a:gd name="T84" fmla="*/ 0 w 3277"/>
                  <a:gd name="T85" fmla="*/ 0 h 32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277" h="3278">
                    <a:moveTo>
                      <a:pt x="3277" y="1639"/>
                    </a:moveTo>
                    <a:lnTo>
                      <a:pt x="3275" y="1723"/>
                    </a:lnTo>
                    <a:lnTo>
                      <a:pt x="3269" y="1806"/>
                    </a:lnTo>
                    <a:lnTo>
                      <a:pt x="3258" y="1888"/>
                    </a:lnTo>
                    <a:lnTo>
                      <a:pt x="3244" y="1970"/>
                    </a:lnTo>
                    <a:lnTo>
                      <a:pt x="3226" y="2048"/>
                    </a:lnTo>
                    <a:lnTo>
                      <a:pt x="3204" y="2127"/>
                    </a:lnTo>
                    <a:lnTo>
                      <a:pt x="3178" y="2202"/>
                    </a:lnTo>
                    <a:lnTo>
                      <a:pt x="3148" y="2277"/>
                    </a:lnTo>
                    <a:lnTo>
                      <a:pt x="3116" y="2350"/>
                    </a:lnTo>
                    <a:lnTo>
                      <a:pt x="3080" y="2420"/>
                    </a:lnTo>
                    <a:lnTo>
                      <a:pt x="3040" y="2489"/>
                    </a:lnTo>
                    <a:lnTo>
                      <a:pt x="2997" y="2555"/>
                    </a:lnTo>
                    <a:lnTo>
                      <a:pt x="2952" y="2620"/>
                    </a:lnTo>
                    <a:lnTo>
                      <a:pt x="2904" y="2682"/>
                    </a:lnTo>
                    <a:lnTo>
                      <a:pt x="2851" y="2741"/>
                    </a:lnTo>
                    <a:lnTo>
                      <a:pt x="2798" y="2798"/>
                    </a:lnTo>
                    <a:lnTo>
                      <a:pt x="2741" y="2852"/>
                    </a:lnTo>
                    <a:lnTo>
                      <a:pt x="2681" y="2904"/>
                    </a:lnTo>
                    <a:lnTo>
                      <a:pt x="2620" y="2952"/>
                    </a:lnTo>
                    <a:lnTo>
                      <a:pt x="2555" y="2998"/>
                    </a:lnTo>
                    <a:lnTo>
                      <a:pt x="2489" y="3041"/>
                    </a:lnTo>
                    <a:lnTo>
                      <a:pt x="2420" y="3080"/>
                    </a:lnTo>
                    <a:lnTo>
                      <a:pt x="2349" y="3116"/>
                    </a:lnTo>
                    <a:lnTo>
                      <a:pt x="2276" y="3149"/>
                    </a:lnTo>
                    <a:lnTo>
                      <a:pt x="2202" y="3179"/>
                    </a:lnTo>
                    <a:lnTo>
                      <a:pt x="2126" y="3204"/>
                    </a:lnTo>
                    <a:lnTo>
                      <a:pt x="2049" y="3226"/>
                    </a:lnTo>
                    <a:lnTo>
                      <a:pt x="1969" y="3245"/>
                    </a:lnTo>
                    <a:lnTo>
                      <a:pt x="1889" y="3259"/>
                    </a:lnTo>
                    <a:lnTo>
                      <a:pt x="1806" y="3269"/>
                    </a:lnTo>
                    <a:lnTo>
                      <a:pt x="1723" y="3275"/>
                    </a:lnTo>
                    <a:lnTo>
                      <a:pt x="1639" y="3278"/>
                    </a:lnTo>
                    <a:lnTo>
                      <a:pt x="1554" y="3275"/>
                    </a:lnTo>
                    <a:lnTo>
                      <a:pt x="1472" y="3269"/>
                    </a:lnTo>
                    <a:lnTo>
                      <a:pt x="1389" y="3259"/>
                    </a:lnTo>
                    <a:lnTo>
                      <a:pt x="1308" y="3245"/>
                    </a:lnTo>
                    <a:lnTo>
                      <a:pt x="1229" y="3226"/>
                    </a:lnTo>
                    <a:lnTo>
                      <a:pt x="1151" y="3204"/>
                    </a:lnTo>
                    <a:lnTo>
                      <a:pt x="1076" y="3179"/>
                    </a:lnTo>
                    <a:lnTo>
                      <a:pt x="1001" y="3149"/>
                    </a:lnTo>
                    <a:lnTo>
                      <a:pt x="929" y="3116"/>
                    </a:lnTo>
                    <a:lnTo>
                      <a:pt x="857" y="3080"/>
                    </a:lnTo>
                    <a:lnTo>
                      <a:pt x="789" y="3041"/>
                    </a:lnTo>
                    <a:lnTo>
                      <a:pt x="722" y="2998"/>
                    </a:lnTo>
                    <a:lnTo>
                      <a:pt x="659" y="2952"/>
                    </a:lnTo>
                    <a:lnTo>
                      <a:pt x="596" y="2904"/>
                    </a:lnTo>
                    <a:lnTo>
                      <a:pt x="537" y="2852"/>
                    </a:lnTo>
                    <a:lnTo>
                      <a:pt x="481" y="2798"/>
                    </a:lnTo>
                    <a:lnTo>
                      <a:pt x="426" y="2741"/>
                    </a:lnTo>
                    <a:lnTo>
                      <a:pt x="375" y="2682"/>
                    </a:lnTo>
                    <a:lnTo>
                      <a:pt x="325" y="2620"/>
                    </a:lnTo>
                    <a:lnTo>
                      <a:pt x="280" y="2555"/>
                    </a:lnTo>
                    <a:lnTo>
                      <a:pt x="237" y="2489"/>
                    </a:lnTo>
                    <a:lnTo>
                      <a:pt x="198" y="2420"/>
                    </a:lnTo>
                    <a:lnTo>
                      <a:pt x="161" y="2350"/>
                    </a:lnTo>
                    <a:lnTo>
                      <a:pt x="129" y="2277"/>
                    </a:lnTo>
                    <a:lnTo>
                      <a:pt x="100" y="2202"/>
                    </a:lnTo>
                    <a:lnTo>
                      <a:pt x="74" y="2127"/>
                    </a:lnTo>
                    <a:lnTo>
                      <a:pt x="52" y="2048"/>
                    </a:lnTo>
                    <a:lnTo>
                      <a:pt x="33" y="1970"/>
                    </a:lnTo>
                    <a:lnTo>
                      <a:pt x="19" y="1888"/>
                    </a:lnTo>
                    <a:lnTo>
                      <a:pt x="8" y="1806"/>
                    </a:lnTo>
                    <a:lnTo>
                      <a:pt x="2" y="1723"/>
                    </a:lnTo>
                    <a:lnTo>
                      <a:pt x="0" y="1639"/>
                    </a:lnTo>
                    <a:lnTo>
                      <a:pt x="2" y="1555"/>
                    </a:lnTo>
                    <a:lnTo>
                      <a:pt x="8" y="1471"/>
                    </a:lnTo>
                    <a:lnTo>
                      <a:pt x="19" y="1389"/>
                    </a:lnTo>
                    <a:lnTo>
                      <a:pt x="33" y="1309"/>
                    </a:lnTo>
                    <a:lnTo>
                      <a:pt x="52" y="1229"/>
                    </a:lnTo>
                    <a:lnTo>
                      <a:pt x="74" y="1152"/>
                    </a:lnTo>
                    <a:lnTo>
                      <a:pt x="100" y="1075"/>
                    </a:lnTo>
                    <a:lnTo>
                      <a:pt x="129" y="1001"/>
                    </a:lnTo>
                    <a:lnTo>
                      <a:pt x="161" y="928"/>
                    </a:lnTo>
                    <a:lnTo>
                      <a:pt x="198" y="857"/>
                    </a:lnTo>
                    <a:lnTo>
                      <a:pt x="237" y="789"/>
                    </a:lnTo>
                    <a:lnTo>
                      <a:pt x="280" y="722"/>
                    </a:lnTo>
                    <a:lnTo>
                      <a:pt x="325" y="658"/>
                    </a:lnTo>
                    <a:lnTo>
                      <a:pt x="375" y="597"/>
                    </a:lnTo>
                    <a:lnTo>
                      <a:pt x="426" y="537"/>
                    </a:lnTo>
                    <a:lnTo>
                      <a:pt x="481" y="480"/>
                    </a:lnTo>
                    <a:lnTo>
                      <a:pt x="537" y="425"/>
                    </a:lnTo>
                    <a:lnTo>
                      <a:pt x="596" y="374"/>
                    </a:lnTo>
                    <a:lnTo>
                      <a:pt x="659" y="326"/>
                    </a:lnTo>
                    <a:lnTo>
                      <a:pt x="722" y="279"/>
                    </a:lnTo>
                    <a:lnTo>
                      <a:pt x="789" y="237"/>
                    </a:lnTo>
                    <a:lnTo>
                      <a:pt x="857" y="198"/>
                    </a:lnTo>
                    <a:lnTo>
                      <a:pt x="929" y="161"/>
                    </a:lnTo>
                    <a:lnTo>
                      <a:pt x="1001" y="128"/>
                    </a:lnTo>
                    <a:lnTo>
                      <a:pt x="1076" y="99"/>
                    </a:lnTo>
                    <a:lnTo>
                      <a:pt x="1151" y="74"/>
                    </a:lnTo>
                    <a:lnTo>
                      <a:pt x="1229" y="51"/>
                    </a:lnTo>
                    <a:lnTo>
                      <a:pt x="1308" y="33"/>
                    </a:lnTo>
                    <a:lnTo>
                      <a:pt x="1389" y="18"/>
                    </a:lnTo>
                    <a:lnTo>
                      <a:pt x="1472" y="8"/>
                    </a:lnTo>
                    <a:lnTo>
                      <a:pt x="1554" y="2"/>
                    </a:lnTo>
                    <a:lnTo>
                      <a:pt x="1639" y="0"/>
                    </a:lnTo>
                    <a:lnTo>
                      <a:pt x="1723" y="2"/>
                    </a:lnTo>
                    <a:lnTo>
                      <a:pt x="1806" y="8"/>
                    </a:lnTo>
                    <a:lnTo>
                      <a:pt x="1889" y="18"/>
                    </a:lnTo>
                    <a:lnTo>
                      <a:pt x="1969" y="33"/>
                    </a:lnTo>
                    <a:lnTo>
                      <a:pt x="2049" y="51"/>
                    </a:lnTo>
                    <a:lnTo>
                      <a:pt x="2126" y="74"/>
                    </a:lnTo>
                    <a:lnTo>
                      <a:pt x="2202" y="99"/>
                    </a:lnTo>
                    <a:lnTo>
                      <a:pt x="2276" y="128"/>
                    </a:lnTo>
                    <a:lnTo>
                      <a:pt x="2349" y="161"/>
                    </a:lnTo>
                    <a:lnTo>
                      <a:pt x="2420" y="198"/>
                    </a:lnTo>
                    <a:lnTo>
                      <a:pt x="2489" y="237"/>
                    </a:lnTo>
                    <a:lnTo>
                      <a:pt x="2555" y="279"/>
                    </a:lnTo>
                    <a:lnTo>
                      <a:pt x="2620" y="326"/>
                    </a:lnTo>
                    <a:lnTo>
                      <a:pt x="2681" y="374"/>
                    </a:lnTo>
                    <a:lnTo>
                      <a:pt x="2741" y="425"/>
                    </a:lnTo>
                    <a:lnTo>
                      <a:pt x="2798" y="480"/>
                    </a:lnTo>
                    <a:lnTo>
                      <a:pt x="2851" y="537"/>
                    </a:lnTo>
                    <a:lnTo>
                      <a:pt x="2904" y="597"/>
                    </a:lnTo>
                    <a:lnTo>
                      <a:pt x="2952" y="658"/>
                    </a:lnTo>
                    <a:lnTo>
                      <a:pt x="2997" y="722"/>
                    </a:lnTo>
                    <a:lnTo>
                      <a:pt x="3040" y="789"/>
                    </a:lnTo>
                    <a:lnTo>
                      <a:pt x="3080" y="857"/>
                    </a:lnTo>
                    <a:lnTo>
                      <a:pt x="3116" y="928"/>
                    </a:lnTo>
                    <a:lnTo>
                      <a:pt x="3148" y="1001"/>
                    </a:lnTo>
                    <a:lnTo>
                      <a:pt x="3178" y="1075"/>
                    </a:lnTo>
                    <a:lnTo>
                      <a:pt x="3204" y="1152"/>
                    </a:lnTo>
                    <a:lnTo>
                      <a:pt x="3226" y="1229"/>
                    </a:lnTo>
                    <a:lnTo>
                      <a:pt x="3244" y="1309"/>
                    </a:lnTo>
                    <a:lnTo>
                      <a:pt x="3258" y="1389"/>
                    </a:lnTo>
                    <a:lnTo>
                      <a:pt x="3269" y="1471"/>
                    </a:lnTo>
                    <a:lnTo>
                      <a:pt x="3275" y="1555"/>
                    </a:lnTo>
                    <a:lnTo>
                      <a:pt x="3277" y="1639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3" name="Freeform 134"/>
              <p:cNvSpPr>
                <a:spLocks/>
              </p:cNvSpPr>
              <p:nvPr/>
            </p:nvSpPr>
            <p:spPr bwMode="auto">
              <a:xfrm>
                <a:off x="2326" y="2512"/>
                <a:ext cx="43" cy="43"/>
              </a:xfrm>
              <a:custGeom>
                <a:avLst/>
                <a:gdLst>
                  <a:gd name="T0" fmla="*/ 0 w 602"/>
                  <a:gd name="T1" fmla="*/ 0 h 603"/>
                  <a:gd name="T2" fmla="*/ 0 w 602"/>
                  <a:gd name="T3" fmla="*/ 0 h 603"/>
                  <a:gd name="T4" fmla="*/ 0 w 602"/>
                  <a:gd name="T5" fmla="*/ 0 h 603"/>
                  <a:gd name="T6" fmla="*/ 0 w 602"/>
                  <a:gd name="T7" fmla="*/ 0 h 603"/>
                  <a:gd name="T8" fmla="*/ 0 w 602"/>
                  <a:gd name="T9" fmla="*/ 0 h 603"/>
                  <a:gd name="T10" fmla="*/ 0 w 602"/>
                  <a:gd name="T11" fmla="*/ 0 h 603"/>
                  <a:gd name="T12" fmla="*/ 0 w 602"/>
                  <a:gd name="T13" fmla="*/ 0 h 603"/>
                  <a:gd name="T14" fmla="*/ 0 w 602"/>
                  <a:gd name="T15" fmla="*/ 0 h 603"/>
                  <a:gd name="T16" fmla="*/ 0 w 602"/>
                  <a:gd name="T17" fmla="*/ 0 h 603"/>
                  <a:gd name="T18" fmla="*/ 0 w 602"/>
                  <a:gd name="T19" fmla="*/ 0 h 603"/>
                  <a:gd name="T20" fmla="*/ 0 w 602"/>
                  <a:gd name="T21" fmla="*/ 0 h 603"/>
                  <a:gd name="T22" fmla="*/ 0 w 602"/>
                  <a:gd name="T23" fmla="*/ 0 h 603"/>
                  <a:gd name="T24" fmla="*/ 0 w 602"/>
                  <a:gd name="T25" fmla="*/ 0 h 603"/>
                  <a:gd name="T26" fmla="*/ 0 w 602"/>
                  <a:gd name="T27" fmla="*/ 0 h 603"/>
                  <a:gd name="T28" fmla="*/ 0 w 602"/>
                  <a:gd name="T29" fmla="*/ 0 h 603"/>
                  <a:gd name="T30" fmla="*/ 0 w 602"/>
                  <a:gd name="T31" fmla="*/ 0 h 603"/>
                  <a:gd name="T32" fmla="*/ 0 w 602"/>
                  <a:gd name="T33" fmla="*/ 0 h 603"/>
                  <a:gd name="T34" fmla="*/ 0 w 602"/>
                  <a:gd name="T35" fmla="*/ 0 h 603"/>
                  <a:gd name="T36" fmla="*/ 0 w 602"/>
                  <a:gd name="T37" fmla="*/ 0 h 603"/>
                  <a:gd name="T38" fmla="*/ 0 w 602"/>
                  <a:gd name="T39" fmla="*/ 0 h 603"/>
                  <a:gd name="T40" fmla="*/ 0 w 602"/>
                  <a:gd name="T41" fmla="*/ 0 h 603"/>
                  <a:gd name="T42" fmla="*/ 0 w 602"/>
                  <a:gd name="T43" fmla="*/ 0 h 603"/>
                  <a:gd name="T44" fmla="*/ 0 w 602"/>
                  <a:gd name="T45" fmla="*/ 0 h 603"/>
                  <a:gd name="T46" fmla="*/ 0 w 602"/>
                  <a:gd name="T47" fmla="*/ 0 h 603"/>
                  <a:gd name="T48" fmla="*/ 0 w 602"/>
                  <a:gd name="T49" fmla="*/ 0 h 603"/>
                  <a:gd name="T50" fmla="*/ 0 w 602"/>
                  <a:gd name="T51" fmla="*/ 0 h 603"/>
                  <a:gd name="T52" fmla="*/ 0 w 602"/>
                  <a:gd name="T53" fmla="*/ 0 h 603"/>
                  <a:gd name="T54" fmla="*/ 0 w 602"/>
                  <a:gd name="T55" fmla="*/ 0 h 603"/>
                  <a:gd name="T56" fmla="*/ 0 w 602"/>
                  <a:gd name="T57" fmla="*/ 0 h 603"/>
                  <a:gd name="T58" fmla="*/ 0 w 602"/>
                  <a:gd name="T59" fmla="*/ 0 h 603"/>
                  <a:gd name="T60" fmla="*/ 0 w 602"/>
                  <a:gd name="T61" fmla="*/ 0 h 603"/>
                  <a:gd name="T62" fmla="*/ 0 w 602"/>
                  <a:gd name="T63" fmla="*/ 0 h 603"/>
                  <a:gd name="T64" fmla="*/ 0 w 602"/>
                  <a:gd name="T65" fmla="*/ 0 h 603"/>
                  <a:gd name="T66" fmla="*/ 0 w 602"/>
                  <a:gd name="T67" fmla="*/ 0 h 603"/>
                  <a:gd name="T68" fmla="*/ 0 w 602"/>
                  <a:gd name="T69" fmla="*/ 0 h 603"/>
                  <a:gd name="T70" fmla="*/ 0 w 602"/>
                  <a:gd name="T71" fmla="*/ 0 h 603"/>
                  <a:gd name="T72" fmla="*/ 0 w 602"/>
                  <a:gd name="T73" fmla="*/ 0 h 603"/>
                  <a:gd name="T74" fmla="*/ 0 w 602"/>
                  <a:gd name="T75" fmla="*/ 0 h 603"/>
                  <a:gd name="T76" fmla="*/ 0 w 602"/>
                  <a:gd name="T77" fmla="*/ 0 h 603"/>
                  <a:gd name="T78" fmla="*/ 0 w 602"/>
                  <a:gd name="T79" fmla="*/ 0 h 603"/>
                  <a:gd name="T80" fmla="*/ 0 w 602"/>
                  <a:gd name="T81" fmla="*/ 0 h 603"/>
                  <a:gd name="T82" fmla="*/ 0 w 602"/>
                  <a:gd name="T83" fmla="*/ 0 h 603"/>
                  <a:gd name="T84" fmla="*/ 0 w 602"/>
                  <a:gd name="T85" fmla="*/ 0 h 6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603">
                    <a:moveTo>
                      <a:pt x="9" y="375"/>
                    </a:moveTo>
                    <a:lnTo>
                      <a:pt x="13" y="390"/>
                    </a:lnTo>
                    <a:lnTo>
                      <a:pt x="17" y="404"/>
                    </a:lnTo>
                    <a:lnTo>
                      <a:pt x="23" y="418"/>
                    </a:lnTo>
                    <a:lnTo>
                      <a:pt x="29" y="432"/>
                    </a:lnTo>
                    <a:lnTo>
                      <a:pt x="36" y="445"/>
                    </a:lnTo>
                    <a:lnTo>
                      <a:pt x="43" y="458"/>
                    </a:lnTo>
                    <a:lnTo>
                      <a:pt x="51" y="471"/>
                    </a:lnTo>
                    <a:lnTo>
                      <a:pt x="60" y="483"/>
                    </a:lnTo>
                    <a:lnTo>
                      <a:pt x="69" y="495"/>
                    </a:lnTo>
                    <a:lnTo>
                      <a:pt x="79" y="506"/>
                    </a:lnTo>
                    <a:lnTo>
                      <a:pt x="89" y="516"/>
                    </a:lnTo>
                    <a:lnTo>
                      <a:pt x="100" y="526"/>
                    </a:lnTo>
                    <a:lnTo>
                      <a:pt x="111" y="535"/>
                    </a:lnTo>
                    <a:lnTo>
                      <a:pt x="122" y="544"/>
                    </a:lnTo>
                    <a:lnTo>
                      <a:pt x="134" y="552"/>
                    </a:lnTo>
                    <a:lnTo>
                      <a:pt x="146" y="560"/>
                    </a:lnTo>
                    <a:lnTo>
                      <a:pt x="158" y="567"/>
                    </a:lnTo>
                    <a:lnTo>
                      <a:pt x="171" y="574"/>
                    </a:lnTo>
                    <a:lnTo>
                      <a:pt x="184" y="579"/>
                    </a:lnTo>
                    <a:lnTo>
                      <a:pt x="198" y="585"/>
                    </a:lnTo>
                    <a:lnTo>
                      <a:pt x="211" y="589"/>
                    </a:lnTo>
                    <a:lnTo>
                      <a:pt x="226" y="593"/>
                    </a:lnTo>
                    <a:lnTo>
                      <a:pt x="240" y="597"/>
                    </a:lnTo>
                    <a:lnTo>
                      <a:pt x="255" y="599"/>
                    </a:lnTo>
                    <a:lnTo>
                      <a:pt x="269" y="601"/>
                    </a:lnTo>
                    <a:lnTo>
                      <a:pt x="284" y="602"/>
                    </a:lnTo>
                    <a:lnTo>
                      <a:pt x="299" y="603"/>
                    </a:lnTo>
                    <a:lnTo>
                      <a:pt x="313" y="603"/>
                    </a:lnTo>
                    <a:lnTo>
                      <a:pt x="328" y="602"/>
                    </a:lnTo>
                    <a:lnTo>
                      <a:pt x="343" y="600"/>
                    </a:lnTo>
                    <a:lnTo>
                      <a:pt x="359" y="597"/>
                    </a:lnTo>
                    <a:lnTo>
                      <a:pt x="374" y="594"/>
                    </a:lnTo>
                    <a:lnTo>
                      <a:pt x="389" y="590"/>
                    </a:lnTo>
                    <a:lnTo>
                      <a:pt x="404" y="585"/>
                    </a:lnTo>
                    <a:lnTo>
                      <a:pt x="418" y="580"/>
                    </a:lnTo>
                    <a:lnTo>
                      <a:pt x="431" y="573"/>
                    </a:lnTo>
                    <a:lnTo>
                      <a:pt x="445" y="567"/>
                    </a:lnTo>
                    <a:lnTo>
                      <a:pt x="457" y="559"/>
                    </a:lnTo>
                    <a:lnTo>
                      <a:pt x="470" y="551"/>
                    </a:lnTo>
                    <a:lnTo>
                      <a:pt x="482" y="543"/>
                    </a:lnTo>
                    <a:lnTo>
                      <a:pt x="493" y="534"/>
                    </a:lnTo>
                    <a:lnTo>
                      <a:pt x="505" y="524"/>
                    </a:lnTo>
                    <a:lnTo>
                      <a:pt x="515" y="514"/>
                    </a:lnTo>
                    <a:lnTo>
                      <a:pt x="525" y="504"/>
                    </a:lnTo>
                    <a:lnTo>
                      <a:pt x="535" y="493"/>
                    </a:lnTo>
                    <a:lnTo>
                      <a:pt x="544" y="482"/>
                    </a:lnTo>
                    <a:lnTo>
                      <a:pt x="552" y="469"/>
                    </a:lnTo>
                    <a:lnTo>
                      <a:pt x="559" y="457"/>
                    </a:lnTo>
                    <a:lnTo>
                      <a:pt x="567" y="444"/>
                    </a:lnTo>
                    <a:lnTo>
                      <a:pt x="573" y="431"/>
                    </a:lnTo>
                    <a:lnTo>
                      <a:pt x="579" y="418"/>
                    </a:lnTo>
                    <a:lnTo>
                      <a:pt x="584" y="405"/>
                    </a:lnTo>
                    <a:lnTo>
                      <a:pt x="589" y="391"/>
                    </a:lnTo>
                    <a:lnTo>
                      <a:pt x="593" y="377"/>
                    </a:lnTo>
                    <a:lnTo>
                      <a:pt x="596" y="363"/>
                    </a:lnTo>
                    <a:lnTo>
                      <a:pt x="599" y="349"/>
                    </a:lnTo>
                    <a:lnTo>
                      <a:pt x="601" y="333"/>
                    </a:lnTo>
                    <a:lnTo>
                      <a:pt x="602" y="319"/>
                    </a:lnTo>
                    <a:lnTo>
                      <a:pt x="602" y="304"/>
                    </a:lnTo>
                    <a:lnTo>
                      <a:pt x="602" y="289"/>
                    </a:lnTo>
                    <a:lnTo>
                      <a:pt x="601" y="274"/>
                    </a:lnTo>
                    <a:lnTo>
                      <a:pt x="599" y="259"/>
                    </a:lnTo>
                    <a:lnTo>
                      <a:pt x="597" y="244"/>
                    </a:lnTo>
                    <a:lnTo>
                      <a:pt x="593" y="229"/>
                    </a:lnTo>
                    <a:lnTo>
                      <a:pt x="589" y="214"/>
                    </a:lnTo>
                    <a:lnTo>
                      <a:pt x="584" y="199"/>
                    </a:lnTo>
                    <a:lnTo>
                      <a:pt x="579" y="185"/>
                    </a:lnTo>
                    <a:lnTo>
                      <a:pt x="573" y="171"/>
                    </a:lnTo>
                    <a:lnTo>
                      <a:pt x="566" y="158"/>
                    </a:lnTo>
                    <a:lnTo>
                      <a:pt x="559" y="145"/>
                    </a:lnTo>
                    <a:lnTo>
                      <a:pt x="551" y="133"/>
                    </a:lnTo>
                    <a:lnTo>
                      <a:pt x="542" y="121"/>
                    </a:lnTo>
                    <a:lnTo>
                      <a:pt x="533" y="109"/>
                    </a:lnTo>
                    <a:lnTo>
                      <a:pt x="524" y="98"/>
                    </a:lnTo>
                    <a:lnTo>
                      <a:pt x="514" y="88"/>
                    </a:lnTo>
                    <a:lnTo>
                      <a:pt x="503" y="78"/>
                    </a:lnTo>
                    <a:lnTo>
                      <a:pt x="491" y="69"/>
                    </a:lnTo>
                    <a:lnTo>
                      <a:pt x="480" y="59"/>
                    </a:lnTo>
                    <a:lnTo>
                      <a:pt x="468" y="51"/>
                    </a:lnTo>
                    <a:lnTo>
                      <a:pt x="456" y="43"/>
                    </a:lnTo>
                    <a:lnTo>
                      <a:pt x="444" y="36"/>
                    </a:lnTo>
                    <a:lnTo>
                      <a:pt x="431" y="29"/>
                    </a:lnTo>
                    <a:lnTo>
                      <a:pt x="418" y="24"/>
                    </a:lnTo>
                    <a:lnTo>
                      <a:pt x="404" y="18"/>
                    </a:lnTo>
                    <a:lnTo>
                      <a:pt x="391" y="14"/>
                    </a:lnTo>
                    <a:lnTo>
                      <a:pt x="377" y="10"/>
                    </a:lnTo>
                    <a:lnTo>
                      <a:pt x="363" y="6"/>
                    </a:lnTo>
                    <a:lnTo>
                      <a:pt x="347" y="4"/>
                    </a:lnTo>
                    <a:lnTo>
                      <a:pt x="333" y="2"/>
                    </a:lnTo>
                    <a:lnTo>
                      <a:pt x="318" y="1"/>
                    </a:lnTo>
                    <a:lnTo>
                      <a:pt x="303" y="0"/>
                    </a:lnTo>
                    <a:lnTo>
                      <a:pt x="289" y="0"/>
                    </a:lnTo>
                    <a:lnTo>
                      <a:pt x="274" y="1"/>
                    </a:lnTo>
                    <a:lnTo>
                      <a:pt x="259" y="3"/>
                    </a:lnTo>
                    <a:lnTo>
                      <a:pt x="244" y="6"/>
                    </a:lnTo>
                    <a:lnTo>
                      <a:pt x="229" y="9"/>
                    </a:lnTo>
                    <a:lnTo>
                      <a:pt x="214" y="13"/>
                    </a:lnTo>
                    <a:lnTo>
                      <a:pt x="198" y="18"/>
                    </a:lnTo>
                    <a:lnTo>
                      <a:pt x="184" y="24"/>
                    </a:lnTo>
                    <a:lnTo>
                      <a:pt x="171" y="30"/>
                    </a:lnTo>
                    <a:lnTo>
                      <a:pt x="157" y="36"/>
                    </a:lnTo>
                    <a:lnTo>
                      <a:pt x="145" y="44"/>
                    </a:lnTo>
                    <a:lnTo>
                      <a:pt x="132" y="52"/>
                    </a:lnTo>
                    <a:lnTo>
                      <a:pt x="120" y="60"/>
                    </a:lnTo>
                    <a:lnTo>
                      <a:pt x="109" y="70"/>
                    </a:lnTo>
                    <a:lnTo>
                      <a:pt x="98" y="80"/>
                    </a:lnTo>
                    <a:lnTo>
                      <a:pt x="87" y="90"/>
                    </a:lnTo>
                    <a:lnTo>
                      <a:pt x="78" y="100"/>
                    </a:lnTo>
                    <a:lnTo>
                      <a:pt x="67" y="111"/>
                    </a:lnTo>
                    <a:lnTo>
                      <a:pt x="58" y="122"/>
                    </a:lnTo>
                    <a:lnTo>
                      <a:pt x="50" y="134"/>
                    </a:lnTo>
                    <a:lnTo>
                      <a:pt x="42" y="146"/>
                    </a:lnTo>
                    <a:lnTo>
                      <a:pt x="35" y="159"/>
                    </a:lnTo>
                    <a:lnTo>
                      <a:pt x="29" y="172"/>
                    </a:lnTo>
                    <a:lnTo>
                      <a:pt x="23" y="185"/>
                    </a:lnTo>
                    <a:lnTo>
                      <a:pt x="18" y="198"/>
                    </a:lnTo>
                    <a:lnTo>
                      <a:pt x="13" y="213"/>
                    </a:lnTo>
                    <a:lnTo>
                      <a:pt x="9" y="227"/>
                    </a:lnTo>
                    <a:lnTo>
                      <a:pt x="6" y="241"/>
                    </a:lnTo>
                    <a:lnTo>
                      <a:pt x="3" y="255"/>
                    </a:lnTo>
                    <a:lnTo>
                      <a:pt x="1" y="270"/>
                    </a:lnTo>
                    <a:lnTo>
                      <a:pt x="0" y="284"/>
                    </a:lnTo>
                    <a:lnTo>
                      <a:pt x="0" y="299"/>
                    </a:lnTo>
                    <a:lnTo>
                      <a:pt x="0" y="314"/>
                    </a:lnTo>
                    <a:lnTo>
                      <a:pt x="1" y="329"/>
                    </a:lnTo>
                    <a:lnTo>
                      <a:pt x="3" y="345"/>
                    </a:lnTo>
                    <a:lnTo>
                      <a:pt x="5" y="360"/>
                    </a:lnTo>
                    <a:lnTo>
                      <a:pt x="9" y="375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4" name="Freeform 135"/>
              <p:cNvSpPr>
                <a:spLocks/>
              </p:cNvSpPr>
              <p:nvPr/>
            </p:nvSpPr>
            <p:spPr bwMode="auto">
              <a:xfrm>
                <a:off x="2279" y="2494"/>
                <a:ext cx="49" cy="49"/>
              </a:xfrm>
              <a:custGeom>
                <a:avLst/>
                <a:gdLst>
                  <a:gd name="T0" fmla="*/ 0 w 681"/>
                  <a:gd name="T1" fmla="*/ 0 h 680"/>
                  <a:gd name="T2" fmla="*/ 0 w 681"/>
                  <a:gd name="T3" fmla="*/ 0 h 680"/>
                  <a:gd name="T4" fmla="*/ 0 w 681"/>
                  <a:gd name="T5" fmla="*/ 0 h 680"/>
                  <a:gd name="T6" fmla="*/ 0 w 681"/>
                  <a:gd name="T7" fmla="*/ 0 h 680"/>
                  <a:gd name="T8" fmla="*/ 0 w 681"/>
                  <a:gd name="T9" fmla="*/ 0 h 680"/>
                  <a:gd name="T10" fmla="*/ 0 w 681"/>
                  <a:gd name="T11" fmla="*/ 0 h 680"/>
                  <a:gd name="T12" fmla="*/ 0 w 681"/>
                  <a:gd name="T13" fmla="*/ 0 h 680"/>
                  <a:gd name="T14" fmla="*/ 0 w 681"/>
                  <a:gd name="T15" fmla="*/ 0 h 680"/>
                  <a:gd name="T16" fmla="*/ 0 w 681"/>
                  <a:gd name="T17" fmla="*/ 0 h 680"/>
                  <a:gd name="T18" fmla="*/ 0 w 681"/>
                  <a:gd name="T19" fmla="*/ 0 h 680"/>
                  <a:gd name="T20" fmla="*/ 0 w 681"/>
                  <a:gd name="T21" fmla="*/ 0 h 680"/>
                  <a:gd name="T22" fmla="*/ 0 w 681"/>
                  <a:gd name="T23" fmla="*/ 0 h 680"/>
                  <a:gd name="T24" fmla="*/ 0 w 681"/>
                  <a:gd name="T25" fmla="*/ 0 h 680"/>
                  <a:gd name="T26" fmla="*/ 0 w 681"/>
                  <a:gd name="T27" fmla="*/ 0 h 680"/>
                  <a:gd name="T28" fmla="*/ 0 w 681"/>
                  <a:gd name="T29" fmla="*/ 0 h 680"/>
                  <a:gd name="T30" fmla="*/ 0 w 681"/>
                  <a:gd name="T31" fmla="*/ 0 h 680"/>
                  <a:gd name="T32" fmla="*/ 0 w 681"/>
                  <a:gd name="T33" fmla="*/ 0 h 680"/>
                  <a:gd name="T34" fmla="*/ 0 w 681"/>
                  <a:gd name="T35" fmla="*/ 0 h 680"/>
                  <a:gd name="T36" fmla="*/ 0 w 681"/>
                  <a:gd name="T37" fmla="*/ 0 h 680"/>
                  <a:gd name="T38" fmla="*/ 0 w 681"/>
                  <a:gd name="T39" fmla="*/ 0 h 680"/>
                  <a:gd name="T40" fmla="*/ 0 w 681"/>
                  <a:gd name="T41" fmla="*/ 0 h 680"/>
                  <a:gd name="T42" fmla="*/ 0 w 681"/>
                  <a:gd name="T43" fmla="*/ 0 h 680"/>
                  <a:gd name="T44" fmla="*/ 0 w 681"/>
                  <a:gd name="T45" fmla="*/ 0 h 680"/>
                  <a:gd name="T46" fmla="*/ 0 w 681"/>
                  <a:gd name="T47" fmla="*/ 0 h 680"/>
                  <a:gd name="T48" fmla="*/ 0 w 681"/>
                  <a:gd name="T49" fmla="*/ 0 h 680"/>
                  <a:gd name="T50" fmla="*/ 0 w 681"/>
                  <a:gd name="T51" fmla="*/ 0 h 680"/>
                  <a:gd name="T52" fmla="*/ 0 w 681"/>
                  <a:gd name="T53" fmla="*/ 0 h 680"/>
                  <a:gd name="T54" fmla="*/ 0 w 681"/>
                  <a:gd name="T55" fmla="*/ 0 h 680"/>
                  <a:gd name="T56" fmla="*/ 0 w 681"/>
                  <a:gd name="T57" fmla="*/ 0 h 680"/>
                  <a:gd name="T58" fmla="*/ 0 w 681"/>
                  <a:gd name="T59" fmla="*/ 0 h 680"/>
                  <a:gd name="T60" fmla="*/ 0 w 681"/>
                  <a:gd name="T61" fmla="*/ 0 h 680"/>
                  <a:gd name="T62" fmla="*/ 0 w 681"/>
                  <a:gd name="T63" fmla="*/ 0 h 680"/>
                  <a:gd name="T64" fmla="*/ 0 w 681"/>
                  <a:gd name="T65" fmla="*/ 0 h 680"/>
                  <a:gd name="T66" fmla="*/ 0 w 681"/>
                  <a:gd name="T67" fmla="*/ 0 h 680"/>
                  <a:gd name="T68" fmla="*/ 0 w 681"/>
                  <a:gd name="T69" fmla="*/ 0 h 680"/>
                  <a:gd name="T70" fmla="*/ 0 w 681"/>
                  <a:gd name="T71" fmla="*/ 0 h 680"/>
                  <a:gd name="T72" fmla="*/ 0 w 681"/>
                  <a:gd name="T73" fmla="*/ 0 h 680"/>
                  <a:gd name="T74" fmla="*/ 0 w 681"/>
                  <a:gd name="T75" fmla="*/ 0 h 680"/>
                  <a:gd name="T76" fmla="*/ 0 w 681"/>
                  <a:gd name="T77" fmla="*/ 0 h 680"/>
                  <a:gd name="T78" fmla="*/ 0 w 681"/>
                  <a:gd name="T79" fmla="*/ 0 h 680"/>
                  <a:gd name="T80" fmla="*/ 0 w 681"/>
                  <a:gd name="T81" fmla="*/ 0 h 680"/>
                  <a:gd name="T82" fmla="*/ 0 w 681"/>
                  <a:gd name="T83" fmla="*/ 0 h 680"/>
                  <a:gd name="T84" fmla="*/ 0 w 681"/>
                  <a:gd name="T85" fmla="*/ 0 h 68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81" h="680">
                    <a:moveTo>
                      <a:pt x="648" y="195"/>
                    </a:moveTo>
                    <a:lnTo>
                      <a:pt x="655" y="210"/>
                    </a:lnTo>
                    <a:lnTo>
                      <a:pt x="661" y="227"/>
                    </a:lnTo>
                    <a:lnTo>
                      <a:pt x="666" y="243"/>
                    </a:lnTo>
                    <a:lnTo>
                      <a:pt x="671" y="259"/>
                    </a:lnTo>
                    <a:lnTo>
                      <a:pt x="674" y="275"/>
                    </a:lnTo>
                    <a:lnTo>
                      <a:pt x="677" y="292"/>
                    </a:lnTo>
                    <a:lnTo>
                      <a:pt x="679" y="308"/>
                    </a:lnTo>
                    <a:lnTo>
                      <a:pt x="680" y="326"/>
                    </a:lnTo>
                    <a:lnTo>
                      <a:pt x="681" y="342"/>
                    </a:lnTo>
                    <a:lnTo>
                      <a:pt x="680" y="358"/>
                    </a:lnTo>
                    <a:lnTo>
                      <a:pt x="679" y="375"/>
                    </a:lnTo>
                    <a:lnTo>
                      <a:pt x="677" y="391"/>
                    </a:lnTo>
                    <a:lnTo>
                      <a:pt x="674" y="407"/>
                    </a:lnTo>
                    <a:lnTo>
                      <a:pt x="670" y="423"/>
                    </a:lnTo>
                    <a:lnTo>
                      <a:pt x="666" y="438"/>
                    </a:lnTo>
                    <a:lnTo>
                      <a:pt x="661" y="455"/>
                    </a:lnTo>
                    <a:lnTo>
                      <a:pt x="655" y="470"/>
                    </a:lnTo>
                    <a:lnTo>
                      <a:pt x="649" y="485"/>
                    </a:lnTo>
                    <a:lnTo>
                      <a:pt x="641" y="499"/>
                    </a:lnTo>
                    <a:lnTo>
                      <a:pt x="633" y="513"/>
                    </a:lnTo>
                    <a:lnTo>
                      <a:pt x="625" y="527"/>
                    </a:lnTo>
                    <a:lnTo>
                      <a:pt x="616" y="540"/>
                    </a:lnTo>
                    <a:lnTo>
                      <a:pt x="606" y="553"/>
                    </a:lnTo>
                    <a:lnTo>
                      <a:pt x="595" y="566"/>
                    </a:lnTo>
                    <a:lnTo>
                      <a:pt x="583" y="578"/>
                    </a:lnTo>
                    <a:lnTo>
                      <a:pt x="571" y="591"/>
                    </a:lnTo>
                    <a:lnTo>
                      <a:pt x="558" y="602"/>
                    </a:lnTo>
                    <a:lnTo>
                      <a:pt x="545" y="612"/>
                    </a:lnTo>
                    <a:lnTo>
                      <a:pt x="531" y="622"/>
                    </a:lnTo>
                    <a:lnTo>
                      <a:pt x="517" y="631"/>
                    </a:lnTo>
                    <a:lnTo>
                      <a:pt x="502" y="639"/>
                    </a:lnTo>
                    <a:lnTo>
                      <a:pt x="487" y="647"/>
                    </a:lnTo>
                    <a:lnTo>
                      <a:pt x="471" y="654"/>
                    </a:lnTo>
                    <a:lnTo>
                      <a:pt x="455" y="661"/>
                    </a:lnTo>
                    <a:lnTo>
                      <a:pt x="438" y="666"/>
                    </a:lnTo>
                    <a:lnTo>
                      <a:pt x="421" y="670"/>
                    </a:lnTo>
                    <a:lnTo>
                      <a:pt x="405" y="674"/>
                    </a:lnTo>
                    <a:lnTo>
                      <a:pt x="388" y="677"/>
                    </a:lnTo>
                    <a:lnTo>
                      <a:pt x="372" y="679"/>
                    </a:lnTo>
                    <a:lnTo>
                      <a:pt x="356" y="680"/>
                    </a:lnTo>
                    <a:lnTo>
                      <a:pt x="339" y="680"/>
                    </a:lnTo>
                    <a:lnTo>
                      <a:pt x="323" y="679"/>
                    </a:lnTo>
                    <a:lnTo>
                      <a:pt x="307" y="678"/>
                    </a:lnTo>
                    <a:lnTo>
                      <a:pt x="289" y="676"/>
                    </a:lnTo>
                    <a:lnTo>
                      <a:pt x="273" y="673"/>
                    </a:lnTo>
                    <a:lnTo>
                      <a:pt x="258" y="670"/>
                    </a:lnTo>
                    <a:lnTo>
                      <a:pt x="242" y="665"/>
                    </a:lnTo>
                    <a:lnTo>
                      <a:pt x="227" y="660"/>
                    </a:lnTo>
                    <a:lnTo>
                      <a:pt x="212" y="654"/>
                    </a:lnTo>
                    <a:lnTo>
                      <a:pt x="197" y="648"/>
                    </a:lnTo>
                    <a:lnTo>
                      <a:pt x="182" y="641"/>
                    </a:lnTo>
                    <a:lnTo>
                      <a:pt x="168" y="633"/>
                    </a:lnTo>
                    <a:lnTo>
                      <a:pt x="153" y="624"/>
                    </a:lnTo>
                    <a:lnTo>
                      <a:pt x="140" y="615"/>
                    </a:lnTo>
                    <a:lnTo>
                      <a:pt x="127" y="605"/>
                    </a:lnTo>
                    <a:lnTo>
                      <a:pt x="114" y="594"/>
                    </a:lnTo>
                    <a:lnTo>
                      <a:pt x="102" y="582"/>
                    </a:lnTo>
                    <a:lnTo>
                      <a:pt x="91" y="570"/>
                    </a:lnTo>
                    <a:lnTo>
                      <a:pt x="80" y="558"/>
                    </a:lnTo>
                    <a:lnTo>
                      <a:pt x="69" y="545"/>
                    </a:lnTo>
                    <a:lnTo>
                      <a:pt x="60" y="531"/>
                    </a:lnTo>
                    <a:lnTo>
                      <a:pt x="50" y="517"/>
                    </a:lnTo>
                    <a:lnTo>
                      <a:pt x="42" y="502"/>
                    </a:lnTo>
                    <a:lnTo>
                      <a:pt x="34" y="486"/>
                    </a:lnTo>
                    <a:lnTo>
                      <a:pt x="27" y="470"/>
                    </a:lnTo>
                    <a:lnTo>
                      <a:pt x="20" y="453"/>
                    </a:lnTo>
                    <a:lnTo>
                      <a:pt x="15" y="437"/>
                    </a:lnTo>
                    <a:lnTo>
                      <a:pt x="10" y="421"/>
                    </a:lnTo>
                    <a:lnTo>
                      <a:pt x="6" y="404"/>
                    </a:lnTo>
                    <a:lnTo>
                      <a:pt x="4" y="388"/>
                    </a:lnTo>
                    <a:lnTo>
                      <a:pt x="2" y="372"/>
                    </a:lnTo>
                    <a:lnTo>
                      <a:pt x="1" y="355"/>
                    </a:lnTo>
                    <a:lnTo>
                      <a:pt x="0" y="339"/>
                    </a:lnTo>
                    <a:lnTo>
                      <a:pt x="1" y="322"/>
                    </a:lnTo>
                    <a:lnTo>
                      <a:pt x="2" y="305"/>
                    </a:lnTo>
                    <a:lnTo>
                      <a:pt x="4" y="289"/>
                    </a:lnTo>
                    <a:lnTo>
                      <a:pt x="7" y="273"/>
                    </a:lnTo>
                    <a:lnTo>
                      <a:pt x="11" y="257"/>
                    </a:lnTo>
                    <a:lnTo>
                      <a:pt x="15" y="242"/>
                    </a:lnTo>
                    <a:lnTo>
                      <a:pt x="20" y="226"/>
                    </a:lnTo>
                    <a:lnTo>
                      <a:pt x="27" y="211"/>
                    </a:lnTo>
                    <a:lnTo>
                      <a:pt x="33" y="196"/>
                    </a:lnTo>
                    <a:lnTo>
                      <a:pt x="41" y="181"/>
                    </a:lnTo>
                    <a:lnTo>
                      <a:pt x="49" y="166"/>
                    </a:lnTo>
                    <a:lnTo>
                      <a:pt x="57" y="153"/>
                    </a:lnTo>
                    <a:lnTo>
                      <a:pt x="67" y="139"/>
                    </a:lnTo>
                    <a:lnTo>
                      <a:pt x="76" y="126"/>
                    </a:lnTo>
                    <a:lnTo>
                      <a:pt x="87" y="114"/>
                    </a:lnTo>
                    <a:lnTo>
                      <a:pt x="98" y="102"/>
                    </a:lnTo>
                    <a:lnTo>
                      <a:pt x="110" y="90"/>
                    </a:lnTo>
                    <a:lnTo>
                      <a:pt x="123" y="79"/>
                    </a:lnTo>
                    <a:lnTo>
                      <a:pt x="136" y="69"/>
                    </a:lnTo>
                    <a:lnTo>
                      <a:pt x="150" y="59"/>
                    </a:lnTo>
                    <a:lnTo>
                      <a:pt x="165" y="50"/>
                    </a:lnTo>
                    <a:lnTo>
                      <a:pt x="180" y="40"/>
                    </a:lnTo>
                    <a:lnTo>
                      <a:pt x="195" y="32"/>
                    </a:lnTo>
                    <a:lnTo>
                      <a:pt x="211" y="25"/>
                    </a:lnTo>
                    <a:lnTo>
                      <a:pt x="227" y="19"/>
                    </a:lnTo>
                    <a:lnTo>
                      <a:pt x="243" y="14"/>
                    </a:lnTo>
                    <a:lnTo>
                      <a:pt x="260" y="9"/>
                    </a:lnTo>
                    <a:lnTo>
                      <a:pt x="276" y="6"/>
                    </a:lnTo>
                    <a:lnTo>
                      <a:pt x="293" y="3"/>
                    </a:lnTo>
                    <a:lnTo>
                      <a:pt x="310" y="1"/>
                    </a:lnTo>
                    <a:lnTo>
                      <a:pt x="326" y="0"/>
                    </a:lnTo>
                    <a:lnTo>
                      <a:pt x="343" y="0"/>
                    </a:lnTo>
                    <a:lnTo>
                      <a:pt x="359" y="0"/>
                    </a:lnTo>
                    <a:lnTo>
                      <a:pt x="375" y="2"/>
                    </a:lnTo>
                    <a:lnTo>
                      <a:pt x="391" y="4"/>
                    </a:lnTo>
                    <a:lnTo>
                      <a:pt x="407" y="6"/>
                    </a:lnTo>
                    <a:lnTo>
                      <a:pt x="423" y="10"/>
                    </a:lnTo>
                    <a:lnTo>
                      <a:pt x="439" y="14"/>
                    </a:lnTo>
                    <a:lnTo>
                      <a:pt x="455" y="19"/>
                    </a:lnTo>
                    <a:lnTo>
                      <a:pt x="470" y="25"/>
                    </a:lnTo>
                    <a:lnTo>
                      <a:pt x="485" y="32"/>
                    </a:lnTo>
                    <a:lnTo>
                      <a:pt x="500" y="39"/>
                    </a:lnTo>
                    <a:lnTo>
                      <a:pt x="514" y="47"/>
                    </a:lnTo>
                    <a:lnTo>
                      <a:pt x="528" y="56"/>
                    </a:lnTo>
                    <a:lnTo>
                      <a:pt x="541" y="66"/>
                    </a:lnTo>
                    <a:lnTo>
                      <a:pt x="554" y="76"/>
                    </a:lnTo>
                    <a:lnTo>
                      <a:pt x="567" y="86"/>
                    </a:lnTo>
                    <a:lnTo>
                      <a:pt x="579" y="98"/>
                    </a:lnTo>
                    <a:lnTo>
                      <a:pt x="591" y="109"/>
                    </a:lnTo>
                    <a:lnTo>
                      <a:pt x="602" y="122"/>
                    </a:lnTo>
                    <a:lnTo>
                      <a:pt x="613" y="135"/>
                    </a:lnTo>
                    <a:lnTo>
                      <a:pt x="622" y="149"/>
                    </a:lnTo>
                    <a:lnTo>
                      <a:pt x="632" y="163"/>
                    </a:lnTo>
                    <a:lnTo>
                      <a:pt x="640" y="178"/>
                    </a:lnTo>
                    <a:lnTo>
                      <a:pt x="648" y="195"/>
                    </a:lnTo>
                    <a:close/>
                  </a:path>
                </a:pathLst>
              </a:custGeom>
              <a:solidFill>
                <a:srgbClr val="F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5" name="Freeform 136"/>
              <p:cNvSpPr>
                <a:spLocks/>
              </p:cNvSpPr>
              <p:nvPr/>
            </p:nvSpPr>
            <p:spPr bwMode="auto">
              <a:xfrm>
                <a:off x="2290" y="2568"/>
                <a:ext cx="49" cy="20"/>
              </a:xfrm>
              <a:custGeom>
                <a:avLst/>
                <a:gdLst>
                  <a:gd name="T0" fmla="*/ 0 w 689"/>
                  <a:gd name="T1" fmla="*/ 0 h 275"/>
                  <a:gd name="T2" fmla="*/ 0 w 689"/>
                  <a:gd name="T3" fmla="*/ 0 h 275"/>
                  <a:gd name="T4" fmla="*/ 0 w 689"/>
                  <a:gd name="T5" fmla="*/ 0 h 275"/>
                  <a:gd name="T6" fmla="*/ 0 w 689"/>
                  <a:gd name="T7" fmla="*/ 0 h 275"/>
                  <a:gd name="T8" fmla="*/ 0 w 689"/>
                  <a:gd name="T9" fmla="*/ 0 h 275"/>
                  <a:gd name="T10" fmla="*/ 0 w 689"/>
                  <a:gd name="T11" fmla="*/ 0 h 275"/>
                  <a:gd name="T12" fmla="*/ 0 w 689"/>
                  <a:gd name="T13" fmla="*/ 0 h 275"/>
                  <a:gd name="T14" fmla="*/ 0 w 689"/>
                  <a:gd name="T15" fmla="*/ 0 h 275"/>
                  <a:gd name="T16" fmla="*/ 0 w 689"/>
                  <a:gd name="T17" fmla="*/ 0 h 275"/>
                  <a:gd name="T18" fmla="*/ 0 w 689"/>
                  <a:gd name="T19" fmla="*/ 0 h 275"/>
                  <a:gd name="T20" fmla="*/ 0 w 689"/>
                  <a:gd name="T21" fmla="*/ 0 h 275"/>
                  <a:gd name="T22" fmla="*/ 0 w 689"/>
                  <a:gd name="T23" fmla="*/ 0 h 275"/>
                  <a:gd name="T24" fmla="*/ 0 w 689"/>
                  <a:gd name="T25" fmla="*/ 0 h 275"/>
                  <a:gd name="T26" fmla="*/ 0 w 689"/>
                  <a:gd name="T27" fmla="*/ 0 h 275"/>
                  <a:gd name="T28" fmla="*/ 0 w 689"/>
                  <a:gd name="T29" fmla="*/ 0 h 275"/>
                  <a:gd name="T30" fmla="*/ 0 w 689"/>
                  <a:gd name="T31" fmla="*/ 0 h 275"/>
                  <a:gd name="T32" fmla="*/ 0 w 689"/>
                  <a:gd name="T33" fmla="*/ 0 h 275"/>
                  <a:gd name="T34" fmla="*/ 0 w 689"/>
                  <a:gd name="T35" fmla="*/ 0 h 275"/>
                  <a:gd name="T36" fmla="*/ 0 w 689"/>
                  <a:gd name="T37" fmla="*/ 0 h 275"/>
                  <a:gd name="T38" fmla="*/ 0 w 689"/>
                  <a:gd name="T39" fmla="*/ 0 h 275"/>
                  <a:gd name="T40" fmla="*/ 0 w 689"/>
                  <a:gd name="T41" fmla="*/ 0 h 275"/>
                  <a:gd name="T42" fmla="*/ 0 w 689"/>
                  <a:gd name="T43" fmla="*/ 0 h 275"/>
                  <a:gd name="T44" fmla="*/ 0 w 689"/>
                  <a:gd name="T45" fmla="*/ 0 h 275"/>
                  <a:gd name="T46" fmla="*/ 0 w 689"/>
                  <a:gd name="T47" fmla="*/ 0 h 275"/>
                  <a:gd name="T48" fmla="*/ 0 w 689"/>
                  <a:gd name="T49" fmla="*/ 0 h 275"/>
                  <a:gd name="T50" fmla="*/ 0 w 689"/>
                  <a:gd name="T51" fmla="*/ 0 h 275"/>
                  <a:gd name="T52" fmla="*/ 0 w 689"/>
                  <a:gd name="T53" fmla="*/ 0 h 275"/>
                  <a:gd name="T54" fmla="*/ 0 w 689"/>
                  <a:gd name="T55" fmla="*/ 0 h 275"/>
                  <a:gd name="T56" fmla="*/ 0 w 689"/>
                  <a:gd name="T57" fmla="*/ 0 h 275"/>
                  <a:gd name="T58" fmla="*/ 0 w 689"/>
                  <a:gd name="T59" fmla="*/ 0 h 275"/>
                  <a:gd name="T60" fmla="*/ 0 w 689"/>
                  <a:gd name="T61" fmla="*/ 0 h 275"/>
                  <a:gd name="T62" fmla="*/ 0 w 689"/>
                  <a:gd name="T63" fmla="*/ 0 h 275"/>
                  <a:gd name="T64" fmla="*/ 0 w 689"/>
                  <a:gd name="T65" fmla="*/ 0 h 275"/>
                  <a:gd name="T66" fmla="*/ 0 w 689"/>
                  <a:gd name="T67" fmla="*/ 0 h 275"/>
                  <a:gd name="T68" fmla="*/ 0 w 689"/>
                  <a:gd name="T69" fmla="*/ 0 h 275"/>
                  <a:gd name="T70" fmla="*/ 0 w 689"/>
                  <a:gd name="T71" fmla="*/ 0 h 275"/>
                  <a:gd name="T72" fmla="*/ 0 w 689"/>
                  <a:gd name="T73" fmla="*/ 0 h 275"/>
                  <a:gd name="T74" fmla="*/ 0 w 689"/>
                  <a:gd name="T75" fmla="*/ 0 h 275"/>
                  <a:gd name="T76" fmla="*/ 0 w 689"/>
                  <a:gd name="T77" fmla="*/ 0 h 27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89" h="275">
                    <a:moveTo>
                      <a:pt x="16" y="81"/>
                    </a:moveTo>
                    <a:lnTo>
                      <a:pt x="9" y="74"/>
                    </a:lnTo>
                    <a:lnTo>
                      <a:pt x="4" y="66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5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7" y="2"/>
                    </a:lnTo>
                    <a:lnTo>
                      <a:pt x="45" y="0"/>
                    </a:lnTo>
                    <a:lnTo>
                      <a:pt x="54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9" y="13"/>
                    </a:lnTo>
                    <a:lnTo>
                      <a:pt x="101" y="32"/>
                    </a:lnTo>
                    <a:lnTo>
                      <a:pt x="124" y="50"/>
                    </a:lnTo>
                    <a:lnTo>
                      <a:pt x="147" y="67"/>
                    </a:lnTo>
                    <a:lnTo>
                      <a:pt x="171" y="82"/>
                    </a:lnTo>
                    <a:lnTo>
                      <a:pt x="195" y="96"/>
                    </a:lnTo>
                    <a:lnTo>
                      <a:pt x="218" y="109"/>
                    </a:lnTo>
                    <a:lnTo>
                      <a:pt x="242" y="120"/>
                    </a:lnTo>
                    <a:lnTo>
                      <a:pt x="265" y="130"/>
                    </a:lnTo>
                    <a:lnTo>
                      <a:pt x="289" y="139"/>
                    </a:lnTo>
                    <a:lnTo>
                      <a:pt x="313" y="147"/>
                    </a:lnTo>
                    <a:lnTo>
                      <a:pt x="336" y="154"/>
                    </a:lnTo>
                    <a:lnTo>
                      <a:pt x="358" y="160"/>
                    </a:lnTo>
                    <a:lnTo>
                      <a:pt x="381" y="165"/>
                    </a:lnTo>
                    <a:lnTo>
                      <a:pt x="402" y="169"/>
                    </a:lnTo>
                    <a:lnTo>
                      <a:pt x="424" y="173"/>
                    </a:lnTo>
                    <a:lnTo>
                      <a:pt x="445" y="175"/>
                    </a:lnTo>
                    <a:lnTo>
                      <a:pt x="484" y="179"/>
                    </a:lnTo>
                    <a:lnTo>
                      <a:pt x="520" y="181"/>
                    </a:lnTo>
                    <a:lnTo>
                      <a:pt x="552" y="181"/>
                    </a:lnTo>
                    <a:lnTo>
                      <a:pt x="580" y="180"/>
                    </a:lnTo>
                    <a:lnTo>
                      <a:pt x="619" y="177"/>
                    </a:lnTo>
                    <a:lnTo>
                      <a:pt x="634" y="175"/>
                    </a:lnTo>
                    <a:lnTo>
                      <a:pt x="644" y="174"/>
                    </a:lnTo>
                    <a:lnTo>
                      <a:pt x="653" y="175"/>
                    </a:lnTo>
                    <a:lnTo>
                      <a:pt x="661" y="178"/>
                    </a:lnTo>
                    <a:lnTo>
                      <a:pt x="669" y="182"/>
                    </a:lnTo>
                    <a:lnTo>
                      <a:pt x="676" y="188"/>
                    </a:lnTo>
                    <a:lnTo>
                      <a:pt x="682" y="195"/>
                    </a:lnTo>
                    <a:lnTo>
                      <a:pt x="686" y="203"/>
                    </a:lnTo>
                    <a:lnTo>
                      <a:pt x="688" y="212"/>
                    </a:lnTo>
                    <a:lnTo>
                      <a:pt x="689" y="221"/>
                    </a:lnTo>
                    <a:lnTo>
                      <a:pt x="688" y="231"/>
                    </a:lnTo>
                    <a:lnTo>
                      <a:pt x="685" y="240"/>
                    </a:lnTo>
                    <a:lnTo>
                      <a:pt x="681" y="247"/>
                    </a:lnTo>
                    <a:lnTo>
                      <a:pt x="675" y="254"/>
                    </a:lnTo>
                    <a:lnTo>
                      <a:pt x="668" y="260"/>
                    </a:lnTo>
                    <a:lnTo>
                      <a:pt x="660" y="264"/>
                    </a:lnTo>
                    <a:lnTo>
                      <a:pt x="651" y="267"/>
                    </a:lnTo>
                    <a:lnTo>
                      <a:pt x="631" y="270"/>
                    </a:lnTo>
                    <a:lnTo>
                      <a:pt x="585" y="274"/>
                    </a:lnTo>
                    <a:lnTo>
                      <a:pt x="552" y="275"/>
                    </a:lnTo>
                    <a:lnTo>
                      <a:pt x="516" y="275"/>
                    </a:lnTo>
                    <a:lnTo>
                      <a:pt x="496" y="275"/>
                    </a:lnTo>
                    <a:lnTo>
                      <a:pt x="475" y="273"/>
                    </a:lnTo>
                    <a:lnTo>
                      <a:pt x="454" y="272"/>
                    </a:lnTo>
                    <a:lnTo>
                      <a:pt x="430" y="269"/>
                    </a:lnTo>
                    <a:lnTo>
                      <a:pt x="407" y="266"/>
                    </a:lnTo>
                    <a:lnTo>
                      <a:pt x="383" y="262"/>
                    </a:lnTo>
                    <a:lnTo>
                      <a:pt x="359" y="257"/>
                    </a:lnTo>
                    <a:lnTo>
                      <a:pt x="334" y="251"/>
                    </a:lnTo>
                    <a:lnTo>
                      <a:pt x="308" y="244"/>
                    </a:lnTo>
                    <a:lnTo>
                      <a:pt x="281" y="236"/>
                    </a:lnTo>
                    <a:lnTo>
                      <a:pt x="255" y="226"/>
                    </a:lnTo>
                    <a:lnTo>
                      <a:pt x="228" y="216"/>
                    </a:lnTo>
                    <a:lnTo>
                      <a:pt x="202" y="204"/>
                    </a:lnTo>
                    <a:lnTo>
                      <a:pt x="175" y="191"/>
                    </a:lnTo>
                    <a:lnTo>
                      <a:pt x="147" y="177"/>
                    </a:lnTo>
                    <a:lnTo>
                      <a:pt x="121" y="161"/>
                    </a:lnTo>
                    <a:lnTo>
                      <a:pt x="94" y="144"/>
                    </a:lnTo>
                    <a:lnTo>
                      <a:pt x="68" y="125"/>
                    </a:lnTo>
                    <a:lnTo>
                      <a:pt x="42" y="104"/>
                    </a:lnTo>
                    <a:lnTo>
                      <a:pt x="16" y="81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6" name="Freeform 137"/>
              <p:cNvSpPr>
                <a:spLocks/>
              </p:cNvSpPr>
              <p:nvPr/>
            </p:nvSpPr>
            <p:spPr bwMode="auto">
              <a:xfrm>
                <a:off x="2228" y="2538"/>
                <a:ext cx="37" cy="38"/>
              </a:xfrm>
              <a:custGeom>
                <a:avLst/>
                <a:gdLst>
                  <a:gd name="T0" fmla="*/ 0 w 524"/>
                  <a:gd name="T1" fmla="*/ 0 h 524"/>
                  <a:gd name="T2" fmla="*/ 0 w 524"/>
                  <a:gd name="T3" fmla="*/ 0 h 524"/>
                  <a:gd name="T4" fmla="*/ 0 w 524"/>
                  <a:gd name="T5" fmla="*/ 0 h 524"/>
                  <a:gd name="T6" fmla="*/ 0 w 524"/>
                  <a:gd name="T7" fmla="*/ 0 h 524"/>
                  <a:gd name="T8" fmla="*/ 0 w 524"/>
                  <a:gd name="T9" fmla="*/ 0 h 524"/>
                  <a:gd name="T10" fmla="*/ 0 w 524"/>
                  <a:gd name="T11" fmla="*/ 0 h 524"/>
                  <a:gd name="T12" fmla="*/ 0 w 524"/>
                  <a:gd name="T13" fmla="*/ 0 h 524"/>
                  <a:gd name="T14" fmla="*/ 0 w 524"/>
                  <a:gd name="T15" fmla="*/ 0 h 524"/>
                  <a:gd name="T16" fmla="*/ 0 w 524"/>
                  <a:gd name="T17" fmla="*/ 0 h 524"/>
                  <a:gd name="T18" fmla="*/ 0 w 524"/>
                  <a:gd name="T19" fmla="*/ 0 h 524"/>
                  <a:gd name="T20" fmla="*/ 0 w 524"/>
                  <a:gd name="T21" fmla="*/ 0 h 524"/>
                  <a:gd name="T22" fmla="*/ 0 w 524"/>
                  <a:gd name="T23" fmla="*/ 0 h 524"/>
                  <a:gd name="T24" fmla="*/ 0 w 524"/>
                  <a:gd name="T25" fmla="*/ 0 h 524"/>
                  <a:gd name="T26" fmla="*/ 0 w 524"/>
                  <a:gd name="T27" fmla="*/ 0 h 524"/>
                  <a:gd name="T28" fmla="*/ 0 w 524"/>
                  <a:gd name="T29" fmla="*/ 0 h 524"/>
                  <a:gd name="T30" fmla="*/ 0 w 524"/>
                  <a:gd name="T31" fmla="*/ 0 h 524"/>
                  <a:gd name="T32" fmla="*/ 0 w 524"/>
                  <a:gd name="T33" fmla="*/ 0 h 524"/>
                  <a:gd name="T34" fmla="*/ 0 w 524"/>
                  <a:gd name="T35" fmla="*/ 0 h 524"/>
                  <a:gd name="T36" fmla="*/ 0 w 524"/>
                  <a:gd name="T37" fmla="*/ 0 h 524"/>
                  <a:gd name="T38" fmla="*/ 0 w 524"/>
                  <a:gd name="T39" fmla="*/ 0 h 524"/>
                  <a:gd name="T40" fmla="*/ 0 w 524"/>
                  <a:gd name="T41" fmla="*/ 0 h 524"/>
                  <a:gd name="T42" fmla="*/ 0 w 524"/>
                  <a:gd name="T43" fmla="*/ 0 h 524"/>
                  <a:gd name="T44" fmla="*/ 0 w 524"/>
                  <a:gd name="T45" fmla="*/ 0 h 524"/>
                  <a:gd name="T46" fmla="*/ 0 w 524"/>
                  <a:gd name="T47" fmla="*/ 0 h 524"/>
                  <a:gd name="T48" fmla="*/ 0 w 524"/>
                  <a:gd name="T49" fmla="*/ 0 h 524"/>
                  <a:gd name="T50" fmla="*/ 0 w 524"/>
                  <a:gd name="T51" fmla="*/ 0 h 524"/>
                  <a:gd name="T52" fmla="*/ 0 w 524"/>
                  <a:gd name="T53" fmla="*/ 0 h 524"/>
                  <a:gd name="T54" fmla="*/ 0 w 524"/>
                  <a:gd name="T55" fmla="*/ 0 h 524"/>
                  <a:gd name="T56" fmla="*/ 0 w 524"/>
                  <a:gd name="T57" fmla="*/ 0 h 524"/>
                  <a:gd name="T58" fmla="*/ 0 w 524"/>
                  <a:gd name="T59" fmla="*/ 0 h 524"/>
                  <a:gd name="T60" fmla="*/ 0 w 524"/>
                  <a:gd name="T61" fmla="*/ 0 h 524"/>
                  <a:gd name="T62" fmla="*/ 0 w 524"/>
                  <a:gd name="T63" fmla="*/ 0 h 524"/>
                  <a:gd name="T64" fmla="*/ 0 w 524"/>
                  <a:gd name="T65" fmla="*/ 0 h 524"/>
                  <a:gd name="T66" fmla="*/ 0 w 524"/>
                  <a:gd name="T67" fmla="*/ 0 h 524"/>
                  <a:gd name="T68" fmla="*/ 0 w 524"/>
                  <a:gd name="T69" fmla="*/ 0 h 524"/>
                  <a:gd name="T70" fmla="*/ 0 w 524"/>
                  <a:gd name="T71" fmla="*/ 0 h 524"/>
                  <a:gd name="T72" fmla="*/ 0 w 524"/>
                  <a:gd name="T73" fmla="*/ 0 h 524"/>
                  <a:gd name="T74" fmla="*/ 0 w 524"/>
                  <a:gd name="T75" fmla="*/ 0 h 524"/>
                  <a:gd name="T76" fmla="*/ 0 w 524"/>
                  <a:gd name="T77" fmla="*/ 0 h 524"/>
                  <a:gd name="T78" fmla="*/ 0 w 524"/>
                  <a:gd name="T79" fmla="*/ 0 h 524"/>
                  <a:gd name="T80" fmla="*/ 0 w 524"/>
                  <a:gd name="T81" fmla="*/ 0 h 524"/>
                  <a:gd name="T82" fmla="*/ 0 w 524"/>
                  <a:gd name="T83" fmla="*/ 0 h 524"/>
                  <a:gd name="T84" fmla="*/ 0 w 524"/>
                  <a:gd name="T85" fmla="*/ 0 h 524"/>
                  <a:gd name="T86" fmla="*/ 0 w 524"/>
                  <a:gd name="T87" fmla="*/ 0 h 524"/>
                  <a:gd name="T88" fmla="*/ 0 w 524"/>
                  <a:gd name="T89" fmla="*/ 0 h 524"/>
                  <a:gd name="T90" fmla="*/ 0 w 524"/>
                  <a:gd name="T91" fmla="*/ 0 h 524"/>
                  <a:gd name="T92" fmla="*/ 0 w 524"/>
                  <a:gd name="T93" fmla="*/ 0 h 524"/>
                  <a:gd name="T94" fmla="*/ 0 w 524"/>
                  <a:gd name="T95" fmla="*/ 0 h 524"/>
                  <a:gd name="T96" fmla="*/ 0 w 524"/>
                  <a:gd name="T97" fmla="*/ 0 h 524"/>
                  <a:gd name="T98" fmla="*/ 0 w 524"/>
                  <a:gd name="T99" fmla="*/ 0 h 524"/>
                  <a:gd name="T100" fmla="*/ 0 w 524"/>
                  <a:gd name="T101" fmla="*/ 0 h 524"/>
                  <a:gd name="T102" fmla="*/ 0 w 524"/>
                  <a:gd name="T103" fmla="*/ 0 h 524"/>
                  <a:gd name="T104" fmla="*/ 0 w 524"/>
                  <a:gd name="T105" fmla="*/ 0 h 524"/>
                  <a:gd name="T106" fmla="*/ 0 w 524"/>
                  <a:gd name="T107" fmla="*/ 0 h 524"/>
                  <a:gd name="T108" fmla="*/ 0 w 524"/>
                  <a:gd name="T109" fmla="*/ 0 h 524"/>
                  <a:gd name="T110" fmla="*/ 0 w 524"/>
                  <a:gd name="T111" fmla="*/ 0 h 524"/>
                  <a:gd name="T112" fmla="*/ 0 w 524"/>
                  <a:gd name="T113" fmla="*/ 0 h 524"/>
                  <a:gd name="T114" fmla="*/ 0 w 524"/>
                  <a:gd name="T115" fmla="*/ 0 h 524"/>
                  <a:gd name="T116" fmla="*/ 0 w 524"/>
                  <a:gd name="T117" fmla="*/ 0 h 524"/>
                  <a:gd name="T118" fmla="*/ 0 w 524"/>
                  <a:gd name="T119" fmla="*/ 0 h 524"/>
                  <a:gd name="T120" fmla="*/ 0 w 524"/>
                  <a:gd name="T121" fmla="*/ 0 h 524"/>
                  <a:gd name="T122" fmla="*/ 0 w 524"/>
                  <a:gd name="T123" fmla="*/ 0 h 524"/>
                  <a:gd name="T124" fmla="*/ 0 w 524"/>
                  <a:gd name="T125" fmla="*/ 0 h 5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24" h="524">
                    <a:moveTo>
                      <a:pt x="8" y="325"/>
                    </a:moveTo>
                    <a:lnTo>
                      <a:pt x="12" y="338"/>
                    </a:lnTo>
                    <a:lnTo>
                      <a:pt x="16" y="350"/>
                    </a:lnTo>
                    <a:lnTo>
                      <a:pt x="21" y="363"/>
                    </a:lnTo>
                    <a:lnTo>
                      <a:pt x="26" y="375"/>
                    </a:lnTo>
                    <a:lnTo>
                      <a:pt x="33" y="387"/>
                    </a:lnTo>
                    <a:lnTo>
                      <a:pt x="39" y="398"/>
                    </a:lnTo>
                    <a:lnTo>
                      <a:pt x="46" y="409"/>
                    </a:lnTo>
                    <a:lnTo>
                      <a:pt x="53" y="419"/>
                    </a:lnTo>
                    <a:lnTo>
                      <a:pt x="61" y="429"/>
                    </a:lnTo>
                    <a:lnTo>
                      <a:pt x="69" y="439"/>
                    </a:lnTo>
                    <a:lnTo>
                      <a:pt x="78" y="448"/>
                    </a:lnTo>
                    <a:lnTo>
                      <a:pt x="87" y="456"/>
                    </a:lnTo>
                    <a:lnTo>
                      <a:pt x="97" y="464"/>
                    </a:lnTo>
                    <a:lnTo>
                      <a:pt x="107" y="472"/>
                    </a:lnTo>
                    <a:lnTo>
                      <a:pt x="117" y="479"/>
                    </a:lnTo>
                    <a:lnTo>
                      <a:pt x="127" y="486"/>
                    </a:lnTo>
                    <a:lnTo>
                      <a:pt x="138" y="492"/>
                    </a:lnTo>
                    <a:lnTo>
                      <a:pt x="149" y="498"/>
                    </a:lnTo>
                    <a:lnTo>
                      <a:pt x="161" y="503"/>
                    </a:lnTo>
                    <a:lnTo>
                      <a:pt x="172" y="507"/>
                    </a:lnTo>
                    <a:lnTo>
                      <a:pt x="185" y="512"/>
                    </a:lnTo>
                    <a:lnTo>
                      <a:pt x="197" y="516"/>
                    </a:lnTo>
                    <a:lnTo>
                      <a:pt x="209" y="519"/>
                    </a:lnTo>
                    <a:lnTo>
                      <a:pt x="222" y="521"/>
                    </a:lnTo>
                    <a:lnTo>
                      <a:pt x="234" y="523"/>
                    </a:lnTo>
                    <a:lnTo>
                      <a:pt x="247" y="524"/>
                    </a:lnTo>
                    <a:lnTo>
                      <a:pt x="260" y="524"/>
                    </a:lnTo>
                    <a:lnTo>
                      <a:pt x="273" y="524"/>
                    </a:lnTo>
                    <a:lnTo>
                      <a:pt x="286" y="523"/>
                    </a:lnTo>
                    <a:lnTo>
                      <a:pt x="299" y="521"/>
                    </a:lnTo>
                    <a:lnTo>
                      <a:pt x="312" y="519"/>
                    </a:lnTo>
                    <a:lnTo>
                      <a:pt x="326" y="516"/>
                    </a:lnTo>
                    <a:lnTo>
                      <a:pt x="339" y="513"/>
                    </a:lnTo>
                    <a:lnTo>
                      <a:pt x="351" y="509"/>
                    </a:lnTo>
                    <a:lnTo>
                      <a:pt x="363" y="503"/>
                    </a:lnTo>
                    <a:lnTo>
                      <a:pt x="375" y="498"/>
                    </a:lnTo>
                    <a:lnTo>
                      <a:pt x="387" y="492"/>
                    </a:lnTo>
                    <a:lnTo>
                      <a:pt x="398" y="485"/>
                    </a:lnTo>
                    <a:lnTo>
                      <a:pt x="409" y="478"/>
                    </a:lnTo>
                    <a:lnTo>
                      <a:pt x="419" y="471"/>
                    </a:lnTo>
                    <a:lnTo>
                      <a:pt x="429" y="463"/>
                    </a:lnTo>
                    <a:lnTo>
                      <a:pt x="438" y="455"/>
                    </a:lnTo>
                    <a:lnTo>
                      <a:pt x="447" y="446"/>
                    </a:lnTo>
                    <a:lnTo>
                      <a:pt x="457" y="437"/>
                    </a:lnTo>
                    <a:lnTo>
                      <a:pt x="465" y="428"/>
                    </a:lnTo>
                    <a:lnTo>
                      <a:pt x="473" y="418"/>
                    </a:lnTo>
                    <a:lnTo>
                      <a:pt x="480" y="408"/>
                    </a:lnTo>
                    <a:lnTo>
                      <a:pt x="487" y="397"/>
                    </a:lnTo>
                    <a:lnTo>
                      <a:pt x="493" y="386"/>
                    </a:lnTo>
                    <a:lnTo>
                      <a:pt x="498" y="375"/>
                    </a:lnTo>
                    <a:lnTo>
                      <a:pt x="504" y="363"/>
                    </a:lnTo>
                    <a:lnTo>
                      <a:pt x="508" y="351"/>
                    </a:lnTo>
                    <a:lnTo>
                      <a:pt x="512" y="339"/>
                    </a:lnTo>
                    <a:lnTo>
                      <a:pt x="515" y="327"/>
                    </a:lnTo>
                    <a:lnTo>
                      <a:pt x="518" y="315"/>
                    </a:lnTo>
                    <a:lnTo>
                      <a:pt x="521" y="302"/>
                    </a:lnTo>
                    <a:lnTo>
                      <a:pt x="522" y="290"/>
                    </a:lnTo>
                    <a:lnTo>
                      <a:pt x="523" y="277"/>
                    </a:lnTo>
                    <a:lnTo>
                      <a:pt x="524" y="264"/>
                    </a:lnTo>
                    <a:lnTo>
                      <a:pt x="524" y="251"/>
                    </a:lnTo>
                    <a:lnTo>
                      <a:pt x="523" y="239"/>
                    </a:lnTo>
                    <a:lnTo>
                      <a:pt x="521" y="224"/>
                    </a:lnTo>
                    <a:lnTo>
                      <a:pt x="519" y="211"/>
                    </a:lnTo>
                    <a:lnTo>
                      <a:pt x="516" y="198"/>
                    </a:lnTo>
                    <a:lnTo>
                      <a:pt x="512" y="185"/>
                    </a:lnTo>
                    <a:lnTo>
                      <a:pt x="508" y="173"/>
                    </a:lnTo>
                    <a:lnTo>
                      <a:pt x="504" y="161"/>
                    </a:lnTo>
                    <a:lnTo>
                      <a:pt x="498" y="149"/>
                    </a:lnTo>
                    <a:lnTo>
                      <a:pt x="492" y="137"/>
                    </a:lnTo>
                    <a:lnTo>
                      <a:pt x="486" y="126"/>
                    </a:lnTo>
                    <a:lnTo>
                      <a:pt x="479" y="116"/>
                    </a:lnTo>
                    <a:lnTo>
                      <a:pt x="472" y="105"/>
                    </a:lnTo>
                    <a:lnTo>
                      <a:pt x="464" y="94"/>
                    </a:lnTo>
                    <a:lnTo>
                      <a:pt x="455" y="85"/>
                    </a:lnTo>
                    <a:lnTo>
                      <a:pt x="446" y="76"/>
                    </a:lnTo>
                    <a:lnTo>
                      <a:pt x="437" y="67"/>
                    </a:lnTo>
                    <a:lnTo>
                      <a:pt x="427" y="59"/>
                    </a:lnTo>
                    <a:lnTo>
                      <a:pt x="418" y="51"/>
                    </a:lnTo>
                    <a:lnTo>
                      <a:pt x="407" y="44"/>
                    </a:lnTo>
                    <a:lnTo>
                      <a:pt x="397" y="38"/>
                    </a:lnTo>
                    <a:lnTo>
                      <a:pt x="375" y="26"/>
                    </a:lnTo>
                    <a:lnTo>
                      <a:pt x="352" y="16"/>
                    </a:lnTo>
                    <a:lnTo>
                      <a:pt x="340" y="12"/>
                    </a:lnTo>
                    <a:lnTo>
                      <a:pt x="328" y="9"/>
                    </a:lnTo>
                    <a:lnTo>
                      <a:pt x="316" y="6"/>
                    </a:lnTo>
                    <a:lnTo>
                      <a:pt x="302" y="4"/>
                    </a:lnTo>
                    <a:lnTo>
                      <a:pt x="290" y="2"/>
                    </a:lnTo>
                    <a:lnTo>
                      <a:pt x="277" y="1"/>
                    </a:lnTo>
                    <a:lnTo>
                      <a:pt x="264" y="0"/>
                    </a:lnTo>
                    <a:lnTo>
                      <a:pt x="251" y="1"/>
                    </a:lnTo>
                    <a:lnTo>
                      <a:pt x="238" y="2"/>
                    </a:lnTo>
                    <a:lnTo>
                      <a:pt x="225" y="3"/>
                    </a:lnTo>
                    <a:lnTo>
                      <a:pt x="212" y="5"/>
                    </a:lnTo>
                    <a:lnTo>
                      <a:pt x="199" y="8"/>
                    </a:lnTo>
                    <a:lnTo>
                      <a:pt x="186" y="12"/>
                    </a:lnTo>
                    <a:lnTo>
                      <a:pt x="174" y="16"/>
                    </a:lnTo>
                    <a:lnTo>
                      <a:pt x="161" y="21"/>
                    </a:lnTo>
                    <a:lnTo>
                      <a:pt x="149" y="26"/>
                    </a:lnTo>
                    <a:lnTo>
                      <a:pt x="137" y="32"/>
                    </a:lnTo>
                    <a:lnTo>
                      <a:pt x="126" y="38"/>
                    </a:lnTo>
                    <a:lnTo>
                      <a:pt x="115" y="45"/>
                    </a:lnTo>
                    <a:lnTo>
                      <a:pt x="105" y="52"/>
                    </a:lnTo>
                    <a:lnTo>
                      <a:pt x="95" y="60"/>
                    </a:lnTo>
                    <a:lnTo>
                      <a:pt x="86" y="69"/>
                    </a:lnTo>
                    <a:lnTo>
                      <a:pt x="77" y="77"/>
                    </a:lnTo>
                    <a:lnTo>
                      <a:pt x="68" y="86"/>
                    </a:lnTo>
                    <a:lnTo>
                      <a:pt x="60" y="96"/>
                    </a:lnTo>
                    <a:lnTo>
                      <a:pt x="52" y="107"/>
                    </a:lnTo>
                    <a:lnTo>
                      <a:pt x="45" y="117"/>
                    </a:lnTo>
                    <a:lnTo>
                      <a:pt x="39" y="127"/>
                    </a:lnTo>
                    <a:lnTo>
                      <a:pt x="32" y="138"/>
                    </a:lnTo>
                    <a:lnTo>
                      <a:pt x="26" y="149"/>
                    </a:lnTo>
                    <a:lnTo>
                      <a:pt x="21" y="161"/>
                    </a:lnTo>
                    <a:lnTo>
                      <a:pt x="16" y="172"/>
                    </a:lnTo>
                    <a:lnTo>
                      <a:pt x="12" y="184"/>
                    </a:lnTo>
                    <a:lnTo>
                      <a:pt x="9" y="196"/>
                    </a:lnTo>
                    <a:lnTo>
                      <a:pt x="6" y="209"/>
                    </a:lnTo>
                    <a:lnTo>
                      <a:pt x="3" y="221"/>
                    </a:lnTo>
                    <a:lnTo>
                      <a:pt x="2" y="233"/>
                    </a:lnTo>
                    <a:lnTo>
                      <a:pt x="1" y="247"/>
                    </a:lnTo>
                    <a:lnTo>
                      <a:pt x="0" y="260"/>
                    </a:lnTo>
                    <a:lnTo>
                      <a:pt x="1" y="273"/>
                    </a:lnTo>
                    <a:lnTo>
                      <a:pt x="1" y="286"/>
                    </a:lnTo>
                    <a:lnTo>
                      <a:pt x="3" y="299"/>
                    </a:lnTo>
                    <a:lnTo>
                      <a:pt x="5" y="312"/>
                    </a:lnTo>
                    <a:lnTo>
                      <a:pt x="8" y="325"/>
                    </a:lnTo>
                    <a:close/>
                  </a:path>
                </a:pathLst>
              </a:custGeom>
              <a:solidFill>
                <a:srgbClr val="FF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7" name="Freeform 138"/>
              <p:cNvSpPr>
                <a:spLocks/>
              </p:cNvSpPr>
              <p:nvPr/>
            </p:nvSpPr>
            <p:spPr bwMode="auto">
              <a:xfrm>
                <a:off x="2297" y="2501"/>
                <a:ext cx="27" cy="27"/>
              </a:xfrm>
              <a:custGeom>
                <a:avLst/>
                <a:gdLst>
                  <a:gd name="T0" fmla="*/ 0 w 377"/>
                  <a:gd name="T1" fmla="*/ 0 h 377"/>
                  <a:gd name="T2" fmla="*/ 0 w 377"/>
                  <a:gd name="T3" fmla="*/ 0 h 377"/>
                  <a:gd name="T4" fmla="*/ 0 w 377"/>
                  <a:gd name="T5" fmla="*/ 0 h 377"/>
                  <a:gd name="T6" fmla="*/ 0 w 377"/>
                  <a:gd name="T7" fmla="*/ 0 h 377"/>
                  <a:gd name="T8" fmla="*/ 0 w 377"/>
                  <a:gd name="T9" fmla="*/ 0 h 377"/>
                  <a:gd name="T10" fmla="*/ 0 w 377"/>
                  <a:gd name="T11" fmla="*/ 0 h 377"/>
                  <a:gd name="T12" fmla="*/ 0 w 377"/>
                  <a:gd name="T13" fmla="*/ 0 h 377"/>
                  <a:gd name="T14" fmla="*/ 0 w 377"/>
                  <a:gd name="T15" fmla="*/ 0 h 377"/>
                  <a:gd name="T16" fmla="*/ 0 w 377"/>
                  <a:gd name="T17" fmla="*/ 0 h 377"/>
                  <a:gd name="T18" fmla="*/ 0 w 377"/>
                  <a:gd name="T19" fmla="*/ 0 h 377"/>
                  <a:gd name="T20" fmla="*/ 0 w 377"/>
                  <a:gd name="T21" fmla="*/ 0 h 377"/>
                  <a:gd name="T22" fmla="*/ 0 w 377"/>
                  <a:gd name="T23" fmla="*/ 0 h 377"/>
                  <a:gd name="T24" fmla="*/ 0 w 377"/>
                  <a:gd name="T25" fmla="*/ 0 h 377"/>
                  <a:gd name="T26" fmla="*/ 0 w 377"/>
                  <a:gd name="T27" fmla="*/ 0 h 377"/>
                  <a:gd name="T28" fmla="*/ 0 w 377"/>
                  <a:gd name="T29" fmla="*/ 0 h 377"/>
                  <a:gd name="T30" fmla="*/ 0 w 377"/>
                  <a:gd name="T31" fmla="*/ 0 h 377"/>
                  <a:gd name="T32" fmla="*/ 0 w 377"/>
                  <a:gd name="T33" fmla="*/ 0 h 377"/>
                  <a:gd name="T34" fmla="*/ 0 w 377"/>
                  <a:gd name="T35" fmla="*/ 0 h 377"/>
                  <a:gd name="T36" fmla="*/ 0 w 377"/>
                  <a:gd name="T37" fmla="*/ 0 h 377"/>
                  <a:gd name="T38" fmla="*/ 0 w 377"/>
                  <a:gd name="T39" fmla="*/ 0 h 377"/>
                  <a:gd name="T40" fmla="*/ 0 w 377"/>
                  <a:gd name="T41" fmla="*/ 0 h 377"/>
                  <a:gd name="T42" fmla="*/ 0 w 377"/>
                  <a:gd name="T43" fmla="*/ 0 h 377"/>
                  <a:gd name="T44" fmla="*/ 0 w 377"/>
                  <a:gd name="T45" fmla="*/ 0 h 377"/>
                  <a:gd name="T46" fmla="*/ 0 w 377"/>
                  <a:gd name="T47" fmla="*/ 0 h 377"/>
                  <a:gd name="T48" fmla="*/ 0 w 377"/>
                  <a:gd name="T49" fmla="*/ 0 h 377"/>
                  <a:gd name="T50" fmla="*/ 0 w 377"/>
                  <a:gd name="T51" fmla="*/ 0 h 377"/>
                  <a:gd name="T52" fmla="*/ 0 w 377"/>
                  <a:gd name="T53" fmla="*/ 0 h 377"/>
                  <a:gd name="T54" fmla="*/ 0 w 377"/>
                  <a:gd name="T55" fmla="*/ 0 h 377"/>
                  <a:gd name="T56" fmla="*/ 0 w 377"/>
                  <a:gd name="T57" fmla="*/ 0 h 377"/>
                  <a:gd name="T58" fmla="*/ 0 w 377"/>
                  <a:gd name="T59" fmla="*/ 0 h 377"/>
                  <a:gd name="T60" fmla="*/ 0 w 377"/>
                  <a:gd name="T61" fmla="*/ 0 h 377"/>
                  <a:gd name="T62" fmla="*/ 0 w 377"/>
                  <a:gd name="T63" fmla="*/ 0 h 3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77" h="377">
                    <a:moveTo>
                      <a:pt x="377" y="188"/>
                    </a:moveTo>
                    <a:lnTo>
                      <a:pt x="376" y="207"/>
                    </a:lnTo>
                    <a:lnTo>
                      <a:pt x="373" y="227"/>
                    </a:lnTo>
                    <a:lnTo>
                      <a:pt x="369" y="245"/>
                    </a:lnTo>
                    <a:lnTo>
                      <a:pt x="362" y="262"/>
                    </a:lnTo>
                    <a:lnTo>
                      <a:pt x="355" y="278"/>
                    </a:lnTo>
                    <a:lnTo>
                      <a:pt x="345" y="294"/>
                    </a:lnTo>
                    <a:lnTo>
                      <a:pt x="333" y="308"/>
                    </a:lnTo>
                    <a:lnTo>
                      <a:pt x="321" y="321"/>
                    </a:lnTo>
                    <a:lnTo>
                      <a:pt x="308" y="333"/>
                    </a:lnTo>
                    <a:lnTo>
                      <a:pt x="294" y="344"/>
                    </a:lnTo>
                    <a:lnTo>
                      <a:pt x="278" y="353"/>
                    </a:lnTo>
                    <a:lnTo>
                      <a:pt x="262" y="362"/>
                    </a:lnTo>
                    <a:lnTo>
                      <a:pt x="245" y="368"/>
                    </a:lnTo>
                    <a:lnTo>
                      <a:pt x="227" y="373"/>
                    </a:lnTo>
                    <a:lnTo>
                      <a:pt x="208" y="376"/>
                    </a:lnTo>
                    <a:lnTo>
                      <a:pt x="188" y="377"/>
                    </a:lnTo>
                    <a:lnTo>
                      <a:pt x="169" y="376"/>
                    </a:lnTo>
                    <a:lnTo>
                      <a:pt x="150" y="373"/>
                    </a:lnTo>
                    <a:lnTo>
                      <a:pt x="132" y="368"/>
                    </a:lnTo>
                    <a:lnTo>
                      <a:pt x="115" y="362"/>
                    </a:lnTo>
                    <a:lnTo>
                      <a:pt x="99" y="353"/>
                    </a:lnTo>
                    <a:lnTo>
                      <a:pt x="83" y="344"/>
                    </a:lnTo>
                    <a:lnTo>
                      <a:pt x="69" y="333"/>
                    </a:lnTo>
                    <a:lnTo>
                      <a:pt x="56" y="321"/>
                    </a:lnTo>
                    <a:lnTo>
                      <a:pt x="43" y="308"/>
                    </a:lnTo>
                    <a:lnTo>
                      <a:pt x="32" y="294"/>
                    </a:lnTo>
                    <a:lnTo>
                      <a:pt x="22" y="278"/>
                    </a:lnTo>
                    <a:lnTo>
                      <a:pt x="15" y="262"/>
                    </a:lnTo>
                    <a:lnTo>
                      <a:pt x="8" y="245"/>
                    </a:lnTo>
                    <a:lnTo>
                      <a:pt x="4" y="227"/>
                    </a:lnTo>
                    <a:lnTo>
                      <a:pt x="1" y="207"/>
                    </a:lnTo>
                    <a:lnTo>
                      <a:pt x="0" y="188"/>
                    </a:lnTo>
                    <a:lnTo>
                      <a:pt x="1" y="169"/>
                    </a:lnTo>
                    <a:lnTo>
                      <a:pt x="4" y="150"/>
                    </a:lnTo>
                    <a:lnTo>
                      <a:pt x="8" y="132"/>
                    </a:lnTo>
                    <a:lnTo>
                      <a:pt x="15" y="115"/>
                    </a:lnTo>
                    <a:lnTo>
                      <a:pt x="22" y="99"/>
                    </a:lnTo>
                    <a:lnTo>
                      <a:pt x="32" y="82"/>
                    </a:lnTo>
                    <a:lnTo>
                      <a:pt x="43" y="68"/>
                    </a:lnTo>
                    <a:lnTo>
                      <a:pt x="56" y="55"/>
                    </a:lnTo>
                    <a:lnTo>
                      <a:pt x="69" y="43"/>
                    </a:lnTo>
                    <a:lnTo>
                      <a:pt x="83" y="32"/>
                    </a:lnTo>
                    <a:lnTo>
                      <a:pt x="99" y="22"/>
                    </a:lnTo>
                    <a:lnTo>
                      <a:pt x="115" y="15"/>
                    </a:lnTo>
                    <a:lnTo>
                      <a:pt x="132" y="8"/>
                    </a:lnTo>
                    <a:lnTo>
                      <a:pt x="150" y="4"/>
                    </a:lnTo>
                    <a:lnTo>
                      <a:pt x="169" y="1"/>
                    </a:lnTo>
                    <a:lnTo>
                      <a:pt x="188" y="0"/>
                    </a:lnTo>
                    <a:lnTo>
                      <a:pt x="208" y="1"/>
                    </a:lnTo>
                    <a:lnTo>
                      <a:pt x="227" y="4"/>
                    </a:lnTo>
                    <a:lnTo>
                      <a:pt x="245" y="8"/>
                    </a:lnTo>
                    <a:lnTo>
                      <a:pt x="262" y="15"/>
                    </a:lnTo>
                    <a:lnTo>
                      <a:pt x="278" y="22"/>
                    </a:lnTo>
                    <a:lnTo>
                      <a:pt x="294" y="32"/>
                    </a:lnTo>
                    <a:lnTo>
                      <a:pt x="308" y="43"/>
                    </a:lnTo>
                    <a:lnTo>
                      <a:pt x="321" y="55"/>
                    </a:lnTo>
                    <a:lnTo>
                      <a:pt x="333" y="68"/>
                    </a:lnTo>
                    <a:lnTo>
                      <a:pt x="345" y="82"/>
                    </a:lnTo>
                    <a:lnTo>
                      <a:pt x="355" y="99"/>
                    </a:lnTo>
                    <a:lnTo>
                      <a:pt x="362" y="115"/>
                    </a:lnTo>
                    <a:lnTo>
                      <a:pt x="369" y="132"/>
                    </a:lnTo>
                    <a:lnTo>
                      <a:pt x="373" y="150"/>
                    </a:lnTo>
                    <a:lnTo>
                      <a:pt x="376" y="169"/>
                    </a:lnTo>
                    <a:lnTo>
                      <a:pt x="377" y="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8" name="Freeform 139"/>
              <p:cNvSpPr>
                <a:spLocks/>
              </p:cNvSpPr>
              <p:nvPr/>
            </p:nvSpPr>
            <p:spPr bwMode="auto">
              <a:xfrm>
                <a:off x="2274" y="2475"/>
                <a:ext cx="34" cy="16"/>
              </a:xfrm>
              <a:custGeom>
                <a:avLst/>
                <a:gdLst>
                  <a:gd name="T0" fmla="*/ 0 w 479"/>
                  <a:gd name="T1" fmla="*/ 0 h 215"/>
                  <a:gd name="T2" fmla="*/ 0 w 479"/>
                  <a:gd name="T3" fmla="*/ 0 h 215"/>
                  <a:gd name="T4" fmla="*/ 0 w 479"/>
                  <a:gd name="T5" fmla="*/ 0 h 215"/>
                  <a:gd name="T6" fmla="*/ 0 w 479"/>
                  <a:gd name="T7" fmla="*/ 0 h 215"/>
                  <a:gd name="T8" fmla="*/ 0 w 479"/>
                  <a:gd name="T9" fmla="*/ 0 h 215"/>
                  <a:gd name="T10" fmla="*/ 0 w 479"/>
                  <a:gd name="T11" fmla="*/ 0 h 215"/>
                  <a:gd name="T12" fmla="*/ 0 w 479"/>
                  <a:gd name="T13" fmla="*/ 0 h 215"/>
                  <a:gd name="T14" fmla="*/ 0 w 479"/>
                  <a:gd name="T15" fmla="*/ 0 h 215"/>
                  <a:gd name="T16" fmla="*/ 0 w 479"/>
                  <a:gd name="T17" fmla="*/ 0 h 215"/>
                  <a:gd name="T18" fmla="*/ 0 w 479"/>
                  <a:gd name="T19" fmla="*/ 0 h 215"/>
                  <a:gd name="T20" fmla="*/ 0 w 479"/>
                  <a:gd name="T21" fmla="*/ 0 h 215"/>
                  <a:gd name="T22" fmla="*/ 0 w 479"/>
                  <a:gd name="T23" fmla="*/ 0 h 215"/>
                  <a:gd name="T24" fmla="*/ 0 w 479"/>
                  <a:gd name="T25" fmla="*/ 0 h 215"/>
                  <a:gd name="T26" fmla="*/ 0 w 479"/>
                  <a:gd name="T27" fmla="*/ 0 h 215"/>
                  <a:gd name="T28" fmla="*/ 0 w 479"/>
                  <a:gd name="T29" fmla="*/ 0 h 215"/>
                  <a:gd name="T30" fmla="*/ 0 w 479"/>
                  <a:gd name="T31" fmla="*/ 0 h 215"/>
                  <a:gd name="T32" fmla="*/ 0 w 479"/>
                  <a:gd name="T33" fmla="*/ 0 h 215"/>
                  <a:gd name="T34" fmla="*/ 0 w 479"/>
                  <a:gd name="T35" fmla="*/ 0 h 215"/>
                  <a:gd name="T36" fmla="*/ 0 w 479"/>
                  <a:gd name="T37" fmla="*/ 0 h 215"/>
                  <a:gd name="T38" fmla="*/ 0 w 479"/>
                  <a:gd name="T39" fmla="*/ 0 h 215"/>
                  <a:gd name="T40" fmla="*/ 0 w 479"/>
                  <a:gd name="T41" fmla="*/ 0 h 215"/>
                  <a:gd name="T42" fmla="*/ 0 w 479"/>
                  <a:gd name="T43" fmla="*/ 0 h 215"/>
                  <a:gd name="T44" fmla="*/ 0 w 479"/>
                  <a:gd name="T45" fmla="*/ 0 h 215"/>
                  <a:gd name="T46" fmla="*/ 0 w 479"/>
                  <a:gd name="T47" fmla="*/ 0 h 215"/>
                  <a:gd name="T48" fmla="*/ 0 w 479"/>
                  <a:gd name="T49" fmla="*/ 0 h 215"/>
                  <a:gd name="T50" fmla="*/ 0 w 479"/>
                  <a:gd name="T51" fmla="*/ 0 h 215"/>
                  <a:gd name="T52" fmla="*/ 0 w 479"/>
                  <a:gd name="T53" fmla="*/ 0 h 215"/>
                  <a:gd name="T54" fmla="*/ 0 w 479"/>
                  <a:gd name="T55" fmla="*/ 0 h 215"/>
                  <a:gd name="T56" fmla="*/ 0 w 479"/>
                  <a:gd name="T57" fmla="*/ 0 h 215"/>
                  <a:gd name="T58" fmla="*/ 0 w 479"/>
                  <a:gd name="T59" fmla="*/ 0 h 215"/>
                  <a:gd name="T60" fmla="*/ 0 w 479"/>
                  <a:gd name="T61" fmla="*/ 0 h 215"/>
                  <a:gd name="T62" fmla="*/ 0 w 479"/>
                  <a:gd name="T63" fmla="*/ 0 h 215"/>
                  <a:gd name="T64" fmla="*/ 0 w 479"/>
                  <a:gd name="T65" fmla="*/ 0 h 215"/>
                  <a:gd name="T66" fmla="*/ 0 w 479"/>
                  <a:gd name="T67" fmla="*/ 0 h 215"/>
                  <a:gd name="T68" fmla="*/ 0 w 479"/>
                  <a:gd name="T69" fmla="*/ 0 h 215"/>
                  <a:gd name="T70" fmla="*/ 0 w 479"/>
                  <a:gd name="T71" fmla="*/ 0 h 215"/>
                  <a:gd name="T72" fmla="*/ 0 w 47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79" h="215">
                    <a:moveTo>
                      <a:pt x="15" y="122"/>
                    </a:moveTo>
                    <a:lnTo>
                      <a:pt x="8" y="131"/>
                    </a:lnTo>
                    <a:lnTo>
                      <a:pt x="3" y="140"/>
                    </a:lnTo>
                    <a:lnTo>
                      <a:pt x="0" y="150"/>
                    </a:lnTo>
                    <a:lnTo>
                      <a:pt x="0" y="161"/>
                    </a:lnTo>
                    <a:lnTo>
                      <a:pt x="1" y="171"/>
                    </a:lnTo>
                    <a:lnTo>
                      <a:pt x="4" y="182"/>
                    </a:lnTo>
                    <a:lnTo>
                      <a:pt x="9" y="191"/>
                    </a:lnTo>
                    <a:lnTo>
                      <a:pt x="16" y="199"/>
                    </a:lnTo>
                    <a:lnTo>
                      <a:pt x="25" y="206"/>
                    </a:lnTo>
                    <a:lnTo>
                      <a:pt x="34" y="211"/>
                    </a:lnTo>
                    <a:lnTo>
                      <a:pt x="44" y="214"/>
                    </a:lnTo>
                    <a:lnTo>
                      <a:pt x="54" y="215"/>
                    </a:lnTo>
                    <a:lnTo>
                      <a:pt x="65" y="214"/>
                    </a:lnTo>
                    <a:lnTo>
                      <a:pt x="75" y="210"/>
                    </a:lnTo>
                    <a:lnTo>
                      <a:pt x="84" y="205"/>
                    </a:lnTo>
                    <a:lnTo>
                      <a:pt x="92" y="198"/>
                    </a:lnTo>
                    <a:lnTo>
                      <a:pt x="105" y="187"/>
                    </a:lnTo>
                    <a:lnTo>
                      <a:pt x="117" y="175"/>
                    </a:lnTo>
                    <a:lnTo>
                      <a:pt x="130" y="166"/>
                    </a:lnTo>
                    <a:lnTo>
                      <a:pt x="142" y="157"/>
                    </a:lnTo>
                    <a:lnTo>
                      <a:pt x="155" y="149"/>
                    </a:lnTo>
                    <a:lnTo>
                      <a:pt x="168" y="142"/>
                    </a:lnTo>
                    <a:lnTo>
                      <a:pt x="181" y="136"/>
                    </a:lnTo>
                    <a:lnTo>
                      <a:pt x="195" y="131"/>
                    </a:lnTo>
                    <a:lnTo>
                      <a:pt x="221" y="122"/>
                    </a:lnTo>
                    <a:lnTo>
                      <a:pt x="248" y="116"/>
                    </a:lnTo>
                    <a:lnTo>
                      <a:pt x="274" y="112"/>
                    </a:lnTo>
                    <a:lnTo>
                      <a:pt x="298" y="109"/>
                    </a:lnTo>
                    <a:lnTo>
                      <a:pt x="321" y="109"/>
                    </a:lnTo>
                    <a:lnTo>
                      <a:pt x="342" y="109"/>
                    </a:lnTo>
                    <a:lnTo>
                      <a:pt x="361" y="110"/>
                    </a:lnTo>
                    <a:lnTo>
                      <a:pt x="378" y="112"/>
                    </a:lnTo>
                    <a:lnTo>
                      <a:pt x="402" y="116"/>
                    </a:lnTo>
                    <a:lnTo>
                      <a:pt x="411" y="118"/>
                    </a:lnTo>
                    <a:lnTo>
                      <a:pt x="417" y="119"/>
                    </a:lnTo>
                    <a:lnTo>
                      <a:pt x="422" y="120"/>
                    </a:lnTo>
                    <a:lnTo>
                      <a:pt x="427" y="120"/>
                    </a:lnTo>
                    <a:lnTo>
                      <a:pt x="433" y="119"/>
                    </a:lnTo>
                    <a:lnTo>
                      <a:pt x="443" y="117"/>
                    </a:lnTo>
                    <a:lnTo>
                      <a:pt x="452" y="112"/>
                    </a:lnTo>
                    <a:lnTo>
                      <a:pt x="461" y="106"/>
                    </a:lnTo>
                    <a:lnTo>
                      <a:pt x="468" y="99"/>
                    </a:lnTo>
                    <a:lnTo>
                      <a:pt x="473" y="90"/>
                    </a:lnTo>
                    <a:lnTo>
                      <a:pt x="477" y="80"/>
                    </a:lnTo>
                    <a:lnTo>
                      <a:pt x="479" y="69"/>
                    </a:lnTo>
                    <a:lnTo>
                      <a:pt x="478" y="58"/>
                    </a:lnTo>
                    <a:lnTo>
                      <a:pt x="476" y="48"/>
                    </a:lnTo>
                    <a:lnTo>
                      <a:pt x="472" y="38"/>
                    </a:lnTo>
                    <a:lnTo>
                      <a:pt x="466" y="30"/>
                    </a:lnTo>
                    <a:lnTo>
                      <a:pt x="458" y="22"/>
                    </a:lnTo>
                    <a:lnTo>
                      <a:pt x="449" y="17"/>
                    </a:lnTo>
                    <a:lnTo>
                      <a:pt x="439" y="13"/>
                    </a:lnTo>
                    <a:lnTo>
                      <a:pt x="425" y="10"/>
                    </a:lnTo>
                    <a:lnTo>
                      <a:pt x="393" y="4"/>
                    </a:lnTo>
                    <a:lnTo>
                      <a:pt x="370" y="2"/>
                    </a:lnTo>
                    <a:lnTo>
                      <a:pt x="345" y="0"/>
                    </a:lnTo>
                    <a:lnTo>
                      <a:pt x="317" y="0"/>
                    </a:lnTo>
                    <a:lnTo>
                      <a:pt x="287" y="1"/>
                    </a:lnTo>
                    <a:lnTo>
                      <a:pt x="271" y="2"/>
                    </a:lnTo>
                    <a:lnTo>
                      <a:pt x="255" y="4"/>
                    </a:lnTo>
                    <a:lnTo>
                      <a:pt x="237" y="7"/>
                    </a:lnTo>
                    <a:lnTo>
                      <a:pt x="221" y="10"/>
                    </a:lnTo>
                    <a:lnTo>
                      <a:pt x="203" y="14"/>
                    </a:lnTo>
                    <a:lnTo>
                      <a:pt x="186" y="19"/>
                    </a:lnTo>
                    <a:lnTo>
                      <a:pt x="169" y="24"/>
                    </a:lnTo>
                    <a:lnTo>
                      <a:pt x="151" y="31"/>
                    </a:lnTo>
                    <a:lnTo>
                      <a:pt x="134" y="38"/>
                    </a:lnTo>
                    <a:lnTo>
                      <a:pt x="116" y="47"/>
                    </a:lnTo>
                    <a:lnTo>
                      <a:pt x="99" y="57"/>
                    </a:lnTo>
                    <a:lnTo>
                      <a:pt x="81" y="68"/>
                    </a:lnTo>
                    <a:lnTo>
                      <a:pt x="64" y="79"/>
                    </a:lnTo>
                    <a:lnTo>
                      <a:pt x="47" y="92"/>
                    </a:lnTo>
                    <a:lnTo>
                      <a:pt x="31" y="107"/>
                    </a:lnTo>
                    <a:lnTo>
                      <a:pt x="15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9" name="Freeform 140"/>
              <p:cNvSpPr>
                <a:spLocks/>
              </p:cNvSpPr>
              <p:nvPr/>
            </p:nvSpPr>
            <p:spPr bwMode="auto">
              <a:xfrm>
                <a:off x="2104" y="2418"/>
                <a:ext cx="192" cy="175"/>
              </a:xfrm>
              <a:custGeom>
                <a:avLst/>
                <a:gdLst>
                  <a:gd name="T0" fmla="*/ 0 w 2678"/>
                  <a:gd name="T1" fmla="*/ 0 h 2442"/>
                  <a:gd name="T2" fmla="*/ 0 w 2678"/>
                  <a:gd name="T3" fmla="*/ 0 h 2442"/>
                  <a:gd name="T4" fmla="*/ 0 w 2678"/>
                  <a:gd name="T5" fmla="*/ 0 h 2442"/>
                  <a:gd name="T6" fmla="*/ 0 w 2678"/>
                  <a:gd name="T7" fmla="*/ 0 h 2442"/>
                  <a:gd name="T8" fmla="*/ 0 w 2678"/>
                  <a:gd name="T9" fmla="*/ 0 h 2442"/>
                  <a:gd name="T10" fmla="*/ 0 w 2678"/>
                  <a:gd name="T11" fmla="*/ 0 h 2442"/>
                  <a:gd name="T12" fmla="*/ 0 w 2678"/>
                  <a:gd name="T13" fmla="*/ 0 h 2442"/>
                  <a:gd name="T14" fmla="*/ 0 w 2678"/>
                  <a:gd name="T15" fmla="*/ 0 h 2442"/>
                  <a:gd name="T16" fmla="*/ 0 w 2678"/>
                  <a:gd name="T17" fmla="*/ 0 h 2442"/>
                  <a:gd name="T18" fmla="*/ 0 w 2678"/>
                  <a:gd name="T19" fmla="*/ 0 h 2442"/>
                  <a:gd name="T20" fmla="*/ 0 w 2678"/>
                  <a:gd name="T21" fmla="*/ 0 h 2442"/>
                  <a:gd name="T22" fmla="*/ 0 w 2678"/>
                  <a:gd name="T23" fmla="*/ 0 h 2442"/>
                  <a:gd name="T24" fmla="*/ 0 w 2678"/>
                  <a:gd name="T25" fmla="*/ 0 h 2442"/>
                  <a:gd name="T26" fmla="*/ 0 w 2678"/>
                  <a:gd name="T27" fmla="*/ 0 h 2442"/>
                  <a:gd name="T28" fmla="*/ 0 w 2678"/>
                  <a:gd name="T29" fmla="*/ 0 h 2442"/>
                  <a:gd name="T30" fmla="*/ 0 w 2678"/>
                  <a:gd name="T31" fmla="*/ 0 h 2442"/>
                  <a:gd name="T32" fmla="*/ 0 w 2678"/>
                  <a:gd name="T33" fmla="*/ 0 h 2442"/>
                  <a:gd name="T34" fmla="*/ 0 w 2678"/>
                  <a:gd name="T35" fmla="*/ 0 h 2442"/>
                  <a:gd name="T36" fmla="*/ 0 w 2678"/>
                  <a:gd name="T37" fmla="*/ 0 h 2442"/>
                  <a:gd name="T38" fmla="*/ 0 w 2678"/>
                  <a:gd name="T39" fmla="*/ 0 h 2442"/>
                  <a:gd name="T40" fmla="*/ 0 w 2678"/>
                  <a:gd name="T41" fmla="*/ 0 h 2442"/>
                  <a:gd name="T42" fmla="*/ 0 w 2678"/>
                  <a:gd name="T43" fmla="*/ 0 h 2442"/>
                  <a:gd name="T44" fmla="*/ 0 w 2678"/>
                  <a:gd name="T45" fmla="*/ 0 h 2442"/>
                  <a:gd name="T46" fmla="*/ 0 w 2678"/>
                  <a:gd name="T47" fmla="*/ 0 h 2442"/>
                  <a:gd name="T48" fmla="*/ 0 w 2678"/>
                  <a:gd name="T49" fmla="*/ 0 h 2442"/>
                  <a:gd name="T50" fmla="*/ 0 w 2678"/>
                  <a:gd name="T51" fmla="*/ 0 h 2442"/>
                  <a:gd name="T52" fmla="*/ 0 w 2678"/>
                  <a:gd name="T53" fmla="*/ 0 h 2442"/>
                  <a:gd name="T54" fmla="*/ 0 w 2678"/>
                  <a:gd name="T55" fmla="*/ 0 h 2442"/>
                  <a:gd name="T56" fmla="*/ 0 w 2678"/>
                  <a:gd name="T57" fmla="*/ 0 h 2442"/>
                  <a:gd name="T58" fmla="*/ 0 w 2678"/>
                  <a:gd name="T59" fmla="*/ 0 h 2442"/>
                  <a:gd name="T60" fmla="*/ 0 w 2678"/>
                  <a:gd name="T61" fmla="*/ 0 h 2442"/>
                  <a:gd name="T62" fmla="*/ 0 w 2678"/>
                  <a:gd name="T63" fmla="*/ 0 h 2442"/>
                  <a:gd name="T64" fmla="*/ 0 w 2678"/>
                  <a:gd name="T65" fmla="*/ 0 h 24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678" h="2442">
                    <a:moveTo>
                      <a:pt x="577" y="551"/>
                    </a:moveTo>
                    <a:lnTo>
                      <a:pt x="583" y="543"/>
                    </a:lnTo>
                    <a:lnTo>
                      <a:pt x="601" y="521"/>
                    </a:lnTo>
                    <a:lnTo>
                      <a:pt x="615" y="506"/>
                    </a:lnTo>
                    <a:lnTo>
                      <a:pt x="633" y="488"/>
                    </a:lnTo>
                    <a:lnTo>
                      <a:pt x="653" y="468"/>
                    </a:lnTo>
                    <a:lnTo>
                      <a:pt x="676" y="446"/>
                    </a:lnTo>
                    <a:lnTo>
                      <a:pt x="703" y="421"/>
                    </a:lnTo>
                    <a:lnTo>
                      <a:pt x="733" y="395"/>
                    </a:lnTo>
                    <a:lnTo>
                      <a:pt x="766" y="368"/>
                    </a:lnTo>
                    <a:lnTo>
                      <a:pt x="804" y="341"/>
                    </a:lnTo>
                    <a:lnTo>
                      <a:pt x="844" y="312"/>
                    </a:lnTo>
                    <a:lnTo>
                      <a:pt x="888" y="283"/>
                    </a:lnTo>
                    <a:lnTo>
                      <a:pt x="936" y="254"/>
                    </a:lnTo>
                    <a:lnTo>
                      <a:pt x="987" y="225"/>
                    </a:lnTo>
                    <a:lnTo>
                      <a:pt x="1042" y="197"/>
                    </a:lnTo>
                    <a:lnTo>
                      <a:pt x="1101" y="170"/>
                    </a:lnTo>
                    <a:lnTo>
                      <a:pt x="1163" y="143"/>
                    </a:lnTo>
                    <a:lnTo>
                      <a:pt x="1230" y="118"/>
                    </a:lnTo>
                    <a:lnTo>
                      <a:pt x="1300" y="95"/>
                    </a:lnTo>
                    <a:lnTo>
                      <a:pt x="1374" y="73"/>
                    </a:lnTo>
                    <a:lnTo>
                      <a:pt x="1452" y="54"/>
                    </a:lnTo>
                    <a:lnTo>
                      <a:pt x="1535" y="37"/>
                    </a:lnTo>
                    <a:lnTo>
                      <a:pt x="1621" y="22"/>
                    </a:lnTo>
                    <a:lnTo>
                      <a:pt x="1711" y="11"/>
                    </a:lnTo>
                    <a:lnTo>
                      <a:pt x="1806" y="4"/>
                    </a:lnTo>
                    <a:lnTo>
                      <a:pt x="1905" y="0"/>
                    </a:lnTo>
                    <a:lnTo>
                      <a:pt x="2007" y="0"/>
                    </a:lnTo>
                    <a:lnTo>
                      <a:pt x="2114" y="4"/>
                    </a:lnTo>
                    <a:lnTo>
                      <a:pt x="2226" y="12"/>
                    </a:lnTo>
                    <a:lnTo>
                      <a:pt x="2342" y="25"/>
                    </a:lnTo>
                    <a:lnTo>
                      <a:pt x="2678" y="25"/>
                    </a:lnTo>
                    <a:lnTo>
                      <a:pt x="2216" y="278"/>
                    </a:lnTo>
                    <a:lnTo>
                      <a:pt x="2320" y="467"/>
                    </a:lnTo>
                    <a:lnTo>
                      <a:pt x="2048" y="467"/>
                    </a:lnTo>
                    <a:lnTo>
                      <a:pt x="577" y="2442"/>
                    </a:lnTo>
                    <a:lnTo>
                      <a:pt x="74" y="2148"/>
                    </a:lnTo>
                    <a:lnTo>
                      <a:pt x="70" y="2135"/>
                    </a:lnTo>
                    <a:lnTo>
                      <a:pt x="59" y="2100"/>
                    </a:lnTo>
                    <a:lnTo>
                      <a:pt x="53" y="2074"/>
                    </a:lnTo>
                    <a:lnTo>
                      <a:pt x="45" y="2042"/>
                    </a:lnTo>
                    <a:lnTo>
                      <a:pt x="38" y="2006"/>
                    </a:lnTo>
                    <a:lnTo>
                      <a:pt x="30" y="1967"/>
                    </a:lnTo>
                    <a:lnTo>
                      <a:pt x="23" y="1923"/>
                    </a:lnTo>
                    <a:lnTo>
                      <a:pt x="16" y="1875"/>
                    </a:lnTo>
                    <a:lnTo>
                      <a:pt x="10" y="1824"/>
                    </a:lnTo>
                    <a:lnTo>
                      <a:pt x="5" y="1770"/>
                    </a:lnTo>
                    <a:lnTo>
                      <a:pt x="2" y="1714"/>
                    </a:lnTo>
                    <a:lnTo>
                      <a:pt x="0" y="1655"/>
                    </a:lnTo>
                    <a:lnTo>
                      <a:pt x="0" y="1594"/>
                    </a:lnTo>
                    <a:lnTo>
                      <a:pt x="2" y="1531"/>
                    </a:lnTo>
                    <a:lnTo>
                      <a:pt x="7" y="1467"/>
                    </a:lnTo>
                    <a:lnTo>
                      <a:pt x="14" y="1402"/>
                    </a:lnTo>
                    <a:lnTo>
                      <a:pt x="25" y="1335"/>
                    </a:lnTo>
                    <a:lnTo>
                      <a:pt x="39" y="1269"/>
                    </a:lnTo>
                    <a:lnTo>
                      <a:pt x="57" y="1202"/>
                    </a:lnTo>
                    <a:lnTo>
                      <a:pt x="79" y="1136"/>
                    </a:lnTo>
                    <a:lnTo>
                      <a:pt x="105" y="1069"/>
                    </a:lnTo>
                    <a:lnTo>
                      <a:pt x="135" y="1005"/>
                    </a:lnTo>
                    <a:lnTo>
                      <a:pt x="170" y="940"/>
                    </a:lnTo>
                    <a:lnTo>
                      <a:pt x="211" y="878"/>
                    </a:lnTo>
                    <a:lnTo>
                      <a:pt x="257" y="817"/>
                    </a:lnTo>
                    <a:lnTo>
                      <a:pt x="308" y="759"/>
                    </a:lnTo>
                    <a:lnTo>
                      <a:pt x="366" y="702"/>
                    </a:lnTo>
                    <a:lnTo>
                      <a:pt x="430" y="649"/>
                    </a:lnTo>
                    <a:lnTo>
                      <a:pt x="501" y="598"/>
                    </a:lnTo>
                    <a:lnTo>
                      <a:pt x="57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0" name="Freeform 141"/>
              <p:cNvSpPr>
                <a:spLocks/>
              </p:cNvSpPr>
              <p:nvPr/>
            </p:nvSpPr>
            <p:spPr bwMode="auto">
              <a:xfrm>
                <a:off x="2103" y="2554"/>
                <a:ext cx="71" cy="71"/>
              </a:xfrm>
              <a:custGeom>
                <a:avLst/>
                <a:gdLst>
                  <a:gd name="T0" fmla="*/ 0 w 994"/>
                  <a:gd name="T1" fmla="*/ 0 h 995"/>
                  <a:gd name="T2" fmla="*/ 0 w 994"/>
                  <a:gd name="T3" fmla="*/ 0 h 995"/>
                  <a:gd name="T4" fmla="*/ 0 w 994"/>
                  <a:gd name="T5" fmla="*/ 0 h 995"/>
                  <a:gd name="T6" fmla="*/ 0 w 994"/>
                  <a:gd name="T7" fmla="*/ 0 h 995"/>
                  <a:gd name="T8" fmla="*/ 0 w 994"/>
                  <a:gd name="T9" fmla="*/ 0 h 995"/>
                  <a:gd name="T10" fmla="*/ 0 w 994"/>
                  <a:gd name="T11" fmla="*/ 0 h 995"/>
                  <a:gd name="T12" fmla="*/ 0 w 994"/>
                  <a:gd name="T13" fmla="*/ 0 h 995"/>
                  <a:gd name="T14" fmla="*/ 0 w 994"/>
                  <a:gd name="T15" fmla="*/ 0 h 995"/>
                  <a:gd name="T16" fmla="*/ 0 w 994"/>
                  <a:gd name="T17" fmla="*/ 0 h 995"/>
                  <a:gd name="T18" fmla="*/ 0 w 994"/>
                  <a:gd name="T19" fmla="*/ 0 h 995"/>
                  <a:gd name="T20" fmla="*/ 0 w 994"/>
                  <a:gd name="T21" fmla="*/ 0 h 995"/>
                  <a:gd name="T22" fmla="*/ 0 w 994"/>
                  <a:gd name="T23" fmla="*/ 0 h 995"/>
                  <a:gd name="T24" fmla="*/ 0 w 994"/>
                  <a:gd name="T25" fmla="*/ 0 h 995"/>
                  <a:gd name="T26" fmla="*/ 0 w 994"/>
                  <a:gd name="T27" fmla="*/ 0 h 995"/>
                  <a:gd name="T28" fmla="*/ 0 w 994"/>
                  <a:gd name="T29" fmla="*/ 0 h 995"/>
                  <a:gd name="T30" fmla="*/ 0 w 994"/>
                  <a:gd name="T31" fmla="*/ 0 h 995"/>
                  <a:gd name="T32" fmla="*/ 0 w 994"/>
                  <a:gd name="T33" fmla="*/ 0 h 995"/>
                  <a:gd name="T34" fmla="*/ 0 w 994"/>
                  <a:gd name="T35" fmla="*/ 0 h 995"/>
                  <a:gd name="T36" fmla="*/ 0 w 994"/>
                  <a:gd name="T37" fmla="*/ 0 h 995"/>
                  <a:gd name="T38" fmla="*/ 0 w 994"/>
                  <a:gd name="T39" fmla="*/ 0 h 995"/>
                  <a:gd name="T40" fmla="*/ 0 w 994"/>
                  <a:gd name="T41" fmla="*/ 0 h 995"/>
                  <a:gd name="T42" fmla="*/ 0 w 994"/>
                  <a:gd name="T43" fmla="*/ 0 h 995"/>
                  <a:gd name="T44" fmla="*/ 0 w 994"/>
                  <a:gd name="T45" fmla="*/ 0 h 995"/>
                  <a:gd name="T46" fmla="*/ 0 w 994"/>
                  <a:gd name="T47" fmla="*/ 0 h 995"/>
                  <a:gd name="T48" fmla="*/ 0 w 994"/>
                  <a:gd name="T49" fmla="*/ 0 h 995"/>
                  <a:gd name="T50" fmla="*/ 0 w 994"/>
                  <a:gd name="T51" fmla="*/ 0 h 995"/>
                  <a:gd name="T52" fmla="*/ 0 w 994"/>
                  <a:gd name="T53" fmla="*/ 0 h 995"/>
                  <a:gd name="T54" fmla="*/ 0 w 994"/>
                  <a:gd name="T55" fmla="*/ 0 h 995"/>
                  <a:gd name="T56" fmla="*/ 0 w 994"/>
                  <a:gd name="T57" fmla="*/ 0 h 995"/>
                  <a:gd name="T58" fmla="*/ 0 w 994"/>
                  <a:gd name="T59" fmla="*/ 0 h 995"/>
                  <a:gd name="T60" fmla="*/ 0 w 994"/>
                  <a:gd name="T61" fmla="*/ 0 h 995"/>
                  <a:gd name="T62" fmla="*/ 0 w 994"/>
                  <a:gd name="T63" fmla="*/ 0 h 995"/>
                  <a:gd name="T64" fmla="*/ 0 w 994"/>
                  <a:gd name="T65" fmla="*/ 0 h 995"/>
                  <a:gd name="T66" fmla="*/ 0 w 994"/>
                  <a:gd name="T67" fmla="*/ 0 h 995"/>
                  <a:gd name="T68" fmla="*/ 0 w 994"/>
                  <a:gd name="T69" fmla="*/ 0 h 995"/>
                  <a:gd name="T70" fmla="*/ 0 w 994"/>
                  <a:gd name="T71" fmla="*/ 0 h 995"/>
                  <a:gd name="T72" fmla="*/ 0 w 994"/>
                  <a:gd name="T73" fmla="*/ 0 h 995"/>
                  <a:gd name="T74" fmla="*/ 0 w 994"/>
                  <a:gd name="T75" fmla="*/ 0 h 995"/>
                  <a:gd name="T76" fmla="*/ 0 w 994"/>
                  <a:gd name="T77" fmla="*/ 0 h 995"/>
                  <a:gd name="T78" fmla="*/ 0 w 994"/>
                  <a:gd name="T79" fmla="*/ 0 h 995"/>
                  <a:gd name="T80" fmla="*/ 0 w 994"/>
                  <a:gd name="T81" fmla="*/ 0 h 995"/>
                  <a:gd name="T82" fmla="*/ 0 w 994"/>
                  <a:gd name="T83" fmla="*/ 0 h 995"/>
                  <a:gd name="T84" fmla="*/ 0 w 994"/>
                  <a:gd name="T85" fmla="*/ 0 h 9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4" h="995">
                    <a:moveTo>
                      <a:pt x="15" y="617"/>
                    </a:moveTo>
                    <a:lnTo>
                      <a:pt x="22" y="642"/>
                    </a:lnTo>
                    <a:lnTo>
                      <a:pt x="30" y="666"/>
                    </a:lnTo>
                    <a:lnTo>
                      <a:pt x="39" y="689"/>
                    </a:lnTo>
                    <a:lnTo>
                      <a:pt x="49" y="713"/>
                    </a:lnTo>
                    <a:lnTo>
                      <a:pt x="60" y="735"/>
                    </a:lnTo>
                    <a:lnTo>
                      <a:pt x="72" y="756"/>
                    </a:lnTo>
                    <a:lnTo>
                      <a:pt x="85" y="776"/>
                    </a:lnTo>
                    <a:lnTo>
                      <a:pt x="100" y="796"/>
                    </a:lnTo>
                    <a:lnTo>
                      <a:pt x="115" y="814"/>
                    </a:lnTo>
                    <a:lnTo>
                      <a:pt x="131" y="832"/>
                    </a:lnTo>
                    <a:lnTo>
                      <a:pt x="147" y="851"/>
                    </a:lnTo>
                    <a:lnTo>
                      <a:pt x="165" y="867"/>
                    </a:lnTo>
                    <a:lnTo>
                      <a:pt x="183" y="882"/>
                    </a:lnTo>
                    <a:lnTo>
                      <a:pt x="201" y="897"/>
                    </a:lnTo>
                    <a:lnTo>
                      <a:pt x="221" y="910"/>
                    </a:lnTo>
                    <a:lnTo>
                      <a:pt x="242" y="923"/>
                    </a:lnTo>
                    <a:lnTo>
                      <a:pt x="262" y="935"/>
                    </a:lnTo>
                    <a:lnTo>
                      <a:pt x="283" y="946"/>
                    </a:lnTo>
                    <a:lnTo>
                      <a:pt x="305" y="955"/>
                    </a:lnTo>
                    <a:lnTo>
                      <a:pt x="327" y="964"/>
                    </a:lnTo>
                    <a:lnTo>
                      <a:pt x="350" y="973"/>
                    </a:lnTo>
                    <a:lnTo>
                      <a:pt x="374" y="979"/>
                    </a:lnTo>
                    <a:lnTo>
                      <a:pt x="397" y="985"/>
                    </a:lnTo>
                    <a:lnTo>
                      <a:pt x="421" y="989"/>
                    </a:lnTo>
                    <a:lnTo>
                      <a:pt x="444" y="992"/>
                    </a:lnTo>
                    <a:lnTo>
                      <a:pt x="469" y="994"/>
                    </a:lnTo>
                    <a:lnTo>
                      <a:pt x="493" y="995"/>
                    </a:lnTo>
                    <a:lnTo>
                      <a:pt x="518" y="994"/>
                    </a:lnTo>
                    <a:lnTo>
                      <a:pt x="543" y="993"/>
                    </a:lnTo>
                    <a:lnTo>
                      <a:pt x="568" y="990"/>
                    </a:lnTo>
                    <a:lnTo>
                      <a:pt x="593" y="985"/>
                    </a:lnTo>
                    <a:lnTo>
                      <a:pt x="617" y="980"/>
                    </a:lnTo>
                    <a:lnTo>
                      <a:pt x="642" y="973"/>
                    </a:lnTo>
                    <a:lnTo>
                      <a:pt x="667" y="964"/>
                    </a:lnTo>
                    <a:lnTo>
                      <a:pt x="690" y="955"/>
                    </a:lnTo>
                    <a:lnTo>
                      <a:pt x="712" y="945"/>
                    </a:lnTo>
                    <a:lnTo>
                      <a:pt x="734" y="934"/>
                    </a:lnTo>
                    <a:lnTo>
                      <a:pt x="755" y="922"/>
                    </a:lnTo>
                    <a:lnTo>
                      <a:pt x="776" y="909"/>
                    </a:lnTo>
                    <a:lnTo>
                      <a:pt x="796" y="895"/>
                    </a:lnTo>
                    <a:lnTo>
                      <a:pt x="815" y="880"/>
                    </a:lnTo>
                    <a:lnTo>
                      <a:pt x="833" y="864"/>
                    </a:lnTo>
                    <a:lnTo>
                      <a:pt x="850" y="848"/>
                    </a:lnTo>
                    <a:lnTo>
                      <a:pt x="867" y="829"/>
                    </a:lnTo>
                    <a:lnTo>
                      <a:pt x="882" y="811"/>
                    </a:lnTo>
                    <a:lnTo>
                      <a:pt x="897" y="793"/>
                    </a:lnTo>
                    <a:lnTo>
                      <a:pt x="910" y="773"/>
                    </a:lnTo>
                    <a:lnTo>
                      <a:pt x="923" y="753"/>
                    </a:lnTo>
                    <a:lnTo>
                      <a:pt x="934" y="733"/>
                    </a:lnTo>
                    <a:lnTo>
                      <a:pt x="946" y="712"/>
                    </a:lnTo>
                    <a:lnTo>
                      <a:pt x="956" y="689"/>
                    </a:lnTo>
                    <a:lnTo>
                      <a:pt x="965" y="667"/>
                    </a:lnTo>
                    <a:lnTo>
                      <a:pt x="972" y="644"/>
                    </a:lnTo>
                    <a:lnTo>
                      <a:pt x="979" y="622"/>
                    </a:lnTo>
                    <a:lnTo>
                      <a:pt x="984" y="598"/>
                    </a:lnTo>
                    <a:lnTo>
                      <a:pt x="988" y="575"/>
                    </a:lnTo>
                    <a:lnTo>
                      <a:pt x="992" y="550"/>
                    </a:lnTo>
                    <a:lnTo>
                      <a:pt x="994" y="526"/>
                    </a:lnTo>
                    <a:lnTo>
                      <a:pt x="994" y="501"/>
                    </a:lnTo>
                    <a:lnTo>
                      <a:pt x="994" y="477"/>
                    </a:lnTo>
                    <a:lnTo>
                      <a:pt x="992" y="452"/>
                    </a:lnTo>
                    <a:lnTo>
                      <a:pt x="989" y="426"/>
                    </a:lnTo>
                    <a:lnTo>
                      <a:pt x="985" y="402"/>
                    </a:lnTo>
                    <a:lnTo>
                      <a:pt x="980" y="377"/>
                    </a:lnTo>
                    <a:lnTo>
                      <a:pt x="973" y="352"/>
                    </a:lnTo>
                    <a:lnTo>
                      <a:pt x="965" y="328"/>
                    </a:lnTo>
                    <a:lnTo>
                      <a:pt x="956" y="305"/>
                    </a:lnTo>
                    <a:lnTo>
                      <a:pt x="946" y="282"/>
                    </a:lnTo>
                    <a:lnTo>
                      <a:pt x="934" y="260"/>
                    </a:lnTo>
                    <a:lnTo>
                      <a:pt x="922" y="239"/>
                    </a:lnTo>
                    <a:lnTo>
                      <a:pt x="909" y="218"/>
                    </a:lnTo>
                    <a:lnTo>
                      <a:pt x="895" y="199"/>
                    </a:lnTo>
                    <a:lnTo>
                      <a:pt x="880" y="180"/>
                    </a:lnTo>
                    <a:lnTo>
                      <a:pt x="864" y="162"/>
                    </a:lnTo>
                    <a:lnTo>
                      <a:pt x="847" y="144"/>
                    </a:lnTo>
                    <a:lnTo>
                      <a:pt x="830" y="128"/>
                    </a:lnTo>
                    <a:lnTo>
                      <a:pt x="812" y="112"/>
                    </a:lnTo>
                    <a:lnTo>
                      <a:pt x="792" y="98"/>
                    </a:lnTo>
                    <a:lnTo>
                      <a:pt x="773" y="84"/>
                    </a:lnTo>
                    <a:lnTo>
                      <a:pt x="753" y="71"/>
                    </a:lnTo>
                    <a:lnTo>
                      <a:pt x="732" y="60"/>
                    </a:lnTo>
                    <a:lnTo>
                      <a:pt x="711" y="49"/>
                    </a:lnTo>
                    <a:lnTo>
                      <a:pt x="690" y="39"/>
                    </a:lnTo>
                    <a:lnTo>
                      <a:pt x="667" y="30"/>
                    </a:lnTo>
                    <a:lnTo>
                      <a:pt x="644" y="22"/>
                    </a:lnTo>
                    <a:lnTo>
                      <a:pt x="621" y="15"/>
                    </a:lnTo>
                    <a:lnTo>
                      <a:pt x="598" y="10"/>
                    </a:lnTo>
                    <a:lnTo>
                      <a:pt x="574" y="6"/>
                    </a:lnTo>
                    <a:lnTo>
                      <a:pt x="550" y="2"/>
                    </a:lnTo>
                    <a:lnTo>
                      <a:pt x="526" y="0"/>
                    </a:lnTo>
                    <a:lnTo>
                      <a:pt x="501" y="0"/>
                    </a:lnTo>
                    <a:lnTo>
                      <a:pt x="476" y="0"/>
                    </a:lnTo>
                    <a:lnTo>
                      <a:pt x="452" y="2"/>
                    </a:lnTo>
                    <a:lnTo>
                      <a:pt x="427" y="5"/>
                    </a:lnTo>
                    <a:lnTo>
                      <a:pt x="402" y="9"/>
                    </a:lnTo>
                    <a:lnTo>
                      <a:pt x="377" y="14"/>
                    </a:lnTo>
                    <a:lnTo>
                      <a:pt x="352" y="21"/>
                    </a:lnTo>
                    <a:lnTo>
                      <a:pt x="328" y="30"/>
                    </a:lnTo>
                    <a:lnTo>
                      <a:pt x="305" y="39"/>
                    </a:lnTo>
                    <a:lnTo>
                      <a:pt x="282" y="49"/>
                    </a:lnTo>
                    <a:lnTo>
                      <a:pt x="261" y="60"/>
                    </a:lnTo>
                    <a:lnTo>
                      <a:pt x="239" y="72"/>
                    </a:lnTo>
                    <a:lnTo>
                      <a:pt x="218" y="85"/>
                    </a:lnTo>
                    <a:lnTo>
                      <a:pt x="199" y="99"/>
                    </a:lnTo>
                    <a:lnTo>
                      <a:pt x="180" y="114"/>
                    </a:lnTo>
                    <a:lnTo>
                      <a:pt x="162" y="130"/>
                    </a:lnTo>
                    <a:lnTo>
                      <a:pt x="145" y="147"/>
                    </a:lnTo>
                    <a:lnTo>
                      <a:pt x="128" y="165"/>
                    </a:lnTo>
                    <a:lnTo>
                      <a:pt x="113" y="183"/>
                    </a:lnTo>
                    <a:lnTo>
                      <a:pt x="98" y="202"/>
                    </a:lnTo>
                    <a:lnTo>
                      <a:pt x="84" y="221"/>
                    </a:lnTo>
                    <a:lnTo>
                      <a:pt x="71" y="241"/>
                    </a:lnTo>
                    <a:lnTo>
                      <a:pt x="59" y="262"/>
                    </a:lnTo>
                    <a:lnTo>
                      <a:pt x="49" y="283"/>
                    </a:lnTo>
                    <a:lnTo>
                      <a:pt x="39" y="305"/>
                    </a:lnTo>
                    <a:lnTo>
                      <a:pt x="30" y="327"/>
                    </a:lnTo>
                    <a:lnTo>
                      <a:pt x="23" y="350"/>
                    </a:lnTo>
                    <a:lnTo>
                      <a:pt x="16" y="373"/>
                    </a:lnTo>
                    <a:lnTo>
                      <a:pt x="11" y="396"/>
                    </a:lnTo>
                    <a:lnTo>
                      <a:pt x="6" y="420"/>
                    </a:lnTo>
                    <a:lnTo>
                      <a:pt x="3" y="445"/>
                    </a:lnTo>
                    <a:lnTo>
                      <a:pt x="1" y="469"/>
                    </a:lnTo>
                    <a:lnTo>
                      <a:pt x="0" y="493"/>
                    </a:lnTo>
                    <a:lnTo>
                      <a:pt x="1" y="518"/>
                    </a:lnTo>
                    <a:lnTo>
                      <a:pt x="2" y="542"/>
                    </a:lnTo>
                    <a:lnTo>
                      <a:pt x="5" y="568"/>
                    </a:lnTo>
                    <a:lnTo>
                      <a:pt x="10" y="593"/>
                    </a:lnTo>
                    <a:lnTo>
                      <a:pt x="15" y="617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1" name="Freeform 142"/>
              <p:cNvSpPr>
                <a:spLocks/>
              </p:cNvSpPr>
              <p:nvPr/>
            </p:nvSpPr>
            <p:spPr bwMode="auto">
              <a:xfrm>
                <a:off x="1395" y="3029"/>
                <a:ext cx="260" cy="29"/>
              </a:xfrm>
              <a:custGeom>
                <a:avLst/>
                <a:gdLst>
                  <a:gd name="T0" fmla="*/ 0 w 3634"/>
                  <a:gd name="T1" fmla="*/ 0 h 404"/>
                  <a:gd name="T2" fmla="*/ 0 w 3634"/>
                  <a:gd name="T3" fmla="*/ 0 h 404"/>
                  <a:gd name="T4" fmla="*/ 0 w 3634"/>
                  <a:gd name="T5" fmla="*/ 0 h 404"/>
                  <a:gd name="T6" fmla="*/ 0 w 3634"/>
                  <a:gd name="T7" fmla="*/ 0 h 404"/>
                  <a:gd name="T8" fmla="*/ 0 w 3634"/>
                  <a:gd name="T9" fmla="*/ 0 h 404"/>
                  <a:gd name="T10" fmla="*/ 0 w 3634"/>
                  <a:gd name="T11" fmla="*/ 0 h 404"/>
                  <a:gd name="T12" fmla="*/ 0 w 3634"/>
                  <a:gd name="T13" fmla="*/ 0 h 404"/>
                  <a:gd name="T14" fmla="*/ 0 w 3634"/>
                  <a:gd name="T15" fmla="*/ 0 h 404"/>
                  <a:gd name="T16" fmla="*/ 0 w 3634"/>
                  <a:gd name="T17" fmla="*/ 0 h 404"/>
                  <a:gd name="T18" fmla="*/ 0 w 3634"/>
                  <a:gd name="T19" fmla="*/ 0 h 404"/>
                  <a:gd name="T20" fmla="*/ 0 w 3634"/>
                  <a:gd name="T21" fmla="*/ 0 h 404"/>
                  <a:gd name="T22" fmla="*/ 0 w 3634"/>
                  <a:gd name="T23" fmla="*/ 0 h 404"/>
                  <a:gd name="T24" fmla="*/ 0 w 3634"/>
                  <a:gd name="T25" fmla="*/ 0 h 404"/>
                  <a:gd name="T26" fmla="*/ 0 w 3634"/>
                  <a:gd name="T27" fmla="*/ 0 h 404"/>
                  <a:gd name="T28" fmla="*/ 0 w 3634"/>
                  <a:gd name="T29" fmla="*/ 0 h 404"/>
                  <a:gd name="T30" fmla="*/ 0 w 3634"/>
                  <a:gd name="T31" fmla="*/ 0 h 404"/>
                  <a:gd name="T32" fmla="*/ 0 w 3634"/>
                  <a:gd name="T33" fmla="*/ 0 h 404"/>
                  <a:gd name="T34" fmla="*/ 0 w 3634"/>
                  <a:gd name="T35" fmla="*/ 0 h 404"/>
                  <a:gd name="T36" fmla="*/ 0 w 3634"/>
                  <a:gd name="T37" fmla="*/ 0 h 404"/>
                  <a:gd name="T38" fmla="*/ 0 w 3634"/>
                  <a:gd name="T39" fmla="*/ 0 h 404"/>
                  <a:gd name="T40" fmla="*/ 0 w 3634"/>
                  <a:gd name="T41" fmla="*/ 0 h 404"/>
                  <a:gd name="T42" fmla="*/ 0 w 3634"/>
                  <a:gd name="T43" fmla="*/ 0 h 404"/>
                  <a:gd name="T44" fmla="*/ 0 w 3634"/>
                  <a:gd name="T45" fmla="*/ 0 h 404"/>
                  <a:gd name="T46" fmla="*/ 0 w 3634"/>
                  <a:gd name="T47" fmla="*/ 0 h 404"/>
                  <a:gd name="T48" fmla="*/ 0 w 3634"/>
                  <a:gd name="T49" fmla="*/ 0 h 404"/>
                  <a:gd name="T50" fmla="*/ 0 w 3634"/>
                  <a:gd name="T51" fmla="*/ 0 h 404"/>
                  <a:gd name="T52" fmla="*/ 0 w 3634"/>
                  <a:gd name="T53" fmla="*/ 0 h 404"/>
                  <a:gd name="T54" fmla="*/ 0 w 3634"/>
                  <a:gd name="T55" fmla="*/ 0 h 404"/>
                  <a:gd name="T56" fmla="*/ 0 w 3634"/>
                  <a:gd name="T57" fmla="*/ 0 h 404"/>
                  <a:gd name="T58" fmla="*/ 0 w 3634"/>
                  <a:gd name="T59" fmla="*/ 0 h 404"/>
                  <a:gd name="T60" fmla="*/ 0 w 3634"/>
                  <a:gd name="T61" fmla="*/ 0 h 404"/>
                  <a:gd name="T62" fmla="*/ 0 w 3634"/>
                  <a:gd name="T63" fmla="*/ 0 h 404"/>
                  <a:gd name="T64" fmla="*/ 0 w 3634"/>
                  <a:gd name="T65" fmla="*/ 0 h 404"/>
                  <a:gd name="T66" fmla="*/ 0 w 3634"/>
                  <a:gd name="T67" fmla="*/ 0 h 404"/>
                  <a:gd name="T68" fmla="*/ 0 w 3634"/>
                  <a:gd name="T69" fmla="*/ 0 h 404"/>
                  <a:gd name="T70" fmla="*/ 0 w 3634"/>
                  <a:gd name="T71" fmla="*/ 0 h 404"/>
                  <a:gd name="T72" fmla="*/ 0 w 3634"/>
                  <a:gd name="T73" fmla="*/ 0 h 404"/>
                  <a:gd name="T74" fmla="*/ 0 w 3634"/>
                  <a:gd name="T75" fmla="*/ 0 h 404"/>
                  <a:gd name="T76" fmla="*/ 0 w 3634"/>
                  <a:gd name="T77" fmla="*/ 0 h 404"/>
                  <a:gd name="T78" fmla="*/ 0 w 3634"/>
                  <a:gd name="T79" fmla="*/ 0 h 404"/>
                  <a:gd name="T80" fmla="*/ 0 w 3634"/>
                  <a:gd name="T81" fmla="*/ 0 h 404"/>
                  <a:gd name="T82" fmla="*/ 0 w 3634"/>
                  <a:gd name="T83" fmla="*/ 0 h 404"/>
                  <a:gd name="T84" fmla="*/ 0 w 3634"/>
                  <a:gd name="T85" fmla="*/ 0 h 404"/>
                  <a:gd name="T86" fmla="*/ 0 w 3634"/>
                  <a:gd name="T87" fmla="*/ 0 h 404"/>
                  <a:gd name="T88" fmla="*/ 0 w 3634"/>
                  <a:gd name="T89" fmla="*/ 0 h 404"/>
                  <a:gd name="T90" fmla="*/ 0 w 3634"/>
                  <a:gd name="T91" fmla="*/ 0 h 404"/>
                  <a:gd name="T92" fmla="*/ 0 w 3634"/>
                  <a:gd name="T93" fmla="*/ 0 h 404"/>
                  <a:gd name="T94" fmla="*/ 0 w 3634"/>
                  <a:gd name="T95" fmla="*/ 0 h 404"/>
                  <a:gd name="T96" fmla="*/ 0 w 3634"/>
                  <a:gd name="T97" fmla="*/ 0 h 404"/>
                  <a:gd name="T98" fmla="*/ 0 w 3634"/>
                  <a:gd name="T99" fmla="*/ 0 h 404"/>
                  <a:gd name="T100" fmla="*/ 0 w 3634"/>
                  <a:gd name="T101" fmla="*/ 0 h 404"/>
                  <a:gd name="T102" fmla="*/ 0 w 3634"/>
                  <a:gd name="T103" fmla="*/ 0 h 404"/>
                  <a:gd name="T104" fmla="*/ 0 w 3634"/>
                  <a:gd name="T105" fmla="*/ 0 h 404"/>
                  <a:gd name="T106" fmla="*/ 0 w 3634"/>
                  <a:gd name="T107" fmla="*/ 0 h 404"/>
                  <a:gd name="T108" fmla="*/ 0 w 3634"/>
                  <a:gd name="T109" fmla="*/ 0 h 404"/>
                  <a:gd name="T110" fmla="*/ 0 w 3634"/>
                  <a:gd name="T111" fmla="*/ 0 h 4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634" h="404">
                    <a:moveTo>
                      <a:pt x="3634" y="202"/>
                    </a:moveTo>
                    <a:lnTo>
                      <a:pt x="3631" y="212"/>
                    </a:lnTo>
                    <a:lnTo>
                      <a:pt x="3624" y="222"/>
                    </a:lnTo>
                    <a:lnTo>
                      <a:pt x="3613" y="232"/>
                    </a:lnTo>
                    <a:lnTo>
                      <a:pt x="3597" y="242"/>
                    </a:lnTo>
                    <a:lnTo>
                      <a:pt x="3577" y="253"/>
                    </a:lnTo>
                    <a:lnTo>
                      <a:pt x="3552" y="263"/>
                    </a:lnTo>
                    <a:lnTo>
                      <a:pt x="3524" y="272"/>
                    </a:lnTo>
                    <a:lnTo>
                      <a:pt x="3491" y="281"/>
                    </a:lnTo>
                    <a:lnTo>
                      <a:pt x="3454" y="290"/>
                    </a:lnTo>
                    <a:lnTo>
                      <a:pt x="3415" y="298"/>
                    </a:lnTo>
                    <a:lnTo>
                      <a:pt x="3371" y="307"/>
                    </a:lnTo>
                    <a:lnTo>
                      <a:pt x="3323" y="315"/>
                    </a:lnTo>
                    <a:lnTo>
                      <a:pt x="3273" y="323"/>
                    </a:lnTo>
                    <a:lnTo>
                      <a:pt x="3219" y="330"/>
                    </a:lnTo>
                    <a:lnTo>
                      <a:pt x="3162" y="338"/>
                    </a:lnTo>
                    <a:lnTo>
                      <a:pt x="3102" y="345"/>
                    </a:lnTo>
                    <a:lnTo>
                      <a:pt x="3038" y="351"/>
                    </a:lnTo>
                    <a:lnTo>
                      <a:pt x="2973" y="358"/>
                    </a:lnTo>
                    <a:lnTo>
                      <a:pt x="2904" y="364"/>
                    </a:lnTo>
                    <a:lnTo>
                      <a:pt x="2833" y="369"/>
                    </a:lnTo>
                    <a:lnTo>
                      <a:pt x="2759" y="374"/>
                    </a:lnTo>
                    <a:lnTo>
                      <a:pt x="2683" y="379"/>
                    </a:lnTo>
                    <a:lnTo>
                      <a:pt x="2604" y="384"/>
                    </a:lnTo>
                    <a:lnTo>
                      <a:pt x="2524" y="389"/>
                    </a:lnTo>
                    <a:lnTo>
                      <a:pt x="2357" y="395"/>
                    </a:lnTo>
                    <a:lnTo>
                      <a:pt x="2183" y="400"/>
                    </a:lnTo>
                    <a:lnTo>
                      <a:pt x="2094" y="402"/>
                    </a:lnTo>
                    <a:lnTo>
                      <a:pt x="2003" y="403"/>
                    </a:lnTo>
                    <a:lnTo>
                      <a:pt x="1910" y="404"/>
                    </a:lnTo>
                    <a:lnTo>
                      <a:pt x="1817" y="404"/>
                    </a:lnTo>
                    <a:lnTo>
                      <a:pt x="1723" y="404"/>
                    </a:lnTo>
                    <a:lnTo>
                      <a:pt x="1631" y="403"/>
                    </a:lnTo>
                    <a:lnTo>
                      <a:pt x="1540" y="402"/>
                    </a:lnTo>
                    <a:lnTo>
                      <a:pt x="1450" y="400"/>
                    </a:lnTo>
                    <a:lnTo>
                      <a:pt x="1276" y="395"/>
                    </a:lnTo>
                    <a:lnTo>
                      <a:pt x="1110" y="389"/>
                    </a:lnTo>
                    <a:lnTo>
                      <a:pt x="1029" y="384"/>
                    </a:lnTo>
                    <a:lnTo>
                      <a:pt x="951" y="379"/>
                    </a:lnTo>
                    <a:lnTo>
                      <a:pt x="874" y="374"/>
                    </a:lnTo>
                    <a:lnTo>
                      <a:pt x="800" y="369"/>
                    </a:lnTo>
                    <a:lnTo>
                      <a:pt x="729" y="364"/>
                    </a:lnTo>
                    <a:lnTo>
                      <a:pt x="660" y="358"/>
                    </a:lnTo>
                    <a:lnTo>
                      <a:pt x="595" y="351"/>
                    </a:lnTo>
                    <a:lnTo>
                      <a:pt x="532" y="345"/>
                    </a:lnTo>
                    <a:lnTo>
                      <a:pt x="471" y="338"/>
                    </a:lnTo>
                    <a:lnTo>
                      <a:pt x="415" y="330"/>
                    </a:lnTo>
                    <a:lnTo>
                      <a:pt x="360" y="323"/>
                    </a:lnTo>
                    <a:lnTo>
                      <a:pt x="310" y="315"/>
                    </a:lnTo>
                    <a:lnTo>
                      <a:pt x="263" y="307"/>
                    </a:lnTo>
                    <a:lnTo>
                      <a:pt x="218" y="298"/>
                    </a:lnTo>
                    <a:lnTo>
                      <a:pt x="179" y="290"/>
                    </a:lnTo>
                    <a:lnTo>
                      <a:pt x="142" y="281"/>
                    </a:lnTo>
                    <a:lnTo>
                      <a:pt x="110" y="272"/>
                    </a:lnTo>
                    <a:lnTo>
                      <a:pt x="81" y="263"/>
                    </a:lnTo>
                    <a:lnTo>
                      <a:pt x="56" y="253"/>
                    </a:lnTo>
                    <a:lnTo>
                      <a:pt x="36" y="242"/>
                    </a:lnTo>
                    <a:lnTo>
                      <a:pt x="20" y="232"/>
                    </a:lnTo>
                    <a:lnTo>
                      <a:pt x="9" y="222"/>
                    </a:lnTo>
                    <a:lnTo>
                      <a:pt x="2" y="212"/>
                    </a:lnTo>
                    <a:lnTo>
                      <a:pt x="0" y="202"/>
                    </a:lnTo>
                    <a:lnTo>
                      <a:pt x="2" y="192"/>
                    </a:lnTo>
                    <a:lnTo>
                      <a:pt x="9" y="181"/>
                    </a:lnTo>
                    <a:lnTo>
                      <a:pt x="20" y="171"/>
                    </a:lnTo>
                    <a:lnTo>
                      <a:pt x="36" y="162"/>
                    </a:lnTo>
                    <a:lnTo>
                      <a:pt x="56" y="152"/>
                    </a:lnTo>
                    <a:lnTo>
                      <a:pt x="81" y="142"/>
                    </a:lnTo>
                    <a:lnTo>
                      <a:pt x="110" y="133"/>
                    </a:lnTo>
                    <a:lnTo>
                      <a:pt x="142" y="124"/>
                    </a:lnTo>
                    <a:lnTo>
                      <a:pt x="179" y="114"/>
                    </a:lnTo>
                    <a:lnTo>
                      <a:pt x="218" y="105"/>
                    </a:lnTo>
                    <a:lnTo>
                      <a:pt x="263" y="97"/>
                    </a:lnTo>
                    <a:lnTo>
                      <a:pt x="310" y="89"/>
                    </a:lnTo>
                    <a:lnTo>
                      <a:pt x="360" y="81"/>
                    </a:lnTo>
                    <a:lnTo>
                      <a:pt x="415" y="73"/>
                    </a:lnTo>
                    <a:lnTo>
                      <a:pt x="471" y="66"/>
                    </a:lnTo>
                    <a:lnTo>
                      <a:pt x="532" y="59"/>
                    </a:lnTo>
                    <a:lnTo>
                      <a:pt x="595" y="53"/>
                    </a:lnTo>
                    <a:lnTo>
                      <a:pt x="660" y="46"/>
                    </a:lnTo>
                    <a:lnTo>
                      <a:pt x="729" y="40"/>
                    </a:lnTo>
                    <a:lnTo>
                      <a:pt x="800" y="35"/>
                    </a:lnTo>
                    <a:lnTo>
                      <a:pt x="951" y="25"/>
                    </a:lnTo>
                    <a:lnTo>
                      <a:pt x="1110" y="16"/>
                    </a:lnTo>
                    <a:lnTo>
                      <a:pt x="1276" y="9"/>
                    </a:lnTo>
                    <a:lnTo>
                      <a:pt x="1450" y="4"/>
                    </a:lnTo>
                    <a:lnTo>
                      <a:pt x="1631" y="1"/>
                    </a:lnTo>
                    <a:lnTo>
                      <a:pt x="1817" y="0"/>
                    </a:lnTo>
                    <a:lnTo>
                      <a:pt x="2003" y="1"/>
                    </a:lnTo>
                    <a:lnTo>
                      <a:pt x="2183" y="4"/>
                    </a:lnTo>
                    <a:lnTo>
                      <a:pt x="2357" y="9"/>
                    </a:lnTo>
                    <a:lnTo>
                      <a:pt x="2524" y="16"/>
                    </a:lnTo>
                    <a:lnTo>
                      <a:pt x="2683" y="25"/>
                    </a:lnTo>
                    <a:lnTo>
                      <a:pt x="2833" y="35"/>
                    </a:lnTo>
                    <a:lnTo>
                      <a:pt x="2904" y="40"/>
                    </a:lnTo>
                    <a:lnTo>
                      <a:pt x="2973" y="46"/>
                    </a:lnTo>
                    <a:lnTo>
                      <a:pt x="3038" y="53"/>
                    </a:lnTo>
                    <a:lnTo>
                      <a:pt x="3102" y="59"/>
                    </a:lnTo>
                    <a:lnTo>
                      <a:pt x="3162" y="66"/>
                    </a:lnTo>
                    <a:lnTo>
                      <a:pt x="3219" y="73"/>
                    </a:lnTo>
                    <a:lnTo>
                      <a:pt x="3273" y="81"/>
                    </a:lnTo>
                    <a:lnTo>
                      <a:pt x="3323" y="89"/>
                    </a:lnTo>
                    <a:lnTo>
                      <a:pt x="3371" y="97"/>
                    </a:lnTo>
                    <a:lnTo>
                      <a:pt x="3415" y="105"/>
                    </a:lnTo>
                    <a:lnTo>
                      <a:pt x="3454" y="114"/>
                    </a:lnTo>
                    <a:lnTo>
                      <a:pt x="3491" y="124"/>
                    </a:lnTo>
                    <a:lnTo>
                      <a:pt x="3524" y="133"/>
                    </a:lnTo>
                    <a:lnTo>
                      <a:pt x="3552" y="142"/>
                    </a:lnTo>
                    <a:lnTo>
                      <a:pt x="3577" y="152"/>
                    </a:lnTo>
                    <a:lnTo>
                      <a:pt x="3597" y="162"/>
                    </a:lnTo>
                    <a:lnTo>
                      <a:pt x="3613" y="171"/>
                    </a:lnTo>
                    <a:lnTo>
                      <a:pt x="3624" y="181"/>
                    </a:lnTo>
                    <a:lnTo>
                      <a:pt x="3631" y="192"/>
                    </a:lnTo>
                    <a:lnTo>
                      <a:pt x="3634" y="202"/>
                    </a:lnTo>
                    <a:close/>
                  </a:path>
                </a:pathLst>
              </a:custGeom>
              <a:solidFill>
                <a:srgbClr val="666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2" name="Freeform 143"/>
              <p:cNvSpPr>
                <a:spLocks/>
              </p:cNvSpPr>
              <p:nvPr/>
            </p:nvSpPr>
            <p:spPr bwMode="auto">
              <a:xfrm>
                <a:off x="1595" y="2983"/>
                <a:ext cx="126" cy="58"/>
              </a:xfrm>
              <a:custGeom>
                <a:avLst/>
                <a:gdLst>
                  <a:gd name="T0" fmla="*/ 0 w 1760"/>
                  <a:gd name="T1" fmla="*/ 0 h 814"/>
                  <a:gd name="T2" fmla="*/ 0 w 1760"/>
                  <a:gd name="T3" fmla="*/ 0 h 814"/>
                  <a:gd name="T4" fmla="*/ 0 w 1760"/>
                  <a:gd name="T5" fmla="*/ 0 h 814"/>
                  <a:gd name="T6" fmla="*/ 0 w 1760"/>
                  <a:gd name="T7" fmla="*/ 0 h 814"/>
                  <a:gd name="T8" fmla="*/ 0 w 1760"/>
                  <a:gd name="T9" fmla="*/ 0 h 814"/>
                  <a:gd name="T10" fmla="*/ 0 w 1760"/>
                  <a:gd name="T11" fmla="*/ 0 h 814"/>
                  <a:gd name="T12" fmla="*/ 0 w 1760"/>
                  <a:gd name="T13" fmla="*/ 0 h 814"/>
                  <a:gd name="T14" fmla="*/ 0 w 1760"/>
                  <a:gd name="T15" fmla="*/ 0 h 814"/>
                  <a:gd name="T16" fmla="*/ 0 w 1760"/>
                  <a:gd name="T17" fmla="*/ 0 h 814"/>
                  <a:gd name="T18" fmla="*/ 0 w 1760"/>
                  <a:gd name="T19" fmla="*/ 0 h 814"/>
                  <a:gd name="T20" fmla="*/ 0 w 1760"/>
                  <a:gd name="T21" fmla="*/ 0 h 814"/>
                  <a:gd name="T22" fmla="*/ 0 w 1760"/>
                  <a:gd name="T23" fmla="*/ 0 h 814"/>
                  <a:gd name="T24" fmla="*/ 0 w 1760"/>
                  <a:gd name="T25" fmla="*/ 0 h 814"/>
                  <a:gd name="T26" fmla="*/ 0 w 1760"/>
                  <a:gd name="T27" fmla="*/ 0 h 814"/>
                  <a:gd name="T28" fmla="*/ 0 w 1760"/>
                  <a:gd name="T29" fmla="*/ 0 h 814"/>
                  <a:gd name="T30" fmla="*/ 0 w 1760"/>
                  <a:gd name="T31" fmla="*/ 0 h 814"/>
                  <a:gd name="T32" fmla="*/ 0 w 1760"/>
                  <a:gd name="T33" fmla="*/ 0 h 814"/>
                  <a:gd name="T34" fmla="*/ 0 w 1760"/>
                  <a:gd name="T35" fmla="*/ 0 h 814"/>
                  <a:gd name="T36" fmla="*/ 0 w 1760"/>
                  <a:gd name="T37" fmla="*/ 0 h 814"/>
                  <a:gd name="T38" fmla="*/ 0 w 1760"/>
                  <a:gd name="T39" fmla="*/ 0 h 814"/>
                  <a:gd name="T40" fmla="*/ 0 w 1760"/>
                  <a:gd name="T41" fmla="*/ 0 h 814"/>
                  <a:gd name="T42" fmla="*/ 0 w 1760"/>
                  <a:gd name="T43" fmla="*/ 0 h 814"/>
                  <a:gd name="T44" fmla="*/ 0 w 1760"/>
                  <a:gd name="T45" fmla="*/ 0 h 814"/>
                  <a:gd name="T46" fmla="*/ 0 w 1760"/>
                  <a:gd name="T47" fmla="*/ 0 h 814"/>
                  <a:gd name="T48" fmla="*/ 0 w 1760"/>
                  <a:gd name="T49" fmla="*/ 0 h 814"/>
                  <a:gd name="T50" fmla="*/ 0 w 1760"/>
                  <a:gd name="T51" fmla="*/ 0 h 814"/>
                  <a:gd name="T52" fmla="*/ 0 w 1760"/>
                  <a:gd name="T53" fmla="*/ 0 h 814"/>
                  <a:gd name="T54" fmla="*/ 0 w 1760"/>
                  <a:gd name="T55" fmla="*/ 0 h 814"/>
                  <a:gd name="T56" fmla="*/ 0 w 1760"/>
                  <a:gd name="T57" fmla="*/ 0 h 814"/>
                  <a:gd name="T58" fmla="*/ 0 w 1760"/>
                  <a:gd name="T59" fmla="*/ 0 h 814"/>
                  <a:gd name="T60" fmla="*/ 0 w 1760"/>
                  <a:gd name="T61" fmla="*/ 0 h 814"/>
                  <a:gd name="T62" fmla="*/ 0 w 1760"/>
                  <a:gd name="T63" fmla="*/ 0 h 814"/>
                  <a:gd name="T64" fmla="*/ 0 w 1760"/>
                  <a:gd name="T65" fmla="*/ 0 h 8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60" h="814">
                    <a:moveTo>
                      <a:pt x="905" y="0"/>
                    </a:moveTo>
                    <a:lnTo>
                      <a:pt x="923" y="2"/>
                    </a:lnTo>
                    <a:lnTo>
                      <a:pt x="975" y="9"/>
                    </a:lnTo>
                    <a:lnTo>
                      <a:pt x="1010" y="15"/>
                    </a:lnTo>
                    <a:lnTo>
                      <a:pt x="1051" y="21"/>
                    </a:lnTo>
                    <a:lnTo>
                      <a:pt x="1096" y="30"/>
                    </a:lnTo>
                    <a:lnTo>
                      <a:pt x="1147" y="40"/>
                    </a:lnTo>
                    <a:lnTo>
                      <a:pt x="1199" y="52"/>
                    </a:lnTo>
                    <a:lnTo>
                      <a:pt x="1255" y="67"/>
                    </a:lnTo>
                    <a:lnTo>
                      <a:pt x="1311" y="84"/>
                    </a:lnTo>
                    <a:lnTo>
                      <a:pt x="1368" y="102"/>
                    </a:lnTo>
                    <a:lnTo>
                      <a:pt x="1397" y="112"/>
                    </a:lnTo>
                    <a:lnTo>
                      <a:pt x="1425" y="122"/>
                    </a:lnTo>
                    <a:lnTo>
                      <a:pt x="1453" y="134"/>
                    </a:lnTo>
                    <a:lnTo>
                      <a:pt x="1481" y="145"/>
                    </a:lnTo>
                    <a:lnTo>
                      <a:pt x="1508" y="158"/>
                    </a:lnTo>
                    <a:lnTo>
                      <a:pt x="1534" y="171"/>
                    </a:lnTo>
                    <a:lnTo>
                      <a:pt x="1561" y="184"/>
                    </a:lnTo>
                    <a:lnTo>
                      <a:pt x="1586" y="198"/>
                    </a:lnTo>
                    <a:lnTo>
                      <a:pt x="1610" y="214"/>
                    </a:lnTo>
                    <a:lnTo>
                      <a:pt x="1632" y="232"/>
                    </a:lnTo>
                    <a:lnTo>
                      <a:pt x="1652" y="249"/>
                    </a:lnTo>
                    <a:lnTo>
                      <a:pt x="1671" y="267"/>
                    </a:lnTo>
                    <a:lnTo>
                      <a:pt x="1688" y="286"/>
                    </a:lnTo>
                    <a:lnTo>
                      <a:pt x="1702" y="305"/>
                    </a:lnTo>
                    <a:lnTo>
                      <a:pt x="1715" y="324"/>
                    </a:lnTo>
                    <a:lnTo>
                      <a:pt x="1726" y="344"/>
                    </a:lnTo>
                    <a:lnTo>
                      <a:pt x="1735" y="365"/>
                    </a:lnTo>
                    <a:lnTo>
                      <a:pt x="1742" y="385"/>
                    </a:lnTo>
                    <a:lnTo>
                      <a:pt x="1749" y="405"/>
                    </a:lnTo>
                    <a:lnTo>
                      <a:pt x="1753" y="426"/>
                    </a:lnTo>
                    <a:lnTo>
                      <a:pt x="1757" y="446"/>
                    </a:lnTo>
                    <a:lnTo>
                      <a:pt x="1759" y="466"/>
                    </a:lnTo>
                    <a:lnTo>
                      <a:pt x="1760" y="485"/>
                    </a:lnTo>
                    <a:lnTo>
                      <a:pt x="1760" y="505"/>
                    </a:lnTo>
                    <a:lnTo>
                      <a:pt x="59" y="814"/>
                    </a:lnTo>
                    <a:lnTo>
                      <a:pt x="55" y="808"/>
                    </a:lnTo>
                    <a:lnTo>
                      <a:pt x="52" y="802"/>
                    </a:lnTo>
                    <a:lnTo>
                      <a:pt x="48" y="796"/>
                    </a:lnTo>
                    <a:lnTo>
                      <a:pt x="45" y="789"/>
                    </a:lnTo>
                    <a:lnTo>
                      <a:pt x="41" y="782"/>
                    </a:lnTo>
                    <a:lnTo>
                      <a:pt x="38" y="775"/>
                    </a:lnTo>
                    <a:lnTo>
                      <a:pt x="34" y="768"/>
                    </a:lnTo>
                    <a:lnTo>
                      <a:pt x="31" y="761"/>
                    </a:lnTo>
                    <a:lnTo>
                      <a:pt x="23" y="738"/>
                    </a:lnTo>
                    <a:lnTo>
                      <a:pt x="16" y="716"/>
                    </a:lnTo>
                    <a:lnTo>
                      <a:pt x="10" y="695"/>
                    </a:lnTo>
                    <a:lnTo>
                      <a:pt x="6" y="673"/>
                    </a:lnTo>
                    <a:lnTo>
                      <a:pt x="2" y="651"/>
                    </a:lnTo>
                    <a:lnTo>
                      <a:pt x="1" y="629"/>
                    </a:lnTo>
                    <a:lnTo>
                      <a:pt x="0" y="606"/>
                    </a:lnTo>
                    <a:lnTo>
                      <a:pt x="0" y="585"/>
                    </a:lnTo>
                    <a:lnTo>
                      <a:pt x="1" y="564"/>
                    </a:lnTo>
                    <a:lnTo>
                      <a:pt x="3" y="543"/>
                    </a:lnTo>
                    <a:lnTo>
                      <a:pt x="6" y="522"/>
                    </a:lnTo>
                    <a:lnTo>
                      <a:pt x="10" y="502"/>
                    </a:lnTo>
                    <a:lnTo>
                      <a:pt x="14" y="481"/>
                    </a:lnTo>
                    <a:lnTo>
                      <a:pt x="18" y="462"/>
                    </a:lnTo>
                    <a:lnTo>
                      <a:pt x="24" y="443"/>
                    </a:lnTo>
                    <a:lnTo>
                      <a:pt x="29" y="425"/>
                    </a:lnTo>
                    <a:lnTo>
                      <a:pt x="41" y="391"/>
                    </a:lnTo>
                    <a:lnTo>
                      <a:pt x="53" y="360"/>
                    </a:lnTo>
                    <a:lnTo>
                      <a:pt x="65" y="332"/>
                    </a:lnTo>
                    <a:lnTo>
                      <a:pt x="77" y="308"/>
                    </a:lnTo>
                    <a:lnTo>
                      <a:pt x="95" y="275"/>
                    </a:lnTo>
                    <a:lnTo>
                      <a:pt x="102" y="263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3" name="Freeform 144"/>
              <p:cNvSpPr>
                <a:spLocks/>
              </p:cNvSpPr>
              <p:nvPr/>
            </p:nvSpPr>
            <p:spPr bwMode="auto">
              <a:xfrm>
                <a:off x="1600" y="3019"/>
                <a:ext cx="121" cy="30"/>
              </a:xfrm>
              <a:custGeom>
                <a:avLst/>
                <a:gdLst>
                  <a:gd name="T0" fmla="*/ 0 w 1701"/>
                  <a:gd name="T1" fmla="*/ 0 h 421"/>
                  <a:gd name="T2" fmla="*/ 0 w 1701"/>
                  <a:gd name="T3" fmla="*/ 0 h 421"/>
                  <a:gd name="T4" fmla="*/ 0 w 1701"/>
                  <a:gd name="T5" fmla="*/ 0 h 421"/>
                  <a:gd name="T6" fmla="*/ 0 w 1701"/>
                  <a:gd name="T7" fmla="*/ 0 h 421"/>
                  <a:gd name="T8" fmla="*/ 0 w 1701"/>
                  <a:gd name="T9" fmla="*/ 0 h 421"/>
                  <a:gd name="T10" fmla="*/ 0 w 1701"/>
                  <a:gd name="T11" fmla="*/ 0 h 421"/>
                  <a:gd name="T12" fmla="*/ 0 w 1701"/>
                  <a:gd name="T13" fmla="*/ 0 h 421"/>
                  <a:gd name="T14" fmla="*/ 0 w 1701"/>
                  <a:gd name="T15" fmla="*/ 0 h 421"/>
                  <a:gd name="T16" fmla="*/ 0 w 1701"/>
                  <a:gd name="T17" fmla="*/ 0 h 421"/>
                  <a:gd name="T18" fmla="*/ 0 w 1701"/>
                  <a:gd name="T19" fmla="*/ 0 h 421"/>
                  <a:gd name="T20" fmla="*/ 0 w 1701"/>
                  <a:gd name="T21" fmla="*/ 0 h 421"/>
                  <a:gd name="T22" fmla="*/ 0 w 1701"/>
                  <a:gd name="T23" fmla="*/ 0 h 421"/>
                  <a:gd name="T24" fmla="*/ 0 w 1701"/>
                  <a:gd name="T25" fmla="*/ 0 h 421"/>
                  <a:gd name="T26" fmla="*/ 0 w 1701"/>
                  <a:gd name="T27" fmla="*/ 0 h 421"/>
                  <a:gd name="T28" fmla="*/ 0 w 1701"/>
                  <a:gd name="T29" fmla="*/ 0 h 421"/>
                  <a:gd name="T30" fmla="*/ 0 w 1701"/>
                  <a:gd name="T31" fmla="*/ 0 h 421"/>
                  <a:gd name="T32" fmla="*/ 0 w 1701"/>
                  <a:gd name="T33" fmla="*/ 0 h 421"/>
                  <a:gd name="T34" fmla="*/ 0 w 1701"/>
                  <a:gd name="T35" fmla="*/ 0 h 421"/>
                  <a:gd name="T36" fmla="*/ 0 w 1701"/>
                  <a:gd name="T37" fmla="*/ 0 h 421"/>
                  <a:gd name="T38" fmla="*/ 0 w 1701"/>
                  <a:gd name="T39" fmla="*/ 0 h 421"/>
                  <a:gd name="T40" fmla="*/ 0 w 1701"/>
                  <a:gd name="T41" fmla="*/ 0 h 421"/>
                  <a:gd name="T42" fmla="*/ 0 w 1701"/>
                  <a:gd name="T43" fmla="*/ 0 h 421"/>
                  <a:gd name="T44" fmla="*/ 0 w 1701"/>
                  <a:gd name="T45" fmla="*/ 0 h 421"/>
                  <a:gd name="T46" fmla="*/ 0 w 1701"/>
                  <a:gd name="T47" fmla="*/ 0 h 421"/>
                  <a:gd name="T48" fmla="*/ 0 w 1701"/>
                  <a:gd name="T49" fmla="*/ 0 h 421"/>
                  <a:gd name="T50" fmla="*/ 0 w 1701"/>
                  <a:gd name="T51" fmla="*/ 0 h 421"/>
                  <a:gd name="T52" fmla="*/ 0 w 1701"/>
                  <a:gd name="T53" fmla="*/ 0 h 421"/>
                  <a:gd name="T54" fmla="*/ 0 w 1701"/>
                  <a:gd name="T55" fmla="*/ 0 h 421"/>
                  <a:gd name="T56" fmla="*/ 0 w 1701"/>
                  <a:gd name="T57" fmla="*/ 0 h 421"/>
                  <a:gd name="T58" fmla="*/ 0 w 1701"/>
                  <a:gd name="T59" fmla="*/ 0 h 421"/>
                  <a:gd name="T60" fmla="*/ 0 w 1701"/>
                  <a:gd name="T61" fmla="*/ 0 h 421"/>
                  <a:gd name="T62" fmla="*/ 0 w 1701"/>
                  <a:gd name="T63" fmla="*/ 0 h 421"/>
                  <a:gd name="T64" fmla="*/ 0 w 1701"/>
                  <a:gd name="T65" fmla="*/ 0 h 421"/>
                  <a:gd name="T66" fmla="*/ 0 w 1701"/>
                  <a:gd name="T67" fmla="*/ 0 h 421"/>
                  <a:gd name="T68" fmla="*/ 0 w 1701"/>
                  <a:gd name="T69" fmla="*/ 0 h 421"/>
                  <a:gd name="T70" fmla="*/ 0 w 1701"/>
                  <a:gd name="T71" fmla="*/ 0 h 421"/>
                  <a:gd name="T72" fmla="*/ 0 w 1701"/>
                  <a:gd name="T73" fmla="*/ 0 h 421"/>
                  <a:gd name="T74" fmla="*/ 0 w 1701"/>
                  <a:gd name="T75" fmla="*/ 0 h 421"/>
                  <a:gd name="T76" fmla="*/ 0 w 1701"/>
                  <a:gd name="T77" fmla="*/ 0 h 421"/>
                  <a:gd name="T78" fmla="*/ 0 w 1701"/>
                  <a:gd name="T79" fmla="*/ 0 h 421"/>
                  <a:gd name="T80" fmla="*/ 0 w 1701"/>
                  <a:gd name="T81" fmla="*/ 0 h 421"/>
                  <a:gd name="T82" fmla="*/ 0 w 1701"/>
                  <a:gd name="T83" fmla="*/ 0 h 421"/>
                  <a:gd name="T84" fmla="*/ 0 w 1701"/>
                  <a:gd name="T85" fmla="*/ 0 h 421"/>
                  <a:gd name="T86" fmla="*/ 0 w 1701"/>
                  <a:gd name="T87" fmla="*/ 0 h 421"/>
                  <a:gd name="T88" fmla="*/ 0 w 1701"/>
                  <a:gd name="T89" fmla="*/ 0 h 421"/>
                  <a:gd name="T90" fmla="*/ 0 w 1701"/>
                  <a:gd name="T91" fmla="*/ 0 h 421"/>
                  <a:gd name="T92" fmla="*/ 0 w 1701"/>
                  <a:gd name="T93" fmla="*/ 0 h 421"/>
                  <a:gd name="T94" fmla="*/ 0 w 1701"/>
                  <a:gd name="T95" fmla="*/ 0 h 421"/>
                  <a:gd name="T96" fmla="*/ 0 w 1701"/>
                  <a:gd name="T97" fmla="*/ 0 h 421"/>
                  <a:gd name="T98" fmla="*/ 0 w 1701"/>
                  <a:gd name="T99" fmla="*/ 0 h 42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701" h="421">
                    <a:moveTo>
                      <a:pt x="1701" y="0"/>
                    </a:moveTo>
                    <a:lnTo>
                      <a:pt x="1700" y="17"/>
                    </a:lnTo>
                    <a:lnTo>
                      <a:pt x="1698" y="34"/>
                    </a:lnTo>
                    <a:lnTo>
                      <a:pt x="1695" y="50"/>
                    </a:lnTo>
                    <a:lnTo>
                      <a:pt x="1692" y="66"/>
                    </a:lnTo>
                    <a:lnTo>
                      <a:pt x="1688" y="81"/>
                    </a:lnTo>
                    <a:lnTo>
                      <a:pt x="1683" y="95"/>
                    </a:lnTo>
                    <a:lnTo>
                      <a:pt x="1678" y="108"/>
                    </a:lnTo>
                    <a:lnTo>
                      <a:pt x="1672" y="121"/>
                    </a:lnTo>
                    <a:lnTo>
                      <a:pt x="1666" y="132"/>
                    </a:lnTo>
                    <a:lnTo>
                      <a:pt x="1659" y="142"/>
                    </a:lnTo>
                    <a:lnTo>
                      <a:pt x="1652" y="151"/>
                    </a:lnTo>
                    <a:lnTo>
                      <a:pt x="1645" y="159"/>
                    </a:lnTo>
                    <a:lnTo>
                      <a:pt x="1638" y="166"/>
                    </a:lnTo>
                    <a:lnTo>
                      <a:pt x="1630" y="171"/>
                    </a:lnTo>
                    <a:lnTo>
                      <a:pt x="1623" y="174"/>
                    </a:lnTo>
                    <a:lnTo>
                      <a:pt x="1614" y="176"/>
                    </a:lnTo>
                    <a:lnTo>
                      <a:pt x="1561" y="186"/>
                    </a:lnTo>
                    <a:lnTo>
                      <a:pt x="1470" y="202"/>
                    </a:lnTo>
                    <a:lnTo>
                      <a:pt x="1351" y="224"/>
                    </a:lnTo>
                    <a:lnTo>
                      <a:pt x="1210" y="250"/>
                    </a:lnTo>
                    <a:lnTo>
                      <a:pt x="1056" y="278"/>
                    </a:lnTo>
                    <a:lnTo>
                      <a:pt x="896" y="307"/>
                    </a:lnTo>
                    <a:lnTo>
                      <a:pt x="739" y="336"/>
                    </a:lnTo>
                    <a:lnTo>
                      <a:pt x="592" y="362"/>
                    </a:lnTo>
                    <a:lnTo>
                      <a:pt x="474" y="384"/>
                    </a:lnTo>
                    <a:lnTo>
                      <a:pt x="372" y="404"/>
                    </a:lnTo>
                    <a:lnTo>
                      <a:pt x="326" y="411"/>
                    </a:lnTo>
                    <a:lnTo>
                      <a:pt x="284" y="417"/>
                    </a:lnTo>
                    <a:lnTo>
                      <a:pt x="264" y="419"/>
                    </a:lnTo>
                    <a:lnTo>
                      <a:pt x="245" y="420"/>
                    </a:lnTo>
                    <a:lnTo>
                      <a:pt x="226" y="421"/>
                    </a:lnTo>
                    <a:lnTo>
                      <a:pt x="208" y="421"/>
                    </a:lnTo>
                    <a:lnTo>
                      <a:pt x="190" y="421"/>
                    </a:lnTo>
                    <a:lnTo>
                      <a:pt x="174" y="420"/>
                    </a:lnTo>
                    <a:lnTo>
                      <a:pt x="158" y="418"/>
                    </a:lnTo>
                    <a:lnTo>
                      <a:pt x="143" y="416"/>
                    </a:lnTo>
                    <a:lnTo>
                      <a:pt x="129" y="412"/>
                    </a:lnTo>
                    <a:lnTo>
                      <a:pt x="115" y="408"/>
                    </a:lnTo>
                    <a:lnTo>
                      <a:pt x="101" y="403"/>
                    </a:lnTo>
                    <a:lnTo>
                      <a:pt x="88" y="397"/>
                    </a:lnTo>
                    <a:lnTo>
                      <a:pt x="76" y="390"/>
                    </a:lnTo>
                    <a:lnTo>
                      <a:pt x="63" y="381"/>
                    </a:lnTo>
                    <a:lnTo>
                      <a:pt x="51" y="372"/>
                    </a:lnTo>
                    <a:lnTo>
                      <a:pt x="40" y="361"/>
                    </a:lnTo>
                    <a:lnTo>
                      <a:pt x="30" y="350"/>
                    </a:lnTo>
                    <a:lnTo>
                      <a:pt x="19" y="338"/>
                    </a:lnTo>
                    <a:lnTo>
                      <a:pt x="9" y="324"/>
                    </a:lnTo>
                    <a:lnTo>
                      <a:pt x="0" y="309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4" name="Freeform 145"/>
              <p:cNvSpPr>
                <a:spLocks/>
              </p:cNvSpPr>
              <p:nvPr/>
            </p:nvSpPr>
            <p:spPr bwMode="auto">
              <a:xfrm>
                <a:off x="1382" y="2897"/>
                <a:ext cx="51" cy="125"/>
              </a:xfrm>
              <a:custGeom>
                <a:avLst/>
                <a:gdLst>
                  <a:gd name="T0" fmla="*/ 0 w 714"/>
                  <a:gd name="T1" fmla="*/ 0 h 1754"/>
                  <a:gd name="T2" fmla="*/ 0 w 714"/>
                  <a:gd name="T3" fmla="*/ 0 h 1754"/>
                  <a:gd name="T4" fmla="*/ 0 w 714"/>
                  <a:gd name="T5" fmla="*/ 0 h 1754"/>
                  <a:gd name="T6" fmla="*/ 0 w 714"/>
                  <a:gd name="T7" fmla="*/ 0 h 1754"/>
                  <a:gd name="T8" fmla="*/ 0 w 714"/>
                  <a:gd name="T9" fmla="*/ 0 h 1754"/>
                  <a:gd name="T10" fmla="*/ 0 w 714"/>
                  <a:gd name="T11" fmla="*/ 0 h 1754"/>
                  <a:gd name="T12" fmla="*/ 0 w 714"/>
                  <a:gd name="T13" fmla="*/ 0 h 1754"/>
                  <a:gd name="T14" fmla="*/ 0 w 714"/>
                  <a:gd name="T15" fmla="*/ 0 h 1754"/>
                  <a:gd name="T16" fmla="*/ 0 w 714"/>
                  <a:gd name="T17" fmla="*/ 0 h 1754"/>
                  <a:gd name="T18" fmla="*/ 0 w 714"/>
                  <a:gd name="T19" fmla="*/ 0 h 1754"/>
                  <a:gd name="T20" fmla="*/ 0 w 714"/>
                  <a:gd name="T21" fmla="*/ 0 h 1754"/>
                  <a:gd name="T22" fmla="*/ 0 w 714"/>
                  <a:gd name="T23" fmla="*/ 0 h 1754"/>
                  <a:gd name="T24" fmla="*/ 0 w 714"/>
                  <a:gd name="T25" fmla="*/ 0 h 1754"/>
                  <a:gd name="T26" fmla="*/ 0 w 714"/>
                  <a:gd name="T27" fmla="*/ 0 h 1754"/>
                  <a:gd name="T28" fmla="*/ 0 w 714"/>
                  <a:gd name="T29" fmla="*/ 0 h 1754"/>
                  <a:gd name="T30" fmla="*/ 0 w 714"/>
                  <a:gd name="T31" fmla="*/ 0 h 1754"/>
                  <a:gd name="T32" fmla="*/ 0 w 714"/>
                  <a:gd name="T33" fmla="*/ 0 h 1754"/>
                  <a:gd name="T34" fmla="*/ 0 w 714"/>
                  <a:gd name="T35" fmla="*/ 0 h 1754"/>
                  <a:gd name="T36" fmla="*/ 0 w 714"/>
                  <a:gd name="T37" fmla="*/ 0 h 1754"/>
                  <a:gd name="T38" fmla="*/ 0 w 714"/>
                  <a:gd name="T39" fmla="*/ 0 h 1754"/>
                  <a:gd name="T40" fmla="*/ 0 w 714"/>
                  <a:gd name="T41" fmla="*/ 0 h 1754"/>
                  <a:gd name="T42" fmla="*/ 0 w 714"/>
                  <a:gd name="T43" fmla="*/ 0 h 1754"/>
                  <a:gd name="T44" fmla="*/ 0 w 714"/>
                  <a:gd name="T45" fmla="*/ 0 h 1754"/>
                  <a:gd name="T46" fmla="*/ 0 w 714"/>
                  <a:gd name="T47" fmla="*/ 0 h 1754"/>
                  <a:gd name="T48" fmla="*/ 0 w 714"/>
                  <a:gd name="T49" fmla="*/ 0 h 1754"/>
                  <a:gd name="T50" fmla="*/ 0 w 714"/>
                  <a:gd name="T51" fmla="*/ 0 h 1754"/>
                  <a:gd name="T52" fmla="*/ 0 w 714"/>
                  <a:gd name="T53" fmla="*/ 0 h 1754"/>
                  <a:gd name="T54" fmla="*/ 0 w 714"/>
                  <a:gd name="T55" fmla="*/ 0 h 1754"/>
                  <a:gd name="T56" fmla="*/ 0 w 714"/>
                  <a:gd name="T57" fmla="*/ 0 h 1754"/>
                  <a:gd name="T58" fmla="*/ 0 w 714"/>
                  <a:gd name="T59" fmla="*/ 0 h 1754"/>
                  <a:gd name="T60" fmla="*/ 0 w 714"/>
                  <a:gd name="T61" fmla="*/ 0 h 1754"/>
                  <a:gd name="T62" fmla="*/ 0 w 714"/>
                  <a:gd name="T63" fmla="*/ 0 h 17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4" h="1754">
                    <a:moveTo>
                      <a:pt x="714" y="1048"/>
                    </a:moveTo>
                    <a:lnTo>
                      <a:pt x="707" y="1065"/>
                    </a:lnTo>
                    <a:lnTo>
                      <a:pt x="686" y="1112"/>
                    </a:lnTo>
                    <a:lnTo>
                      <a:pt x="671" y="1144"/>
                    </a:lnTo>
                    <a:lnTo>
                      <a:pt x="654" y="1183"/>
                    </a:lnTo>
                    <a:lnTo>
                      <a:pt x="633" y="1225"/>
                    </a:lnTo>
                    <a:lnTo>
                      <a:pt x="610" y="1270"/>
                    </a:lnTo>
                    <a:lnTo>
                      <a:pt x="585" y="1318"/>
                    </a:lnTo>
                    <a:lnTo>
                      <a:pt x="555" y="1367"/>
                    </a:lnTo>
                    <a:lnTo>
                      <a:pt x="525" y="1417"/>
                    </a:lnTo>
                    <a:lnTo>
                      <a:pt x="492" y="1468"/>
                    </a:lnTo>
                    <a:lnTo>
                      <a:pt x="475" y="1492"/>
                    </a:lnTo>
                    <a:lnTo>
                      <a:pt x="458" y="1517"/>
                    </a:lnTo>
                    <a:lnTo>
                      <a:pt x="439" y="1541"/>
                    </a:lnTo>
                    <a:lnTo>
                      <a:pt x="420" y="1565"/>
                    </a:lnTo>
                    <a:lnTo>
                      <a:pt x="401" y="1588"/>
                    </a:lnTo>
                    <a:lnTo>
                      <a:pt x="381" y="1610"/>
                    </a:lnTo>
                    <a:lnTo>
                      <a:pt x="361" y="1631"/>
                    </a:lnTo>
                    <a:lnTo>
                      <a:pt x="341" y="1651"/>
                    </a:lnTo>
                    <a:lnTo>
                      <a:pt x="319" y="1671"/>
                    </a:lnTo>
                    <a:lnTo>
                      <a:pt x="297" y="1688"/>
                    </a:lnTo>
                    <a:lnTo>
                      <a:pt x="274" y="1703"/>
                    </a:lnTo>
                    <a:lnTo>
                      <a:pt x="252" y="1716"/>
                    </a:lnTo>
                    <a:lnTo>
                      <a:pt x="230" y="1727"/>
                    </a:lnTo>
                    <a:lnTo>
                      <a:pt x="208" y="1735"/>
                    </a:lnTo>
                    <a:lnTo>
                      <a:pt x="185" y="1742"/>
                    </a:lnTo>
                    <a:lnTo>
                      <a:pt x="164" y="1747"/>
                    </a:lnTo>
                    <a:lnTo>
                      <a:pt x="142" y="1751"/>
                    </a:lnTo>
                    <a:lnTo>
                      <a:pt x="119" y="1753"/>
                    </a:lnTo>
                    <a:lnTo>
                      <a:pt x="98" y="1754"/>
                    </a:lnTo>
                    <a:lnTo>
                      <a:pt x="78" y="1753"/>
                    </a:lnTo>
                    <a:lnTo>
                      <a:pt x="57" y="1751"/>
                    </a:lnTo>
                    <a:lnTo>
                      <a:pt x="38" y="1748"/>
                    </a:lnTo>
                    <a:lnTo>
                      <a:pt x="18" y="1743"/>
                    </a:lnTo>
                    <a:lnTo>
                      <a:pt x="0" y="1738"/>
                    </a:lnTo>
                    <a:lnTo>
                      <a:pt x="155" y="16"/>
                    </a:lnTo>
                    <a:lnTo>
                      <a:pt x="161" y="14"/>
                    </a:lnTo>
                    <a:lnTo>
                      <a:pt x="168" y="12"/>
                    </a:lnTo>
                    <a:lnTo>
                      <a:pt x="175" y="10"/>
                    </a:lnTo>
                    <a:lnTo>
                      <a:pt x="182" y="9"/>
                    </a:lnTo>
                    <a:lnTo>
                      <a:pt x="190" y="7"/>
                    </a:lnTo>
                    <a:lnTo>
                      <a:pt x="197" y="6"/>
                    </a:lnTo>
                    <a:lnTo>
                      <a:pt x="205" y="4"/>
                    </a:lnTo>
                    <a:lnTo>
                      <a:pt x="213" y="3"/>
                    </a:lnTo>
                    <a:lnTo>
                      <a:pt x="236" y="1"/>
                    </a:lnTo>
                    <a:lnTo>
                      <a:pt x="259" y="0"/>
                    </a:lnTo>
                    <a:lnTo>
                      <a:pt x="283" y="0"/>
                    </a:lnTo>
                    <a:lnTo>
                      <a:pt x="305" y="2"/>
                    </a:lnTo>
                    <a:lnTo>
                      <a:pt x="327" y="4"/>
                    </a:lnTo>
                    <a:lnTo>
                      <a:pt x="348" y="8"/>
                    </a:lnTo>
                    <a:lnTo>
                      <a:pt x="369" y="13"/>
                    </a:lnTo>
                    <a:lnTo>
                      <a:pt x="390" y="19"/>
                    </a:lnTo>
                    <a:lnTo>
                      <a:pt x="410" y="26"/>
                    </a:lnTo>
                    <a:lnTo>
                      <a:pt x="431" y="34"/>
                    </a:lnTo>
                    <a:lnTo>
                      <a:pt x="450" y="42"/>
                    </a:lnTo>
                    <a:lnTo>
                      <a:pt x="469" y="51"/>
                    </a:lnTo>
                    <a:lnTo>
                      <a:pt x="504" y="70"/>
                    </a:lnTo>
                    <a:lnTo>
                      <a:pt x="536" y="90"/>
                    </a:lnTo>
                    <a:lnTo>
                      <a:pt x="567" y="111"/>
                    </a:lnTo>
                    <a:lnTo>
                      <a:pt x="594" y="131"/>
                    </a:lnTo>
                    <a:lnTo>
                      <a:pt x="617" y="150"/>
                    </a:lnTo>
                    <a:lnTo>
                      <a:pt x="636" y="167"/>
                    </a:lnTo>
                    <a:lnTo>
                      <a:pt x="663" y="193"/>
                    </a:lnTo>
                    <a:lnTo>
                      <a:pt x="673" y="203"/>
                    </a:lnTo>
                    <a:lnTo>
                      <a:pt x="714" y="1048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5" name="Freeform 146"/>
              <p:cNvSpPr>
                <a:spLocks/>
              </p:cNvSpPr>
              <p:nvPr/>
            </p:nvSpPr>
            <p:spPr bwMode="auto">
              <a:xfrm>
                <a:off x="1372" y="2898"/>
                <a:ext cx="21" cy="123"/>
              </a:xfrm>
              <a:custGeom>
                <a:avLst/>
                <a:gdLst>
                  <a:gd name="T0" fmla="*/ 0 w 303"/>
                  <a:gd name="T1" fmla="*/ 0 h 1722"/>
                  <a:gd name="T2" fmla="*/ 0 w 303"/>
                  <a:gd name="T3" fmla="*/ 0 h 1722"/>
                  <a:gd name="T4" fmla="*/ 0 w 303"/>
                  <a:gd name="T5" fmla="*/ 0 h 1722"/>
                  <a:gd name="T6" fmla="*/ 0 w 303"/>
                  <a:gd name="T7" fmla="*/ 0 h 1722"/>
                  <a:gd name="T8" fmla="*/ 0 w 303"/>
                  <a:gd name="T9" fmla="*/ 0 h 1722"/>
                  <a:gd name="T10" fmla="*/ 0 w 303"/>
                  <a:gd name="T11" fmla="*/ 0 h 1722"/>
                  <a:gd name="T12" fmla="*/ 0 w 303"/>
                  <a:gd name="T13" fmla="*/ 0 h 1722"/>
                  <a:gd name="T14" fmla="*/ 0 w 303"/>
                  <a:gd name="T15" fmla="*/ 0 h 1722"/>
                  <a:gd name="T16" fmla="*/ 0 w 303"/>
                  <a:gd name="T17" fmla="*/ 0 h 1722"/>
                  <a:gd name="T18" fmla="*/ 0 w 303"/>
                  <a:gd name="T19" fmla="*/ 0 h 1722"/>
                  <a:gd name="T20" fmla="*/ 0 w 303"/>
                  <a:gd name="T21" fmla="*/ 0 h 1722"/>
                  <a:gd name="T22" fmla="*/ 0 w 303"/>
                  <a:gd name="T23" fmla="*/ 0 h 1722"/>
                  <a:gd name="T24" fmla="*/ 0 w 303"/>
                  <a:gd name="T25" fmla="*/ 0 h 1722"/>
                  <a:gd name="T26" fmla="*/ 0 w 303"/>
                  <a:gd name="T27" fmla="*/ 0 h 1722"/>
                  <a:gd name="T28" fmla="*/ 0 w 303"/>
                  <a:gd name="T29" fmla="*/ 0 h 1722"/>
                  <a:gd name="T30" fmla="*/ 0 w 303"/>
                  <a:gd name="T31" fmla="*/ 0 h 1722"/>
                  <a:gd name="T32" fmla="*/ 0 w 303"/>
                  <a:gd name="T33" fmla="*/ 0 h 1722"/>
                  <a:gd name="T34" fmla="*/ 0 w 303"/>
                  <a:gd name="T35" fmla="*/ 0 h 1722"/>
                  <a:gd name="T36" fmla="*/ 0 w 303"/>
                  <a:gd name="T37" fmla="*/ 0 h 1722"/>
                  <a:gd name="T38" fmla="*/ 0 w 303"/>
                  <a:gd name="T39" fmla="*/ 0 h 1722"/>
                  <a:gd name="T40" fmla="*/ 0 w 303"/>
                  <a:gd name="T41" fmla="*/ 0 h 1722"/>
                  <a:gd name="T42" fmla="*/ 0 w 303"/>
                  <a:gd name="T43" fmla="*/ 0 h 1722"/>
                  <a:gd name="T44" fmla="*/ 0 w 303"/>
                  <a:gd name="T45" fmla="*/ 0 h 1722"/>
                  <a:gd name="T46" fmla="*/ 0 w 303"/>
                  <a:gd name="T47" fmla="*/ 0 h 1722"/>
                  <a:gd name="T48" fmla="*/ 0 w 303"/>
                  <a:gd name="T49" fmla="*/ 0 h 1722"/>
                  <a:gd name="T50" fmla="*/ 0 w 303"/>
                  <a:gd name="T51" fmla="*/ 0 h 1722"/>
                  <a:gd name="T52" fmla="*/ 0 w 303"/>
                  <a:gd name="T53" fmla="*/ 0 h 1722"/>
                  <a:gd name="T54" fmla="*/ 0 w 303"/>
                  <a:gd name="T55" fmla="*/ 0 h 1722"/>
                  <a:gd name="T56" fmla="*/ 0 w 303"/>
                  <a:gd name="T57" fmla="*/ 0 h 1722"/>
                  <a:gd name="T58" fmla="*/ 0 w 303"/>
                  <a:gd name="T59" fmla="*/ 0 h 1722"/>
                  <a:gd name="T60" fmla="*/ 0 w 303"/>
                  <a:gd name="T61" fmla="*/ 0 h 1722"/>
                  <a:gd name="T62" fmla="*/ 0 w 303"/>
                  <a:gd name="T63" fmla="*/ 0 h 1722"/>
                  <a:gd name="T64" fmla="*/ 0 w 303"/>
                  <a:gd name="T65" fmla="*/ 0 h 1722"/>
                  <a:gd name="T66" fmla="*/ 0 w 303"/>
                  <a:gd name="T67" fmla="*/ 0 h 1722"/>
                  <a:gd name="T68" fmla="*/ 0 w 303"/>
                  <a:gd name="T69" fmla="*/ 0 h 1722"/>
                  <a:gd name="T70" fmla="*/ 0 w 303"/>
                  <a:gd name="T71" fmla="*/ 0 h 1722"/>
                  <a:gd name="T72" fmla="*/ 0 w 303"/>
                  <a:gd name="T73" fmla="*/ 0 h 1722"/>
                  <a:gd name="T74" fmla="*/ 0 w 303"/>
                  <a:gd name="T75" fmla="*/ 0 h 1722"/>
                  <a:gd name="T76" fmla="*/ 0 w 303"/>
                  <a:gd name="T77" fmla="*/ 0 h 1722"/>
                  <a:gd name="T78" fmla="*/ 0 w 303"/>
                  <a:gd name="T79" fmla="*/ 0 h 1722"/>
                  <a:gd name="T80" fmla="*/ 0 w 303"/>
                  <a:gd name="T81" fmla="*/ 0 h 1722"/>
                  <a:gd name="T82" fmla="*/ 0 w 303"/>
                  <a:gd name="T83" fmla="*/ 0 h 1722"/>
                  <a:gd name="T84" fmla="*/ 0 w 303"/>
                  <a:gd name="T85" fmla="*/ 0 h 1722"/>
                  <a:gd name="T86" fmla="*/ 0 w 303"/>
                  <a:gd name="T87" fmla="*/ 0 h 1722"/>
                  <a:gd name="T88" fmla="*/ 0 w 303"/>
                  <a:gd name="T89" fmla="*/ 0 h 1722"/>
                  <a:gd name="T90" fmla="*/ 0 w 303"/>
                  <a:gd name="T91" fmla="*/ 0 h 1722"/>
                  <a:gd name="T92" fmla="*/ 0 w 303"/>
                  <a:gd name="T93" fmla="*/ 0 h 1722"/>
                  <a:gd name="T94" fmla="*/ 0 w 303"/>
                  <a:gd name="T95" fmla="*/ 0 h 17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03" h="1722">
                    <a:moveTo>
                      <a:pt x="148" y="1722"/>
                    </a:moveTo>
                    <a:lnTo>
                      <a:pt x="131" y="1717"/>
                    </a:lnTo>
                    <a:lnTo>
                      <a:pt x="115" y="1710"/>
                    </a:lnTo>
                    <a:lnTo>
                      <a:pt x="100" y="1703"/>
                    </a:lnTo>
                    <a:lnTo>
                      <a:pt x="86" y="1696"/>
                    </a:lnTo>
                    <a:lnTo>
                      <a:pt x="73" y="1688"/>
                    </a:lnTo>
                    <a:lnTo>
                      <a:pt x="61" y="1679"/>
                    </a:lnTo>
                    <a:lnTo>
                      <a:pt x="49" y="1670"/>
                    </a:lnTo>
                    <a:lnTo>
                      <a:pt x="39" y="1661"/>
                    </a:lnTo>
                    <a:lnTo>
                      <a:pt x="30" y="1652"/>
                    </a:lnTo>
                    <a:lnTo>
                      <a:pt x="22" y="1643"/>
                    </a:lnTo>
                    <a:lnTo>
                      <a:pt x="15" y="1634"/>
                    </a:lnTo>
                    <a:lnTo>
                      <a:pt x="10" y="1625"/>
                    </a:lnTo>
                    <a:lnTo>
                      <a:pt x="4" y="1617"/>
                    </a:lnTo>
                    <a:lnTo>
                      <a:pt x="1" y="1608"/>
                    </a:lnTo>
                    <a:lnTo>
                      <a:pt x="0" y="1600"/>
                    </a:lnTo>
                    <a:lnTo>
                      <a:pt x="0" y="1592"/>
                    </a:lnTo>
                    <a:lnTo>
                      <a:pt x="4" y="1537"/>
                    </a:lnTo>
                    <a:lnTo>
                      <a:pt x="14" y="1446"/>
                    </a:lnTo>
                    <a:lnTo>
                      <a:pt x="24" y="1325"/>
                    </a:lnTo>
                    <a:lnTo>
                      <a:pt x="37" y="1182"/>
                    </a:lnTo>
                    <a:lnTo>
                      <a:pt x="51" y="1026"/>
                    </a:lnTo>
                    <a:lnTo>
                      <a:pt x="66" y="864"/>
                    </a:lnTo>
                    <a:lnTo>
                      <a:pt x="80" y="705"/>
                    </a:lnTo>
                    <a:lnTo>
                      <a:pt x="93" y="557"/>
                    </a:lnTo>
                    <a:lnTo>
                      <a:pt x="103" y="437"/>
                    </a:lnTo>
                    <a:lnTo>
                      <a:pt x="112" y="334"/>
                    </a:lnTo>
                    <a:lnTo>
                      <a:pt x="117" y="287"/>
                    </a:lnTo>
                    <a:lnTo>
                      <a:pt x="123" y="245"/>
                    </a:lnTo>
                    <a:lnTo>
                      <a:pt x="130" y="206"/>
                    </a:lnTo>
                    <a:lnTo>
                      <a:pt x="138" y="170"/>
                    </a:lnTo>
                    <a:lnTo>
                      <a:pt x="143" y="154"/>
                    </a:lnTo>
                    <a:lnTo>
                      <a:pt x="150" y="138"/>
                    </a:lnTo>
                    <a:lnTo>
                      <a:pt x="156" y="123"/>
                    </a:lnTo>
                    <a:lnTo>
                      <a:pt x="162" y="110"/>
                    </a:lnTo>
                    <a:lnTo>
                      <a:pt x="169" y="96"/>
                    </a:lnTo>
                    <a:lnTo>
                      <a:pt x="177" y="84"/>
                    </a:lnTo>
                    <a:lnTo>
                      <a:pt x="186" y="72"/>
                    </a:lnTo>
                    <a:lnTo>
                      <a:pt x="195" y="62"/>
                    </a:lnTo>
                    <a:lnTo>
                      <a:pt x="205" y="51"/>
                    </a:lnTo>
                    <a:lnTo>
                      <a:pt x="216" y="41"/>
                    </a:lnTo>
                    <a:lnTo>
                      <a:pt x="228" y="33"/>
                    </a:lnTo>
                    <a:lnTo>
                      <a:pt x="240" y="25"/>
                    </a:lnTo>
                    <a:lnTo>
                      <a:pt x="254" y="17"/>
                    </a:lnTo>
                    <a:lnTo>
                      <a:pt x="269" y="11"/>
                    </a:lnTo>
                    <a:lnTo>
                      <a:pt x="285" y="5"/>
                    </a:lnTo>
                    <a:lnTo>
                      <a:pt x="303" y="0"/>
                    </a:lnTo>
                    <a:lnTo>
                      <a:pt x="148" y="172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" name="Freeform 147"/>
              <p:cNvSpPr>
                <a:spLocks/>
              </p:cNvSpPr>
              <p:nvPr/>
            </p:nvSpPr>
            <p:spPr bwMode="auto">
              <a:xfrm>
                <a:off x="1543" y="2652"/>
                <a:ext cx="144" cy="154"/>
              </a:xfrm>
              <a:custGeom>
                <a:avLst/>
                <a:gdLst>
                  <a:gd name="T0" fmla="*/ 0 w 2019"/>
                  <a:gd name="T1" fmla="*/ 0 h 2153"/>
                  <a:gd name="T2" fmla="*/ 0 w 2019"/>
                  <a:gd name="T3" fmla="*/ 0 h 2153"/>
                  <a:gd name="T4" fmla="*/ 0 w 2019"/>
                  <a:gd name="T5" fmla="*/ 0 h 2153"/>
                  <a:gd name="T6" fmla="*/ 0 w 2019"/>
                  <a:gd name="T7" fmla="*/ 0 h 2153"/>
                  <a:gd name="T8" fmla="*/ 0 w 2019"/>
                  <a:gd name="T9" fmla="*/ 0 h 2153"/>
                  <a:gd name="T10" fmla="*/ 0 w 2019"/>
                  <a:gd name="T11" fmla="*/ 0 h 2153"/>
                  <a:gd name="T12" fmla="*/ 0 w 2019"/>
                  <a:gd name="T13" fmla="*/ 0 h 2153"/>
                  <a:gd name="T14" fmla="*/ 0 w 2019"/>
                  <a:gd name="T15" fmla="*/ 0 h 2153"/>
                  <a:gd name="T16" fmla="*/ 0 w 2019"/>
                  <a:gd name="T17" fmla="*/ 0 h 2153"/>
                  <a:gd name="T18" fmla="*/ 0 w 2019"/>
                  <a:gd name="T19" fmla="*/ 0 h 2153"/>
                  <a:gd name="T20" fmla="*/ 0 w 2019"/>
                  <a:gd name="T21" fmla="*/ 0 h 2153"/>
                  <a:gd name="T22" fmla="*/ 0 w 2019"/>
                  <a:gd name="T23" fmla="*/ 0 h 2153"/>
                  <a:gd name="T24" fmla="*/ 0 w 2019"/>
                  <a:gd name="T25" fmla="*/ 0 h 2153"/>
                  <a:gd name="T26" fmla="*/ 0 w 2019"/>
                  <a:gd name="T27" fmla="*/ 0 h 2153"/>
                  <a:gd name="T28" fmla="*/ 0 w 2019"/>
                  <a:gd name="T29" fmla="*/ 0 h 2153"/>
                  <a:gd name="T30" fmla="*/ 0 w 2019"/>
                  <a:gd name="T31" fmla="*/ 0 h 2153"/>
                  <a:gd name="T32" fmla="*/ 0 w 2019"/>
                  <a:gd name="T33" fmla="*/ 0 h 2153"/>
                  <a:gd name="T34" fmla="*/ 0 w 2019"/>
                  <a:gd name="T35" fmla="*/ 0 h 2153"/>
                  <a:gd name="T36" fmla="*/ 0 w 2019"/>
                  <a:gd name="T37" fmla="*/ 0 h 2153"/>
                  <a:gd name="T38" fmla="*/ 0 w 2019"/>
                  <a:gd name="T39" fmla="*/ 0 h 2153"/>
                  <a:gd name="T40" fmla="*/ 0 w 2019"/>
                  <a:gd name="T41" fmla="*/ 0 h 2153"/>
                  <a:gd name="T42" fmla="*/ 0 w 2019"/>
                  <a:gd name="T43" fmla="*/ 0 h 2153"/>
                  <a:gd name="T44" fmla="*/ 0 w 2019"/>
                  <a:gd name="T45" fmla="*/ 0 h 2153"/>
                  <a:gd name="T46" fmla="*/ 0 w 2019"/>
                  <a:gd name="T47" fmla="*/ 0 h 2153"/>
                  <a:gd name="T48" fmla="*/ 0 w 2019"/>
                  <a:gd name="T49" fmla="*/ 0 h 2153"/>
                  <a:gd name="T50" fmla="*/ 0 w 2019"/>
                  <a:gd name="T51" fmla="*/ 0 h 2153"/>
                  <a:gd name="T52" fmla="*/ 0 w 2019"/>
                  <a:gd name="T53" fmla="*/ 0 h 2153"/>
                  <a:gd name="T54" fmla="*/ 0 w 2019"/>
                  <a:gd name="T55" fmla="*/ 0 h 2153"/>
                  <a:gd name="T56" fmla="*/ 0 w 2019"/>
                  <a:gd name="T57" fmla="*/ 0 h 2153"/>
                  <a:gd name="T58" fmla="*/ 0 w 2019"/>
                  <a:gd name="T59" fmla="*/ 0 h 2153"/>
                  <a:gd name="T60" fmla="*/ 0 w 2019"/>
                  <a:gd name="T61" fmla="*/ 0 h 2153"/>
                  <a:gd name="T62" fmla="*/ 0 w 2019"/>
                  <a:gd name="T63" fmla="*/ 0 h 2153"/>
                  <a:gd name="T64" fmla="*/ 0 w 2019"/>
                  <a:gd name="T65" fmla="*/ 0 h 2153"/>
                  <a:gd name="T66" fmla="*/ 0 w 2019"/>
                  <a:gd name="T67" fmla="*/ 0 h 2153"/>
                  <a:gd name="T68" fmla="*/ 0 w 2019"/>
                  <a:gd name="T69" fmla="*/ 0 h 2153"/>
                  <a:gd name="T70" fmla="*/ 0 w 2019"/>
                  <a:gd name="T71" fmla="*/ 0 h 2153"/>
                  <a:gd name="T72" fmla="*/ 0 w 2019"/>
                  <a:gd name="T73" fmla="*/ 0 h 2153"/>
                  <a:gd name="T74" fmla="*/ 0 w 2019"/>
                  <a:gd name="T75" fmla="*/ 0 h 2153"/>
                  <a:gd name="T76" fmla="*/ 0 w 2019"/>
                  <a:gd name="T77" fmla="*/ 0 h 2153"/>
                  <a:gd name="T78" fmla="*/ 0 w 2019"/>
                  <a:gd name="T79" fmla="*/ 0 h 2153"/>
                  <a:gd name="T80" fmla="*/ 0 w 2019"/>
                  <a:gd name="T81" fmla="*/ 0 h 2153"/>
                  <a:gd name="T82" fmla="*/ 0 w 2019"/>
                  <a:gd name="T83" fmla="*/ 0 h 2153"/>
                  <a:gd name="T84" fmla="*/ 0 w 2019"/>
                  <a:gd name="T85" fmla="*/ 0 h 21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19" h="2153">
                    <a:moveTo>
                      <a:pt x="532" y="0"/>
                    </a:moveTo>
                    <a:lnTo>
                      <a:pt x="560" y="33"/>
                    </a:lnTo>
                    <a:lnTo>
                      <a:pt x="635" y="119"/>
                    </a:lnTo>
                    <a:lnTo>
                      <a:pt x="744" y="244"/>
                    </a:lnTo>
                    <a:lnTo>
                      <a:pt x="874" y="391"/>
                    </a:lnTo>
                    <a:lnTo>
                      <a:pt x="941" y="467"/>
                    </a:lnTo>
                    <a:lnTo>
                      <a:pt x="1010" y="543"/>
                    </a:lnTo>
                    <a:lnTo>
                      <a:pt x="1077" y="616"/>
                    </a:lnTo>
                    <a:lnTo>
                      <a:pt x="1141" y="684"/>
                    </a:lnTo>
                    <a:lnTo>
                      <a:pt x="1200" y="744"/>
                    </a:lnTo>
                    <a:lnTo>
                      <a:pt x="1252" y="796"/>
                    </a:lnTo>
                    <a:lnTo>
                      <a:pt x="1275" y="819"/>
                    </a:lnTo>
                    <a:lnTo>
                      <a:pt x="1297" y="838"/>
                    </a:lnTo>
                    <a:lnTo>
                      <a:pt x="1315" y="853"/>
                    </a:lnTo>
                    <a:lnTo>
                      <a:pt x="1331" y="865"/>
                    </a:lnTo>
                    <a:lnTo>
                      <a:pt x="1364" y="888"/>
                    </a:lnTo>
                    <a:lnTo>
                      <a:pt x="1405" y="915"/>
                    </a:lnTo>
                    <a:lnTo>
                      <a:pt x="1452" y="946"/>
                    </a:lnTo>
                    <a:lnTo>
                      <a:pt x="1504" y="978"/>
                    </a:lnTo>
                    <a:lnTo>
                      <a:pt x="1617" y="1047"/>
                    </a:lnTo>
                    <a:lnTo>
                      <a:pt x="1733" y="1118"/>
                    </a:lnTo>
                    <a:lnTo>
                      <a:pt x="1842" y="1183"/>
                    </a:lnTo>
                    <a:lnTo>
                      <a:pt x="1933" y="1237"/>
                    </a:lnTo>
                    <a:lnTo>
                      <a:pt x="1996" y="1274"/>
                    </a:lnTo>
                    <a:lnTo>
                      <a:pt x="2019" y="1287"/>
                    </a:lnTo>
                    <a:lnTo>
                      <a:pt x="1841" y="2153"/>
                    </a:lnTo>
                    <a:lnTo>
                      <a:pt x="1819" y="2143"/>
                    </a:lnTo>
                    <a:lnTo>
                      <a:pt x="1761" y="2119"/>
                    </a:lnTo>
                    <a:lnTo>
                      <a:pt x="1674" y="2081"/>
                    </a:lnTo>
                    <a:lnTo>
                      <a:pt x="1567" y="2034"/>
                    </a:lnTo>
                    <a:lnTo>
                      <a:pt x="1508" y="2006"/>
                    </a:lnTo>
                    <a:lnTo>
                      <a:pt x="1448" y="1978"/>
                    </a:lnTo>
                    <a:lnTo>
                      <a:pt x="1387" y="1949"/>
                    </a:lnTo>
                    <a:lnTo>
                      <a:pt x="1327" y="1919"/>
                    </a:lnTo>
                    <a:lnTo>
                      <a:pt x="1267" y="1888"/>
                    </a:lnTo>
                    <a:lnTo>
                      <a:pt x="1211" y="1857"/>
                    </a:lnTo>
                    <a:lnTo>
                      <a:pt x="1158" y="1827"/>
                    </a:lnTo>
                    <a:lnTo>
                      <a:pt x="1109" y="1798"/>
                    </a:lnTo>
                    <a:lnTo>
                      <a:pt x="1085" y="1782"/>
                    </a:lnTo>
                    <a:lnTo>
                      <a:pt x="1060" y="1764"/>
                    </a:lnTo>
                    <a:lnTo>
                      <a:pt x="1034" y="1742"/>
                    </a:lnTo>
                    <a:lnTo>
                      <a:pt x="1006" y="1719"/>
                    </a:lnTo>
                    <a:lnTo>
                      <a:pt x="976" y="1694"/>
                    </a:lnTo>
                    <a:lnTo>
                      <a:pt x="946" y="1667"/>
                    </a:lnTo>
                    <a:lnTo>
                      <a:pt x="915" y="1639"/>
                    </a:lnTo>
                    <a:lnTo>
                      <a:pt x="883" y="1607"/>
                    </a:lnTo>
                    <a:lnTo>
                      <a:pt x="817" y="1543"/>
                    </a:lnTo>
                    <a:lnTo>
                      <a:pt x="751" y="1474"/>
                    </a:lnTo>
                    <a:lnTo>
                      <a:pt x="682" y="1402"/>
                    </a:lnTo>
                    <a:lnTo>
                      <a:pt x="616" y="1328"/>
                    </a:lnTo>
                    <a:lnTo>
                      <a:pt x="549" y="1255"/>
                    </a:lnTo>
                    <a:lnTo>
                      <a:pt x="487" y="1182"/>
                    </a:lnTo>
                    <a:lnTo>
                      <a:pt x="427" y="1112"/>
                    </a:lnTo>
                    <a:lnTo>
                      <a:pt x="373" y="1045"/>
                    </a:lnTo>
                    <a:lnTo>
                      <a:pt x="324" y="984"/>
                    </a:lnTo>
                    <a:lnTo>
                      <a:pt x="281" y="928"/>
                    </a:lnTo>
                    <a:lnTo>
                      <a:pt x="247" y="881"/>
                    </a:lnTo>
                    <a:lnTo>
                      <a:pt x="222" y="843"/>
                    </a:lnTo>
                    <a:lnTo>
                      <a:pt x="197" y="806"/>
                    </a:lnTo>
                    <a:lnTo>
                      <a:pt x="167" y="760"/>
                    </a:lnTo>
                    <a:lnTo>
                      <a:pt x="133" y="709"/>
                    </a:lnTo>
                    <a:lnTo>
                      <a:pt x="98" y="652"/>
                    </a:lnTo>
                    <a:lnTo>
                      <a:pt x="82" y="622"/>
                    </a:lnTo>
                    <a:lnTo>
                      <a:pt x="66" y="592"/>
                    </a:lnTo>
                    <a:lnTo>
                      <a:pt x="51" y="560"/>
                    </a:lnTo>
                    <a:lnTo>
                      <a:pt x="38" y="527"/>
                    </a:lnTo>
                    <a:lnTo>
                      <a:pt x="26" y="495"/>
                    </a:lnTo>
                    <a:lnTo>
                      <a:pt x="16" y="463"/>
                    </a:lnTo>
                    <a:lnTo>
                      <a:pt x="8" y="430"/>
                    </a:lnTo>
                    <a:lnTo>
                      <a:pt x="2" y="396"/>
                    </a:lnTo>
                    <a:lnTo>
                      <a:pt x="0" y="364"/>
                    </a:lnTo>
                    <a:lnTo>
                      <a:pt x="1" y="332"/>
                    </a:lnTo>
                    <a:lnTo>
                      <a:pt x="7" y="300"/>
                    </a:lnTo>
                    <a:lnTo>
                      <a:pt x="15" y="269"/>
                    </a:lnTo>
                    <a:lnTo>
                      <a:pt x="28" y="238"/>
                    </a:lnTo>
                    <a:lnTo>
                      <a:pt x="45" y="209"/>
                    </a:lnTo>
                    <a:lnTo>
                      <a:pt x="67" y="181"/>
                    </a:lnTo>
                    <a:lnTo>
                      <a:pt x="94" y="154"/>
                    </a:lnTo>
                    <a:lnTo>
                      <a:pt x="126" y="128"/>
                    </a:lnTo>
                    <a:lnTo>
                      <a:pt x="165" y="104"/>
                    </a:lnTo>
                    <a:lnTo>
                      <a:pt x="209" y="81"/>
                    </a:lnTo>
                    <a:lnTo>
                      <a:pt x="259" y="61"/>
                    </a:lnTo>
                    <a:lnTo>
                      <a:pt x="317" y="42"/>
                    </a:lnTo>
                    <a:lnTo>
                      <a:pt x="381" y="26"/>
                    </a:lnTo>
                    <a:lnTo>
                      <a:pt x="453" y="12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7" name="Freeform 148"/>
              <p:cNvSpPr>
                <a:spLocks/>
              </p:cNvSpPr>
              <p:nvPr/>
            </p:nvSpPr>
            <p:spPr bwMode="auto">
              <a:xfrm>
                <a:off x="1466" y="2648"/>
                <a:ext cx="169" cy="214"/>
              </a:xfrm>
              <a:custGeom>
                <a:avLst/>
                <a:gdLst>
                  <a:gd name="T0" fmla="*/ 0 w 2374"/>
                  <a:gd name="T1" fmla="*/ 0 h 2993"/>
                  <a:gd name="T2" fmla="*/ 0 w 2374"/>
                  <a:gd name="T3" fmla="*/ 0 h 2993"/>
                  <a:gd name="T4" fmla="*/ 0 w 2374"/>
                  <a:gd name="T5" fmla="*/ 0 h 2993"/>
                  <a:gd name="T6" fmla="*/ 0 w 2374"/>
                  <a:gd name="T7" fmla="*/ 0 h 2993"/>
                  <a:gd name="T8" fmla="*/ 0 w 2374"/>
                  <a:gd name="T9" fmla="*/ 0 h 2993"/>
                  <a:gd name="T10" fmla="*/ 0 w 2374"/>
                  <a:gd name="T11" fmla="*/ 0 h 2993"/>
                  <a:gd name="T12" fmla="*/ 0 w 2374"/>
                  <a:gd name="T13" fmla="*/ 0 h 2993"/>
                  <a:gd name="T14" fmla="*/ 0 w 2374"/>
                  <a:gd name="T15" fmla="*/ 0 h 2993"/>
                  <a:gd name="T16" fmla="*/ 0 w 2374"/>
                  <a:gd name="T17" fmla="*/ 0 h 2993"/>
                  <a:gd name="T18" fmla="*/ 0 w 2374"/>
                  <a:gd name="T19" fmla="*/ 0 h 2993"/>
                  <a:gd name="T20" fmla="*/ 0 w 2374"/>
                  <a:gd name="T21" fmla="*/ 0 h 2993"/>
                  <a:gd name="T22" fmla="*/ 0 w 2374"/>
                  <a:gd name="T23" fmla="*/ 0 h 2993"/>
                  <a:gd name="T24" fmla="*/ 0 w 2374"/>
                  <a:gd name="T25" fmla="*/ 0 h 2993"/>
                  <a:gd name="T26" fmla="*/ 0 w 2374"/>
                  <a:gd name="T27" fmla="*/ 0 h 2993"/>
                  <a:gd name="T28" fmla="*/ 0 w 2374"/>
                  <a:gd name="T29" fmla="*/ 0 h 2993"/>
                  <a:gd name="T30" fmla="*/ 0 w 2374"/>
                  <a:gd name="T31" fmla="*/ 0 h 2993"/>
                  <a:gd name="T32" fmla="*/ 0 w 2374"/>
                  <a:gd name="T33" fmla="*/ 0 h 2993"/>
                  <a:gd name="T34" fmla="*/ 0 w 2374"/>
                  <a:gd name="T35" fmla="*/ 0 h 2993"/>
                  <a:gd name="T36" fmla="*/ 0 w 2374"/>
                  <a:gd name="T37" fmla="*/ 0 h 2993"/>
                  <a:gd name="T38" fmla="*/ 0 w 2374"/>
                  <a:gd name="T39" fmla="*/ 0 h 2993"/>
                  <a:gd name="T40" fmla="*/ 0 w 2374"/>
                  <a:gd name="T41" fmla="*/ 0 h 2993"/>
                  <a:gd name="T42" fmla="*/ 0 w 2374"/>
                  <a:gd name="T43" fmla="*/ 0 h 2993"/>
                  <a:gd name="T44" fmla="*/ 0 w 2374"/>
                  <a:gd name="T45" fmla="*/ 0 h 2993"/>
                  <a:gd name="T46" fmla="*/ 0 w 2374"/>
                  <a:gd name="T47" fmla="*/ 0 h 2993"/>
                  <a:gd name="T48" fmla="*/ 0 w 2374"/>
                  <a:gd name="T49" fmla="*/ 0 h 2993"/>
                  <a:gd name="T50" fmla="*/ 0 w 2374"/>
                  <a:gd name="T51" fmla="*/ 0 h 2993"/>
                  <a:gd name="T52" fmla="*/ 0 w 2374"/>
                  <a:gd name="T53" fmla="*/ 0 h 2993"/>
                  <a:gd name="T54" fmla="*/ 0 w 2374"/>
                  <a:gd name="T55" fmla="*/ 0 h 2993"/>
                  <a:gd name="T56" fmla="*/ 0 w 2374"/>
                  <a:gd name="T57" fmla="*/ 0 h 2993"/>
                  <a:gd name="T58" fmla="*/ 0 w 2374"/>
                  <a:gd name="T59" fmla="*/ 0 h 2993"/>
                  <a:gd name="T60" fmla="*/ 0 w 2374"/>
                  <a:gd name="T61" fmla="*/ 0 h 2993"/>
                  <a:gd name="T62" fmla="*/ 0 w 2374"/>
                  <a:gd name="T63" fmla="*/ 0 h 2993"/>
                  <a:gd name="T64" fmla="*/ 0 w 2374"/>
                  <a:gd name="T65" fmla="*/ 0 h 2993"/>
                  <a:gd name="T66" fmla="*/ 0 w 2374"/>
                  <a:gd name="T67" fmla="*/ 0 h 2993"/>
                  <a:gd name="T68" fmla="*/ 0 w 2374"/>
                  <a:gd name="T69" fmla="*/ 0 h 2993"/>
                  <a:gd name="T70" fmla="*/ 0 w 2374"/>
                  <a:gd name="T71" fmla="*/ 0 h 2993"/>
                  <a:gd name="T72" fmla="*/ 0 w 2374"/>
                  <a:gd name="T73" fmla="*/ 0 h 2993"/>
                  <a:gd name="T74" fmla="*/ 0 w 2374"/>
                  <a:gd name="T75" fmla="*/ 0 h 2993"/>
                  <a:gd name="T76" fmla="*/ 0 w 2374"/>
                  <a:gd name="T77" fmla="*/ 0 h 29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374" h="2993">
                    <a:moveTo>
                      <a:pt x="1088" y="0"/>
                    </a:moveTo>
                    <a:lnTo>
                      <a:pt x="865" y="19"/>
                    </a:lnTo>
                    <a:lnTo>
                      <a:pt x="857" y="29"/>
                    </a:lnTo>
                    <a:lnTo>
                      <a:pt x="834" y="60"/>
                    </a:lnTo>
                    <a:lnTo>
                      <a:pt x="818" y="84"/>
                    </a:lnTo>
                    <a:lnTo>
                      <a:pt x="797" y="113"/>
                    </a:lnTo>
                    <a:lnTo>
                      <a:pt x="774" y="149"/>
                    </a:lnTo>
                    <a:lnTo>
                      <a:pt x="749" y="192"/>
                    </a:lnTo>
                    <a:lnTo>
                      <a:pt x="720" y="241"/>
                    </a:lnTo>
                    <a:lnTo>
                      <a:pt x="690" y="297"/>
                    </a:lnTo>
                    <a:lnTo>
                      <a:pt x="656" y="361"/>
                    </a:lnTo>
                    <a:lnTo>
                      <a:pt x="622" y="431"/>
                    </a:lnTo>
                    <a:lnTo>
                      <a:pt x="585" y="511"/>
                    </a:lnTo>
                    <a:lnTo>
                      <a:pt x="547" y="598"/>
                    </a:lnTo>
                    <a:lnTo>
                      <a:pt x="506" y="692"/>
                    </a:lnTo>
                    <a:lnTo>
                      <a:pt x="466" y="796"/>
                    </a:lnTo>
                    <a:lnTo>
                      <a:pt x="445" y="853"/>
                    </a:lnTo>
                    <a:lnTo>
                      <a:pt x="424" y="916"/>
                    </a:lnTo>
                    <a:lnTo>
                      <a:pt x="403" y="984"/>
                    </a:lnTo>
                    <a:lnTo>
                      <a:pt x="382" y="1057"/>
                    </a:lnTo>
                    <a:lnTo>
                      <a:pt x="361" y="1133"/>
                    </a:lnTo>
                    <a:lnTo>
                      <a:pt x="340" y="1213"/>
                    </a:lnTo>
                    <a:lnTo>
                      <a:pt x="320" y="1297"/>
                    </a:lnTo>
                    <a:lnTo>
                      <a:pt x="300" y="1383"/>
                    </a:lnTo>
                    <a:lnTo>
                      <a:pt x="279" y="1471"/>
                    </a:lnTo>
                    <a:lnTo>
                      <a:pt x="260" y="1562"/>
                    </a:lnTo>
                    <a:lnTo>
                      <a:pt x="239" y="1653"/>
                    </a:lnTo>
                    <a:lnTo>
                      <a:pt x="221" y="1745"/>
                    </a:lnTo>
                    <a:lnTo>
                      <a:pt x="184" y="1929"/>
                    </a:lnTo>
                    <a:lnTo>
                      <a:pt x="150" y="2111"/>
                    </a:lnTo>
                    <a:lnTo>
                      <a:pt x="118" y="2286"/>
                    </a:lnTo>
                    <a:lnTo>
                      <a:pt x="88" y="2450"/>
                    </a:lnTo>
                    <a:lnTo>
                      <a:pt x="63" y="2600"/>
                    </a:lnTo>
                    <a:lnTo>
                      <a:pt x="41" y="2731"/>
                    </a:lnTo>
                    <a:lnTo>
                      <a:pt x="11" y="2923"/>
                    </a:lnTo>
                    <a:lnTo>
                      <a:pt x="0" y="2993"/>
                    </a:lnTo>
                    <a:lnTo>
                      <a:pt x="2374" y="2993"/>
                    </a:lnTo>
                    <a:lnTo>
                      <a:pt x="2022" y="1054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8" name="Freeform 149"/>
              <p:cNvSpPr>
                <a:spLocks/>
              </p:cNvSpPr>
              <p:nvPr/>
            </p:nvSpPr>
            <p:spPr bwMode="auto">
              <a:xfrm>
                <a:off x="1405" y="2649"/>
                <a:ext cx="149" cy="152"/>
              </a:xfrm>
              <a:custGeom>
                <a:avLst/>
                <a:gdLst>
                  <a:gd name="T0" fmla="*/ 0 w 2086"/>
                  <a:gd name="T1" fmla="*/ 0 h 2132"/>
                  <a:gd name="T2" fmla="*/ 0 w 2086"/>
                  <a:gd name="T3" fmla="*/ 0 h 2132"/>
                  <a:gd name="T4" fmla="*/ 0 w 2086"/>
                  <a:gd name="T5" fmla="*/ 0 h 2132"/>
                  <a:gd name="T6" fmla="*/ 0 w 2086"/>
                  <a:gd name="T7" fmla="*/ 0 h 2132"/>
                  <a:gd name="T8" fmla="*/ 0 w 2086"/>
                  <a:gd name="T9" fmla="*/ 0 h 2132"/>
                  <a:gd name="T10" fmla="*/ 0 w 2086"/>
                  <a:gd name="T11" fmla="*/ 0 h 2132"/>
                  <a:gd name="T12" fmla="*/ 0 w 2086"/>
                  <a:gd name="T13" fmla="*/ 0 h 2132"/>
                  <a:gd name="T14" fmla="*/ 0 w 2086"/>
                  <a:gd name="T15" fmla="*/ 0 h 2132"/>
                  <a:gd name="T16" fmla="*/ 0 w 2086"/>
                  <a:gd name="T17" fmla="*/ 0 h 2132"/>
                  <a:gd name="T18" fmla="*/ 0 w 2086"/>
                  <a:gd name="T19" fmla="*/ 0 h 2132"/>
                  <a:gd name="T20" fmla="*/ 0 w 2086"/>
                  <a:gd name="T21" fmla="*/ 0 h 2132"/>
                  <a:gd name="T22" fmla="*/ 0 w 2086"/>
                  <a:gd name="T23" fmla="*/ 0 h 2132"/>
                  <a:gd name="T24" fmla="*/ 0 w 2086"/>
                  <a:gd name="T25" fmla="*/ 0 h 2132"/>
                  <a:gd name="T26" fmla="*/ 0 w 2086"/>
                  <a:gd name="T27" fmla="*/ 0 h 2132"/>
                  <a:gd name="T28" fmla="*/ 0 w 2086"/>
                  <a:gd name="T29" fmla="*/ 0 h 2132"/>
                  <a:gd name="T30" fmla="*/ 0 w 2086"/>
                  <a:gd name="T31" fmla="*/ 0 h 2132"/>
                  <a:gd name="T32" fmla="*/ 0 w 2086"/>
                  <a:gd name="T33" fmla="*/ 0 h 2132"/>
                  <a:gd name="T34" fmla="*/ 0 w 2086"/>
                  <a:gd name="T35" fmla="*/ 0 h 2132"/>
                  <a:gd name="T36" fmla="*/ 0 w 2086"/>
                  <a:gd name="T37" fmla="*/ 0 h 2132"/>
                  <a:gd name="T38" fmla="*/ 0 w 2086"/>
                  <a:gd name="T39" fmla="*/ 0 h 2132"/>
                  <a:gd name="T40" fmla="*/ 0 w 2086"/>
                  <a:gd name="T41" fmla="*/ 0 h 2132"/>
                  <a:gd name="T42" fmla="*/ 0 w 2086"/>
                  <a:gd name="T43" fmla="*/ 0 h 2132"/>
                  <a:gd name="T44" fmla="*/ 0 w 2086"/>
                  <a:gd name="T45" fmla="*/ 0 h 2132"/>
                  <a:gd name="T46" fmla="*/ 0 w 2086"/>
                  <a:gd name="T47" fmla="*/ 0 h 2132"/>
                  <a:gd name="T48" fmla="*/ 0 w 2086"/>
                  <a:gd name="T49" fmla="*/ 0 h 2132"/>
                  <a:gd name="T50" fmla="*/ 0 w 2086"/>
                  <a:gd name="T51" fmla="*/ 0 h 2132"/>
                  <a:gd name="T52" fmla="*/ 0 w 2086"/>
                  <a:gd name="T53" fmla="*/ 0 h 2132"/>
                  <a:gd name="T54" fmla="*/ 0 w 2086"/>
                  <a:gd name="T55" fmla="*/ 0 h 2132"/>
                  <a:gd name="T56" fmla="*/ 0 w 2086"/>
                  <a:gd name="T57" fmla="*/ 0 h 2132"/>
                  <a:gd name="T58" fmla="*/ 0 w 2086"/>
                  <a:gd name="T59" fmla="*/ 0 h 2132"/>
                  <a:gd name="T60" fmla="*/ 0 w 2086"/>
                  <a:gd name="T61" fmla="*/ 0 h 2132"/>
                  <a:gd name="T62" fmla="*/ 0 w 2086"/>
                  <a:gd name="T63" fmla="*/ 0 h 2132"/>
                  <a:gd name="T64" fmla="*/ 0 w 2086"/>
                  <a:gd name="T65" fmla="*/ 0 h 2132"/>
                  <a:gd name="T66" fmla="*/ 0 w 2086"/>
                  <a:gd name="T67" fmla="*/ 0 h 2132"/>
                  <a:gd name="T68" fmla="*/ 0 w 2086"/>
                  <a:gd name="T69" fmla="*/ 0 h 2132"/>
                  <a:gd name="T70" fmla="*/ 0 w 2086"/>
                  <a:gd name="T71" fmla="*/ 0 h 2132"/>
                  <a:gd name="T72" fmla="*/ 0 w 2086"/>
                  <a:gd name="T73" fmla="*/ 0 h 2132"/>
                  <a:gd name="T74" fmla="*/ 0 w 2086"/>
                  <a:gd name="T75" fmla="*/ 0 h 2132"/>
                  <a:gd name="T76" fmla="*/ 0 w 2086"/>
                  <a:gd name="T77" fmla="*/ 0 h 2132"/>
                  <a:gd name="T78" fmla="*/ 0 w 2086"/>
                  <a:gd name="T79" fmla="*/ 0 h 2132"/>
                  <a:gd name="T80" fmla="*/ 0 w 2086"/>
                  <a:gd name="T81" fmla="*/ 0 h 2132"/>
                  <a:gd name="T82" fmla="*/ 0 w 2086"/>
                  <a:gd name="T83" fmla="*/ 0 h 2132"/>
                  <a:gd name="T84" fmla="*/ 0 w 2086"/>
                  <a:gd name="T85" fmla="*/ 0 h 2132"/>
                  <a:gd name="T86" fmla="*/ 0 w 2086"/>
                  <a:gd name="T87" fmla="*/ 0 h 2132"/>
                  <a:gd name="T88" fmla="*/ 0 w 2086"/>
                  <a:gd name="T89" fmla="*/ 0 h 2132"/>
                  <a:gd name="T90" fmla="*/ 0 w 2086"/>
                  <a:gd name="T91" fmla="*/ 0 h 2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086" h="2132">
                    <a:moveTo>
                      <a:pt x="1841" y="1"/>
                    </a:moveTo>
                    <a:lnTo>
                      <a:pt x="1812" y="0"/>
                    </a:lnTo>
                    <a:lnTo>
                      <a:pt x="1780" y="1"/>
                    </a:lnTo>
                    <a:lnTo>
                      <a:pt x="1747" y="5"/>
                    </a:lnTo>
                    <a:lnTo>
                      <a:pt x="1712" y="10"/>
                    </a:lnTo>
                    <a:lnTo>
                      <a:pt x="1676" y="17"/>
                    </a:lnTo>
                    <a:lnTo>
                      <a:pt x="1637" y="26"/>
                    </a:lnTo>
                    <a:lnTo>
                      <a:pt x="1599" y="37"/>
                    </a:lnTo>
                    <a:lnTo>
                      <a:pt x="1558" y="50"/>
                    </a:lnTo>
                    <a:lnTo>
                      <a:pt x="1517" y="65"/>
                    </a:lnTo>
                    <a:lnTo>
                      <a:pt x="1474" y="80"/>
                    </a:lnTo>
                    <a:lnTo>
                      <a:pt x="1432" y="97"/>
                    </a:lnTo>
                    <a:lnTo>
                      <a:pt x="1389" y="115"/>
                    </a:lnTo>
                    <a:lnTo>
                      <a:pt x="1344" y="134"/>
                    </a:lnTo>
                    <a:lnTo>
                      <a:pt x="1301" y="154"/>
                    </a:lnTo>
                    <a:lnTo>
                      <a:pt x="1257" y="176"/>
                    </a:lnTo>
                    <a:lnTo>
                      <a:pt x="1212" y="198"/>
                    </a:lnTo>
                    <a:lnTo>
                      <a:pt x="1169" y="220"/>
                    </a:lnTo>
                    <a:lnTo>
                      <a:pt x="1126" y="244"/>
                    </a:lnTo>
                    <a:lnTo>
                      <a:pt x="1082" y="267"/>
                    </a:lnTo>
                    <a:lnTo>
                      <a:pt x="1040" y="292"/>
                    </a:lnTo>
                    <a:lnTo>
                      <a:pt x="999" y="317"/>
                    </a:lnTo>
                    <a:lnTo>
                      <a:pt x="959" y="342"/>
                    </a:lnTo>
                    <a:lnTo>
                      <a:pt x="919" y="367"/>
                    </a:lnTo>
                    <a:lnTo>
                      <a:pt x="882" y="391"/>
                    </a:lnTo>
                    <a:lnTo>
                      <a:pt x="845" y="416"/>
                    </a:lnTo>
                    <a:lnTo>
                      <a:pt x="811" y="440"/>
                    </a:lnTo>
                    <a:lnTo>
                      <a:pt x="777" y="466"/>
                    </a:lnTo>
                    <a:lnTo>
                      <a:pt x="746" y="489"/>
                    </a:lnTo>
                    <a:lnTo>
                      <a:pt x="717" y="513"/>
                    </a:lnTo>
                    <a:lnTo>
                      <a:pt x="690" y="535"/>
                    </a:lnTo>
                    <a:lnTo>
                      <a:pt x="666" y="557"/>
                    </a:lnTo>
                    <a:lnTo>
                      <a:pt x="643" y="579"/>
                    </a:lnTo>
                    <a:lnTo>
                      <a:pt x="622" y="601"/>
                    </a:lnTo>
                    <a:lnTo>
                      <a:pt x="600" y="627"/>
                    </a:lnTo>
                    <a:lnTo>
                      <a:pt x="577" y="655"/>
                    </a:lnTo>
                    <a:lnTo>
                      <a:pt x="554" y="686"/>
                    </a:lnTo>
                    <a:lnTo>
                      <a:pt x="530" y="720"/>
                    </a:lnTo>
                    <a:lnTo>
                      <a:pt x="505" y="756"/>
                    </a:lnTo>
                    <a:lnTo>
                      <a:pt x="480" y="793"/>
                    </a:lnTo>
                    <a:lnTo>
                      <a:pt x="455" y="833"/>
                    </a:lnTo>
                    <a:lnTo>
                      <a:pt x="430" y="876"/>
                    </a:lnTo>
                    <a:lnTo>
                      <a:pt x="405" y="919"/>
                    </a:lnTo>
                    <a:lnTo>
                      <a:pt x="379" y="963"/>
                    </a:lnTo>
                    <a:lnTo>
                      <a:pt x="354" y="1010"/>
                    </a:lnTo>
                    <a:lnTo>
                      <a:pt x="328" y="1057"/>
                    </a:lnTo>
                    <a:lnTo>
                      <a:pt x="304" y="1104"/>
                    </a:lnTo>
                    <a:lnTo>
                      <a:pt x="279" y="1154"/>
                    </a:lnTo>
                    <a:lnTo>
                      <a:pt x="255" y="1203"/>
                    </a:lnTo>
                    <a:lnTo>
                      <a:pt x="231" y="1252"/>
                    </a:lnTo>
                    <a:lnTo>
                      <a:pt x="208" y="1302"/>
                    </a:lnTo>
                    <a:lnTo>
                      <a:pt x="186" y="1351"/>
                    </a:lnTo>
                    <a:lnTo>
                      <a:pt x="164" y="1401"/>
                    </a:lnTo>
                    <a:lnTo>
                      <a:pt x="144" y="1450"/>
                    </a:lnTo>
                    <a:lnTo>
                      <a:pt x="124" y="1498"/>
                    </a:lnTo>
                    <a:lnTo>
                      <a:pt x="106" y="1547"/>
                    </a:lnTo>
                    <a:lnTo>
                      <a:pt x="87" y="1593"/>
                    </a:lnTo>
                    <a:lnTo>
                      <a:pt x="71" y="1638"/>
                    </a:lnTo>
                    <a:lnTo>
                      <a:pt x="56" y="1683"/>
                    </a:lnTo>
                    <a:lnTo>
                      <a:pt x="43" y="1725"/>
                    </a:lnTo>
                    <a:lnTo>
                      <a:pt x="31" y="1766"/>
                    </a:lnTo>
                    <a:lnTo>
                      <a:pt x="21" y="1806"/>
                    </a:lnTo>
                    <a:lnTo>
                      <a:pt x="12" y="1843"/>
                    </a:lnTo>
                    <a:lnTo>
                      <a:pt x="5" y="1877"/>
                    </a:lnTo>
                    <a:lnTo>
                      <a:pt x="0" y="1910"/>
                    </a:lnTo>
                    <a:lnTo>
                      <a:pt x="843" y="2132"/>
                    </a:lnTo>
                    <a:lnTo>
                      <a:pt x="851" y="2100"/>
                    </a:lnTo>
                    <a:lnTo>
                      <a:pt x="875" y="2014"/>
                    </a:lnTo>
                    <a:lnTo>
                      <a:pt x="892" y="1956"/>
                    </a:lnTo>
                    <a:lnTo>
                      <a:pt x="913" y="1888"/>
                    </a:lnTo>
                    <a:lnTo>
                      <a:pt x="937" y="1816"/>
                    </a:lnTo>
                    <a:lnTo>
                      <a:pt x="965" y="1738"/>
                    </a:lnTo>
                    <a:lnTo>
                      <a:pt x="980" y="1699"/>
                    </a:lnTo>
                    <a:lnTo>
                      <a:pt x="996" y="1659"/>
                    </a:lnTo>
                    <a:lnTo>
                      <a:pt x="1012" y="1617"/>
                    </a:lnTo>
                    <a:lnTo>
                      <a:pt x="1029" y="1577"/>
                    </a:lnTo>
                    <a:lnTo>
                      <a:pt x="1047" y="1538"/>
                    </a:lnTo>
                    <a:lnTo>
                      <a:pt x="1065" y="1497"/>
                    </a:lnTo>
                    <a:lnTo>
                      <a:pt x="1084" y="1458"/>
                    </a:lnTo>
                    <a:lnTo>
                      <a:pt x="1105" y="1421"/>
                    </a:lnTo>
                    <a:lnTo>
                      <a:pt x="1126" y="1383"/>
                    </a:lnTo>
                    <a:lnTo>
                      <a:pt x="1147" y="1348"/>
                    </a:lnTo>
                    <a:lnTo>
                      <a:pt x="1169" y="1314"/>
                    </a:lnTo>
                    <a:lnTo>
                      <a:pt x="1191" y="1283"/>
                    </a:lnTo>
                    <a:lnTo>
                      <a:pt x="1214" y="1252"/>
                    </a:lnTo>
                    <a:lnTo>
                      <a:pt x="1238" y="1225"/>
                    </a:lnTo>
                    <a:lnTo>
                      <a:pt x="1262" y="1200"/>
                    </a:lnTo>
                    <a:lnTo>
                      <a:pt x="1287" y="1178"/>
                    </a:lnTo>
                    <a:lnTo>
                      <a:pt x="1312" y="1157"/>
                    </a:lnTo>
                    <a:lnTo>
                      <a:pt x="1339" y="1136"/>
                    </a:lnTo>
                    <a:lnTo>
                      <a:pt x="1367" y="1114"/>
                    </a:lnTo>
                    <a:lnTo>
                      <a:pt x="1398" y="1093"/>
                    </a:lnTo>
                    <a:lnTo>
                      <a:pt x="1459" y="1051"/>
                    </a:lnTo>
                    <a:lnTo>
                      <a:pt x="1524" y="1008"/>
                    </a:lnTo>
                    <a:lnTo>
                      <a:pt x="1590" y="963"/>
                    </a:lnTo>
                    <a:lnTo>
                      <a:pt x="1657" y="919"/>
                    </a:lnTo>
                    <a:lnTo>
                      <a:pt x="1722" y="874"/>
                    </a:lnTo>
                    <a:lnTo>
                      <a:pt x="1785" y="828"/>
                    </a:lnTo>
                    <a:lnTo>
                      <a:pt x="1817" y="805"/>
                    </a:lnTo>
                    <a:lnTo>
                      <a:pt x="1846" y="782"/>
                    </a:lnTo>
                    <a:lnTo>
                      <a:pt x="1875" y="759"/>
                    </a:lnTo>
                    <a:lnTo>
                      <a:pt x="1902" y="736"/>
                    </a:lnTo>
                    <a:lnTo>
                      <a:pt x="1928" y="712"/>
                    </a:lnTo>
                    <a:lnTo>
                      <a:pt x="1954" y="688"/>
                    </a:lnTo>
                    <a:lnTo>
                      <a:pt x="1977" y="665"/>
                    </a:lnTo>
                    <a:lnTo>
                      <a:pt x="1998" y="641"/>
                    </a:lnTo>
                    <a:lnTo>
                      <a:pt x="2017" y="617"/>
                    </a:lnTo>
                    <a:lnTo>
                      <a:pt x="2034" y="593"/>
                    </a:lnTo>
                    <a:lnTo>
                      <a:pt x="2049" y="568"/>
                    </a:lnTo>
                    <a:lnTo>
                      <a:pt x="2061" y="544"/>
                    </a:lnTo>
                    <a:lnTo>
                      <a:pt x="2071" y="520"/>
                    </a:lnTo>
                    <a:lnTo>
                      <a:pt x="2080" y="495"/>
                    </a:lnTo>
                    <a:lnTo>
                      <a:pt x="2084" y="471"/>
                    </a:lnTo>
                    <a:lnTo>
                      <a:pt x="2086" y="446"/>
                    </a:lnTo>
                    <a:lnTo>
                      <a:pt x="2086" y="351"/>
                    </a:lnTo>
                    <a:lnTo>
                      <a:pt x="2085" y="267"/>
                    </a:lnTo>
                    <a:lnTo>
                      <a:pt x="2083" y="229"/>
                    </a:lnTo>
                    <a:lnTo>
                      <a:pt x="2079" y="194"/>
                    </a:lnTo>
                    <a:lnTo>
                      <a:pt x="2075" y="178"/>
                    </a:lnTo>
                    <a:lnTo>
                      <a:pt x="2071" y="161"/>
                    </a:lnTo>
                    <a:lnTo>
                      <a:pt x="2067" y="146"/>
                    </a:lnTo>
                    <a:lnTo>
                      <a:pt x="2063" y="132"/>
                    </a:lnTo>
                    <a:lnTo>
                      <a:pt x="2057" y="118"/>
                    </a:lnTo>
                    <a:lnTo>
                      <a:pt x="2051" y="105"/>
                    </a:lnTo>
                    <a:lnTo>
                      <a:pt x="2043" y="93"/>
                    </a:lnTo>
                    <a:lnTo>
                      <a:pt x="2035" y="82"/>
                    </a:lnTo>
                    <a:lnTo>
                      <a:pt x="2026" y="71"/>
                    </a:lnTo>
                    <a:lnTo>
                      <a:pt x="2016" y="61"/>
                    </a:lnTo>
                    <a:lnTo>
                      <a:pt x="2004" y="52"/>
                    </a:lnTo>
                    <a:lnTo>
                      <a:pt x="1992" y="43"/>
                    </a:lnTo>
                    <a:lnTo>
                      <a:pt x="1978" y="35"/>
                    </a:lnTo>
                    <a:lnTo>
                      <a:pt x="1963" y="28"/>
                    </a:lnTo>
                    <a:lnTo>
                      <a:pt x="1946" y="21"/>
                    </a:lnTo>
                    <a:lnTo>
                      <a:pt x="1928" y="16"/>
                    </a:lnTo>
                    <a:lnTo>
                      <a:pt x="1908" y="11"/>
                    </a:lnTo>
                    <a:lnTo>
                      <a:pt x="1888" y="7"/>
                    </a:lnTo>
                    <a:lnTo>
                      <a:pt x="1865" y="4"/>
                    </a:lnTo>
                    <a:lnTo>
                      <a:pt x="1841" y="1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9" name="Freeform 150"/>
              <p:cNvSpPr>
                <a:spLocks/>
              </p:cNvSpPr>
              <p:nvPr/>
            </p:nvSpPr>
            <p:spPr bwMode="auto">
              <a:xfrm>
                <a:off x="1392" y="2763"/>
                <a:ext cx="74" cy="74"/>
              </a:xfrm>
              <a:custGeom>
                <a:avLst/>
                <a:gdLst>
                  <a:gd name="T0" fmla="*/ 0 w 1032"/>
                  <a:gd name="T1" fmla="*/ 0 h 1032"/>
                  <a:gd name="T2" fmla="*/ 0 w 1032"/>
                  <a:gd name="T3" fmla="*/ 0 h 1032"/>
                  <a:gd name="T4" fmla="*/ 0 w 1032"/>
                  <a:gd name="T5" fmla="*/ 0 h 1032"/>
                  <a:gd name="T6" fmla="*/ 0 w 1032"/>
                  <a:gd name="T7" fmla="*/ 0 h 1032"/>
                  <a:gd name="T8" fmla="*/ 0 w 1032"/>
                  <a:gd name="T9" fmla="*/ 0 h 1032"/>
                  <a:gd name="T10" fmla="*/ 0 w 1032"/>
                  <a:gd name="T11" fmla="*/ 0 h 1032"/>
                  <a:gd name="T12" fmla="*/ 0 w 1032"/>
                  <a:gd name="T13" fmla="*/ 0 h 1032"/>
                  <a:gd name="T14" fmla="*/ 0 w 1032"/>
                  <a:gd name="T15" fmla="*/ 0 h 1032"/>
                  <a:gd name="T16" fmla="*/ 0 w 1032"/>
                  <a:gd name="T17" fmla="*/ 0 h 1032"/>
                  <a:gd name="T18" fmla="*/ 0 w 1032"/>
                  <a:gd name="T19" fmla="*/ 0 h 1032"/>
                  <a:gd name="T20" fmla="*/ 0 w 1032"/>
                  <a:gd name="T21" fmla="*/ 0 h 1032"/>
                  <a:gd name="T22" fmla="*/ 0 w 1032"/>
                  <a:gd name="T23" fmla="*/ 0 h 1032"/>
                  <a:gd name="T24" fmla="*/ 0 w 1032"/>
                  <a:gd name="T25" fmla="*/ 0 h 1032"/>
                  <a:gd name="T26" fmla="*/ 0 w 1032"/>
                  <a:gd name="T27" fmla="*/ 0 h 1032"/>
                  <a:gd name="T28" fmla="*/ 0 w 1032"/>
                  <a:gd name="T29" fmla="*/ 0 h 1032"/>
                  <a:gd name="T30" fmla="*/ 0 w 1032"/>
                  <a:gd name="T31" fmla="*/ 0 h 1032"/>
                  <a:gd name="T32" fmla="*/ 0 w 1032"/>
                  <a:gd name="T33" fmla="*/ 0 h 1032"/>
                  <a:gd name="T34" fmla="*/ 0 w 1032"/>
                  <a:gd name="T35" fmla="*/ 0 h 1032"/>
                  <a:gd name="T36" fmla="*/ 0 w 1032"/>
                  <a:gd name="T37" fmla="*/ 0 h 1032"/>
                  <a:gd name="T38" fmla="*/ 0 w 1032"/>
                  <a:gd name="T39" fmla="*/ 0 h 1032"/>
                  <a:gd name="T40" fmla="*/ 0 w 1032"/>
                  <a:gd name="T41" fmla="*/ 0 h 1032"/>
                  <a:gd name="T42" fmla="*/ 0 w 1032"/>
                  <a:gd name="T43" fmla="*/ 0 h 1032"/>
                  <a:gd name="T44" fmla="*/ 0 w 1032"/>
                  <a:gd name="T45" fmla="*/ 0 h 1032"/>
                  <a:gd name="T46" fmla="*/ 0 w 1032"/>
                  <a:gd name="T47" fmla="*/ 0 h 1032"/>
                  <a:gd name="T48" fmla="*/ 0 w 1032"/>
                  <a:gd name="T49" fmla="*/ 0 h 1032"/>
                  <a:gd name="T50" fmla="*/ 0 w 1032"/>
                  <a:gd name="T51" fmla="*/ 0 h 1032"/>
                  <a:gd name="T52" fmla="*/ 0 w 1032"/>
                  <a:gd name="T53" fmla="*/ 0 h 1032"/>
                  <a:gd name="T54" fmla="*/ 0 w 1032"/>
                  <a:gd name="T55" fmla="*/ 0 h 1032"/>
                  <a:gd name="T56" fmla="*/ 0 w 1032"/>
                  <a:gd name="T57" fmla="*/ 0 h 1032"/>
                  <a:gd name="T58" fmla="*/ 0 w 1032"/>
                  <a:gd name="T59" fmla="*/ 0 h 1032"/>
                  <a:gd name="T60" fmla="*/ 0 w 1032"/>
                  <a:gd name="T61" fmla="*/ 0 h 1032"/>
                  <a:gd name="T62" fmla="*/ 0 w 1032"/>
                  <a:gd name="T63" fmla="*/ 0 h 1032"/>
                  <a:gd name="T64" fmla="*/ 0 w 1032"/>
                  <a:gd name="T65" fmla="*/ 0 h 1032"/>
                  <a:gd name="T66" fmla="*/ 0 w 1032"/>
                  <a:gd name="T67" fmla="*/ 0 h 1032"/>
                  <a:gd name="T68" fmla="*/ 0 w 1032"/>
                  <a:gd name="T69" fmla="*/ 0 h 1032"/>
                  <a:gd name="T70" fmla="*/ 0 w 1032"/>
                  <a:gd name="T71" fmla="*/ 0 h 1032"/>
                  <a:gd name="T72" fmla="*/ 0 w 1032"/>
                  <a:gd name="T73" fmla="*/ 0 h 1032"/>
                  <a:gd name="T74" fmla="*/ 0 w 1032"/>
                  <a:gd name="T75" fmla="*/ 0 h 1032"/>
                  <a:gd name="T76" fmla="*/ 0 w 1032"/>
                  <a:gd name="T77" fmla="*/ 0 h 1032"/>
                  <a:gd name="T78" fmla="*/ 0 w 1032"/>
                  <a:gd name="T79" fmla="*/ 0 h 1032"/>
                  <a:gd name="T80" fmla="*/ 0 w 1032"/>
                  <a:gd name="T81" fmla="*/ 0 h 1032"/>
                  <a:gd name="T82" fmla="*/ 0 w 1032"/>
                  <a:gd name="T83" fmla="*/ 0 h 1032"/>
                  <a:gd name="T84" fmla="*/ 0 w 1032"/>
                  <a:gd name="T85" fmla="*/ 0 h 10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2" h="1032">
                    <a:moveTo>
                      <a:pt x="15" y="641"/>
                    </a:moveTo>
                    <a:lnTo>
                      <a:pt x="22" y="666"/>
                    </a:lnTo>
                    <a:lnTo>
                      <a:pt x="31" y="691"/>
                    </a:lnTo>
                    <a:lnTo>
                      <a:pt x="40" y="715"/>
                    </a:lnTo>
                    <a:lnTo>
                      <a:pt x="50" y="739"/>
                    </a:lnTo>
                    <a:lnTo>
                      <a:pt x="62" y="762"/>
                    </a:lnTo>
                    <a:lnTo>
                      <a:pt x="74" y="784"/>
                    </a:lnTo>
                    <a:lnTo>
                      <a:pt x="88" y="805"/>
                    </a:lnTo>
                    <a:lnTo>
                      <a:pt x="102" y="825"/>
                    </a:lnTo>
                    <a:lnTo>
                      <a:pt x="118" y="845"/>
                    </a:lnTo>
                    <a:lnTo>
                      <a:pt x="134" y="864"/>
                    </a:lnTo>
                    <a:lnTo>
                      <a:pt x="152" y="882"/>
                    </a:lnTo>
                    <a:lnTo>
                      <a:pt x="170" y="899"/>
                    </a:lnTo>
                    <a:lnTo>
                      <a:pt x="189" y="915"/>
                    </a:lnTo>
                    <a:lnTo>
                      <a:pt x="208" y="931"/>
                    </a:lnTo>
                    <a:lnTo>
                      <a:pt x="229" y="945"/>
                    </a:lnTo>
                    <a:lnTo>
                      <a:pt x="249" y="958"/>
                    </a:lnTo>
                    <a:lnTo>
                      <a:pt x="271" y="970"/>
                    </a:lnTo>
                    <a:lnTo>
                      <a:pt x="294" y="981"/>
                    </a:lnTo>
                    <a:lnTo>
                      <a:pt x="316" y="991"/>
                    </a:lnTo>
                    <a:lnTo>
                      <a:pt x="339" y="1000"/>
                    </a:lnTo>
                    <a:lnTo>
                      <a:pt x="362" y="1009"/>
                    </a:lnTo>
                    <a:lnTo>
                      <a:pt x="386" y="1016"/>
                    </a:lnTo>
                    <a:lnTo>
                      <a:pt x="410" y="1021"/>
                    </a:lnTo>
                    <a:lnTo>
                      <a:pt x="436" y="1026"/>
                    </a:lnTo>
                    <a:lnTo>
                      <a:pt x="461" y="1029"/>
                    </a:lnTo>
                    <a:lnTo>
                      <a:pt x="486" y="1031"/>
                    </a:lnTo>
                    <a:lnTo>
                      <a:pt x="511" y="1032"/>
                    </a:lnTo>
                    <a:lnTo>
                      <a:pt x="536" y="1032"/>
                    </a:lnTo>
                    <a:lnTo>
                      <a:pt x="562" y="1030"/>
                    </a:lnTo>
                    <a:lnTo>
                      <a:pt x="589" y="1027"/>
                    </a:lnTo>
                    <a:lnTo>
                      <a:pt x="614" y="1022"/>
                    </a:lnTo>
                    <a:lnTo>
                      <a:pt x="640" y="1017"/>
                    </a:lnTo>
                    <a:lnTo>
                      <a:pt x="666" y="1010"/>
                    </a:lnTo>
                    <a:lnTo>
                      <a:pt x="690" y="1001"/>
                    </a:lnTo>
                    <a:lnTo>
                      <a:pt x="715" y="991"/>
                    </a:lnTo>
                    <a:lnTo>
                      <a:pt x="739" y="981"/>
                    </a:lnTo>
                    <a:lnTo>
                      <a:pt x="761" y="969"/>
                    </a:lnTo>
                    <a:lnTo>
                      <a:pt x="783" y="957"/>
                    </a:lnTo>
                    <a:lnTo>
                      <a:pt x="804" y="943"/>
                    </a:lnTo>
                    <a:lnTo>
                      <a:pt x="825" y="929"/>
                    </a:lnTo>
                    <a:lnTo>
                      <a:pt x="844" y="913"/>
                    </a:lnTo>
                    <a:lnTo>
                      <a:pt x="864" y="897"/>
                    </a:lnTo>
                    <a:lnTo>
                      <a:pt x="882" y="880"/>
                    </a:lnTo>
                    <a:lnTo>
                      <a:pt x="899" y="861"/>
                    </a:lnTo>
                    <a:lnTo>
                      <a:pt x="915" y="842"/>
                    </a:lnTo>
                    <a:lnTo>
                      <a:pt x="930" y="823"/>
                    </a:lnTo>
                    <a:lnTo>
                      <a:pt x="944" y="803"/>
                    </a:lnTo>
                    <a:lnTo>
                      <a:pt x="957" y="782"/>
                    </a:lnTo>
                    <a:lnTo>
                      <a:pt x="969" y="760"/>
                    </a:lnTo>
                    <a:lnTo>
                      <a:pt x="981" y="738"/>
                    </a:lnTo>
                    <a:lnTo>
                      <a:pt x="992" y="715"/>
                    </a:lnTo>
                    <a:lnTo>
                      <a:pt x="1001" y="692"/>
                    </a:lnTo>
                    <a:lnTo>
                      <a:pt x="1008" y="669"/>
                    </a:lnTo>
                    <a:lnTo>
                      <a:pt x="1015" y="645"/>
                    </a:lnTo>
                    <a:lnTo>
                      <a:pt x="1021" y="621"/>
                    </a:lnTo>
                    <a:lnTo>
                      <a:pt x="1025" y="595"/>
                    </a:lnTo>
                    <a:lnTo>
                      <a:pt x="1029" y="570"/>
                    </a:lnTo>
                    <a:lnTo>
                      <a:pt x="1031" y="545"/>
                    </a:lnTo>
                    <a:lnTo>
                      <a:pt x="1032" y="520"/>
                    </a:lnTo>
                    <a:lnTo>
                      <a:pt x="1031" y="495"/>
                    </a:lnTo>
                    <a:lnTo>
                      <a:pt x="1029" y="469"/>
                    </a:lnTo>
                    <a:lnTo>
                      <a:pt x="1026" y="442"/>
                    </a:lnTo>
                    <a:lnTo>
                      <a:pt x="1022" y="417"/>
                    </a:lnTo>
                    <a:lnTo>
                      <a:pt x="1016" y="391"/>
                    </a:lnTo>
                    <a:lnTo>
                      <a:pt x="1009" y="366"/>
                    </a:lnTo>
                    <a:lnTo>
                      <a:pt x="1001" y="341"/>
                    </a:lnTo>
                    <a:lnTo>
                      <a:pt x="992" y="316"/>
                    </a:lnTo>
                    <a:lnTo>
                      <a:pt x="980" y="292"/>
                    </a:lnTo>
                    <a:lnTo>
                      <a:pt x="969" y="270"/>
                    </a:lnTo>
                    <a:lnTo>
                      <a:pt x="956" y="248"/>
                    </a:lnTo>
                    <a:lnTo>
                      <a:pt x="943" y="227"/>
                    </a:lnTo>
                    <a:lnTo>
                      <a:pt x="928" y="206"/>
                    </a:lnTo>
                    <a:lnTo>
                      <a:pt x="913" y="186"/>
                    </a:lnTo>
                    <a:lnTo>
                      <a:pt x="896" y="167"/>
                    </a:lnTo>
                    <a:lnTo>
                      <a:pt x="879" y="149"/>
                    </a:lnTo>
                    <a:lnTo>
                      <a:pt x="861" y="132"/>
                    </a:lnTo>
                    <a:lnTo>
                      <a:pt x="841" y="116"/>
                    </a:lnTo>
                    <a:lnTo>
                      <a:pt x="822" y="101"/>
                    </a:lnTo>
                    <a:lnTo>
                      <a:pt x="802" y="87"/>
                    </a:lnTo>
                    <a:lnTo>
                      <a:pt x="781" y="74"/>
                    </a:lnTo>
                    <a:lnTo>
                      <a:pt x="760" y="62"/>
                    </a:lnTo>
                    <a:lnTo>
                      <a:pt x="738" y="50"/>
                    </a:lnTo>
                    <a:lnTo>
                      <a:pt x="715" y="40"/>
                    </a:lnTo>
                    <a:lnTo>
                      <a:pt x="692" y="31"/>
                    </a:lnTo>
                    <a:lnTo>
                      <a:pt x="668" y="23"/>
                    </a:lnTo>
                    <a:lnTo>
                      <a:pt x="644" y="16"/>
                    </a:lnTo>
                    <a:lnTo>
                      <a:pt x="620" y="10"/>
                    </a:lnTo>
                    <a:lnTo>
                      <a:pt x="596" y="6"/>
                    </a:lnTo>
                    <a:lnTo>
                      <a:pt x="571" y="3"/>
                    </a:lnTo>
                    <a:lnTo>
                      <a:pt x="545" y="0"/>
                    </a:lnTo>
                    <a:lnTo>
                      <a:pt x="520" y="0"/>
                    </a:lnTo>
                    <a:lnTo>
                      <a:pt x="494" y="0"/>
                    </a:lnTo>
                    <a:lnTo>
                      <a:pt x="469" y="2"/>
                    </a:lnTo>
                    <a:lnTo>
                      <a:pt x="443" y="5"/>
                    </a:lnTo>
                    <a:lnTo>
                      <a:pt x="416" y="9"/>
                    </a:lnTo>
                    <a:lnTo>
                      <a:pt x="391" y="15"/>
                    </a:lnTo>
                    <a:lnTo>
                      <a:pt x="365" y="22"/>
                    </a:lnTo>
                    <a:lnTo>
                      <a:pt x="340" y="30"/>
                    </a:lnTo>
                    <a:lnTo>
                      <a:pt x="316" y="39"/>
                    </a:lnTo>
                    <a:lnTo>
                      <a:pt x="293" y="50"/>
                    </a:lnTo>
                    <a:lnTo>
                      <a:pt x="269" y="63"/>
                    </a:lnTo>
                    <a:lnTo>
                      <a:pt x="247" y="75"/>
                    </a:lnTo>
                    <a:lnTo>
                      <a:pt x="226" y="89"/>
                    </a:lnTo>
                    <a:lnTo>
                      <a:pt x="206" y="103"/>
                    </a:lnTo>
                    <a:lnTo>
                      <a:pt x="186" y="119"/>
                    </a:lnTo>
                    <a:lnTo>
                      <a:pt x="167" y="135"/>
                    </a:lnTo>
                    <a:lnTo>
                      <a:pt x="150" y="152"/>
                    </a:lnTo>
                    <a:lnTo>
                      <a:pt x="132" y="170"/>
                    </a:lnTo>
                    <a:lnTo>
                      <a:pt x="116" y="189"/>
                    </a:lnTo>
                    <a:lnTo>
                      <a:pt x="101" y="209"/>
                    </a:lnTo>
                    <a:lnTo>
                      <a:pt x="86" y="229"/>
                    </a:lnTo>
                    <a:lnTo>
                      <a:pt x="73" y="250"/>
                    </a:lnTo>
                    <a:lnTo>
                      <a:pt x="61" y="271"/>
                    </a:lnTo>
                    <a:lnTo>
                      <a:pt x="50" y="293"/>
                    </a:lnTo>
                    <a:lnTo>
                      <a:pt x="40" y="316"/>
                    </a:lnTo>
                    <a:lnTo>
                      <a:pt x="31" y="340"/>
                    </a:lnTo>
                    <a:lnTo>
                      <a:pt x="23" y="363"/>
                    </a:lnTo>
                    <a:lnTo>
                      <a:pt x="16" y="387"/>
                    </a:lnTo>
                    <a:lnTo>
                      <a:pt x="11" y="411"/>
                    </a:lnTo>
                    <a:lnTo>
                      <a:pt x="6" y="435"/>
                    </a:lnTo>
                    <a:lnTo>
                      <a:pt x="3" y="460"/>
                    </a:lnTo>
                    <a:lnTo>
                      <a:pt x="1" y="486"/>
                    </a:lnTo>
                    <a:lnTo>
                      <a:pt x="0" y="512"/>
                    </a:lnTo>
                    <a:lnTo>
                      <a:pt x="0" y="537"/>
                    </a:lnTo>
                    <a:lnTo>
                      <a:pt x="2" y="563"/>
                    </a:lnTo>
                    <a:lnTo>
                      <a:pt x="5" y="588"/>
                    </a:lnTo>
                    <a:lnTo>
                      <a:pt x="10" y="615"/>
                    </a:lnTo>
                    <a:lnTo>
                      <a:pt x="15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0" name="Freeform 151"/>
              <p:cNvSpPr>
                <a:spLocks/>
              </p:cNvSpPr>
              <p:nvPr/>
            </p:nvSpPr>
            <p:spPr bwMode="auto">
              <a:xfrm>
                <a:off x="1654" y="2738"/>
                <a:ext cx="73" cy="74"/>
              </a:xfrm>
              <a:custGeom>
                <a:avLst/>
                <a:gdLst>
                  <a:gd name="T0" fmla="*/ 0 w 1033"/>
                  <a:gd name="T1" fmla="*/ 0 h 1033"/>
                  <a:gd name="T2" fmla="*/ 0 w 1033"/>
                  <a:gd name="T3" fmla="*/ 0 h 1033"/>
                  <a:gd name="T4" fmla="*/ 0 w 1033"/>
                  <a:gd name="T5" fmla="*/ 0 h 1033"/>
                  <a:gd name="T6" fmla="*/ 0 w 1033"/>
                  <a:gd name="T7" fmla="*/ 0 h 1033"/>
                  <a:gd name="T8" fmla="*/ 0 w 1033"/>
                  <a:gd name="T9" fmla="*/ 0 h 1033"/>
                  <a:gd name="T10" fmla="*/ 0 w 1033"/>
                  <a:gd name="T11" fmla="*/ 0 h 1033"/>
                  <a:gd name="T12" fmla="*/ 0 w 1033"/>
                  <a:gd name="T13" fmla="*/ 0 h 1033"/>
                  <a:gd name="T14" fmla="*/ 0 w 1033"/>
                  <a:gd name="T15" fmla="*/ 0 h 1033"/>
                  <a:gd name="T16" fmla="*/ 0 w 1033"/>
                  <a:gd name="T17" fmla="*/ 0 h 1033"/>
                  <a:gd name="T18" fmla="*/ 0 w 1033"/>
                  <a:gd name="T19" fmla="*/ 0 h 1033"/>
                  <a:gd name="T20" fmla="*/ 0 w 1033"/>
                  <a:gd name="T21" fmla="*/ 0 h 1033"/>
                  <a:gd name="T22" fmla="*/ 0 w 1033"/>
                  <a:gd name="T23" fmla="*/ 0 h 1033"/>
                  <a:gd name="T24" fmla="*/ 0 w 1033"/>
                  <a:gd name="T25" fmla="*/ 0 h 1033"/>
                  <a:gd name="T26" fmla="*/ 0 w 1033"/>
                  <a:gd name="T27" fmla="*/ 0 h 1033"/>
                  <a:gd name="T28" fmla="*/ 0 w 1033"/>
                  <a:gd name="T29" fmla="*/ 0 h 1033"/>
                  <a:gd name="T30" fmla="*/ 0 w 1033"/>
                  <a:gd name="T31" fmla="*/ 0 h 1033"/>
                  <a:gd name="T32" fmla="*/ 0 w 1033"/>
                  <a:gd name="T33" fmla="*/ 0 h 1033"/>
                  <a:gd name="T34" fmla="*/ 0 w 1033"/>
                  <a:gd name="T35" fmla="*/ 0 h 1033"/>
                  <a:gd name="T36" fmla="*/ 0 w 1033"/>
                  <a:gd name="T37" fmla="*/ 0 h 1033"/>
                  <a:gd name="T38" fmla="*/ 0 w 1033"/>
                  <a:gd name="T39" fmla="*/ 0 h 1033"/>
                  <a:gd name="T40" fmla="*/ 0 w 1033"/>
                  <a:gd name="T41" fmla="*/ 0 h 1033"/>
                  <a:gd name="T42" fmla="*/ 0 w 1033"/>
                  <a:gd name="T43" fmla="*/ 0 h 1033"/>
                  <a:gd name="T44" fmla="*/ 0 w 1033"/>
                  <a:gd name="T45" fmla="*/ 0 h 1033"/>
                  <a:gd name="T46" fmla="*/ 0 w 1033"/>
                  <a:gd name="T47" fmla="*/ 0 h 1033"/>
                  <a:gd name="T48" fmla="*/ 0 w 1033"/>
                  <a:gd name="T49" fmla="*/ 0 h 1033"/>
                  <a:gd name="T50" fmla="*/ 0 w 1033"/>
                  <a:gd name="T51" fmla="*/ 0 h 1033"/>
                  <a:gd name="T52" fmla="*/ 0 w 1033"/>
                  <a:gd name="T53" fmla="*/ 0 h 1033"/>
                  <a:gd name="T54" fmla="*/ 0 w 1033"/>
                  <a:gd name="T55" fmla="*/ 0 h 1033"/>
                  <a:gd name="T56" fmla="*/ 0 w 1033"/>
                  <a:gd name="T57" fmla="*/ 0 h 1033"/>
                  <a:gd name="T58" fmla="*/ 0 w 1033"/>
                  <a:gd name="T59" fmla="*/ 0 h 1033"/>
                  <a:gd name="T60" fmla="*/ 0 w 1033"/>
                  <a:gd name="T61" fmla="*/ 0 h 1033"/>
                  <a:gd name="T62" fmla="*/ 0 w 1033"/>
                  <a:gd name="T63" fmla="*/ 0 h 1033"/>
                  <a:gd name="T64" fmla="*/ 0 w 1033"/>
                  <a:gd name="T65" fmla="*/ 0 h 1033"/>
                  <a:gd name="T66" fmla="*/ 0 w 1033"/>
                  <a:gd name="T67" fmla="*/ 0 h 1033"/>
                  <a:gd name="T68" fmla="*/ 0 w 1033"/>
                  <a:gd name="T69" fmla="*/ 0 h 1033"/>
                  <a:gd name="T70" fmla="*/ 0 w 1033"/>
                  <a:gd name="T71" fmla="*/ 0 h 1033"/>
                  <a:gd name="T72" fmla="*/ 0 w 1033"/>
                  <a:gd name="T73" fmla="*/ 0 h 1033"/>
                  <a:gd name="T74" fmla="*/ 0 w 1033"/>
                  <a:gd name="T75" fmla="*/ 0 h 1033"/>
                  <a:gd name="T76" fmla="*/ 0 w 1033"/>
                  <a:gd name="T77" fmla="*/ 0 h 1033"/>
                  <a:gd name="T78" fmla="*/ 0 w 1033"/>
                  <a:gd name="T79" fmla="*/ 0 h 1033"/>
                  <a:gd name="T80" fmla="*/ 0 w 1033"/>
                  <a:gd name="T81" fmla="*/ 0 h 1033"/>
                  <a:gd name="T82" fmla="*/ 0 w 1033"/>
                  <a:gd name="T83" fmla="*/ 0 h 1033"/>
                  <a:gd name="T84" fmla="*/ 0 w 1033"/>
                  <a:gd name="T85" fmla="*/ 0 h 10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3" h="1033">
                    <a:moveTo>
                      <a:pt x="17" y="641"/>
                    </a:moveTo>
                    <a:lnTo>
                      <a:pt x="24" y="667"/>
                    </a:lnTo>
                    <a:lnTo>
                      <a:pt x="32" y="692"/>
                    </a:lnTo>
                    <a:lnTo>
                      <a:pt x="41" y="717"/>
                    </a:lnTo>
                    <a:lnTo>
                      <a:pt x="52" y="740"/>
                    </a:lnTo>
                    <a:lnTo>
                      <a:pt x="63" y="763"/>
                    </a:lnTo>
                    <a:lnTo>
                      <a:pt x="76" y="785"/>
                    </a:lnTo>
                    <a:lnTo>
                      <a:pt x="89" y="806"/>
                    </a:lnTo>
                    <a:lnTo>
                      <a:pt x="104" y="827"/>
                    </a:lnTo>
                    <a:lnTo>
                      <a:pt x="119" y="847"/>
                    </a:lnTo>
                    <a:lnTo>
                      <a:pt x="136" y="865"/>
                    </a:lnTo>
                    <a:lnTo>
                      <a:pt x="153" y="883"/>
                    </a:lnTo>
                    <a:lnTo>
                      <a:pt x="172" y="900"/>
                    </a:lnTo>
                    <a:lnTo>
                      <a:pt x="190" y="916"/>
                    </a:lnTo>
                    <a:lnTo>
                      <a:pt x="210" y="931"/>
                    </a:lnTo>
                    <a:lnTo>
                      <a:pt x="230" y="945"/>
                    </a:lnTo>
                    <a:lnTo>
                      <a:pt x="251" y="959"/>
                    </a:lnTo>
                    <a:lnTo>
                      <a:pt x="272" y="972"/>
                    </a:lnTo>
                    <a:lnTo>
                      <a:pt x="294" y="983"/>
                    </a:lnTo>
                    <a:lnTo>
                      <a:pt x="317" y="993"/>
                    </a:lnTo>
                    <a:lnTo>
                      <a:pt x="340" y="1002"/>
                    </a:lnTo>
                    <a:lnTo>
                      <a:pt x="364" y="1010"/>
                    </a:lnTo>
                    <a:lnTo>
                      <a:pt x="388" y="1016"/>
                    </a:lnTo>
                    <a:lnTo>
                      <a:pt x="412" y="1022"/>
                    </a:lnTo>
                    <a:lnTo>
                      <a:pt x="436" y="1026"/>
                    </a:lnTo>
                    <a:lnTo>
                      <a:pt x="462" y="1030"/>
                    </a:lnTo>
                    <a:lnTo>
                      <a:pt x="487" y="1032"/>
                    </a:lnTo>
                    <a:lnTo>
                      <a:pt x="512" y="1033"/>
                    </a:lnTo>
                    <a:lnTo>
                      <a:pt x="538" y="1032"/>
                    </a:lnTo>
                    <a:lnTo>
                      <a:pt x="563" y="1030"/>
                    </a:lnTo>
                    <a:lnTo>
                      <a:pt x="590" y="1027"/>
                    </a:lnTo>
                    <a:lnTo>
                      <a:pt x="616" y="1023"/>
                    </a:lnTo>
                    <a:lnTo>
                      <a:pt x="642" y="1017"/>
                    </a:lnTo>
                    <a:lnTo>
                      <a:pt x="667" y="1010"/>
                    </a:lnTo>
                    <a:lnTo>
                      <a:pt x="692" y="1002"/>
                    </a:lnTo>
                    <a:lnTo>
                      <a:pt x="716" y="993"/>
                    </a:lnTo>
                    <a:lnTo>
                      <a:pt x="740" y="982"/>
                    </a:lnTo>
                    <a:lnTo>
                      <a:pt x="763" y="971"/>
                    </a:lnTo>
                    <a:lnTo>
                      <a:pt x="785" y="958"/>
                    </a:lnTo>
                    <a:lnTo>
                      <a:pt x="806" y="944"/>
                    </a:lnTo>
                    <a:lnTo>
                      <a:pt x="826" y="929"/>
                    </a:lnTo>
                    <a:lnTo>
                      <a:pt x="846" y="914"/>
                    </a:lnTo>
                    <a:lnTo>
                      <a:pt x="866" y="897"/>
                    </a:lnTo>
                    <a:lnTo>
                      <a:pt x="883" y="880"/>
                    </a:lnTo>
                    <a:lnTo>
                      <a:pt x="900" y="862"/>
                    </a:lnTo>
                    <a:lnTo>
                      <a:pt x="916" y="844"/>
                    </a:lnTo>
                    <a:lnTo>
                      <a:pt x="931" y="824"/>
                    </a:lnTo>
                    <a:lnTo>
                      <a:pt x="946" y="803"/>
                    </a:lnTo>
                    <a:lnTo>
                      <a:pt x="959" y="782"/>
                    </a:lnTo>
                    <a:lnTo>
                      <a:pt x="971" y="761"/>
                    </a:lnTo>
                    <a:lnTo>
                      <a:pt x="982" y="739"/>
                    </a:lnTo>
                    <a:lnTo>
                      <a:pt x="992" y="717"/>
                    </a:lnTo>
                    <a:lnTo>
                      <a:pt x="1001" y="694"/>
                    </a:lnTo>
                    <a:lnTo>
                      <a:pt x="1010" y="669"/>
                    </a:lnTo>
                    <a:lnTo>
                      <a:pt x="1017" y="645"/>
                    </a:lnTo>
                    <a:lnTo>
                      <a:pt x="1022" y="621"/>
                    </a:lnTo>
                    <a:lnTo>
                      <a:pt x="1027" y="597"/>
                    </a:lnTo>
                    <a:lnTo>
                      <a:pt x="1030" y="572"/>
                    </a:lnTo>
                    <a:lnTo>
                      <a:pt x="1032" y="546"/>
                    </a:lnTo>
                    <a:lnTo>
                      <a:pt x="1033" y="521"/>
                    </a:lnTo>
                    <a:lnTo>
                      <a:pt x="1033" y="495"/>
                    </a:lnTo>
                    <a:lnTo>
                      <a:pt x="1031" y="470"/>
                    </a:lnTo>
                    <a:lnTo>
                      <a:pt x="1028" y="444"/>
                    </a:lnTo>
                    <a:lnTo>
                      <a:pt x="1023" y="418"/>
                    </a:lnTo>
                    <a:lnTo>
                      <a:pt x="1018" y="391"/>
                    </a:lnTo>
                    <a:lnTo>
                      <a:pt x="1011" y="366"/>
                    </a:lnTo>
                    <a:lnTo>
                      <a:pt x="1002" y="341"/>
                    </a:lnTo>
                    <a:lnTo>
                      <a:pt x="992" y="317"/>
                    </a:lnTo>
                    <a:lnTo>
                      <a:pt x="982" y="294"/>
                    </a:lnTo>
                    <a:lnTo>
                      <a:pt x="970" y="270"/>
                    </a:lnTo>
                    <a:lnTo>
                      <a:pt x="958" y="248"/>
                    </a:lnTo>
                    <a:lnTo>
                      <a:pt x="944" y="227"/>
                    </a:lnTo>
                    <a:lnTo>
                      <a:pt x="930" y="207"/>
                    </a:lnTo>
                    <a:lnTo>
                      <a:pt x="914" y="187"/>
                    </a:lnTo>
                    <a:lnTo>
                      <a:pt x="898" y="169"/>
                    </a:lnTo>
                    <a:lnTo>
                      <a:pt x="881" y="151"/>
                    </a:lnTo>
                    <a:lnTo>
                      <a:pt x="862" y="133"/>
                    </a:lnTo>
                    <a:lnTo>
                      <a:pt x="843" y="117"/>
                    </a:lnTo>
                    <a:lnTo>
                      <a:pt x="823" y="102"/>
                    </a:lnTo>
                    <a:lnTo>
                      <a:pt x="803" y="88"/>
                    </a:lnTo>
                    <a:lnTo>
                      <a:pt x="783" y="74"/>
                    </a:lnTo>
                    <a:lnTo>
                      <a:pt x="761" y="62"/>
                    </a:lnTo>
                    <a:lnTo>
                      <a:pt x="739" y="51"/>
                    </a:lnTo>
                    <a:lnTo>
                      <a:pt x="716" y="41"/>
                    </a:lnTo>
                    <a:lnTo>
                      <a:pt x="693" y="32"/>
                    </a:lnTo>
                    <a:lnTo>
                      <a:pt x="669" y="24"/>
                    </a:lnTo>
                    <a:lnTo>
                      <a:pt x="646" y="17"/>
                    </a:lnTo>
                    <a:lnTo>
                      <a:pt x="621" y="12"/>
                    </a:lnTo>
                    <a:lnTo>
                      <a:pt x="597" y="6"/>
                    </a:lnTo>
                    <a:lnTo>
                      <a:pt x="571" y="3"/>
                    </a:lnTo>
                    <a:lnTo>
                      <a:pt x="546" y="1"/>
                    </a:lnTo>
                    <a:lnTo>
                      <a:pt x="521" y="0"/>
                    </a:lnTo>
                    <a:lnTo>
                      <a:pt x="496" y="0"/>
                    </a:lnTo>
                    <a:lnTo>
                      <a:pt x="470" y="2"/>
                    </a:lnTo>
                    <a:lnTo>
                      <a:pt x="444" y="5"/>
                    </a:lnTo>
                    <a:lnTo>
                      <a:pt x="418" y="11"/>
                    </a:lnTo>
                    <a:lnTo>
                      <a:pt x="392" y="16"/>
                    </a:lnTo>
                    <a:lnTo>
                      <a:pt x="367" y="23"/>
                    </a:lnTo>
                    <a:lnTo>
                      <a:pt x="342" y="32"/>
                    </a:lnTo>
                    <a:lnTo>
                      <a:pt x="318" y="41"/>
                    </a:lnTo>
                    <a:lnTo>
                      <a:pt x="293" y="51"/>
                    </a:lnTo>
                    <a:lnTo>
                      <a:pt x="271" y="63"/>
                    </a:lnTo>
                    <a:lnTo>
                      <a:pt x="249" y="76"/>
                    </a:lnTo>
                    <a:lnTo>
                      <a:pt x="228" y="89"/>
                    </a:lnTo>
                    <a:lnTo>
                      <a:pt x="207" y="104"/>
                    </a:lnTo>
                    <a:lnTo>
                      <a:pt x="188" y="119"/>
                    </a:lnTo>
                    <a:lnTo>
                      <a:pt x="169" y="135"/>
                    </a:lnTo>
                    <a:lnTo>
                      <a:pt x="150" y="154"/>
                    </a:lnTo>
                    <a:lnTo>
                      <a:pt x="133" y="172"/>
                    </a:lnTo>
                    <a:lnTo>
                      <a:pt x="117" y="190"/>
                    </a:lnTo>
                    <a:lnTo>
                      <a:pt x="102" y="210"/>
                    </a:lnTo>
                    <a:lnTo>
                      <a:pt x="88" y="230"/>
                    </a:lnTo>
                    <a:lnTo>
                      <a:pt x="75" y="251"/>
                    </a:lnTo>
                    <a:lnTo>
                      <a:pt x="63" y="272"/>
                    </a:lnTo>
                    <a:lnTo>
                      <a:pt x="51" y="295"/>
                    </a:lnTo>
                    <a:lnTo>
                      <a:pt x="41" y="317"/>
                    </a:lnTo>
                    <a:lnTo>
                      <a:pt x="32" y="340"/>
                    </a:lnTo>
                    <a:lnTo>
                      <a:pt x="24" y="364"/>
                    </a:lnTo>
                    <a:lnTo>
                      <a:pt x="18" y="387"/>
                    </a:lnTo>
                    <a:lnTo>
                      <a:pt x="11" y="412"/>
                    </a:lnTo>
                    <a:lnTo>
                      <a:pt x="7" y="437"/>
                    </a:lnTo>
                    <a:lnTo>
                      <a:pt x="3" y="462"/>
                    </a:lnTo>
                    <a:lnTo>
                      <a:pt x="1" y="487"/>
                    </a:lnTo>
                    <a:lnTo>
                      <a:pt x="0" y="512"/>
                    </a:lnTo>
                    <a:lnTo>
                      <a:pt x="1" y="538"/>
                    </a:lnTo>
                    <a:lnTo>
                      <a:pt x="3" y="564"/>
                    </a:lnTo>
                    <a:lnTo>
                      <a:pt x="6" y="590"/>
                    </a:lnTo>
                    <a:lnTo>
                      <a:pt x="10" y="616"/>
                    </a:lnTo>
                    <a:lnTo>
                      <a:pt x="17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1" name="Freeform 152"/>
              <p:cNvSpPr>
                <a:spLocks/>
              </p:cNvSpPr>
              <p:nvPr/>
            </p:nvSpPr>
            <p:spPr bwMode="auto">
              <a:xfrm>
                <a:off x="1563" y="2648"/>
                <a:ext cx="29" cy="17"/>
              </a:xfrm>
              <a:custGeom>
                <a:avLst/>
                <a:gdLst>
                  <a:gd name="T0" fmla="*/ 0 w 400"/>
                  <a:gd name="T1" fmla="*/ 0 h 239"/>
                  <a:gd name="T2" fmla="*/ 0 w 400"/>
                  <a:gd name="T3" fmla="*/ 0 h 239"/>
                  <a:gd name="T4" fmla="*/ 0 w 400"/>
                  <a:gd name="T5" fmla="*/ 0 h 239"/>
                  <a:gd name="T6" fmla="*/ 0 w 400"/>
                  <a:gd name="T7" fmla="*/ 0 h 239"/>
                  <a:gd name="T8" fmla="*/ 0 w 400"/>
                  <a:gd name="T9" fmla="*/ 0 h 239"/>
                  <a:gd name="T10" fmla="*/ 0 w 400"/>
                  <a:gd name="T11" fmla="*/ 0 h 239"/>
                  <a:gd name="T12" fmla="*/ 0 w 400"/>
                  <a:gd name="T13" fmla="*/ 0 h 239"/>
                  <a:gd name="T14" fmla="*/ 0 w 400"/>
                  <a:gd name="T15" fmla="*/ 0 h 239"/>
                  <a:gd name="T16" fmla="*/ 0 w 400"/>
                  <a:gd name="T17" fmla="*/ 0 h 239"/>
                  <a:gd name="T18" fmla="*/ 0 w 400"/>
                  <a:gd name="T19" fmla="*/ 0 h 239"/>
                  <a:gd name="T20" fmla="*/ 0 w 400"/>
                  <a:gd name="T21" fmla="*/ 0 h 239"/>
                  <a:gd name="T22" fmla="*/ 0 w 400"/>
                  <a:gd name="T23" fmla="*/ 0 h 239"/>
                  <a:gd name="T24" fmla="*/ 0 w 400"/>
                  <a:gd name="T25" fmla="*/ 0 h 239"/>
                  <a:gd name="T26" fmla="*/ 0 w 400"/>
                  <a:gd name="T27" fmla="*/ 0 h 239"/>
                  <a:gd name="T28" fmla="*/ 0 w 400"/>
                  <a:gd name="T29" fmla="*/ 0 h 239"/>
                  <a:gd name="T30" fmla="*/ 0 w 400"/>
                  <a:gd name="T31" fmla="*/ 0 h 239"/>
                  <a:gd name="T32" fmla="*/ 0 w 400"/>
                  <a:gd name="T33" fmla="*/ 0 h 239"/>
                  <a:gd name="T34" fmla="*/ 0 w 400"/>
                  <a:gd name="T35" fmla="*/ 0 h 239"/>
                  <a:gd name="T36" fmla="*/ 0 w 400"/>
                  <a:gd name="T37" fmla="*/ 0 h 239"/>
                  <a:gd name="T38" fmla="*/ 0 w 400"/>
                  <a:gd name="T39" fmla="*/ 0 h 239"/>
                  <a:gd name="T40" fmla="*/ 0 w 400"/>
                  <a:gd name="T41" fmla="*/ 0 h 2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0" h="239">
                    <a:moveTo>
                      <a:pt x="400" y="239"/>
                    </a:moveTo>
                    <a:lnTo>
                      <a:pt x="324" y="0"/>
                    </a:lnTo>
                    <a:lnTo>
                      <a:pt x="0" y="2"/>
                    </a:lnTo>
                    <a:lnTo>
                      <a:pt x="16" y="23"/>
                    </a:lnTo>
                    <a:lnTo>
                      <a:pt x="32" y="44"/>
                    </a:lnTo>
                    <a:lnTo>
                      <a:pt x="49" y="65"/>
                    </a:lnTo>
                    <a:lnTo>
                      <a:pt x="67" y="85"/>
                    </a:lnTo>
                    <a:lnTo>
                      <a:pt x="87" y="104"/>
                    </a:lnTo>
                    <a:lnTo>
                      <a:pt x="108" y="122"/>
                    </a:lnTo>
                    <a:lnTo>
                      <a:pt x="130" y="140"/>
                    </a:lnTo>
                    <a:lnTo>
                      <a:pt x="154" y="156"/>
                    </a:lnTo>
                    <a:lnTo>
                      <a:pt x="180" y="172"/>
                    </a:lnTo>
                    <a:lnTo>
                      <a:pt x="207" y="186"/>
                    </a:lnTo>
                    <a:lnTo>
                      <a:pt x="235" y="200"/>
                    </a:lnTo>
                    <a:lnTo>
                      <a:pt x="264" y="211"/>
                    </a:lnTo>
                    <a:lnTo>
                      <a:pt x="295" y="221"/>
                    </a:lnTo>
                    <a:lnTo>
                      <a:pt x="329" y="229"/>
                    </a:lnTo>
                    <a:lnTo>
                      <a:pt x="346" y="232"/>
                    </a:lnTo>
                    <a:lnTo>
                      <a:pt x="363" y="235"/>
                    </a:lnTo>
                    <a:lnTo>
                      <a:pt x="381" y="237"/>
                    </a:lnTo>
                    <a:lnTo>
                      <a:pt x="400" y="239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2" name="Freeform 153"/>
              <p:cNvSpPr>
                <a:spLocks/>
              </p:cNvSpPr>
              <p:nvPr/>
            </p:nvSpPr>
            <p:spPr bwMode="auto">
              <a:xfrm>
                <a:off x="1543" y="2648"/>
                <a:ext cx="67" cy="75"/>
              </a:xfrm>
              <a:custGeom>
                <a:avLst/>
                <a:gdLst>
                  <a:gd name="T0" fmla="*/ 0 w 934"/>
                  <a:gd name="T1" fmla="*/ 0 h 1055"/>
                  <a:gd name="T2" fmla="*/ 0 w 934"/>
                  <a:gd name="T3" fmla="*/ 0 h 1055"/>
                  <a:gd name="T4" fmla="*/ 0 w 934"/>
                  <a:gd name="T5" fmla="*/ 0 h 1055"/>
                  <a:gd name="T6" fmla="*/ 0 w 934"/>
                  <a:gd name="T7" fmla="*/ 0 h 1055"/>
                  <a:gd name="T8" fmla="*/ 0 w 934"/>
                  <a:gd name="T9" fmla="*/ 0 h 1055"/>
                  <a:gd name="T10" fmla="*/ 0 w 934"/>
                  <a:gd name="T11" fmla="*/ 0 h 1055"/>
                  <a:gd name="T12" fmla="*/ 0 w 934"/>
                  <a:gd name="T13" fmla="*/ 0 h 1055"/>
                  <a:gd name="T14" fmla="*/ 0 w 934"/>
                  <a:gd name="T15" fmla="*/ 0 h 1055"/>
                  <a:gd name="T16" fmla="*/ 0 w 934"/>
                  <a:gd name="T17" fmla="*/ 0 h 1055"/>
                  <a:gd name="T18" fmla="*/ 0 w 934"/>
                  <a:gd name="T19" fmla="*/ 0 h 1055"/>
                  <a:gd name="T20" fmla="*/ 0 w 934"/>
                  <a:gd name="T21" fmla="*/ 0 h 1055"/>
                  <a:gd name="T22" fmla="*/ 0 w 934"/>
                  <a:gd name="T23" fmla="*/ 0 h 1055"/>
                  <a:gd name="T24" fmla="*/ 0 w 934"/>
                  <a:gd name="T25" fmla="*/ 0 h 1055"/>
                  <a:gd name="T26" fmla="*/ 0 w 934"/>
                  <a:gd name="T27" fmla="*/ 0 h 1055"/>
                  <a:gd name="T28" fmla="*/ 0 w 934"/>
                  <a:gd name="T29" fmla="*/ 0 h 1055"/>
                  <a:gd name="T30" fmla="*/ 0 w 934"/>
                  <a:gd name="T31" fmla="*/ 0 h 1055"/>
                  <a:gd name="T32" fmla="*/ 0 w 934"/>
                  <a:gd name="T33" fmla="*/ 0 h 1055"/>
                  <a:gd name="T34" fmla="*/ 0 w 934"/>
                  <a:gd name="T35" fmla="*/ 0 h 1055"/>
                  <a:gd name="T36" fmla="*/ 0 w 934"/>
                  <a:gd name="T37" fmla="*/ 0 h 1055"/>
                  <a:gd name="T38" fmla="*/ 0 w 934"/>
                  <a:gd name="T39" fmla="*/ 0 h 1055"/>
                  <a:gd name="T40" fmla="*/ 0 w 934"/>
                  <a:gd name="T41" fmla="*/ 0 h 1055"/>
                  <a:gd name="T42" fmla="*/ 0 w 934"/>
                  <a:gd name="T43" fmla="*/ 0 h 10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34" h="1055">
                    <a:moveTo>
                      <a:pt x="274" y="0"/>
                    </a:moveTo>
                    <a:lnTo>
                      <a:pt x="0" y="1"/>
                    </a:lnTo>
                    <a:lnTo>
                      <a:pt x="934" y="1055"/>
                    </a:lnTo>
                    <a:lnTo>
                      <a:pt x="674" y="237"/>
                    </a:lnTo>
                    <a:lnTo>
                      <a:pt x="655" y="235"/>
                    </a:lnTo>
                    <a:lnTo>
                      <a:pt x="637" y="233"/>
                    </a:lnTo>
                    <a:lnTo>
                      <a:pt x="620" y="230"/>
                    </a:lnTo>
                    <a:lnTo>
                      <a:pt x="603" y="227"/>
                    </a:lnTo>
                    <a:lnTo>
                      <a:pt x="569" y="219"/>
                    </a:lnTo>
                    <a:lnTo>
                      <a:pt x="538" y="209"/>
                    </a:lnTo>
                    <a:lnTo>
                      <a:pt x="509" y="198"/>
                    </a:lnTo>
                    <a:lnTo>
                      <a:pt x="481" y="184"/>
                    </a:lnTo>
                    <a:lnTo>
                      <a:pt x="454" y="170"/>
                    </a:lnTo>
                    <a:lnTo>
                      <a:pt x="428" y="154"/>
                    </a:lnTo>
                    <a:lnTo>
                      <a:pt x="404" y="138"/>
                    </a:lnTo>
                    <a:lnTo>
                      <a:pt x="382" y="120"/>
                    </a:lnTo>
                    <a:lnTo>
                      <a:pt x="361" y="102"/>
                    </a:lnTo>
                    <a:lnTo>
                      <a:pt x="341" y="83"/>
                    </a:lnTo>
                    <a:lnTo>
                      <a:pt x="323" y="63"/>
                    </a:lnTo>
                    <a:lnTo>
                      <a:pt x="306" y="42"/>
                    </a:lnTo>
                    <a:lnTo>
                      <a:pt x="290" y="21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3" name="Freeform 154"/>
              <p:cNvSpPr>
                <a:spLocks/>
              </p:cNvSpPr>
              <p:nvPr/>
            </p:nvSpPr>
            <p:spPr bwMode="auto">
              <a:xfrm>
                <a:off x="1477" y="2832"/>
                <a:ext cx="213" cy="182"/>
              </a:xfrm>
              <a:custGeom>
                <a:avLst/>
                <a:gdLst>
                  <a:gd name="T0" fmla="*/ 0 w 2979"/>
                  <a:gd name="T1" fmla="*/ 0 h 2549"/>
                  <a:gd name="T2" fmla="*/ 0 w 2979"/>
                  <a:gd name="T3" fmla="*/ 0 h 2549"/>
                  <a:gd name="T4" fmla="*/ 0 w 2979"/>
                  <a:gd name="T5" fmla="*/ 0 h 2549"/>
                  <a:gd name="T6" fmla="*/ 0 w 2979"/>
                  <a:gd name="T7" fmla="*/ 0 h 2549"/>
                  <a:gd name="T8" fmla="*/ 0 w 2979"/>
                  <a:gd name="T9" fmla="*/ 0 h 2549"/>
                  <a:gd name="T10" fmla="*/ 0 w 2979"/>
                  <a:gd name="T11" fmla="*/ 0 h 2549"/>
                  <a:gd name="T12" fmla="*/ 0 w 2979"/>
                  <a:gd name="T13" fmla="*/ 0 h 2549"/>
                  <a:gd name="T14" fmla="*/ 0 w 2979"/>
                  <a:gd name="T15" fmla="*/ 0 h 2549"/>
                  <a:gd name="T16" fmla="*/ 0 w 2979"/>
                  <a:gd name="T17" fmla="*/ 0 h 2549"/>
                  <a:gd name="T18" fmla="*/ 0 w 2979"/>
                  <a:gd name="T19" fmla="*/ 0 h 2549"/>
                  <a:gd name="T20" fmla="*/ 0 w 2979"/>
                  <a:gd name="T21" fmla="*/ 0 h 2549"/>
                  <a:gd name="T22" fmla="*/ 0 w 2979"/>
                  <a:gd name="T23" fmla="*/ 0 h 2549"/>
                  <a:gd name="T24" fmla="*/ 0 w 2979"/>
                  <a:gd name="T25" fmla="*/ 0 h 2549"/>
                  <a:gd name="T26" fmla="*/ 0 w 2979"/>
                  <a:gd name="T27" fmla="*/ 0 h 2549"/>
                  <a:gd name="T28" fmla="*/ 0 w 2979"/>
                  <a:gd name="T29" fmla="*/ 0 h 2549"/>
                  <a:gd name="T30" fmla="*/ 0 w 2979"/>
                  <a:gd name="T31" fmla="*/ 0 h 2549"/>
                  <a:gd name="T32" fmla="*/ 0 w 2979"/>
                  <a:gd name="T33" fmla="*/ 0 h 2549"/>
                  <a:gd name="T34" fmla="*/ 0 w 2979"/>
                  <a:gd name="T35" fmla="*/ 0 h 2549"/>
                  <a:gd name="T36" fmla="*/ 0 w 2979"/>
                  <a:gd name="T37" fmla="*/ 0 h 2549"/>
                  <a:gd name="T38" fmla="*/ 0 w 2979"/>
                  <a:gd name="T39" fmla="*/ 0 h 2549"/>
                  <a:gd name="T40" fmla="*/ 0 w 2979"/>
                  <a:gd name="T41" fmla="*/ 0 h 2549"/>
                  <a:gd name="T42" fmla="*/ 0 w 2979"/>
                  <a:gd name="T43" fmla="*/ 0 h 2549"/>
                  <a:gd name="T44" fmla="*/ 0 w 2979"/>
                  <a:gd name="T45" fmla="*/ 0 h 2549"/>
                  <a:gd name="T46" fmla="*/ 0 w 2979"/>
                  <a:gd name="T47" fmla="*/ 0 h 2549"/>
                  <a:gd name="T48" fmla="*/ 0 w 2979"/>
                  <a:gd name="T49" fmla="*/ 0 h 2549"/>
                  <a:gd name="T50" fmla="*/ 0 w 2979"/>
                  <a:gd name="T51" fmla="*/ 0 h 2549"/>
                  <a:gd name="T52" fmla="*/ 0 w 2979"/>
                  <a:gd name="T53" fmla="*/ 0 h 2549"/>
                  <a:gd name="T54" fmla="*/ 0 w 2979"/>
                  <a:gd name="T55" fmla="*/ 0 h 2549"/>
                  <a:gd name="T56" fmla="*/ 0 w 2979"/>
                  <a:gd name="T57" fmla="*/ 0 h 2549"/>
                  <a:gd name="T58" fmla="*/ 0 w 2979"/>
                  <a:gd name="T59" fmla="*/ 0 h 2549"/>
                  <a:gd name="T60" fmla="*/ 0 w 2979"/>
                  <a:gd name="T61" fmla="*/ 0 h 2549"/>
                  <a:gd name="T62" fmla="*/ 0 w 2979"/>
                  <a:gd name="T63" fmla="*/ 0 h 2549"/>
                  <a:gd name="T64" fmla="*/ 0 w 2979"/>
                  <a:gd name="T65" fmla="*/ 0 h 2549"/>
                  <a:gd name="T66" fmla="*/ 0 w 2979"/>
                  <a:gd name="T67" fmla="*/ 0 h 2549"/>
                  <a:gd name="T68" fmla="*/ 0 w 2979"/>
                  <a:gd name="T69" fmla="*/ 0 h 2549"/>
                  <a:gd name="T70" fmla="*/ 0 w 2979"/>
                  <a:gd name="T71" fmla="*/ 0 h 2549"/>
                  <a:gd name="T72" fmla="*/ 0 w 2979"/>
                  <a:gd name="T73" fmla="*/ 0 h 2549"/>
                  <a:gd name="T74" fmla="*/ 0 w 2979"/>
                  <a:gd name="T75" fmla="*/ 0 h 2549"/>
                  <a:gd name="T76" fmla="*/ 0 w 2979"/>
                  <a:gd name="T77" fmla="*/ 0 h 2549"/>
                  <a:gd name="T78" fmla="*/ 0 w 2979"/>
                  <a:gd name="T79" fmla="*/ 0 h 2549"/>
                  <a:gd name="T80" fmla="*/ 0 w 2979"/>
                  <a:gd name="T81" fmla="*/ 0 h 2549"/>
                  <a:gd name="T82" fmla="*/ 0 w 2979"/>
                  <a:gd name="T83" fmla="*/ 0 h 2549"/>
                  <a:gd name="T84" fmla="*/ 0 w 2979"/>
                  <a:gd name="T85" fmla="*/ 0 h 2549"/>
                  <a:gd name="T86" fmla="*/ 0 w 2979"/>
                  <a:gd name="T87" fmla="*/ 0 h 2549"/>
                  <a:gd name="T88" fmla="*/ 0 w 2979"/>
                  <a:gd name="T89" fmla="*/ 0 h 2549"/>
                  <a:gd name="T90" fmla="*/ 0 w 2979"/>
                  <a:gd name="T91" fmla="*/ 0 h 2549"/>
                  <a:gd name="T92" fmla="*/ 0 w 2979"/>
                  <a:gd name="T93" fmla="*/ 0 h 2549"/>
                  <a:gd name="T94" fmla="*/ 0 w 2979"/>
                  <a:gd name="T95" fmla="*/ 0 h 2549"/>
                  <a:gd name="T96" fmla="*/ 0 w 2979"/>
                  <a:gd name="T97" fmla="*/ 0 h 2549"/>
                  <a:gd name="T98" fmla="*/ 0 w 2979"/>
                  <a:gd name="T99" fmla="*/ 0 h 25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979" h="2549">
                    <a:moveTo>
                      <a:pt x="0" y="257"/>
                    </a:moveTo>
                    <a:lnTo>
                      <a:pt x="3" y="274"/>
                    </a:lnTo>
                    <a:lnTo>
                      <a:pt x="13" y="321"/>
                    </a:lnTo>
                    <a:lnTo>
                      <a:pt x="22" y="355"/>
                    </a:lnTo>
                    <a:lnTo>
                      <a:pt x="32" y="394"/>
                    </a:lnTo>
                    <a:lnTo>
                      <a:pt x="46" y="438"/>
                    </a:lnTo>
                    <a:lnTo>
                      <a:pt x="63" y="489"/>
                    </a:lnTo>
                    <a:lnTo>
                      <a:pt x="82" y="542"/>
                    </a:lnTo>
                    <a:lnTo>
                      <a:pt x="106" y="600"/>
                    </a:lnTo>
                    <a:lnTo>
                      <a:pt x="119" y="630"/>
                    </a:lnTo>
                    <a:lnTo>
                      <a:pt x="133" y="661"/>
                    </a:lnTo>
                    <a:lnTo>
                      <a:pt x="148" y="692"/>
                    </a:lnTo>
                    <a:lnTo>
                      <a:pt x="164" y="725"/>
                    </a:lnTo>
                    <a:lnTo>
                      <a:pt x="181" y="757"/>
                    </a:lnTo>
                    <a:lnTo>
                      <a:pt x="199" y="790"/>
                    </a:lnTo>
                    <a:lnTo>
                      <a:pt x="218" y="823"/>
                    </a:lnTo>
                    <a:lnTo>
                      <a:pt x="240" y="858"/>
                    </a:lnTo>
                    <a:lnTo>
                      <a:pt x="261" y="891"/>
                    </a:lnTo>
                    <a:lnTo>
                      <a:pt x="284" y="925"/>
                    </a:lnTo>
                    <a:lnTo>
                      <a:pt x="307" y="959"/>
                    </a:lnTo>
                    <a:lnTo>
                      <a:pt x="333" y="994"/>
                    </a:lnTo>
                    <a:lnTo>
                      <a:pt x="348" y="1012"/>
                    </a:lnTo>
                    <a:lnTo>
                      <a:pt x="368" y="1030"/>
                    </a:lnTo>
                    <a:lnTo>
                      <a:pt x="393" y="1049"/>
                    </a:lnTo>
                    <a:lnTo>
                      <a:pt x="420" y="1068"/>
                    </a:lnTo>
                    <a:lnTo>
                      <a:pt x="451" y="1087"/>
                    </a:lnTo>
                    <a:lnTo>
                      <a:pt x="484" y="1106"/>
                    </a:lnTo>
                    <a:lnTo>
                      <a:pt x="522" y="1125"/>
                    </a:lnTo>
                    <a:lnTo>
                      <a:pt x="561" y="1145"/>
                    </a:lnTo>
                    <a:lnTo>
                      <a:pt x="602" y="1164"/>
                    </a:lnTo>
                    <a:lnTo>
                      <a:pt x="645" y="1184"/>
                    </a:lnTo>
                    <a:lnTo>
                      <a:pt x="691" y="1203"/>
                    </a:lnTo>
                    <a:lnTo>
                      <a:pt x="737" y="1222"/>
                    </a:lnTo>
                    <a:lnTo>
                      <a:pt x="834" y="1261"/>
                    </a:lnTo>
                    <a:lnTo>
                      <a:pt x="931" y="1300"/>
                    </a:lnTo>
                    <a:lnTo>
                      <a:pt x="1126" y="1374"/>
                    </a:lnTo>
                    <a:lnTo>
                      <a:pt x="1301" y="1444"/>
                    </a:lnTo>
                    <a:lnTo>
                      <a:pt x="1340" y="1461"/>
                    </a:lnTo>
                    <a:lnTo>
                      <a:pt x="1377" y="1477"/>
                    </a:lnTo>
                    <a:lnTo>
                      <a:pt x="1410" y="1492"/>
                    </a:lnTo>
                    <a:lnTo>
                      <a:pt x="1440" y="1507"/>
                    </a:lnTo>
                    <a:lnTo>
                      <a:pt x="1467" y="1522"/>
                    </a:lnTo>
                    <a:lnTo>
                      <a:pt x="1490" y="1537"/>
                    </a:lnTo>
                    <a:lnTo>
                      <a:pt x="1510" y="1550"/>
                    </a:lnTo>
                    <a:lnTo>
                      <a:pt x="1525" y="1563"/>
                    </a:lnTo>
                    <a:lnTo>
                      <a:pt x="1538" y="1577"/>
                    </a:lnTo>
                    <a:lnTo>
                      <a:pt x="1549" y="1595"/>
                    </a:lnTo>
                    <a:lnTo>
                      <a:pt x="1561" y="1617"/>
                    </a:lnTo>
                    <a:lnTo>
                      <a:pt x="1571" y="1643"/>
                    </a:lnTo>
                    <a:lnTo>
                      <a:pt x="1581" y="1672"/>
                    </a:lnTo>
                    <a:lnTo>
                      <a:pt x="1590" y="1703"/>
                    </a:lnTo>
                    <a:lnTo>
                      <a:pt x="1599" y="1737"/>
                    </a:lnTo>
                    <a:lnTo>
                      <a:pt x="1607" y="1772"/>
                    </a:lnTo>
                    <a:lnTo>
                      <a:pt x="1615" y="1811"/>
                    </a:lnTo>
                    <a:lnTo>
                      <a:pt x="1622" y="1850"/>
                    </a:lnTo>
                    <a:lnTo>
                      <a:pt x="1628" y="1891"/>
                    </a:lnTo>
                    <a:lnTo>
                      <a:pt x="1634" y="1932"/>
                    </a:lnTo>
                    <a:lnTo>
                      <a:pt x="1646" y="2019"/>
                    </a:lnTo>
                    <a:lnTo>
                      <a:pt x="1655" y="2106"/>
                    </a:lnTo>
                    <a:lnTo>
                      <a:pt x="1662" y="2190"/>
                    </a:lnTo>
                    <a:lnTo>
                      <a:pt x="1668" y="2272"/>
                    </a:lnTo>
                    <a:lnTo>
                      <a:pt x="1673" y="2347"/>
                    </a:lnTo>
                    <a:lnTo>
                      <a:pt x="1677" y="2413"/>
                    </a:lnTo>
                    <a:lnTo>
                      <a:pt x="1681" y="2512"/>
                    </a:lnTo>
                    <a:lnTo>
                      <a:pt x="1682" y="2549"/>
                    </a:lnTo>
                    <a:lnTo>
                      <a:pt x="2979" y="2245"/>
                    </a:lnTo>
                    <a:lnTo>
                      <a:pt x="2967" y="2194"/>
                    </a:lnTo>
                    <a:lnTo>
                      <a:pt x="2933" y="2058"/>
                    </a:lnTo>
                    <a:lnTo>
                      <a:pt x="2908" y="1967"/>
                    </a:lnTo>
                    <a:lnTo>
                      <a:pt x="2880" y="1862"/>
                    </a:lnTo>
                    <a:lnTo>
                      <a:pt x="2848" y="1749"/>
                    </a:lnTo>
                    <a:lnTo>
                      <a:pt x="2814" y="1629"/>
                    </a:lnTo>
                    <a:lnTo>
                      <a:pt x="2777" y="1507"/>
                    </a:lnTo>
                    <a:lnTo>
                      <a:pt x="2738" y="1384"/>
                    </a:lnTo>
                    <a:lnTo>
                      <a:pt x="2718" y="1325"/>
                    </a:lnTo>
                    <a:lnTo>
                      <a:pt x="2698" y="1266"/>
                    </a:lnTo>
                    <a:lnTo>
                      <a:pt x="2678" y="1208"/>
                    </a:lnTo>
                    <a:lnTo>
                      <a:pt x="2657" y="1153"/>
                    </a:lnTo>
                    <a:lnTo>
                      <a:pt x="2637" y="1099"/>
                    </a:lnTo>
                    <a:lnTo>
                      <a:pt x="2615" y="1049"/>
                    </a:lnTo>
                    <a:lnTo>
                      <a:pt x="2595" y="1001"/>
                    </a:lnTo>
                    <a:lnTo>
                      <a:pt x="2575" y="956"/>
                    </a:lnTo>
                    <a:lnTo>
                      <a:pt x="2554" y="916"/>
                    </a:lnTo>
                    <a:lnTo>
                      <a:pt x="2535" y="881"/>
                    </a:lnTo>
                    <a:lnTo>
                      <a:pt x="2515" y="848"/>
                    </a:lnTo>
                    <a:lnTo>
                      <a:pt x="2496" y="822"/>
                    </a:lnTo>
                    <a:lnTo>
                      <a:pt x="2474" y="797"/>
                    </a:lnTo>
                    <a:lnTo>
                      <a:pt x="2451" y="771"/>
                    </a:lnTo>
                    <a:lnTo>
                      <a:pt x="2425" y="743"/>
                    </a:lnTo>
                    <a:lnTo>
                      <a:pt x="2396" y="713"/>
                    </a:lnTo>
                    <a:lnTo>
                      <a:pt x="2332" y="651"/>
                    </a:lnTo>
                    <a:lnTo>
                      <a:pt x="2263" y="585"/>
                    </a:lnTo>
                    <a:lnTo>
                      <a:pt x="2187" y="518"/>
                    </a:lnTo>
                    <a:lnTo>
                      <a:pt x="2109" y="449"/>
                    </a:lnTo>
                    <a:lnTo>
                      <a:pt x="2028" y="381"/>
                    </a:lnTo>
                    <a:lnTo>
                      <a:pt x="1950" y="315"/>
                    </a:lnTo>
                    <a:lnTo>
                      <a:pt x="1800" y="193"/>
                    </a:lnTo>
                    <a:lnTo>
                      <a:pt x="1675" y="93"/>
                    </a:lnTo>
                    <a:lnTo>
                      <a:pt x="1589" y="25"/>
                    </a:lnTo>
                    <a:lnTo>
                      <a:pt x="1557" y="0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4" name="Freeform 155"/>
              <p:cNvSpPr>
                <a:spLocks/>
              </p:cNvSpPr>
              <p:nvPr/>
            </p:nvSpPr>
            <p:spPr bwMode="auto">
              <a:xfrm>
                <a:off x="1422" y="2824"/>
                <a:ext cx="131" cy="164"/>
              </a:xfrm>
              <a:custGeom>
                <a:avLst/>
                <a:gdLst>
                  <a:gd name="T0" fmla="*/ 0 w 1828"/>
                  <a:gd name="T1" fmla="*/ 0 h 2304"/>
                  <a:gd name="T2" fmla="*/ 0 w 1828"/>
                  <a:gd name="T3" fmla="*/ 0 h 2304"/>
                  <a:gd name="T4" fmla="*/ 0 w 1828"/>
                  <a:gd name="T5" fmla="*/ 0 h 2304"/>
                  <a:gd name="T6" fmla="*/ 0 w 1828"/>
                  <a:gd name="T7" fmla="*/ 0 h 2304"/>
                  <a:gd name="T8" fmla="*/ 0 w 1828"/>
                  <a:gd name="T9" fmla="*/ 0 h 2304"/>
                  <a:gd name="T10" fmla="*/ 0 w 1828"/>
                  <a:gd name="T11" fmla="*/ 0 h 2304"/>
                  <a:gd name="T12" fmla="*/ 0 w 1828"/>
                  <a:gd name="T13" fmla="*/ 0 h 2304"/>
                  <a:gd name="T14" fmla="*/ 0 w 1828"/>
                  <a:gd name="T15" fmla="*/ 0 h 2304"/>
                  <a:gd name="T16" fmla="*/ 0 w 1828"/>
                  <a:gd name="T17" fmla="*/ 0 h 2304"/>
                  <a:gd name="T18" fmla="*/ 0 w 1828"/>
                  <a:gd name="T19" fmla="*/ 0 h 2304"/>
                  <a:gd name="T20" fmla="*/ 0 w 1828"/>
                  <a:gd name="T21" fmla="*/ 0 h 2304"/>
                  <a:gd name="T22" fmla="*/ 0 w 1828"/>
                  <a:gd name="T23" fmla="*/ 0 h 2304"/>
                  <a:gd name="T24" fmla="*/ 0 w 1828"/>
                  <a:gd name="T25" fmla="*/ 0 h 2304"/>
                  <a:gd name="T26" fmla="*/ 0 w 1828"/>
                  <a:gd name="T27" fmla="*/ 0 h 2304"/>
                  <a:gd name="T28" fmla="*/ 0 w 1828"/>
                  <a:gd name="T29" fmla="*/ 0 h 2304"/>
                  <a:gd name="T30" fmla="*/ 0 w 1828"/>
                  <a:gd name="T31" fmla="*/ 0 h 2304"/>
                  <a:gd name="T32" fmla="*/ 0 w 1828"/>
                  <a:gd name="T33" fmla="*/ 0 h 2304"/>
                  <a:gd name="T34" fmla="*/ 0 w 1828"/>
                  <a:gd name="T35" fmla="*/ 0 h 2304"/>
                  <a:gd name="T36" fmla="*/ 0 w 1828"/>
                  <a:gd name="T37" fmla="*/ 0 h 2304"/>
                  <a:gd name="T38" fmla="*/ 0 w 1828"/>
                  <a:gd name="T39" fmla="*/ 0 h 2304"/>
                  <a:gd name="T40" fmla="*/ 0 w 1828"/>
                  <a:gd name="T41" fmla="*/ 0 h 2304"/>
                  <a:gd name="T42" fmla="*/ 0 w 1828"/>
                  <a:gd name="T43" fmla="*/ 0 h 2304"/>
                  <a:gd name="T44" fmla="*/ 0 w 1828"/>
                  <a:gd name="T45" fmla="*/ 0 h 2304"/>
                  <a:gd name="T46" fmla="*/ 0 w 1828"/>
                  <a:gd name="T47" fmla="*/ 0 h 2304"/>
                  <a:gd name="T48" fmla="*/ 0 w 1828"/>
                  <a:gd name="T49" fmla="*/ 0 h 2304"/>
                  <a:gd name="T50" fmla="*/ 0 w 1828"/>
                  <a:gd name="T51" fmla="*/ 0 h 2304"/>
                  <a:gd name="T52" fmla="*/ 0 w 1828"/>
                  <a:gd name="T53" fmla="*/ 0 h 2304"/>
                  <a:gd name="T54" fmla="*/ 0 w 1828"/>
                  <a:gd name="T55" fmla="*/ 0 h 2304"/>
                  <a:gd name="T56" fmla="*/ 0 w 1828"/>
                  <a:gd name="T57" fmla="*/ 0 h 2304"/>
                  <a:gd name="T58" fmla="*/ 0 w 1828"/>
                  <a:gd name="T59" fmla="*/ 0 h 2304"/>
                  <a:gd name="T60" fmla="*/ 0 w 1828"/>
                  <a:gd name="T61" fmla="*/ 0 h 2304"/>
                  <a:gd name="T62" fmla="*/ 0 w 1828"/>
                  <a:gd name="T63" fmla="*/ 0 h 2304"/>
                  <a:gd name="T64" fmla="*/ 0 w 1828"/>
                  <a:gd name="T65" fmla="*/ 0 h 2304"/>
                  <a:gd name="T66" fmla="*/ 0 w 1828"/>
                  <a:gd name="T67" fmla="*/ 0 h 2304"/>
                  <a:gd name="T68" fmla="*/ 0 w 1828"/>
                  <a:gd name="T69" fmla="*/ 0 h 2304"/>
                  <a:gd name="T70" fmla="*/ 0 w 1828"/>
                  <a:gd name="T71" fmla="*/ 0 h 230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828" h="2304">
                    <a:moveTo>
                      <a:pt x="846" y="0"/>
                    </a:moveTo>
                    <a:lnTo>
                      <a:pt x="842" y="50"/>
                    </a:lnTo>
                    <a:lnTo>
                      <a:pt x="829" y="179"/>
                    </a:lnTo>
                    <a:lnTo>
                      <a:pt x="818" y="265"/>
                    </a:lnTo>
                    <a:lnTo>
                      <a:pt x="804" y="363"/>
                    </a:lnTo>
                    <a:lnTo>
                      <a:pt x="795" y="413"/>
                    </a:lnTo>
                    <a:lnTo>
                      <a:pt x="785" y="467"/>
                    </a:lnTo>
                    <a:lnTo>
                      <a:pt x="775" y="520"/>
                    </a:lnTo>
                    <a:lnTo>
                      <a:pt x="763" y="574"/>
                    </a:lnTo>
                    <a:lnTo>
                      <a:pt x="750" y="628"/>
                    </a:lnTo>
                    <a:lnTo>
                      <a:pt x="736" y="681"/>
                    </a:lnTo>
                    <a:lnTo>
                      <a:pt x="720" y="735"/>
                    </a:lnTo>
                    <a:lnTo>
                      <a:pt x="702" y="787"/>
                    </a:lnTo>
                    <a:lnTo>
                      <a:pt x="684" y="838"/>
                    </a:lnTo>
                    <a:lnTo>
                      <a:pt x="664" y="886"/>
                    </a:lnTo>
                    <a:lnTo>
                      <a:pt x="644" y="931"/>
                    </a:lnTo>
                    <a:lnTo>
                      <a:pt x="621" y="975"/>
                    </a:lnTo>
                    <a:lnTo>
                      <a:pt x="597" y="1015"/>
                    </a:lnTo>
                    <a:lnTo>
                      <a:pt x="571" y="1052"/>
                    </a:lnTo>
                    <a:lnTo>
                      <a:pt x="543" y="1084"/>
                    </a:lnTo>
                    <a:lnTo>
                      <a:pt x="514" y="1113"/>
                    </a:lnTo>
                    <a:lnTo>
                      <a:pt x="484" y="1136"/>
                    </a:lnTo>
                    <a:lnTo>
                      <a:pt x="451" y="1154"/>
                    </a:lnTo>
                    <a:lnTo>
                      <a:pt x="416" y="1166"/>
                    </a:lnTo>
                    <a:lnTo>
                      <a:pt x="380" y="1172"/>
                    </a:lnTo>
                    <a:lnTo>
                      <a:pt x="0" y="1148"/>
                    </a:lnTo>
                    <a:lnTo>
                      <a:pt x="38" y="2304"/>
                    </a:lnTo>
                    <a:lnTo>
                      <a:pt x="69" y="2301"/>
                    </a:lnTo>
                    <a:lnTo>
                      <a:pt x="155" y="2291"/>
                    </a:lnTo>
                    <a:lnTo>
                      <a:pt x="280" y="2275"/>
                    </a:lnTo>
                    <a:lnTo>
                      <a:pt x="438" y="2254"/>
                    </a:lnTo>
                    <a:lnTo>
                      <a:pt x="522" y="2242"/>
                    </a:lnTo>
                    <a:lnTo>
                      <a:pt x="611" y="2228"/>
                    </a:lnTo>
                    <a:lnTo>
                      <a:pt x="700" y="2213"/>
                    </a:lnTo>
                    <a:lnTo>
                      <a:pt x="789" y="2197"/>
                    </a:lnTo>
                    <a:lnTo>
                      <a:pt x="877" y="2179"/>
                    </a:lnTo>
                    <a:lnTo>
                      <a:pt x="960" y="2161"/>
                    </a:lnTo>
                    <a:lnTo>
                      <a:pt x="1001" y="2151"/>
                    </a:lnTo>
                    <a:lnTo>
                      <a:pt x="1040" y="2141"/>
                    </a:lnTo>
                    <a:lnTo>
                      <a:pt x="1077" y="2131"/>
                    </a:lnTo>
                    <a:lnTo>
                      <a:pt x="1112" y="2121"/>
                    </a:lnTo>
                    <a:lnTo>
                      <a:pt x="1147" y="2110"/>
                    </a:lnTo>
                    <a:lnTo>
                      <a:pt x="1179" y="2098"/>
                    </a:lnTo>
                    <a:lnTo>
                      <a:pt x="1210" y="2084"/>
                    </a:lnTo>
                    <a:lnTo>
                      <a:pt x="1241" y="2068"/>
                    </a:lnTo>
                    <a:lnTo>
                      <a:pt x="1270" y="2051"/>
                    </a:lnTo>
                    <a:lnTo>
                      <a:pt x="1299" y="2031"/>
                    </a:lnTo>
                    <a:lnTo>
                      <a:pt x="1326" y="2011"/>
                    </a:lnTo>
                    <a:lnTo>
                      <a:pt x="1352" y="1989"/>
                    </a:lnTo>
                    <a:lnTo>
                      <a:pt x="1377" y="1965"/>
                    </a:lnTo>
                    <a:lnTo>
                      <a:pt x="1402" y="1939"/>
                    </a:lnTo>
                    <a:lnTo>
                      <a:pt x="1426" y="1911"/>
                    </a:lnTo>
                    <a:lnTo>
                      <a:pt x="1449" y="1881"/>
                    </a:lnTo>
                    <a:lnTo>
                      <a:pt x="1472" y="1850"/>
                    </a:lnTo>
                    <a:lnTo>
                      <a:pt x="1493" y="1817"/>
                    </a:lnTo>
                    <a:lnTo>
                      <a:pt x="1514" y="1782"/>
                    </a:lnTo>
                    <a:lnTo>
                      <a:pt x="1535" y="1744"/>
                    </a:lnTo>
                    <a:lnTo>
                      <a:pt x="1555" y="1705"/>
                    </a:lnTo>
                    <a:lnTo>
                      <a:pt x="1575" y="1665"/>
                    </a:lnTo>
                    <a:lnTo>
                      <a:pt x="1594" y="1621"/>
                    </a:lnTo>
                    <a:lnTo>
                      <a:pt x="1613" y="1576"/>
                    </a:lnTo>
                    <a:lnTo>
                      <a:pt x="1631" y="1528"/>
                    </a:lnTo>
                    <a:lnTo>
                      <a:pt x="1649" y="1478"/>
                    </a:lnTo>
                    <a:lnTo>
                      <a:pt x="1667" y="1427"/>
                    </a:lnTo>
                    <a:lnTo>
                      <a:pt x="1685" y="1372"/>
                    </a:lnTo>
                    <a:lnTo>
                      <a:pt x="1704" y="1316"/>
                    </a:lnTo>
                    <a:lnTo>
                      <a:pt x="1721" y="1258"/>
                    </a:lnTo>
                    <a:lnTo>
                      <a:pt x="1739" y="1196"/>
                    </a:lnTo>
                    <a:lnTo>
                      <a:pt x="1756" y="1134"/>
                    </a:lnTo>
                    <a:lnTo>
                      <a:pt x="1792" y="1000"/>
                    </a:lnTo>
                    <a:lnTo>
                      <a:pt x="1828" y="856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5" name="Freeform 156"/>
              <p:cNvSpPr>
                <a:spLocks/>
              </p:cNvSpPr>
              <p:nvPr/>
            </p:nvSpPr>
            <p:spPr bwMode="auto">
              <a:xfrm>
                <a:off x="1437" y="2427"/>
                <a:ext cx="178" cy="155"/>
              </a:xfrm>
              <a:custGeom>
                <a:avLst/>
                <a:gdLst>
                  <a:gd name="T0" fmla="*/ 0 w 2487"/>
                  <a:gd name="T1" fmla="*/ 0 h 2169"/>
                  <a:gd name="T2" fmla="*/ 0 w 2487"/>
                  <a:gd name="T3" fmla="*/ 0 h 2169"/>
                  <a:gd name="T4" fmla="*/ 0 w 2487"/>
                  <a:gd name="T5" fmla="*/ 0 h 2169"/>
                  <a:gd name="T6" fmla="*/ 0 w 2487"/>
                  <a:gd name="T7" fmla="*/ 0 h 2169"/>
                  <a:gd name="T8" fmla="*/ 0 w 2487"/>
                  <a:gd name="T9" fmla="*/ 0 h 2169"/>
                  <a:gd name="T10" fmla="*/ 0 w 2487"/>
                  <a:gd name="T11" fmla="*/ 0 h 2169"/>
                  <a:gd name="T12" fmla="*/ 0 w 2487"/>
                  <a:gd name="T13" fmla="*/ 0 h 2169"/>
                  <a:gd name="T14" fmla="*/ 0 w 2487"/>
                  <a:gd name="T15" fmla="*/ 0 h 2169"/>
                  <a:gd name="T16" fmla="*/ 0 w 2487"/>
                  <a:gd name="T17" fmla="*/ 0 h 2169"/>
                  <a:gd name="T18" fmla="*/ 0 w 2487"/>
                  <a:gd name="T19" fmla="*/ 0 h 2169"/>
                  <a:gd name="T20" fmla="*/ 0 w 2487"/>
                  <a:gd name="T21" fmla="*/ 0 h 2169"/>
                  <a:gd name="T22" fmla="*/ 0 w 2487"/>
                  <a:gd name="T23" fmla="*/ 0 h 2169"/>
                  <a:gd name="T24" fmla="*/ 0 w 2487"/>
                  <a:gd name="T25" fmla="*/ 0 h 2169"/>
                  <a:gd name="T26" fmla="*/ 0 w 2487"/>
                  <a:gd name="T27" fmla="*/ 0 h 2169"/>
                  <a:gd name="T28" fmla="*/ 0 w 2487"/>
                  <a:gd name="T29" fmla="*/ 0 h 2169"/>
                  <a:gd name="T30" fmla="*/ 0 w 2487"/>
                  <a:gd name="T31" fmla="*/ 0 h 2169"/>
                  <a:gd name="T32" fmla="*/ 0 w 2487"/>
                  <a:gd name="T33" fmla="*/ 0 h 2169"/>
                  <a:gd name="T34" fmla="*/ 0 w 2487"/>
                  <a:gd name="T35" fmla="*/ 0 h 2169"/>
                  <a:gd name="T36" fmla="*/ 0 w 2487"/>
                  <a:gd name="T37" fmla="*/ 0 h 2169"/>
                  <a:gd name="T38" fmla="*/ 0 w 2487"/>
                  <a:gd name="T39" fmla="*/ 0 h 2169"/>
                  <a:gd name="T40" fmla="*/ 0 w 2487"/>
                  <a:gd name="T41" fmla="*/ 0 h 2169"/>
                  <a:gd name="T42" fmla="*/ 0 w 2487"/>
                  <a:gd name="T43" fmla="*/ 0 h 2169"/>
                  <a:gd name="T44" fmla="*/ 0 w 2487"/>
                  <a:gd name="T45" fmla="*/ 0 h 2169"/>
                  <a:gd name="T46" fmla="*/ 0 w 2487"/>
                  <a:gd name="T47" fmla="*/ 0 h 2169"/>
                  <a:gd name="T48" fmla="*/ 0 w 2487"/>
                  <a:gd name="T49" fmla="*/ 0 h 2169"/>
                  <a:gd name="T50" fmla="*/ 0 w 2487"/>
                  <a:gd name="T51" fmla="*/ 0 h 2169"/>
                  <a:gd name="T52" fmla="*/ 0 w 2487"/>
                  <a:gd name="T53" fmla="*/ 0 h 2169"/>
                  <a:gd name="T54" fmla="*/ 0 w 2487"/>
                  <a:gd name="T55" fmla="*/ 0 h 2169"/>
                  <a:gd name="T56" fmla="*/ 0 w 2487"/>
                  <a:gd name="T57" fmla="*/ 0 h 2169"/>
                  <a:gd name="T58" fmla="*/ 0 w 2487"/>
                  <a:gd name="T59" fmla="*/ 0 h 2169"/>
                  <a:gd name="T60" fmla="*/ 0 w 2487"/>
                  <a:gd name="T61" fmla="*/ 0 h 2169"/>
                  <a:gd name="T62" fmla="*/ 0 w 2487"/>
                  <a:gd name="T63" fmla="*/ 0 h 2169"/>
                  <a:gd name="T64" fmla="*/ 0 w 2487"/>
                  <a:gd name="T65" fmla="*/ 0 h 2169"/>
                  <a:gd name="T66" fmla="*/ 0 w 2487"/>
                  <a:gd name="T67" fmla="*/ 0 h 2169"/>
                  <a:gd name="T68" fmla="*/ 0 w 2487"/>
                  <a:gd name="T69" fmla="*/ 0 h 2169"/>
                  <a:gd name="T70" fmla="*/ 0 w 2487"/>
                  <a:gd name="T71" fmla="*/ 0 h 2169"/>
                  <a:gd name="T72" fmla="*/ 0 w 2487"/>
                  <a:gd name="T73" fmla="*/ 0 h 2169"/>
                  <a:gd name="T74" fmla="*/ 0 w 2487"/>
                  <a:gd name="T75" fmla="*/ 0 h 2169"/>
                  <a:gd name="T76" fmla="*/ 0 w 2487"/>
                  <a:gd name="T77" fmla="*/ 0 h 2169"/>
                  <a:gd name="T78" fmla="*/ 0 w 2487"/>
                  <a:gd name="T79" fmla="*/ 0 h 2169"/>
                  <a:gd name="T80" fmla="*/ 0 w 2487"/>
                  <a:gd name="T81" fmla="*/ 0 h 2169"/>
                  <a:gd name="T82" fmla="*/ 0 w 2487"/>
                  <a:gd name="T83" fmla="*/ 0 h 2169"/>
                  <a:gd name="T84" fmla="*/ 0 w 2487"/>
                  <a:gd name="T85" fmla="*/ 0 h 2169"/>
                  <a:gd name="T86" fmla="*/ 0 w 2487"/>
                  <a:gd name="T87" fmla="*/ 0 h 2169"/>
                  <a:gd name="T88" fmla="*/ 0 w 2487"/>
                  <a:gd name="T89" fmla="*/ 0 h 2169"/>
                  <a:gd name="T90" fmla="*/ 0 w 2487"/>
                  <a:gd name="T91" fmla="*/ 0 h 2169"/>
                  <a:gd name="T92" fmla="*/ 0 w 2487"/>
                  <a:gd name="T93" fmla="*/ 0 h 2169"/>
                  <a:gd name="T94" fmla="*/ 0 w 2487"/>
                  <a:gd name="T95" fmla="*/ 0 h 2169"/>
                  <a:gd name="T96" fmla="*/ 0 w 2487"/>
                  <a:gd name="T97" fmla="*/ 0 h 2169"/>
                  <a:gd name="T98" fmla="*/ 0 w 2487"/>
                  <a:gd name="T99" fmla="*/ 0 h 2169"/>
                  <a:gd name="T100" fmla="*/ 0 w 2487"/>
                  <a:gd name="T101" fmla="*/ 0 h 2169"/>
                  <a:gd name="T102" fmla="*/ 0 w 2487"/>
                  <a:gd name="T103" fmla="*/ 0 h 2169"/>
                  <a:gd name="T104" fmla="*/ 0 w 2487"/>
                  <a:gd name="T105" fmla="*/ 0 h 2169"/>
                  <a:gd name="T106" fmla="*/ 0 w 2487"/>
                  <a:gd name="T107" fmla="*/ 0 h 2169"/>
                  <a:gd name="T108" fmla="*/ 0 w 2487"/>
                  <a:gd name="T109" fmla="*/ 0 h 2169"/>
                  <a:gd name="T110" fmla="*/ 0 w 2487"/>
                  <a:gd name="T111" fmla="*/ 0 h 2169"/>
                  <a:gd name="T112" fmla="*/ 0 w 2487"/>
                  <a:gd name="T113" fmla="*/ 0 h 2169"/>
                  <a:gd name="T114" fmla="*/ 0 w 2487"/>
                  <a:gd name="T115" fmla="*/ 0 h 2169"/>
                  <a:gd name="T116" fmla="*/ 0 w 2487"/>
                  <a:gd name="T117" fmla="*/ 0 h 2169"/>
                  <a:gd name="T118" fmla="*/ 0 w 2487"/>
                  <a:gd name="T119" fmla="*/ 0 h 2169"/>
                  <a:gd name="T120" fmla="*/ 0 w 2487"/>
                  <a:gd name="T121" fmla="*/ 0 h 2169"/>
                  <a:gd name="T122" fmla="*/ 0 w 2487"/>
                  <a:gd name="T123" fmla="*/ 0 h 2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87" h="2169">
                    <a:moveTo>
                      <a:pt x="547" y="1131"/>
                    </a:moveTo>
                    <a:lnTo>
                      <a:pt x="2487" y="251"/>
                    </a:lnTo>
                    <a:lnTo>
                      <a:pt x="2438" y="222"/>
                    </a:lnTo>
                    <a:lnTo>
                      <a:pt x="2390" y="195"/>
                    </a:lnTo>
                    <a:lnTo>
                      <a:pt x="2341" y="169"/>
                    </a:lnTo>
                    <a:lnTo>
                      <a:pt x="2290" y="145"/>
                    </a:lnTo>
                    <a:lnTo>
                      <a:pt x="2239" y="123"/>
                    </a:lnTo>
                    <a:lnTo>
                      <a:pt x="2186" y="102"/>
                    </a:lnTo>
                    <a:lnTo>
                      <a:pt x="2133" y="83"/>
                    </a:lnTo>
                    <a:lnTo>
                      <a:pt x="2080" y="66"/>
                    </a:lnTo>
                    <a:lnTo>
                      <a:pt x="2024" y="51"/>
                    </a:lnTo>
                    <a:lnTo>
                      <a:pt x="1969" y="37"/>
                    </a:lnTo>
                    <a:lnTo>
                      <a:pt x="1912" y="26"/>
                    </a:lnTo>
                    <a:lnTo>
                      <a:pt x="1856" y="16"/>
                    </a:lnTo>
                    <a:lnTo>
                      <a:pt x="1798" y="9"/>
                    </a:lnTo>
                    <a:lnTo>
                      <a:pt x="1740" y="4"/>
                    </a:lnTo>
                    <a:lnTo>
                      <a:pt x="1710" y="2"/>
                    </a:lnTo>
                    <a:lnTo>
                      <a:pt x="1681" y="1"/>
                    </a:lnTo>
                    <a:lnTo>
                      <a:pt x="1652" y="0"/>
                    </a:lnTo>
                    <a:lnTo>
                      <a:pt x="1621" y="0"/>
                    </a:lnTo>
                    <a:lnTo>
                      <a:pt x="1538" y="2"/>
                    </a:lnTo>
                    <a:lnTo>
                      <a:pt x="1456" y="8"/>
                    </a:lnTo>
                    <a:lnTo>
                      <a:pt x="1375" y="18"/>
                    </a:lnTo>
                    <a:lnTo>
                      <a:pt x="1295" y="32"/>
                    </a:lnTo>
                    <a:lnTo>
                      <a:pt x="1217" y="51"/>
                    </a:lnTo>
                    <a:lnTo>
                      <a:pt x="1139" y="73"/>
                    </a:lnTo>
                    <a:lnTo>
                      <a:pt x="1064" y="98"/>
                    </a:lnTo>
                    <a:lnTo>
                      <a:pt x="990" y="127"/>
                    </a:lnTo>
                    <a:lnTo>
                      <a:pt x="918" y="159"/>
                    </a:lnTo>
                    <a:lnTo>
                      <a:pt x="849" y="196"/>
                    </a:lnTo>
                    <a:lnTo>
                      <a:pt x="780" y="235"/>
                    </a:lnTo>
                    <a:lnTo>
                      <a:pt x="715" y="277"/>
                    </a:lnTo>
                    <a:lnTo>
                      <a:pt x="652" y="323"/>
                    </a:lnTo>
                    <a:lnTo>
                      <a:pt x="590" y="370"/>
                    </a:lnTo>
                    <a:lnTo>
                      <a:pt x="531" y="421"/>
                    </a:lnTo>
                    <a:lnTo>
                      <a:pt x="475" y="475"/>
                    </a:lnTo>
                    <a:lnTo>
                      <a:pt x="421" y="531"/>
                    </a:lnTo>
                    <a:lnTo>
                      <a:pt x="371" y="591"/>
                    </a:lnTo>
                    <a:lnTo>
                      <a:pt x="322" y="652"/>
                    </a:lnTo>
                    <a:lnTo>
                      <a:pt x="277" y="715"/>
                    </a:lnTo>
                    <a:lnTo>
                      <a:pt x="235" y="781"/>
                    </a:lnTo>
                    <a:lnTo>
                      <a:pt x="195" y="848"/>
                    </a:lnTo>
                    <a:lnTo>
                      <a:pt x="160" y="919"/>
                    </a:lnTo>
                    <a:lnTo>
                      <a:pt x="127" y="990"/>
                    </a:lnTo>
                    <a:lnTo>
                      <a:pt x="99" y="1064"/>
                    </a:lnTo>
                    <a:lnTo>
                      <a:pt x="72" y="1140"/>
                    </a:lnTo>
                    <a:lnTo>
                      <a:pt x="51" y="1217"/>
                    </a:lnTo>
                    <a:lnTo>
                      <a:pt x="33" y="1295"/>
                    </a:lnTo>
                    <a:lnTo>
                      <a:pt x="18" y="1375"/>
                    </a:lnTo>
                    <a:lnTo>
                      <a:pt x="8" y="1456"/>
                    </a:lnTo>
                    <a:lnTo>
                      <a:pt x="2" y="1539"/>
                    </a:lnTo>
                    <a:lnTo>
                      <a:pt x="0" y="1622"/>
                    </a:lnTo>
                    <a:lnTo>
                      <a:pt x="1" y="1673"/>
                    </a:lnTo>
                    <a:lnTo>
                      <a:pt x="3" y="1722"/>
                    </a:lnTo>
                    <a:lnTo>
                      <a:pt x="7" y="1772"/>
                    </a:lnTo>
                    <a:lnTo>
                      <a:pt x="13" y="1821"/>
                    </a:lnTo>
                    <a:lnTo>
                      <a:pt x="20" y="1870"/>
                    </a:lnTo>
                    <a:lnTo>
                      <a:pt x="28" y="1917"/>
                    </a:lnTo>
                    <a:lnTo>
                      <a:pt x="38" y="1966"/>
                    </a:lnTo>
                    <a:lnTo>
                      <a:pt x="49" y="2013"/>
                    </a:lnTo>
                    <a:lnTo>
                      <a:pt x="310" y="2169"/>
                    </a:lnTo>
                    <a:lnTo>
                      <a:pt x="547" y="1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6" name="Freeform 157"/>
              <p:cNvSpPr>
                <a:spLocks/>
              </p:cNvSpPr>
              <p:nvPr/>
            </p:nvSpPr>
            <p:spPr bwMode="auto">
              <a:xfrm>
                <a:off x="1441" y="2445"/>
                <a:ext cx="228" cy="213"/>
              </a:xfrm>
              <a:custGeom>
                <a:avLst/>
                <a:gdLst>
                  <a:gd name="T0" fmla="*/ 0 w 3195"/>
                  <a:gd name="T1" fmla="*/ 0 h 2993"/>
                  <a:gd name="T2" fmla="*/ 0 w 3195"/>
                  <a:gd name="T3" fmla="*/ 0 h 2993"/>
                  <a:gd name="T4" fmla="*/ 0 w 3195"/>
                  <a:gd name="T5" fmla="*/ 0 h 2993"/>
                  <a:gd name="T6" fmla="*/ 0 w 3195"/>
                  <a:gd name="T7" fmla="*/ 0 h 2993"/>
                  <a:gd name="T8" fmla="*/ 0 w 3195"/>
                  <a:gd name="T9" fmla="*/ 0 h 2993"/>
                  <a:gd name="T10" fmla="*/ 0 w 3195"/>
                  <a:gd name="T11" fmla="*/ 0 h 2993"/>
                  <a:gd name="T12" fmla="*/ 0 w 3195"/>
                  <a:gd name="T13" fmla="*/ 0 h 2993"/>
                  <a:gd name="T14" fmla="*/ 0 w 3195"/>
                  <a:gd name="T15" fmla="*/ 0 h 2993"/>
                  <a:gd name="T16" fmla="*/ 0 w 3195"/>
                  <a:gd name="T17" fmla="*/ 0 h 2993"/>
                  <a:gd name="T18" fmla="*/ 0 w 3195"/>
                  <a:gd name="T19" fmla="*/ 0 h 2993"/>
                  <a:gd name="T20" fmla="*/ 0 w 3195"/>
                  <a:gd name="T21" fmla="*/ 0 h 2993"/>
                  <a:gd name="T22" fmla="*/ 0 w 3195"/>
                  <a:gd name="T23" fmla="*/ 0 h 2993"/>
                  <a:gd name="T24" fmla="*/ 0 w 3195"/>
                  <a:gd name="T25" fmla="*/ 0 h 2993"/>
                  <a:gd name="T26" fmla="*/ 0 w 3195"/>
                  <a:gd name="T27" fmla="*/ 0 h 2993"/>
                  <a:gd name="T28" fmla="*/ 0 w 3195"/>
                  <a:gd name="T29" fmla="*/ 0 h 2993"/>
                  <a:gd name="T30" fmla="*/ 0 w 3195"/>
                  <a:gd name="T31" fmla="*/ 0 h 2993"/>
                  <a:gd name="T32" fmla="*/ 0 w 3195"/>
                  <a:gd name="T33" fmla="*/ 0 h 2993"/>
                  <a:gd name="T34" fmla="*/ 0 w 3195"/>
                  <a:gd name="T35" fmla="*/ 0 h 2993"/>
                  <a:gd name="T36" fmla="*/ 0 w 3195"/>
                  <a:gd name="T37" fmla="*/ 0 h 2993"/>
                  <a:gd name="T38" fmla="*/ 0 w 3195"/>
                  <a:gd name="T39" fmla="*/ 0 h 2993"/>
                  <a:gd name="T40" fmla="*/ 0 w 3195"/>
                  <a:gd name="T41" fmla="*/ 0 h 2993"/>
                  <a:gd name="T42" fmla="*/ 0 w 3195"/>
                  <a:gd name="T43" fmla="*/ 0 h 2993"/>
                  <a:gd name="T44" fmla="*/ 0 w 3195"/>
                  <a:gd name="T45" fmla="*/ 0 h 2993"/>
                  <a:gd name="T46" fmla="*/ 0 w 3195"/>
                  <a:gd name="T47" fmla="*/ 0 h 2993"/>
                  <a:gd name="T48" fmla="*/ 0 w 3195"/>
                  <a:gd name="T49" fmla="*/ 0 h 2993"/>
                  <a:gd name="T50" fmla="*/ 0 w 3195"/>
                  <a:gd name="T51" fmla="*/ 0 h 2993"/>
                  <a:gd name="T52" fmla="*/ 0 w 3195"/>
                  <a:gd name="T53" fmla="*/ 0 h 2993"/>
                  <a:gd name="T54" fmla="*/ 0 w 3195"/>
                  <a:gd name="T55" fmla="*/ 0 h 2993"/>
                  <a:gd name="T56" fmla="*/ 0 w 3195"/>
                  <a:gd name="T57" fmla="*/ 0 h 2993"/>
                  <a:gd name="T58" fmla="*/ 0 w 3195"/>
                  <a:gd name="T59" fmla="*/ 0 h 2993"/>
                  <a:gd name="T60" fmla="*/ 0 w 3195"/>
                  <a:gd name="T61" fmla="*/ 0 h 2993"/>
                  <a:gd name="T62" fmla="*/ 0 w 3195"/>
                  <a:gd name="T63" fmla="*/ 0 h 2993"/>
                  <a:gd name="T64" fmla="*/ 0 w 3195"/>
                  <a:gd name="T65" fmla="*/ 0 h 2993"/>
                  <a:gd name="T66" fmla="*/ 0 w 3195"/>
                  <a:gd name="T67" fmla="*/ 0 h 2993"/>
                  <a:gd name="T68" fmla="*/ 0 w 3195"/>
                  <a:gd name="T69" fmla="*/ 0 h 2993"/>
                  <a:gd name="T70" fmla="*/ 0 w 3195"/>
                  <a:gd name="T71" fmla="*/ 0 h 2993"/>
                  <a:gd name="T72" fmla="*/ 0 w 3195"/>
                  <a:gd name="T73" fmla="*/ 0 h 2993"/>
                  <a:gd name="T74" fmla="*/ 0 w 3195"/>
                  <a:gd name="T75" fmla="*/ 0 h 2993"/>
                  <a:gd name="T76" fmla="*/ 0 w 3195"/>
                  <a:gd name="T77" fmla="*/ 0 h 2993"/>
                  <a:gd name="T78" fmla="*/ 0 w 3195"/>
                  <a:gd name="T79" fmla="*/ 0 h 2993"/>
                  <a:gd name="T80" fmla="*/ 0 w 3195"/>
                  <a:gd name="T81" fmla="*/ 0 h 2993"/>
                  <a:gd name="T82" fmla="*/ 0 w 3195"/>
                  <a:gd name="T83" fmla="*/ 0 h 2993"/>
                  <a:gd name="T84" fmla="*/ 0 w 3195"/>
                  <a:gd name="T85" fmla="*/ 0 h 2993"/>
                  <a:gd name="T86" fmla="*/ 0 w 3195"/>
                  <a:gd name="T87" fmla="*/ 0 h 2993"/>
                  <a:gd name="T88" fmla="*/ 0 w 3195"/>
                  <a:gd name="T89" fmla="*/ 0 h 2993"/>
                  <a:gd name="T90" fmla="*/ 0 w 3195"/>
                  <a:gd name="T91" fmla="*/ 0 h 2993"/>
                  <a:gd name="T92" fmla="*/ 0 w 3195"/>
                  <a:gd name="T93" fmla="*/ 0 h 2993"/>
                  <a:gd name="T94" fmla="*/ 0 w 3195"/>
                  <a:gd name="T95" fmla="*/ 0 h 2993"/>
                  <a:gd name="T96" fmla="*/ 0 w 3195"/>
                  <a:gd name="T97" fmla="*/ 0 h 2993"/>
                  <a:gd name="T98" fmla="*/ 0 w 3195"/>
                  <a:gd name="T99" fmla="*/ 0 h 29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195" h="2993">
                    <a:moveTo>
                      <a:pt x="2438" y="0"/>
                    </a:moveTo>
                    <a:lnTo>
                      <a:pt x="498" y="880"/>
                    </a:lnTo>
                    <a:lnTo>
                      <a:pt x="261" y="1918"/>
                    </a:lnTo>
                    <a:lnTo>
                      <a:pt x="0" y="1762"/>
                    </a:lnTo>
                    <a:lnTo>
                      <a:pt x="17" y="1828"/>
                    </a:lnTo>
                    <a:lnTo>
                      <a:pt x="39" y="1892"/>
                    </a:lnTo>
                    <a:lnTo>
                      <a:pt x="62" y="1955"/>
                    </a:lnTo>
                    <a:lnTo>
                      <a:pt x="87" y="2018"/>
                    </a:lnTo>
                    <a:lnTo>
                      <a:pt x="115" y="2078"/>
                    </a:lnTo>
                    <a:lnTo>
                      <a:pt x="145" y="2138"/>
                    </a:lnTo>
                    <a:lnTo>
                      <a:pt x="178" y="2196"/>
                    </a:lnTo>
                    <a:lnTo>
                      <a:pt x="213" y="2253"/>
                    </a:lnTo>
                    <a:lnTo>
                      <a:pt x="250" y="2307"/>
                    </a:lnTo>
                    <a:lnTo>
                      <a:pt x="289" y="2360"/>
                    </a:lnTo>
                    <a:lnTo>
                      <a:pt x="331" y="2412"/>
                    </a:lnTo>
                    <a:lnTo>
                      <a:pt x="374" y="2462"/>
                    </a:lnTo>
                    <a:lnTo>
                      <a:pt x="419" y="2511"/>
                    </a:lnTo>
                    <a:lnTo>
                      <a:pt x="467" y="2556"/>
                    </a:lnTo>
                    <a:lnTo>
                      <a:pt x="516" y="2600"/>
                    </a:lnTo>
                    <a:lnTo>
                      <a:pt x="566" y="2643"/>
                    </a:lnTo>
                    <a:lnTo>
                      <a:pt x="620" y="2683"/>
                    </a:lnTo>
                    <a:lnTo>
                      <a:pt x="674" y="2721"/>
                    </a:lnTo>
                    <a:lnTo>
                      <a:pt x="729" y="2756"/>
                    </a:lnTo>
                    <a:lnTo>
                      <a:pt x="787" y="2790"/>
                    </a:lnTo>
                    <a:lnTo>
                      <a:pt x="845" y="2821"/>
                    </a:lnTo>
                    <a:lnTo>
                      <a:pt x="906" y="2850"/>
                    </a:lnTo>
                    <a:lnTo>
                      <a:pt x="968" y="2876"/>
                    </a:lnTo>
                    <a:lnTo>
                      <a:pt x="1031" y="2900"/>
                    </a:lnTo>
                    <a:lnTo>
                      <a:pt x="1095" y="2922"/>
                    </a:lnTo>
                    <a:lnTo>
                      <a:pt x="1161" y="2941"/>
                    </a:lnTo>
                    <a:lnTo>
                      <a:pt x="1226" y="2956"/>
                    </a:lnTo>
                    <a:lnTo>
                      <a:pt x="1293" y="2969"/>
                    </a:lnTo>
                    <a:lnTo>
                      <a:pt x="1362" y="2980"/>
                    </a:lnTo>
                    <a:lnTo>
                      <a:pt x="1431" y="2987"/>
                    </a:lnTo>
                    <a:lnTo>
                      <a:pt x="1502" y="2992"/>
                    </a:lnTo>
                    <a:lnTo>
                      <a:pt x="1572" y="2993"/>
                    </a:lnTo>
                    <a:lnTo>
                      <a:pt x="1656" y="2991"/>
                    </a:lnTo>
                    <a:lnTo>
                      <a:pt x="1739" y="2985"/>
                    </a:lnTo>
                    <a:lnTo>
                      <a:pt x="1819" y="2975"/>
                    </a:lnTo>
                    <a:lnTo>
                      <a:pt x="1900" y="2960"/>
                    </a:lnTo>
                    <a:lnTo>
                      <a:pt x="1978" y="2943"/>
                    </a:lnTo>
                    <a:lnTo>
                      <a:pt x="2055" y="2921"/>
                    </a:lnTo>
                    <a:lnTo>
                      <a:pt x="2130" y="2895"/>
                    </a:lnTo>
                    <a:lnTo>
                      <a:pt x="2204" y="2866"/>
                    </a:lnTo>
                    <a:lnTo>
                      <a:pt x="2275" y="2833"/>
                    </a:lnTo>
                    <a:lnTo>
                      <a:pt x="2346" y="2798"/>
                    </a:lnTo>
                    <a:lnTo>
                      <a:pt x="2413" y="2758"/>
                    </a:lnTo>
                    <a:lnTo>
                      <a:pt x="2480" y="2716"/>
                    </a:lnTo>
                    <a:lnTo>
                      <a:pt x="2543" y="2671"/>
                    </a:lnTo>
                    <a:lnTo>
                      <a:pt x="2604" y="2623"/>
                    </a:lnTo>
                    <a:lnTo>
                      <a:pt x="2663" y="2572"/>
                    </a:lnTo>
                    <a:lnTo>
                      <a:pt x="2720" y="2519"/>
                    </a:lnTo>
                    <a:lnTo>
                      <a:pt x="2773" y="2462"/>
                    </a:lnTo>
                    <a:lnTo>
                      <a:pt x="2824" y="2403"/>
                    </a:lnTo>
                    <a:lnTo>
                      <a:pt x="2873" y="2341"/>
                    </a:lnTo>
                    <a:lnTo>
                      <a:pt x="2917" y="2278"/>
                    </a:lnTo>
                    <a:lnTo>
                      <a:pt x="2959" y="2212"/>
                    </a:lnTo>
                    <a:lnTo>
                      <a:pt x="2999" y="2145"/>
                    </a:lnTo>
                    <a:lnTo>
                      <a:pt x="3035" y="2074"/>
                    </a:lnTo>
                    <a:lnTo>
                      <a:pt x="3067" y="2003"/>
                    </a:lnTo>
                    <a:lnTo>
                      <a:pt x="3096" y="1929"/>
                    </a:lnTo>
                    <a:lnTo>
                      <a:pt x="3121" y="1854"/>
                    </a:lnTo>
                    <a:lnTo>
                      <a:pt x="3144" y="1776"/>
                    </a:lnTo>
                    <a:lnTo>
                      <a:pt x="3162" y="1698"/>
                    </a:lnTo>
                    <a:lnTo>
                      <a:pt x="3176" y="1618"/>
                    </a:lnTo>
                    <a:lnTo>
                      <a:pt x="3186" y="1537"/>
                    </a:lnTo>
                    <a:lnTo>
                      <a:pt x="3192" y="1455"/>
                    </a:lnTo>
                    <a:lnTo>
                      <a:pt x="3195" y="1371"/>
                    </a:lnTo>
                    <a:lnTo>
                      <a:pt x="3194" y="1317"/>
                    </a:lnTo>
                    <a:lnTo>
                      <a:pt x="3191" y="1263"/>
                    </a:lnTo>
                    <a:lnTo>
                      <a:pt x="3187" y="1211"/>
                    </a:lnTo>
                    <a:lnTo>
                      <a:pt x="3181" y="1159"/>
                    </a:lnTo>
                    <a:lnTo>
                      <a:pt x="3173" y="1106"/>
                    </a:lnTo>
                    <a:lnTo>
                      <a:pt x="3164" y="1055"/>
                    </a:lnTo>
                    <a:lnTo>
                      <a:pt x="3153" y="1003"/>
                    </a:lnTo>
                    <a:lnTo>
                      <a:pt x="3140" y="954"/>
                    </a:lnTo>
                    <a:lnTo>
                      <a:pt x="3125" y="904"/>
                    </a:lnTo>
                    <a:lnTo>
                      <a:pt x="3110" y="855"/>
                    </a:lnTo>
                    <a:lnTo>
                      <a:pt x="3093" y="807"/>
                    </a:lnTo>
                    <a:lnTo>
                      <a:pt x="3075" y="760"/>
                    </a:lnTo>
                    <a:lnTo>
                      <a:pt x="3055" y="712"/>
                    </a:lnTo>
                    <a:lnTo>
                      <a:pt x="3033" y="666"/>
                    </a:lnTo>
                    <a:lnTo>
                      <a:pt x="3011" y="622"/>
                    </a:lnTo>
                    <a:lnTo>
                      <a:pt x="2986" y="576"/>
                    </a:lnTo>
                    <a:lnTo>
                      <a:pt x="2960" y="533"/>
                    </a:lnTo>
                    <a:lnTo>
                      <a:pt x="2934" y="491"/>
                    </a:lnTo>
                    <a:lnTo>
                      <a:pt x="2906" y="448"/>
                    </a:lnTo>
                    <a:lnTo>
                      <a:pt x="2877" y="408"/>
                    </a:lnTo>
                    <a:lnTo>
                      <a:pt x="2845" y="368"/>
                    </a:lnTo>
                    <a:lnTo>
                      <a:pt x="2814" y="329"/>
                    </a:lnTo>
                    <a:lnTo>
                      <a:pt x="2781" y="291"/>
                    </a:lnTo>
                    <a:lnTo>
                      <a:pt x="2747" y="254"/>
                    </a:lnTo>
                    <a:lnTo>
                      <a:pt x="2711" y="219"/>
                    </a:lnTo>
                    <a:lnTo>
                      <a:pt x="2675" y="183"/>
                    </a:lnTo>
                    <a:lnTo>
                      <a:pt x="2638" y="150"/>
                    </a:lnTo>
                    <a:lnTo>
                      <a:pt x="2600" y="118"/>
                    </a:lnTo>
                    <a:lnTo>
                      <a:pt x="2560" y="87"/>
                    </a:lnTo>
                    <a:lnTo>
                      <a:pt x="2520" y="56"/>
                    </a:lnTo>
                    <a:lnTo>
                      <a:pt x="2479" y="27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7" name="Freeform 158"/>
              <p:cNvSpPr>
                <a:spLocks/>
              </p:cNvSpPr>
              <p:nvPr/>
            </p:nvSpPr>
            <p:spPr bwMode="auto">
              <a:xfrm>
                <a:off x="1423" y="2554"/>
                <a:ext cx="71" cy="71"/>
              </a:xfrm>
              <a:custGeom>
                <a:avLst/>
                <a:gdLst>
                  <a:gd name="T0" fmla="*/ 0 w 994"/>
                  <a:gd name="T1" fmla="*/ 0 h 995"/>
                  <a:gd name="T2" fmla="*/ 0 w 994"/>
                  <a:gd name="T3" fmla="*/ 0 h 995"/>
                  <a:gd name="T4" fmla="*/ 0 w 994"/>
                  <a:gd name="T5" fmla="*/ 0 h 995"/>
                  <a:gd name="T6" fmla="*/ 0 w 994"/>
                  <a:gd name="T7" fmla="*/ 0 h 995"/>
                  <a:gd name="T8" fmla="*/ 0 w 994"/>
                  <a:gd name="T9" fmla="*/ 0 h 995"/>
                  <a:gd name="T10" fmla="*/ 0 w 994"/>
                  <a:gd name="T11" fmla="*/ 0 h 995"/>
                  <a:gd name="T12" fmla="*/ 0 w 994"/>
                  <a:gd name="T13" fmla="*/ 0 h 995"/>
                  <a:gd name="T14" fmla="*/ 0 w 994"/>
                  <a:gd name="T15" fmla="*/ 0 h 995"/>
                  <a:gd name="T16" fmla="*/ 0 w 994"/>
                  <a:gd name="T17" fmla="*/ 0 h 995"/>
                  <a:gd name="T18" fmla="*/ 0 w 994"/>
                  <a:gd name="T19" fmla="*/ 0 h 995"/>
                  <a:gd name="T20" fmla="*/ 0 w 994"/>
                  <a:gd name="T21" fmla="*/ 0 h 995"/>
                  <a:gd name="T22" fmla="*/ 0 w 994"/>
                  <a:gd name="T23" fmla="*/ 0 h 995"/>
                  <a:gd name="T24" fmla="*/ 0 w 994"/>
                  <a:gd name="T25" fmla="*/ 0 h 995"/>
                  <a:gd name="T26" fmla="*/ 0 w 994"/>
                  <a:gd name="T27" fmla="*/ 0 h 995"/>
                  <a:gd name="T28" fmla="*/ 0 w 994"/>
                  <a:gd name="T29" fmla="*/ 0 h 995"/>
                  <a:gd name="T30" fmla="*/ 0 w 994"/>
                  <a:gd name="T31" fmla="*/ 0 h 995"/>
                  <a:gd name="T32" fmla="*/ 0 w 994"/>
                  <a:gd name="T33" fmla="*/ 0 h 995"/>
                  <a:gd name="T34" fmla="*/ 0 w 994"/>
                  <a:gd name="T35" fmla="*/ 0 h 995"/>
                  <a:gd name="T36" fmla="*/ 0 w 994"/>
                  <a:gd name="T37" fmla="*/ 0 h 995"/>
                  <a:gd name="T38" fmla="*/ 0 w 994"/>
                  <a:gd name="T39" fmla="*/ 0 h 995"/>
                  <a:gd name="T40" fmla="*/ 0 w 994"/>
                  <a:gd name="T41" fmla="*/ 0 h 995"/>
                  <a:gd name="T42" fmla="*/ 0 w 994"/>
                  <a:gd name="T43" fmla="*/ 0 h 995"/>
                  <a:gd name="T44" fmla="*/ 0 w 994"/>
                  <a:gd name="T45" fmla="*/ 0 h 995"/>
                  <a:gd name="T46" fmla="*/ 0 w 994"/>
                  <a:gd name="T47" fmla="*/ 0 h 995"/>
                  <a:gd name="T48" fmla="*/ 0 w 994"/>
                  <a:gd name="T49" fmla="*/ 0 h 995"/>
                  <a:gd name="T50" fmla="*/ 0 w 994"/>
                  <a:gd name="T51" fmla="*/ 0 h 995"/>
                  <a:gd name="T52" fmla="*/ 0 w 994"/>
                  <a:gd name="T53" fmla="*/ 0 h 995"/>
                  <a:gd name="T54" fmla="*/ 0 w 994"/>
                  <a:gd name="T55" fmla="*/ 0 h 995"/>
                  <a:gd name="T56" fmla="*/ 0 w 994"/>
                  <a:gd name="T57" fmla="*/ 0 h 995"/>
                  <a:gd name="T58" fmla="*/ 0 w 994"/>
                  <a:gd name="T59" fmla="*/ 0 h 995"/>
                  <a:gd name="T60" fmla="*/ 0 w 994"/>
                  <a:gd name="T61" fmla="*/ 0 h 995"/>
                  <a:gd name="T62" fmla="*/ 0 w 994"/>
                  <a:gd name="T63" fmla="*/ 0 h 995"/>
                  <a:gd name="T64" fmla="*/ 0 w 994"/>
                  <a:gd name="T65" fmla="*/ 0 h 995"/>
                  <a:gd name="T66" fmla="*/ 0 w 994"/>
                  <a:gd name="T67" fmla="*/ 0 h 995"/>
                  <a:gd name="T68" fmla="*/ 0 w 994"/>
                  <a:gd name="T69" fmla="*/ 0 h 995"/>
                  <a:gd name="T70" fmla="*/ 0 w 994"/>
                  <a:gd name="T71" fmla="*/ 0 h 995"/>
                  <a:gd name="T72" fmla="*/ 0 w 994"/>
                  <a:gd name="T73" fmla="*/ 0 h 995"/>
                  <a:gd name="T74" fmla="*/ 0 w 994"/>
                  <a:gd name="T75" fmla="*/ 0 h 995"/>
                  <a:gd name="T76" fmla="*/ 0 w 994"/>
                  <a:gd name="T77" fmla="*/ 0 h 995"/>
                  <a:gd name="T78" fmla="*/ 0 w 994"/>
                  <a:gd name="T79" fmla="*/ 0 h 995"/>
                  <a:gd name="T80" fmla="*/ 0 w 994"/>
                  <a:gd name="T81" fmla="*/ 0 h 995"/>
                  <a:gd name="T82" fmla="*/ 0 w 994"/>
                  <a:gd name="T83" fmla="*/ 0 h 995"/>
                  <a:gd name="T84" fmla="*/ 0 w 994"/>
                  <a:gd name="T85" fmla="*/ 0 h 9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4" h="995">
                    <a:moveTo>
                      <a:pt x="15" y="617"/>
                    </a:moveTo>
                    <a:lnTo>
                      <a:pt x="22" y="642"/>
                    </a:lnTo>
                    <a:lnTo>
                      <a:pt x="30" y="666"/>
                    </a:lnTo>
                    <a:lnTo>
                      <a:pt x="39" y="689"/>
                    </a:lnTo>
                    <a:lnTo>
                      <a:pt x="49" y="713"/>
                    </a:lnTo>
                    <a:lnTo>
                      <a:pt x="60" y="735"/>
                    </a:lnTo>
                    <a:lnTo>
                      <a:pt x="72" y="756"/>
                    </a:lnTo>
                    <a:lnTo>
                      <a:pt x="85" y="776"/>
                    </a:lnTo>
                    <a:lnTo>
                      <a:pt x="99" y="796"/>
                    </a:lnTo>
                    <a:lnTo>
                      <a:pt x="114" y="814"/>
                    </a:lnTo>
                    <a:lnTo>
                      <a:pt x="129" y="832"/>
                    </a:lnTo>
                    <a:lnTo>
                      <a:pt x="147" y="851"/>
                    </a:lnTo>
                    <a:lnTo>
                      <a:pt x="164" y="867"/>
                    </a:lnTo>
                    <a:lnTo>
                      <a:pt x="182" y="882"/>
                    </a:lnTo>
                    <a:lnTo>
                      <a:pt x="201" y="897"/>
                    </a:lnTo>
                    <a:lnTo>
                      <a:pt x="220" y="910"/>
                    </a:lnTo>
                    <a:lnTo>
                      <a:pt x="240" y="923"/>
                    </a:lnTo>
                    <a:lnTo>
                      <a:pt x="261" y="935"/>
                    </a:lnTo>
                    <a:lnTo>
                      <a:pt x="283" y="946"/>
                    </a:lnTo>
                    <a:lnTo>
                      <a:pt x="305" y="955"/>
                    </a:lnTo>
                    <a:lnTo>
                      <a:pt x="327" y="964"/>
                    </a:lnTo>
                    <a:lnTo>
                      <a:pt x="349" y="973"/>
                    </a:lnTo>
                    <a:lnTo>
                      <a:pt x="372" y="979"/>
                    </a:lnTo>
                    <a:lnTo>
                      <a:pt x="396" y="985"/>
                    </a:lnTo>
                    <a:lnTo>
                      <a:pt x="420" y="989"/>
                    </a:lnTo>
                    <a:lnTo>
                      <a:pt x="444" y="992"/>
                    </a:lnTo>
                    <a:lnTo>
                      <a:pt x="468" y="994"/>
                    </a:lnTo>
                    <a:lnTo>
                      <a:pt x="492" y="995"/>
                    </a:lnTo>
                    <a:lnTo>
                      <a:pt x="517" y="994"/>
                    </a:lnTo>
                    <a:lnTo>
                      <a:pt x="542" y="993"/>
                    </a:lnTo>
                    <a:lnTo>
                      <a:pt x="567" y="990"/>
                    </a:lnTo>
                    <a:lnTo>
                      <a:pt x="592" y="985"/>
                    </a:lnTo>
                    <a:lnTo>
                      <a:pt x="617" y="980"/>
                    </a:lnTo>
                    <a:lnTo>
                      <a:pt x="641" y="973"/>
                    </a:lnTo>
                    <a:lnTo>
                      <a:pt x="665" y="964"/>
                    </a:lnTo>
                    <a:lnTo>
                      <a:pt x="688" y="955"/>
                    </a:lnTo>
                    <a:lnTo>
                      <a:pt x="712" y="945"/>
                    </a:lnTo>
                    <a:lnTo>
                      <a:pt x="734" y="934"/>
                    </a:lnTo>
                    <a:lnTo>
                      <a:pt x="755" y="922"/>
                    </a:lnTo>
                    <a:lnTo>
                      <a:pt x="775" y="909"/>
                    </a:lnTo>
                    <a:lnTo>
                      <a:pt x="795" y="895"/>
                    </a:lnTo>
                    <a:lnTo>
                      <a:pt x="814" y="880"/>
                    </a:lnTo>
                    <a:lnTo>
                      <a:pt x="832" y="864"/>
                    </a:lnTo>
                    <a:lnTo>
                      <a:pt x="850" y="848"/>
                    </a:lnTo>
                    <a:lnTo>
                      <a:pt x="866" y="829"/>
                    </a:lnTo>
                    <a:lnTo>
                      <a:pt x="882" y="811"/>
                    </a:lnTo>
                    <a:lnTo>
                      <a:pt x="896" y="793"/>
                    </a:lnTo>
                    <a:lnTo>
                      <a:pt x="910" y="773"/>
                    </a:lnTo>
                    <a:lnTo>
                      <a:pt x="922" y="753"/>
                    </a:lnTo>
                    <a:lnTo>
                      <a:pt x="934" y="733"/>
                    </a:lnTo>
                    <a:lnTo>
                      <a:pt x="945" y="712"/>
                    </a:lnTo>
                    <a:lnTo>
                      <a:pt x="955" y="689"/>
                    </a:lnTo>
                    <a:lnTo>
                      <a:pt x="963" y="667"/>
                    </a:lnTo>
                    <a:lnTo>
                      <a:pt x="971" y="644"/>
                    </a:lnTo>
                    <a:lnTo>
                      <a:pt x="977" y="622"/>
                    </a:lnTo>
                    <a:lnTo>
                      <a:pt x="983" y="598"/>
                    </a:lnTo>
                    <a:lnTo>
                      <a:pt x="988" y="575"/>
                    </a:lnTo>
                    <a:lnTo>
                      <a:pt x="991" y="550"/>
                    </a:lnTo>
                    <a:lnTo>
                      <a:pt x="993" y="526"/>
                    </a:lnTo>
                    <a:lnTo>
                      <a:pt x="994" y="501"/>
                    </a:lnTo>
                    <a:lnTo>
                      <a:pt x="994" y="477"/>
                    </a:lnTo>
                    <a:lnTo>
                      <a:pt x="992" y="452"/>
                    </a:lnTo>
                    <a:lnTo>
                      <a:pt x="989" y="426"/>
                    </a:lnTo>
                    <a:lnTo>
                      <a:pt x="984" y="402"/>
                    </a:lnTo>
                    <a:lnTo>
                      <a:pt x="978" y="377"/>
                    </a:lnTo>
                    <a:lnTo>
                      <a:pt x="972" y="352"/>
                    </a:lnTo>
                    <a:lnTo>
                      <a:pt x="964" y="328"/>
                    </a:lnTo>
                    <a:lnTo>
                      <a:pt x="955" y="305"/>
                    </a:lnTo>
                    <a:lnTo>
                      <a:pt x="945" y="282"/>
                    </a:lnTo>
                    <a:lnTo>
                      <a:pt x="933" y="260"/>
                    </a:lnTo>
                    <a:lnTo>
                      <a:pt x="921" y="239"/>
                    </a:lnTo>
                    <a:lnTo>
                      <a:pt x="908" y="218"/>
                    </a:lnTo>
                    <a:lnTo>
                      <a:pt x="894" y="199"/>
                    </a:lnTo>
                    <a:lnTo>
                      <a:pt x="879" y="180"/>
                    </a:lnTo>
                    <a:lnTo>
                      <a:pt x="864" y="162"/>
                    </a:lnTo>
                    <a:lnTo>
                      <a:pt x="847" y="144"/>
                    </a:lnTo>
                    <a:lnTo>
                      <a:pt x="829" y="128"/>
                    </a:lnTo>
                    <a:lnTo>
                      <a:pt x="811" y="112"/>
                    </a:lnTo>
                    <a:lnTo>
                      <a:pt x="792" y="98"/>
                    </a:lnTo>
                    <a:lnTo>
                      <a:pt x="773" y="84"/>
                    </a:lnTo>
                    <a:lnTo>
                      <a:pt x="753" y="71"/>
                    </a:lnTo>
                    <a:lnTo>
                      <a:pt x="732" y="60"/>
                    </a:lnTo>
                    <a:lnTo>
                      <a:pt x="711" y="49"/>
                    </a:lnTo>
                    <a:lnTo>
                      <a:pt x="688" y="39"/>
                    </a:lnTo>
                    <a:lnTo>
                      <a:pt x="666" y="30"/>
                    </a:lnTo>
                    <a:lnTo>
                      <a:pt x="644" y="22"/>
                    </a:lnTo>
                    <a:lnTo>
                      <a:pt x="621" y="15"/>
                    </a:lnTo>
                    <a:lnTo>
                      <a:pt x="597" y="10"/>
                    </a:lnTo>
                    <a:lnTo>
                      <a:pt x="574" y="6"/>
                    </a:lnTo>
                    <a:lnTo>
                      <a:pt x="549" y="2"/>
                    </a:lnTo>
                    <a:lnTo>
                      <a:pt x="525" y="0"/>
                    </a:lnTo>
                    <a:lnTo>
                      <a:pt x="500" y="0"/>
                    </a:lnTo>
                    <a:lnTo>
                      <a:pt x="476" y="0"/>
                    </a:lnTo>
                    <a:lnTo>
                      <a:pt x="451" y="2"/>
                    </a:lnTo>
                    <a:lnTo>
                      <a:pt x="427" y="5"/>
                    </a:lnTo>
                    <a:lnTo>
                      <a:pt x="401" y="9"/>
                    </a:lnTo>
                    <a:lnTo>
                      <a:pt x="376" y="14"/>
                    </a:lnTo>
                    <a:lnTo>
                      <a:pt x="352" y="21"/>
                    </a:lnTo>
                    <a:lnTo>
                      <a:pt x="328" y="30"/>
                    </a:lnTo>
                    <a:lnTo>
                      <a:pt x="305" y="39"/>
                    </a:lnTo>
                    <a:lnTo>
                      <a:pt x="282" y="49"/>
                    </a:lnTo>
                    <a:lnTo>
                      <a:pt x="259" y="60"/>
                    </a:lnTo>
                    <a:lnTo>
                      <a:pt x="238" y="72"/>
                    </a:lnTo>
                    <a:lnTo>
                      <a:pt x="218" y="85"/>
                    </a:lnTo>
                    <a:lnTo>
                      <a:pt x="198" y="99"/>
                    </a:lnTo>
                    <a:lnTo>
                      <a:pt x="179" y="114"/>
                    </a:lnTo>
                    <a:lnTo>
                      <a:pt x="161" y="130"/>
                    </a:lnTo>
                    <a:lnTo>
                      <a:pt x="144" y="147"/>
                    </a:lnTo>
                    <a:lnTo>
                      <a:pt x="127" y="165"/>
                    </a:lnTo>
                    <a:lnTo>
                      <a:pt x="111" y="183"/>
                    </a:lnTo>
                    <a:lnTo>
                      <a:pt x="97" y="202"/>
                    </a:lnTo>
                    <a:lnTo>
                      <a:pt x="83" y="221"/>
                    </a:lnTo>
                    <a:lnTo>
                      <a:pt x="71" y="241"/>
                    </a:lnTo>
                    <a:lnTo>
                      <a:pt x="59" y="262"/>
                    </a:lnTo>
                    <a:lnTo>
                      <a:pt x="48" y="283"/>
                    </a:lnTo>
                    <a:lnTo>
                      <a:pt x="38" y="305"/>
                    </a:lnTo>
                    <a:lnTo>
                      <a:pt x="30" y="327"/>
                    </a:lnTo>
                    <a:lnTo>
                      <a:pt x="22" y="350"/>
                    </a:lnTo>
                    <a:lnTo>
                      <a:pt x="16" y="373"/>
                    </a:lnTo>
                    <a:lnTo>
                      <a:pt x="10" y="396"/>
                    </a:lnTo>
                    <a:lnTo>
                      <a:pt x="6" y="420"/>
                    </a:lnTo>
                    <a:lnTo>
                      <a:pt x="3" y="445"/>
                    </a:lnTo>
                    <a:lnTo>
                      <a:pt x="1" y="469"/>
                    </a:lnTo>
                    <a:lnTo>
                      <a:pt x="0" y="493"/>
                    </a:lnTo>
                    <a:lnTo>
                      <a:pt x="1" y="518"/>
                    </a:lnTo>
                    <a:lnTo>
                      <a:pt x="2" y="542"/>
                    </a:lnTo>
                    <a:lnTo>
                      <a:pt x="5" y="568"/>
                    </a:lnTo>
                    <a:lnTo>
                      <a:pt x="9" y="593"/>
                    </a:lnTo>
                    <a:lnTo>
                      <a:pt x="15" y="617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8" name="Freeform 159"/>
              <p:cNvSpPr>
                <a:spLocks/>
              </p:cNvSpPr>
              <p:nvPr/>
            </p:nvSpPr>
            <p:spPr bwMode="auto">
              <a:xfrm>
                <a:off x="1646" y="2512"/>
                <a:ext cx="43" cy="43"/>
              </a:xfrm>
              <a:custGeom>
                <a:avLst/>
                <a:gdLst>
                  <a:gd name="T0" fmla="*/ 0 w 603"/>
                  <a:gd name="T1" fmla="*/ 0 h 603"/>
                  <a:gd name="T2" fmla="*/ 0 w 603"/>
                  <a:gd name="T3" fmla="*/ 0 h 603"/>
                  <a:gd name="T4" fmla="*/ 0 w 603"/>
                  <a:gd name="T5" fmla="*/ 0 h 603"/>
                  <a:gd name="T6" fmla="*/ 0 w 603"/>
                  <a:gd name="T7" fmla="*/ 0 h 603"/>
                  <a:gd name="T8" fmla="*/ 0 w 603"/>
                  <a:gd name="T9" fmla="*/ 0 h 603"/>
                  <a:gd name="T10" fmla="*/ 0 w 603"/>
                  <a:gd name="T11" fmla="*/ 0 h 603"/>
                  <a:gd name="T12" fmla="*/ 0 w 603"/>
                  <a:gd name="T13" fmla="*/ 0 h 603"/>
                  <a:gd name="T14" fmla="*/ 0 w 603"/>
                  <a:gd name="T15" fmla="*/ 0 h 603"/>
                  <a:gd name="T16" fmla="*/ 0 w 603"/>
                  <a:gd name="T17" fmla="*/ 0 h 603"/>
                  <a:gd name="T18" fmla="*/ 0 w 603"/>
                  <a:gd name="T19" fmla="*/ 0 h 603"/>
                  <a:gd name="T20" fmla="*/ 0 w 603"/>
                  <a:gd name="T21" fmla="*/ 0 h 603"/>
                  <a:gd name="T22" fmla="*/ 0 w 603"/>
                  <a:gd name="T23" fmla="*/ 0 h 603"/>
                  <a:gd name="T24" fmla="*/ 0 w 603"/>
                  <a:gd name="T25" fmla="*/ 0 h 603"/>
                  <a:gd name="T26" fmla="*/ 0 w 603"/>
                  <a:gd name="T27" fmla="*/ 0 h 603"/>
                  <a:gd name="T28" fmla="*/ 0 w 603"/>
                  <a:gd name="T29" fmla="*/ 0 h 603"/>
                  <a:gd name="T30" fmla="*/ 0 w 603"/>
                  <a:gd name="T31" fmla="*/ 0 h 603"/>
                  <a:gd name="T32" fmla="*/ 0 w 603"/>
                  <a:gd name="T33" fmla="*/ 0 h 603"/>
                  <a:gd name="T34" fmla="*/ 0 w 603"/>
                  <a:gd name="T35" fmla="*/ 0 h 603"/>
                  <a:gd name="T36" fmla="*/ 0 w 603"/>
                  <a:gd name="T37" fmla="*/ 0 h 603"/>
                  <a:gd name="T38" fmla="*/ 0 w 603"/>
                  <a:gd name="T39" fmla="*/ 0 h 603"/>
                  <a:gd name="T40" fmla="*/ 0 w 603"/>
                  <a:gd name="T41" fmla="*/ 0 h 603"/>
                  <a:gd name="T42" fmla="*/ 0 w 603"/>
                  <a:gd name="T43" fmla="*/ 0 h 603"/>
                  <a:gd name="T44" fmla="*/ 0 w 603"/>
                  <a:gd name="T45" fmla="*/ 0 h 603"/>
                  <a:gd name="T46" fmla="*/ 0 w 603"/>
                  <a:gd name="T47" fmla="*/ 0 h 603"/>
                  <a:gd name="T48" fmla="*/ 0 w 603"/>
                  <a:gd name="T49" fmla="*/ 0 h 603"/>
                  <a:gd name="T50" fmla="*/ 0 w 603"/>
                  <a:gd name="T51" fmla="*/ 0 h 603"/>
                  <a:gd name="T52" fmla="*/ 0 w 603"/>
                  <a:gd name="T53" fmla="*/ 0 h 603"/>
                  <a:gd name="T54" fmla="*/ 0 w 603"/>
                  <a:gd name="T55" fmla="*/ 0 h 603"/>
                  <a:gd name="T56" fmla="*/ 0 w 603"/>
                  <a:gd name="T57" fmla="*/ 0 h 603"/>
                  <a:gd name="T58" fmla="*/ 0 w 603"/>
                  <a:gd name="T59" fmla="*/ 0 h 603"/>
                  <a:gd name="T60" fmla="*/ 0 w 603"/>
                  <a:gd name="T61" fmla="*/ 0 h 603"/>
                  <a:gd name="T62" fmla="*/ 0 w 603"/>
                  <a:gd name="T63" fmla="*/ 0 h 603"/>
                  <a:gd name="T64" fmla="*/ 0 w 603"/>
                  <a:gd name="T65" fmla="*/ 0 h 603"/>
                  <a:gd name="T66" fmla="*/ 0 w 603"/>
                  <a:gd name="T67" fmla="*/ 0 h 603"/>
                  <a:gd name="T68" fmla="*/ 0 w 603"/>
                  <a:gd name="T69" fmla="*/ 0 h 603"/>
                  <a:gd name="T70" fmla="*/ 0 w 603"/>
                  <a:gd name="T71" fmla="*/ 0 h 603"/>
                  <a:gd name="T72" fmla="*/ 0 w 603"/>
                  <a:gd name="T73" fmla="*/ 0 h 603"/>
                  <a:gd name="T74" fmla="*/ 0 w 603"/>
                  <a:gd name="T75" fmla="*/ 0 h 603"/>
                  <a:gd name="T76" fmla="*/ 0 w 603"/>
                  <a:gd name="T77" fmla="*/ 0 h 603"/>
                  <a:gd name="T78" fmla="*/ 0 w 603"/>
                  <a:gd name="T79" fmla="*/ 0 h 603"/>
                  <a:gd name="T80" fmla="*/ 0 w 603"/>
                  <a:gd name="T81" fmla="*/ 0 h 603"/>
                  <a:gd name="T82" fmla="*/ 0 w 603"/>
                  <a:gd name="T83" fmla="*/ 0 h 603"/>
                  <a:gd name="T84" fmla="*/ 0 w 603"/>
                  <a:gd name="T85" fmla="*/ 0 h 6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3" h="603">
                    <a:moveTo>
                      <a:pt x="9" y="375"/>
                    </a:moveTo>
                    <a:lnTo>
                      <a:pt x="13" y="390"/>
                    </a:lnTo>
                    <a:lnTo>
                      <a:pt x="18" y="404"/>
                    </a:lnTo>
                    <a:lnTo>
                      <a:pt x="24" y="418"/>
                    </a:lnTo>
                    <a:lnTo>
                      <a:pt x="30" y="432"/>
                    </a:lnTo>
                    <a:lnTo>
                      <a:pt x="36" y="445"/>
                    </a:lnTo>
                    <a:lnTo>
                      <a:pt x="44" y="458"/>
                    </a:lnTo>
                    <a:lnTo>
                      <a:pt x="52" y="471"/>
                    </a:lnTo>
                    <a:lnTo>
                      <a:pt x="60" y="483"/>
                    </a:lnTo>
                    <a:lnTo>
                      <a:pt x="69" y="495"/>
                    </a:lnTo>
                    <a:lnTo>
                      <a:pt x="79" y="506"/>
                    </a:lnTo>
                    <a:lnTo>
                      <a:pt x="89" y="516"/>
                    </a:lnTo>
                    <a:lnTo>
                      <a:pt x="99" y="526"/>
                    </a:lnTo>
                    <a:lnTo>
                      <a:pt x="110" y="535"/>
                    </a:lnTo>
                    <a:lnTo>
                      <a:pt x="123" y="544"/>
                    </a:lnTo>
                    <a:lnTo>
                      <a:pt x="134" y="552"/>
                    </a:lnTo>
                    <a:lnTo>
                      <a:pt x="146" y="560"/>
                    </a:lnTo>
                    <a:lnTo>
                      <a:pt x="159" y="567"/>
                    </a:lnTo>
                    <a:lnTo>
                      <a:pt x="172" y="574"/>
                    </a:lnTo>
                    <a:lnTo>
                      <a:pt x="185" y="579"/>
                    </a:lnTo>
                    <a:lnTo>
                      <a:pt x="198" y="585"/>
                    </a:lnTo>
                    <a:lnTo>
                      <a:pt x="212" y="589"/>
                    </a:lnTo>
                    <a:lnTo>
                      <a:pt x="226" y="593"/>
                    </a:lnTo>
                    <a:lnTo>
                      <a:pt x="240" y="597"/>
                    </a:lnTo>
                    <a:lnTo>
                      <a:pt x="254" y="599"/>
                    </a:lnTo>
                    <a:lnTo>
                      <a:pt x="270" y="601"/>
                    </a:lnTo>
                    <a:lnTo>
                      <a:pt x="284" y="602"/>
                    </a:lnTo>
                    <a:lnTo>
                      <a:pt x="299" y="603"/>
                    </a:lnTo>
                    <a:lnTo>
                      <a:pt x="314" y="603"/>
                    </a:lnTo>
                    <a:lnTo>
                      <a:pt x="329" y="602"/>
                    </a:lnTo>
                    <a:lnTo>
                      <a:pt x="344" y="600"/>
                    </a:lnTo>
                    <a:lnTo>
                      <a:pt x="359" y="597"/>
                    </a:lnTo>
                    <a:lnTo>
                      <a:pt x="374" y="594"/>
                    </a:lnTo>
                    <a:lnTo>
                      <a:pt x="389" y="590"/>
                    </a:lnTo>
                    <a:lnTo>
                      <a:pt x="403" y="585"/>
                    </a:lnTo>
                    <a:lnTo>
                      <a:pt x="418" y="580"/>
                    </a:lnTo>
                    <a:lnTo>
                      <a:pt x="432" y="573"/>
                    </a:lnTo>
                    <a:lnTo>
                      <a:pt x="445" y="567"/>
                    </a:lnTo>
                    <a:lnTo>
                      <a:pt x="458" y="559"/>
                    </a:lnTo>
                    <a:lnTo>
                      <a:pt x="470" y="551"/>
                    </a:lnTo>
                    <a:lnTo>
                      <a:pt x="482" y="543"/>
                    </a:lnTo>
                    <a:lnTo>
                      <a:pt x="494" y="534"/>
                    </a:lnTo>
                    <a:lnTo>
                      <a:pt x="505" y="524"/>
                    </a:lnTo>
                    <a:lnTo>
                      <a:pt x="515" y="514"/>
                    </a:lnTo>
                    <a:lnTo>
                      <a:pt x="525" y="504"/>
                    </a:lnTo>
                    <a:lnTo>
                      <a:pt x="534" y="493"/>
                    </a:lnTo>
                    <a:lnTo>
                      <a:pt x="543" y="482"/>
                    </a:lnTo>
                    <a:lnTo>
                      <a:pt x="552" y="469"/>
                    </a:lnTo>
                    <a:lnTo>
                      <a:pt x="560" y="457"/>
                    </a:lnTo>
                    <a:lnTo>
                      <a:pt x="567" y="444"/>
                    </a:lnTo>
                    <a:lnTo>
                      <a:pt x="574" y="431"/>
                    </a:lnTo>
                    <a:lnTo>
                      <a:pt x="580" y="418"/>
                    </a:lnTo>
                    <a:lnTo>
                      <a:pt x="585" y="405"/>
                    </a:lnTo>
                    <a:lnTo>
                      <a:pt x="589" y="391"/>
                    </a:lnTo>
                    <a:lnTo>
                      <a:pt x="593" y="377"/>
                    </a:lnTo>
                    <a:lnTo>
                      <a:pt x="597" y="363"/>
                    </a:lnTo>
                    <a:lnTo>
                      <a:pt x="599" y="349"/>
                    </a:lnTo>
                    <a:lnTo>
                      <a:pt x="601" y="333"/>
                    </a:lnTo>
                    <a:lnTo>
                      <a:pt x="602" y="319"/>
                    </a:lnTo>
                    <a:lnTo>
                      <a:pt x="603" y="304"/>
                    </a:lnTo>
                    <a:lnTo>
                      <a:pt x="603" y="289"/>
                    </a:lnTo>
                    <a:lnTo>
                      <a:pt x="602" y="274"/>
                    </a:lnTo>
                    <a:lnTo>
                      <a:pt x="600" y="259"/>
                    </a:lnTo>
                    <a:lnTo>
                      <a:pt x="597" y="244"/>
                    </a:lnTo>
                    <a:lnTo>
                      <a:pt x="594" y="229"/>
                    </a:lnTo>
                    <a:lnTo>
                      <a:pt x="590" y="214"/>
                    </a:lnTo>
                    <a:lnTo>
                      <a:pt x="585" y="199"/>
                    </a:lnTo>
                    <a:lnTo>
                      <a:pt x="579" y="185"/>
                    </a:lnTo>
                    <a:lnTo>
                      <a:pt x="573" y="171"/>
                    </a:lnTo>
                    <a:lnTo>
                      <a:pt x="567" y="158"/>
                    </a:lnTo>
                    <a:lnTo>
                      <a:pt x="559" y="145"/>
                    </a:lnTo>
                    <a:lnTo>
                      <a:pt x="551" y="133"/>
                    </a:lnTo>
                    <a:lnTo>
                      <a:pt x="542" y="121"/>
                    </a:lnTo>
                    <a:lnTo>
                      <a:pt x="533" y="109"/>
                    </a:lnTo>
                    <a:lnTo>
                      <a:pt x="523" y="98"/>
                    </a:lnTo>
                    <a:lnTo>
                      <a:pt x="513" y="88"/>
                    </a:lnTo>
                    <a:lnTo>
                      <a:pt x="503" y="78"/>
                    </a:lnTo>
                    <a:lnTo>
                      <a:pt x="492" y="69"/>
                    </a:lnTo>
                    <a:lnTo>
                      <a:pt x="481" y="59"/>
                    </a:lnTo>
                    <a:lnTo>
                      <a:pt x="469" y="51"/>
                    </a:lnTo>
                    <a:lnTo>
                      <a:pt x="457" y="43"/>
                    </a:lnTo>
                    <a:lnTo>
                      <a:pt x="444" y="36"/>
                    </a:lnTo>
                    <a:lnTo>
                      <a:pt x="431" y="29"/>
                    </a:lnTo>
                    <a:lnTo>
                      <a:pt x="418" y="24"/>
                    </a:lnTo>
                    <a:lnTo>
                      <a:pt x="404" y="18"/>
                    </a:lnTo>
                    <a:lnTo>
                      <a:pt x="390" y="14"/>
                    </a:lnTo>
                    <a:lnTo>
                      <a:pt x="376" y="10"/>
                    </a:lnTo>
                    <a:lnTo>
                      <a:pt x="362" y="6"/>
                    </a:lnTo>
                    <a:lnTo>
                      <a:pt x="348" y="4"/>
                    </a:lnTo>
                    <a:lnTo>
                      <a:pt x="333" y="2"/>
                    </a:lnTo>
                    <a:lnTo>
                      <a:pt x="319" y="1"/>
                    </a:lnTo>
                    <a:lnTo>
                      <a:pt x="304" y="0"/>
                    </a:lnTo>
                    <a:lnTo>
                      <a:pt x="289" y="0"/>
                    </a:lnTo>
                    <a:lnTo>
                      <a:pt x="274" y="1"/>
                    </a:lnTo>
                    <a:lnTo>
                      <a:pt x="258" y="3"/>
                    </a:lnTo>
                    <a:lnTo>
                      <a:pt x="243" y="6"/>
                    </a:lnTo>
                    <a:lnTo>
                      <a:pt x="228" y="9"/>
                    </a:lnTo>
                    <a:lnTo>
                      <a:pt x="213" y="13"/>
                    </a:lnTo>
                    <a:lnTo>
                      <a:pt x="199" y="18"/>
                    </a:lnTo>
                    <a:lnTo>
                      <a:pt x="185" y="24"/>
                    </a:lnTo>
                    <a:lnTo>
                      <a:pt x="171" y="30"/>
                    </a:lnTo>
                    <a:lnTo>
                      <a:pt x="158" y="36"/>
                    </a:lnTo>
                    <a:lnTo>
                      <a:pt x="145" y="44"/>
                    </a:lnTo>
                    <a:lnTo>
                      <a:pt x="133" y="52"/>
                    </a:lnTo>
                    <a:lnTo>
                      <a:pt x="120" y="60"/>
                    </a:lnTo>
                    <a:lnTo>
                      <a:pt x="109" y="70"/>
                    </a:lnTo>
                    <a:lnTo>
                      <a:pt x="98" y="80"/>
                    </a:lnTo>
                    <a:lnTo>
                      <a:pt x="87" y="90"/>
                    </a:lnTo>
                    <a:lnTo>
                      <a:pt x="77" y="100"/>
                    </a:lnTo>
                    <a:lnTo>
                      <a:pt x="68" y="111"/>
                    </a:lnTo>
                    <a:lnTo>
                      <a:pt x="59" y="122"/>
                    </a:lnTo>
                    <a:lnTo>
                      <a:pt x="51" y="134"/>
                    </a:lnTo>
                    <a:lnTo>
                      <a:pt x="43" y="146"/>
                    </a:lnTo>
                    <a:lnTo>
                      <a:pt x="36" y="159"/>
                    </a:lnTo>
                    <a:lnTo>
                      <a:pt x="30" y="172"/>
                    </a:lnTo>
                    <a:lnTo>
                      <a:pt x="24" y="185"/>
                    </a:lnTo>
                    <a:lnTo>
                      <a:pt x="18" y="198"/>
                    </a:lnTo>
                    <a:lnTo>
                      <a:pt x="14" y="213"/>
                    </a:lnTo>
                    <a:lnTo>
                      <a:pt x="10" y="227"/>
                    </a:lnTo>
                    <a:lnTo>
                      <a:pt x="7" y="241"/>
                    </a:lnTo>
                    <a:lnTo>
                      <a:pt x="4" y="255"/>
                    </a:lnTo>
                    <a:lnTo>
                      <a:pt x="2" y="270"/>
                    </a:lnTo>
                    <a:lnTo>
                      <a:pt x="1" y="284"/>
                    </a:lnTo>
                    <a:lnTo>
                      <a:pt x="0" y="299"/>
                    </a:lnTo>
                    <a:lnTo>
                      <a:pt x="1" y="314"/>
                    </a:lnTo>
                    <a:lnTo>
                      <a:pt x="2" y="329"/>
                    </a:lnTo>
                    <a:lnTo>
                      <a:pt x="3" y="345"/>
                    </a:lnTo>
                    <a:lnTo>
                      <a:pt x="6" y="360"/>
                    </a:lnTo>
                    <a:lnTo>
                      <a:pt x="9" y="375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9" name="Freeform 160"/>
              <p:cNvSpPr>
                <a:spLocks/>
              </p:cNvSpPr>
              <p:nvPr/>
            </p:nvSpPr>
            <p:spPr bwMode="auto">
              <a:xfrm>
                <a:off x="1599" y="2494"/>
                <a:ext cx="49" cy="49"/>
              </a:xfrm>
              <a:custGeom>
                <a:avLst/>
                <a:gdLst>
                  <a:gd name="T0" fmla="*/ 0 w 680"/>
                  <a:gd name="T1" fmla="*/ 0 h 680"/>
                  <a:gd name="T2" fmla="*/ 0 w 680"/>
                  <a:gd name="T3" fmla="*/ 0 h 680"/>
                  <a:gd name="T4" fmla="*/ 0 w 680"/>
                  <a:gd name="T5" fmla="*/ 0 h 680"/>
                  <a:gd name="T6" fmla="*/ 0 w 680"/>
                  <a:gd name="T7" fmla="*/ 0 h 680"/>
                  <a:gd name="T8" fmla="*/ 0 w 680"/>
                  <a:gd name="T9" fmla="*/ 0 h 680"/>
                  <a:gd name="T10" fmla="*/ 0 w 680"/>
                  <a:gd name="T11" fmla="*/ 0 h 680"/>
                  <a:gd name="T12" fmla="*/ 0 w 680"/>
                  <a:gd name="T13" fmla="*/ 0 h 680"/>
                  <a:gd name="T14" fmla="*/ 0 w 680"/>
                  <a:gd name="T15" fmla="*/ 0 h 680"/>
                  <a:gd name="T16" fmla="*/ 0 w 680"/>
                  <a:gd name="T17" fmla="*/ 0 h 680"/>
                  <a:gd name="T18" fmla="*/ 0 w 680"/>
                  <a:gd name="T19" fmla="*/ 0 h 680"/>
                  <a:gd name="T20" fmla="*/ 0 w 680"/>
                  <a:gd name="T21" fmla="*/ 0 h 680"/>
                  <a:gd name="T22" fmla="*/ 0 w 680"/>
                  <a:gd name="T23" fmla="*/ 0 h 680"/>
                  <a:gd name="T24" fmla="*/ 0 w 680"/>
                  <a:gd name="T25" fmla="*/ 0 h 680"/>
                  <a:gd name="T26" fmla="*/ 0 w 680"/>
                  <a:gd name="T27" fmla="*/ 0 h 680"/>
                  <a:gd name="T28" fmla="*/ 0 w 680"/>
                  <a:gd name="T29" fmla="*/ 0 h 680"/>
                  <a:gd name="T30" fmla="*/ 0 w 680"/>
                  <a:gd name="T31" fmla="*/ 0 h 680"/>
                  <a:gd name="T32" fmla="*/ 0 w 680"/>
                  <a:gd name="T33" fmla="*/ 0 h 680"/>
                  <a:gd name="T34" fmla="*/ 0 w 680"/>
                  <a:gd name="T35" fmla="*/ 0 h 680"/>
                  <a:gd name="T36" fmla="*/ 0 w 680"/>
                  <a:gd name="T37" fmla="*/ 0 h 680"/>
                  <a:gd name="T38" fmla="*/ 0 w 680"/>
                  <a:gd name="T39" fmla="*/ 0 h 680"/>
                  <a:gd name="T40" fmla="*/ 0 w 680"/>
                  <a:gd name="T41" fmla="*/ 0 h 680"/>
                  <a:gd name="T42" fmla="*/ 0 w 680"/>
                  <a:gd name="T43" fmla="*/ 0 h 680"/>
                  <a:gd name="T44" fmla="*/ 0 w 680"/>
                  <a:gd name="T45" fmla="*/ 0 h 680"/>
                  <a:gd name="T46" fmla="*/ 0 w 680"/>
                  <a:gd name="T47" fmla="*/ 0 h 680"/>
                  <a:gd name="T48" fmla="*/ 0 w 680"/>
                  <a:gd name="T49" fmla="*/ 0 h 680"/>
                  <a:gd name="T50" fmla="*/ 0 w 680"/>
                  <a:gd name="T51" fmla="*/ 0 h 680"/>
                  <a:gd name="T52" fmla="*/ 0 w 680"/>
                  <a:gd name="T53" fmla="*/ 0 h 680"/>
                  <a:gd name="T54" fmla="*/ 0 w 680"/>
                  <a:gd name="T55" fmla="*/ 0 h 680"/>
                  <a:gd name="T56" fmla="*/ 0 w 680"/>
                  <a:gd name="T57" fmla="*/ 0 h 680"/>
                  <a:gd name="T58" fmla="*/ 0 w 680"/>
                  <a:gd name="T59" fmla="*/ 0 h 680"/>
                  <a:gd name="T60" fmla="*/ 0 w 680"/>
                  <a:gd name="T61" fmla="*/ 0 h 680"/>
                  <a:gd name="T62" fmla="*/ 0 w 680"/>
                  <a:gd name="T63" fmla="*/ 0 h 680"/>
                  <a:gd name="T64" fmla="*/ 0 w 680"/>
                  <a:gd name="T65" fmla="*/ 0 h 680"/>
                  <a:gd name="T66" fmla="*/ 0 w 680"/>
                  <a:gd name="T67" fmla="*/ 0 h 680"/>
                  <a:gd name="T68" fmla="*/ 0 w 680"/>
                  <a:gd name="T69" fmla="*/ 0 h 680"/>
                  <a:gd name="T70" fmla="*/ 0 w 680"/>
                  <a:gd name="T71" fmla="*/ 0 h 680"/>
                  <a:gd name="T72" fmla="*/ 0 w 680"/>
                  <a:gd name="T73" fmla="*/ 0 h 680"/>
                  <a:gd name="T74" fmla="*/ 0 w 680"/>
                  <a:gd name="T75" fmla="*/ 0 h 680"/>
                  <a:gd name="T76" fmla="*/ 0 w 680"/>
                  <a:gd name="T77" fmla="*/ 0 h 680"/>
                  <a:gd name="T78" fmla="*/ 0 w 680"/>
                  <a:gd name="T79" fmla="*/ 0 h 680"/>
                  <a:gd name="T80" fmla="*/ 0 w 680"/>
                  <a:gd name="T81" fmla="*/ 0 h 680"/>
                  <a:gd name="T82" fmla="*/ 0 w 680"/>
                  <a:gd name="T83" fmla="*/ 0 h 680"/>
                  <a:gd name="T84" fmla="*/ 0 w 680"/>
                  <a:gd name="T85" fmla="*/ 0 h 68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80" h="680">
                    <a:moveTo>
                      <a:pt x="648" y="195"/>
                    </a:moveTo>
                    <a:lnTo>
                      <a:pt x="655" y="210"/>
                    </a:lnTo>
                    <a:lnTo>
                      <a:pt x="661" y="227"/>
                    </a:lnTo>
                    <a:lnTo>
                      <a:pt x="666" y="243"/>
                    </a:lnTo>
                    <a:lnTo>
                      <a:pt x="670" y="259"/>
                    </a:lnTo>
                    <a:lnTo>
                      <a:pt x="674" y="275"/>
                    </a:lnTo>
                    <a:lnTo>
                      <a:pt x="677" y="292"/>
                    </a:lnTo>
                    <a:lnTo>
                      <a:pt x="679" y="308"/>
                    </a:lnTo>
                    <a:lnTo>
                      <a:pt x="680" y="326"/>
                    </a:lnTo>
                    <a:lnTo>
                      <a:pt x="680" y="342"/>
                    </a:lnTo>
                    <a:lnTo>
                      <a:pt x="680" y="358"/>
                    </a:lnTo>
                    <a:lnTo>
                      <a:pt x="678" y="375"/>
                    </a:lnTo>
                    <a:lnTo>
                      <a:pt x="676" y="391"/>
                    </a:lnTo>
                    <a:lnTo>
                      <a:pt x="673" y="407"/>
                    </a:lnTo>
                    <a:lnTo>
                      <a:pt x="670" y="423"/>
                    </a:lnTo>
                    <a:lnTo>
                      <a:pt x="666" y="438"/>
                    </a:lnTo>
                    <a:lnTo>
                      <a:pt x="661" y="455"/>
                    </a:lnTo>
                    <a:lnTo>
                      <a:pt x="655" y="470"/>
                    </a:lnTo>
                    <a:lnTo>
                      <a:pt x="648" y="485"/>
                    </a:lnTo>
                    <a:lnTo>
                      <a:pt x="641" y="499"/>
                    </a:lnTo>
                    <a:lnTo>
                      <a:pt x="632" y="513"/>
                    </a:lnTo>
                    <a:lnTo>
                      <a:pt x="623" y="527"/>
                    </a:lnTo>
                    <a:lnTo>
                      <a:pt x="614" y="540"/>
                    </a:lnTo>
                    <a:lnTo>
                      <a:pt x="604" y="553"/>
                    </a:lnTo>
                    <a:lnTo>
                      <a:pt x="594" y="566"/>
                    </a:lnTo>
                    <a:lnTo>
                      <a:pt x="582" y="578"/>
                    </a:lnTo>
                    <a:lnTo>
                      <a:pt x="571" y="591"/>
                    </a:lnTo>
                    <a:lnTo>
                      <a:pt x="558" y="602"/>
                    </a:lnTo>
                    <a:lnTo>
                      <a:pt x="545" y="612"/>
                    </a:lnTo>
                    <a:lnTo>
                      <a:pt x="531" y="622"/>
                    </a:lnTo>
                    <a:lnTo>
                      <a:pt x="517" y="631"/>
                    </a:lnTo>
                    <a:lnTo>
                      <a:pt x="502" y="639"/>
                    </a:lnTo>
                    <a:lnTo>
                      <a:pt x="485" y="647"/>
                    </a:lnTo>
                    <a:lnTo>
                      <a:pt x="470" y="654"/>
                    </a:lnTo>
                    <a:lnTo>
                      <a:pt x="454" y="661"/>
                    </a:lnTo>
                    <a:lnTo>
                      <a:pt x="437" y="666"/>
                    </a:lnTo>
                    <a:lnTo>
                      <a:pt x="421" y="670"/>
                    </a:lnTo>
                    <a:lnTo>
                      <a:pt x="405" y="674"/>
                    </a:lnTo>
                    <a:lnTo>
                      <a:pt x="388" y="677"/>
                    </a:lnTo>
                    <a:lnTo>
                      <a:pt x="372" y="679"/>
                    </a:lnTo>
                    <a:lnTo>
                      <a:pt x="355" y="680"/>
                    </a:lnTo>
                    <a:lnTo>
                      <a:pt x="338" y="680"/>
                    </a:lnTo>
                    <a:lnTo>
                      <a:pt x="322" y="679"/>
                    </a:lnTo>
                    <a:lnTo>
                      <a:pt x="305" y="678"/>
                    </a:lnTo>
                    <a:lnTo>
                      <a:pt x="289" y="676"/>
                    </a:lnTo>
                    <a:lnTo>
                      <a:pt x="273" y="673"/>
                    </a:lnTo>
                    <a:lnTo>
                      <a:pt x="257" y="670"/>
                    </a:lnTo>
                    <a:lnTo>
                      <a:pt x="242" y="665"/>
                    </a:lnTo>
                    <a:lnTo>
                      <a:pt x="226" y="660"/>
                    </a:lnTo>
                    <a:lnTo>
                      <a:pt x="210" y="654"/>
                    </a:lnTo>
                    <a:lnTo>
                      <a:pt x="195" y="648"/>
                    </a:lnTo>
                    <a:lnTo>
                      <a:pt x="181" y="641"/>
                    </a:lnTo>
                    <a:lnTo>
                      <a:pt x="167" y="633"/>
                    </a:lnTo>
                    <a:lnTo>
                      <a:pt x="153" y="624"/>
                    </a:lnTo>
                    <a:lnTo>
                      <a:pt x="139" y="615"/>
                    </a:lnTo>
                    <a:lnTo>
                      <a:pt x="126" y="605"/>
                    </a:lnTo>
                    <a:lnTo>
                      <a:pt x="114" y="594"/>
                    </a:lnTo>
                    <a:lnTo>
                      <a:pt x="102" y="582"/>
                    </a:lnTo>
                    <a:lnTo>
                      <a:pt x="90" y="570"/>
                    </a:lnTo>
                    <a:lnTo>
                      <a:pt x="79" y="558"/>
                    </a:lnTo>
                    <a:lnTo>
                      <a:pt x="68" y="545"/>
                    </a:lnTo>
                    <a:lnTo>
                      <a:pt x="58" y="531"/>
                    </a:lnTo>
                    <a:lnTo>
                      <a:pt x="49" y="517"/>
                    </a:lnTo>
                    <a:lnTo>
                      <a:pt x="40" y="502"/>
                    </a:lnTo>
                    <a:lnTo>
                      <a:pt x="33" y="486"/>
                    </a:lnTo>
                    <a:lnTo>
                      <a:pt x="26" y="470"/>
                    </a:lnTo>
                    <a:lnTo>
                      <a:pt x="19" y="453"/>
                    </a:lnTo>
                    <a:lnTo>
                      <a:pt x="14" y="437"/>
                    </a:lnTo>
                    <a:lnTo>
                      <a:pt x="10" y="421"/>
                    </a:lnTo>
                    <a:lnTo>
                      <a:pt x="6" y="404"/>
                    </a:lnTo>
                    <a:lnTo>
                      <a:pt x="3" y="388"/>
                    </a:lnTo>
                    <a:lnTo>
                      <a:pt x="1" y="372"/>
                    </a:lnTo>
                    <a:lnTo>
                      <a:pt x="0" y="355"/>
                    </a:lnTo>
                    <a:lnTo>
                      <a:pt x="0" y="339"/>
                    </a:lnTo>
                    <a:lnTo>
                      <a:pt x="1" y="322"/>
                    </a:lnTo>
                    <a:lnTo>
                      <a:pt x="2" y="305"/>
                    </a:lnTo>
                    <a:lnTo>
                      <a:pt x="4" y="289"/>
                    </a:lnTo>
                    <a:lnTo>
                      <a:pt x="7" y="273"/>
                    </a:lnTo>
                    <a:lnTo>
                      <a:pt x="10" y="257"/>
                    </a:lnTo>
                    <a:lnTo>
                      <a:pt x="15" y="242"/>
                    </a:lnTo>
                    <a:lnTo>
                      <a:pt x="20" y="226"/>
                    </a:lnTo>
                    <a:lnTo>
                      <a:pt x="26" y="211"/>
                    </a:lnTo>
                    <a:lnTo>
                      <a:pt x="32" y="196"/>
                    </a:lnTo>
                    <a:lnTo>
                      <a:pt x="39" y="181"/>
                    </a:lnTo>
                    <a:lnTo>
                      <a:pt x="47" y="166"/>
                    </a:lnTo>
                    <a:lnTo>
                      <a:pt x="56" y="153"/>
                    </a:lnTo>
                    <a:lnTo>
                      <a:pt x="65" y="139"/>
                    </a:lnTo>
                    <a:lnTo>
                      <a:pt x="76" y="126"/>
                    </a:lnTo>
                    <a:lnTo>
                      <a:pt x="87" y="114"/>
                    </a:lnTo>
                    <a:lnTo>
                      <a:pt x="98" y="102"/>
                    </a:lnTo>
                    <a:lnTo>
                      <a:pt x="110" y="90"/>
                    </a:lnTo>
                    <a:lnTo>
                      <a:pt x="122" y="79"/>
                    </a:lnTo>
                    <a:lnTo>
                      <a:pt x="135" y="69"/>
                    </a:lnTo>
                    <a:lnTo>
                      <a:pt x="149" y="59"/>
                    </a:lnTo>
                    <a:lnTo>
                      <a:pt x="164" y="50"/>
                    </a:lnTo>
                    <a:lnTo>
                      <a:pt x="178" y="40"/>
                    </a:lnTo>
                    <a:lnTo>
                      <a:pt x="194" y="32"/>
                    </a:lnTo>
                    <a:lnTo>
                      <a:pt x="210" y="25"/>
                    </a:lnTo>
                    <a:lnTo>
                      <a:pt x="227" y="19"/>
                    </a:lnTo>
                    <a:lnTo>
                      <a:pt x="243" y="14"/>
                    </a:lnTo>
                    <a:lnTo>
                      <a:pt x="259" y="9"/>
                    </a:lnTo>
                    <a:lnTo>
                      <a:pt x="276" y="6"/>
                    </a:lnTo>
                    <a:lnTo>
                      <a:pt x="292" y="3"/>
                    </a:lnTo>
                    <a:lnTo>
                      <a:pt x="309" y="1"/>
                    </a:lnTo>
                    <a:lnTo>
                      <a:pt x="325" y="0"/>
                    </a:lnTo>
                    <a:lnTo>
                      <a:pt x="341" y="0"/>
                    </a:lnTo>
                    <a:lnTo>
                      <a:pt x="359" y="0"/>
                    </a:lnTo>
                    <a:lnTo>
                      <a:pt x="375" y="2"/>
                    </a:lnTo>
                    <a:lnTo>
                      <a:pt x="391" y="4"/>
                    </a:lnTo>
                    <a:lnTo>
                      <a:pt x="407" y="6"/>
                    </a:lnTo>
                    <a:lnTo>
                      <a:pt x="423" y="10"/>
                    </a:lnTo>
                    <a:lnTo>
                      <a:pt x="439" y="14"/>
                    </a:lnTo>
                    <a:lnTo>
                      <a:pt x="454" y="19"/>
                    </a:lnTo>
                    <a:lnTo>
                      <a:pt x="469" y="25"/>
                    </a:lnTo>
                    <a:lnTo>
                      <a:pt x="484" y="32"/>
                    </a:lnTo>
                    <a:lnTo>
                      <a:pt x="499" y="39"/>
                    </a:lnTo>
                    <a:lnTo>
                      <a:pt x="514" y="47"/>
                    </a:lnTo>
                    <a:lnTo>
                      <a:pt x="527" y="56"/>
                    </a:lnTo>
                    <a:lnTo>
                      <a:pt x="541" y="66"/>
                    </a:lnTo>
                    <a:lnTo>
                      <a:pt x="554" y="76"/>
                    </a:lnTo>
                    <a:lnTo>
                      <a:pt x="566" y="86"/>
                    </a:lnTo>
                    <a:lnTo>
                      <a:pt x="578" y="98"/>
                    </a:lnTo>
                    <a:lnTo>
                      <a:pt x="590" y="109"/>
                    </a:lnTo>
                    <a:lnTo>
                      <a:pt x="601" y="122"/>
                    </a:lnTo>
                    <a:lnTo>
                      <a:pt x="611" y="135"/>
                    </a:lnTo>
                    <a:lnTo>
                      <a:pt x="621" y="149"/>
                    </a:lnTo>
                    <a:lnTo>
                      <a:pt x="630" y="163"/>
                    </a:lnTo>
                    <a:lnTo>
                      <a:pt x="640" y="178"/>
                    </a:lnTo>
                    <a:lnTo>
                      <a:pt x="648" y="195"/>
                    </a:lnTo>
                    <a:close/>
                  </a:path>
                </a:pathLst>
              </a:custGeom>
              <a:solidFill>
                <a:srgbClr val="F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0" name="Freeform 161"/>
              <p:cNvSpPr>
                <a:spLocks/>
              </p:cNvSpPr>
              <p:nvPr/>
            </p:nvSpPr>
            <p:spPr bwMode="auto">
              <a:xfrm>
                <a:off x="1609" y="2573"/>
                <a:ext cx="51" cy="13"/>
              </a:xfrm>
              <a:custGeom>
                <a:avLst/>
                <a:gdLst>
                  <a:gd name="T0" fmla="*/ 0 w 712"/>
                  <a:gd name="T1" fmla="*/ 0 h 185"/>
                  <a:gd name="T2" fmla="*/ 0 w 712"/>
                  <a:gd name="T3" fmla="*/ 0 h 185"/>
                  <a:gd name="T4" fmla="*/ 0 w 712"/>
                  <a:gd name="T5" fmla="*/ 0 h 185"/>
                  <a:gd name="T6" fmla="*/ 0 w 712"/>
                  <a:gd name="T7" fmla="*/ 0 h 185"/>
                  <a:gd name="T8" fmla="*/ 0 w 712"/>
                  <a:gd name="T9" fmla="*/ 0 h 185"/>
                  <a:gd name="T10" fmla="*/ 0 w 712"/>
                  <a:gd name="T11" fmla="*/ 0 h 185"/>
                  <a:gd name="T12" fmla="*/ 0 w 712"/>
                  <a:gd name="T13" fmla="*/ 0 h 185"/>
                  <a:gd name="T14" fmla="*/ 0 w 712"/>
                  <a:gd name="T15" fmla="*/ 0 h 185"/>
                  <a:gd name="T16" fmla="*/ 0 w 712"/>
                  <a:gd name="T17" fmla="*/ 0 h 185"/>
                  <a:gd name="T18" fmla="*/ 0 w 712"/>
                  <a:gd name="T19" fmla="*/ 0 h 185"/>
                  <a:gd name="T20" fmla="*/ 0 w 712"/>
                  <a:gd name="T21" fmla="*/ 0 h 185"/>
                  <a:gd name="T22" fmla="*/ 0 w 712"/>
                  <a:gd name="T23" fmla="*/ 0 h 185"/>
                  <a:gd name="T24" fmla="*/ 0 w 712"/>
                  <a:gd name="T25" fmla="*/ 0 h 185"/>
                  <a:gd name="T26" fmla="*/ 0 w 712"/>
                  <a:gd name="T27" fmla="*/ 0 h 185"/>
                  <a:gd name="T28" fmla="*/ 0 w 712"/>
                  <a:gd name="T29" fmla="*/ 0 h 185"/>
                  <a:gd name="T30" fmla="*/ 0 w 712"/>
                  <a:gd name="T31" fmla="*/ 0 h 185"/>
                  <a:gd name="T32" fmla="*/ 0 w 712"/>
                  <a:gd name="T33" fmla="*/ 0 h 185"/>
                  <a:gd name="T34" fmla="*/ 0 w 712"/>
                  <a:gd name="T35" fmla="*/ 0 h 185"/>
                  <a:gd name="T36" fmla="*/ 0 w 712"/>
                  <a:gd name="T37" fmla="*/ 0 h 185"/>
                  <a:gd name="T38" fmla="*/ 0 w 712"/>
                  <a:gd name="T39" fmla="*/ 0 h 185"/>
                  <a:gd name="T40" fmla="*/ 0 w 712"/>
                  <a:gd name="T41" fmla="*/ 0 h 185"/>
                  <a:gd name="T42" fmla="*/ 0 w 712"/>
                  <a:gd name="T43" fmla="*/ 0 h 185"/>
                  <a:gd name="T44" fmla="*/ 0 w 712"/>
                  <a:gd name="T45" fmla="*/ 0 h 185"/>
                  <a:gd name="T46" fmla="*/ 0 w 712"/>
                  <a:gd name="T47" fmla="*/ 0 h 185"/>
                  <a:gd name="T48" fmla="*/ 0 w 712"/>
                  <a:gd name="T49" fmla="*/ 0 h 185"/>
                  <a:gd name="T50" fmla="*/ 0 w 712"/>
                  <a:gd name="T51" fmla="*/ 0 h 185"/>
                  <a:gd name="T52" fmla="*/ 0 w 712"/>
                  <a:gd name="T53" fmla="*/ 0 h 185"/>
                  <a:gd name="T54" fmla="*/ 0 w 712"/>
                  <a:gd name="T55" fmla="*/ 0 h 185"/>
                  <a:gd name="T56" fmla="*/ 0 w 712"/>
                  <a:gd name="T57" fmla="*/ 0 h 185"/>
                  <a:gd name="T58" fmla="*/ 0 w 712"/>
                  <a:gd name="T59" fmla="*/ 0 h 185"/>
                  <a:gd name="T60" fmla="*/ 0 w 712"/>
                  <a:gd name="T61" fmla="*/ 0 h 185"/>
                  <a:gd name="T62" fmla="*/ 0 w 712"/>
                  <a:gd name="T63" fmla="*/ 0 h 185"/>
                  <a:gd name="T64" fmla="*/ 0 w 712"/>
                  <a:gd name="T65" fmla="*/ 0 h 185"/>
                  <a:gd name="T66" fmla="*/ 0 w 712"/>
                  <a:gd name="T67" fmla="*/ 0 h 185"/>
                  <a:gd name="T68" fmla="*/ 0 w 712"/>
                  <a:gd name="T69" fmla="*/ 0 h 185"/>
                  <a:gd name="T70" fmla="*/ 0 w 712"/>
                  <a:gd name="T71" fmla="*/ 0 h 185"/>
                  <a:gd name="T72" fmla="*/ 0 w 712"/>
                  <a:gd name="T73" fmla="*/ 0 h 185"/>
                  <a:gd name="T74" fmla="*/ 0 w 712"/>
                  <a:gd name="T75" fmla="*/ 0 h 1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712" h="185">
                    <a:moveTo>
                      <a:pt x="23" y="87"/>
                    </a:moveTo>
                    <a:lnTo>
                      <a:pt x="15" y="82"/>
                    </a:lnTo>
                    <a:lnTo>
                      <a:pt x="9" y="75"/>
                    </a:lnTo>
                    <a:lnTo>
                      <a:pt x="4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6" y="23"/>
                    </a:lnTo>
                    <a:lnTo>
                      <a:pt x="11" y="15"/>
                    </a:lnTo>
                    <a:lnTo>
                      <a:pt x="18" y="9"/>
                    </a:lnTo>
                    <a:lnTo>
                      <a:pt x="25" y="4"/>
                    </a:lnTo>
                    <a:lnTo>
                      <a:pt x="34" y="1"/>
                    </a:lnTo>
                    <a:lnTo>
                      <a:pt x="43" y="0"/>
                    </a:lnTo>
                    <a:lnTo>
                      <a:pt x="52" y="0"/>
                    </a:lnTo>
                    <a:lnTo>
                      <a:pt x="61" y="2"/>
                    </a:lnTo>
                    <a:lnTo>
                      <a:pt x="69" y="6"/>
                    </a:lnTo>
                    <a:lnTo>
                      <a:pt x="96" y="20"/>
                    </a:lnTo>
                    <a:lnTo>
                      <a:pt x="122" y="34"/>
                    </a:lnTo>
                    <a:lnTo>
                      <a:pt x="148" y="45"/>
                    </a:lnTo>
                    <a:lnTo>
                      <a:pt x="174" y="55"/>
                    </a:lnTo>
                    <a:lnTo>
                      <a:pt x="200" y="63"/>
                    </a:lnTo>
                    <a:lnTo>
                      <a:pt x="227" y="70"/>
                    </a:lnTo>
                    <a:lnTo>
                      <a:pt x="252" y="76"/>
                    </a:lnTo>
                    <a:lnTo>
                      <a:pt x="277" y="81"/>
                    </a:lnTo>
                    <a:lnTo>
                      <a:pt x="302" y="85"/>
                    </a:lnTo>
                    <a:lnTo>
                      <a:pt x="326" y="87"/>
                    </a:lnTo>
                    <a:lnTo>
                      <a:pt x="350" y="89"/>
                    </a:lnTo>
                    <a:lnTo>
                      <a:pt x="375" y="90"/>
                    </a:lnTo>
                    <a:lnTo>
                      <a:pt x="397" y="90"/>
                    </a:lnTo>
                    <a:lnTo>
                      <a:pt x="420" y="90"/>
                    </a:lnTo>
                    <a:lnTo>
                      <a:pt x="441" y="89"/>
                    </a:lnTo>
                    <a:lnTo>
                      <a:pt x="462" y="87"/>
                    </a:lnTo>
                    <a:lnTo>
                      <a:pt x="501" y="82"/>
                    </a:lnTo>
                    <a:lnTo>
                      <a:pt x="537" y="76"/>
                    </a:lnTo>
                    <a:lnTo>
                      <a:pt x="568" y="69"/>
                    </a:lnTo>
                    <a:lnTo>
                      <a:pt x="595" y="63"/>
                    </a:lnTo>
                    <a:lnTo>
                      <a:pt x="632" y="51"/>
                    </a:lnTo>
                    <a:lnTo>
                      <a:pt x="647" y="45"/>
                    </a:lnTo>
                    <a:lnTo>
                      <a:pt x="656" y="43"/>
                    </a:lnTo>
                    <a:lnTo>
                      <a:pt x="665" y="42"/>
                    </a:lnTo>
                    <a:lnTo>
                      <a:pt x="674" y="43"/>
                    </a:lnTo>
                    <a:lnTo>
                      <a:pt x="683" y="45"/>
                    </a:lnTo>
                    <a:lnTo>
                      <a:pt x="691" y="49"/>
                    </a:lnTo>
                    <a:lnTo>
                      <a:pt x="698" y="55"/>
                    </a:lnTo>
                    <a:lnTo>
                      <a:pt x="704" y="62"/>
                    </a:lnTo>
                    <a:lnTo>
                      <a:pt x="708" y="70"/>
                    </a:lnTo>
                    <a:lnTo>
                      <a:pt x="711" y="79"/>
                    </a:lnTo>
                    <a:lnTo>
                      <a:pt x="712" y="88"/>
                    </a:lnTo>
                    <a:lnTo>
                      <a:pt x="711" y="97"/>
                    </a:lnTo>
                    <a:lnTo>
                      <a:pt x="709" y="106"/>
                    </a:lnTo>
                    <a:lnTo>
                      <a:pt x="704" y="113"/>
                    </a:lnTo>
                    <a:lnTo>
                      <a:pt x="699" y="120"/>
                    </a:lnTo>
                    <a:lnTo>
                      <a:pt x="692" y="126"/>
                    </a:lnTo>
                    <a:lnTo>
                      <a:pt x="684" y="131"/>
                    </a:lnTo>
                    <a:lnTo>
                      <a:pt x="665" y="138"/>
                    </a:lnTo>
                    <a:lnTo>
                      <a:pt x="619" y="153"/>
                    </a:lnTo>
                    <a:lnTo>
                      <a:pt x="589" y="161"/>
                    </a:lnTo>
                    <a:lnTo>
                      <a:pt x="553" y="169"/>
                    </a:lnTo>
                    <a:lnTo>
                      <a:pt x="513" y="176"/>
                    </a:lnTo>
                    <a:lnTo>
                      <a:pt x="468" y="181"/>
                    </a:lnTo>
                    <a:lnTo>
                      <a:pt x="445" y="183"/>
                    </a:lnTo>
                    <a:lnTo>
                      <a:pt x="420" y="184"/>
                    </a:lnTo>
                    <a:lnTo>
                      <a:pt x="395" y="185"/>
                    </a:lnTo>
                    <a:lnTo>
                      <a:pt x="370" y="185"/>
                    </a:lnTo>
                    <a:lnTo>
                      <a:pt x="342" y="183"/>
                    </a:lnTo>
                    <a:lnTo>
                      <a:pt x="315" y="181"/>
                    </a:lnTo>
                    <a:lnTo>
                      <a:pt x="288" y="178"/>
                    </a:lnTo>
                    <a:lnTo>
                      <a:pt x="260" y="174"/>
                    </a:lnTo>
                    <a:lnTo>
                      <a:pt x="231" y="168"/>
                    </a:lnTo>
                    <a:lnTo>
                      <a:pt x="201" y="160"/>
                    </a:lnTo>
                    <a:lnTo>
                      <a:pt x="172" y="152"/>
                    </a:lnTo>
                    <a:lnTo>
                      <a:pt x="143" y="142"/>
                    </a:lnTo>
                    <a:lnTo>
                      <a:pt x="113" y="131"/>
                    </a:lnTo>
                    <a:lnTo>
                      <a:pt x="84" y="118"/>
                    </a:lnTo>
                    <a:lnTo>
                      <a:pt x="53" y="104"/>
                    </a:lnTo>
                    <a:lnTo>
                      <a:pt x="23" y="87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1" name="Freeform 162"/>
              <p:cNvSpPr>
                <a:spLocks/>
              </p:cNvSpPr>
              <p:nvPr/>
            </p:nvSpPr>
            <p:spPr bwMode="auto">
              <a:xfrm>
                <a:off x="1548" y="2538"/>
                <a:ext cx="37" cy="38"/>
              </a:xfrm>
              <a:custGeom>
                <a:avLst/>
                <a:gdLst>
                  <a:gd name="T0" fmla="*/ 0 w 523"/>
                  <a:gd name="T1" fmla="*/ 0 h 524"/>
                  <a:gd name="T2" fmla="*/ 0 w 523"/>
                  <a:gd name="T3" fmla="*/ 0 h 524"/>
                  <a:gd name="T4" fmla="*/ 0 w 523"/>
                  <a:gd name="T5" fmla="*/ 0 h 524"/>
                  <a:gd name="T6" fmla="*/ 0 w 523"/>
                  <a:gd name="T7" fmla="*/ 0 h 524"/>
                  <a:gd name="T8" fmla="*/ 0 w 523"/>
                  <a:gd name="T9" fmla="*/ 0 h 524"/>
                  <a:gd name="T10" fmla="*/ 0 w 523"/>
                  <a:gd name="T11" fmla="*/ 0 h 524"/>
                  <a:gd name="T12" fmla="*/ 0 w 523"/>
                  <a:gd name="T13" fmla="*/ 0 h 524"/>
                  <a:gd name="T14" fmla="*/ 0 w 523"/>
                  <a:gd name="T15" fmla="*/ 0 h 524"/>
                  <a:gd name="T16" fmla="*/ 0 w 523"/>
                  <a:gd name="T17" fmla="*/ 0 h 524"/>
                  <a:gd name="T18" fmla="*/ 0 w 523"/>
                  <a:gd name="T19" fmla="*/ 0 h 524"/>
                  <a:gd name="T20" fmla="*/ 0 w 523"/>
                  <a:gd name="T21" fmla="*/ 0 h 524"/>
                  <a:gd name="T22" fmla="*/ 0 w 523"/>
                  <a:gd name="T23" fmla="*/ 0 h 524"/>
                  <a:gd name="T24" fmla="*/ 0 w 523"/>
                  <a:gd name="T25" fmla="*/ 0 h 524"/>
                  <a:gd name="T26" fmla="*/ 0 w 523"/>
                  <a:gd name="T27" fmla="*/ 0 h 524"/>
                  <a:gd name="T28" fmla="*/ 0 w 523"/>
                  <a:gd name="T29" fmla="*/ 0 h 524"/>
                  <a:gd name="T30" fmla="*/ 0 w 523"/>
                  <a:gd name="T31" fmla="*/ 0 h 524"/>
                  <a:gd name="T32" fmla="*/ 0 w 523"/>
                  <a:gd name="T33" fmla="*/ 0 h 524"/>
                  <a:gd name="T34" fmla="*/ 0 w 523"/>
                  <a:gd name="T35" fmla="*/ 0 h 524"/>
                  <a:gd name="T36" fmla="*/ 0 w 523"/>
                  <a:gd name="T37" fmla="*/ 0 h 524"/>
                  <a:gd name="T38" fmla="*/ 0 w 523"/>
                  <a:gd name="T39" fmla="*/ 0 h 524"/>
                  <a:gd name="T40" fmla="*/ 0 w 523"/>
                  <a:gd name="T41" fmla="*/ 0 h 524"/>
                  <a:gd name="T42" fmla="*/ 0 w 523"/>
                  <a:gd name="T43" fmla="*/ 0 h 524"/>
                  <a:gd name="T44" fmla="*/ 0 w 523"/>
                  <a:gd name="T45" fmla="*/ 0 h 524"/>
                  <a:gd name="T46" fmla="*/ 0 w 523"/>
                  <a:gd name="T47" fmla="*/ 0 h 524"/>
                  <a:gd name="T48" fmla="*/ 0 w 523"/>
                  <a:gd name="T49" fmla="*/ 0 h 524"/>
                  <a:gd name="T50" fmla="*/ 0 w 523"/>
                  <a:gd name="T51" fmla="*/ 0 h 524"/>
                  <a:gd name="T52" fmla="*/ 0 w 523"/>
                  <a:gd name="T53" fmla="*/ 0 h 524"/>
                  <a:gd name="T54" fmla="*/ 0 w 523"/>
                  <a:gd name="T55" fmla="*/ 0 h 524"/>
                  <a:gd name="T56" fmla="*/ 0 w 523"/>
                  <a:gd name="T57" fmla="*/ 0 h 524"/>
                  <a:gd name="T58" fmla="*/ 0 w 523"/>
                  <a:gd name="T59" fmla="*/ 0 h 524"/>
                  <a:gd name="T60" fmla="*/ 0 w 523"/>
                  <a:gd name="T61" fmla="*/ 0 h 524"/>
                  <a:gd name="T62" fmla="*/ 0 w 523"/>
                  <a:gd name="T63" fmla="*/ 0 h 524"/>
                  <a:gd name="T64" fmla="*/ 0 w 523"/>
                  <a:gd name="T65" fmla="*/ 0 h 524"/>
                  <a:gd name="T66" fmla="*/ 0 w 523"/>
                  <a:gd name="T67" fmla="*/ 0 h 524"/>
                  <a:gd name="T68" fmla="*/ 0 w 523"/>
                  <a:gd name="T69" fmla="*/ 0 h 524"/>
                  <a:gd name="T70" fmla="*/ 0 w 523"/>
                  <a:gd name="T71" fmla="*/ 0 h 524"/>
                  <a:gd name="T72" fmla="*/ 0 w 523"/>
                  <a:gd name="T73" fmla="*/ 0 h 524"/>
                  <a:gd name="T74" fmla="*/ 0 w 523"/>
                  <a:gd name="T75" fmla="*/ 0 h 524"/>
                  <a:gd name="T76" fmla="*/ 0 w 523"/>
                  <a:gd name="T77" fmla="*/ 0 h 524"/>
                  <a:gd name="T78" fmla="*/ 0 w 523"/>
                  <a:gd name="T79" fmla="*/ 0 h 524"/>
                  <a:gd name="T80" fmla="*/ 0 w 523"/>
                  <a:gd name="T81" fmla="*/ 0 h 524"/>
                  <a:gd name="T82" fmla="*/ 0 w 523"/>
                  <a:gd name="T83" fmla="*/ 0 h 524"/>
                  <a:gd name="T84" fmla="*/ 0 w 523"/>
                  <a:gd name="T85" fmla="*/ 0 h 524"/>
                  <a:gd name="T86" fmla="*/ 0 w 523"/>
                  <a:gd name="T87" fmla="*/ 0 h 524"/>
                  <a:gd name="T88" fmla="*/ 0 w 523"/>
                  <a:gd name="T89" fmla="*/ 0 h 524"/>
                  <a:gd name="T90" fmla="*/ 0 w 523"/>
                  <a:gd name="T91" fmla="*/ 0 h 524"/>
                  <a:gd name="T92" fmla="*/ 0 w 523"/>
                  <a:gd name="T93" fmla="*/ 0 h 524"/>
                  <a:gd name="T94" fmla="*/ 0 w 523"/>
                  <a:gd name="T95" fmla="*/ 0 h 524"/>
                  <a:gd name="T96" fmla="*/ 0 w 523"/>
                  <a:gd name="T97" fmla="*/ 0 h 524"/>
                  <a:gd name="T98" fmla="*/ 0 w 523"/>
                  <a:gd name="T99" fmla="*/ 0 h 524"/>
                  <a:gd name="T100" fmla="*/ 0 w 523"/>
                  <a:gd name="T101" fmla="*/ 0 h 524"/>
                  <a:gd name="T102" fmla="*/ 0 w 523"/>
                  <a:gd name="T103" fmla="*/ 0 h 524"/>
                  <a:gd name="T104" fmla="*/ 0 w 523"/>
                  <a:gd name="T105" fmla="*/ 0 h 524"/>
                  <a:gd name="T106" fmla="*/ 0 w 523"/>
                  <a:gd name="T107" fmla="*/ 0 h 524"/>
                  <a:gd name="T108" fmla="*/ 0 w 523"/>
                  <a:gd name="T109" fmla="*/ 0 h 524"/>
                  <a:gd name="T110" fmla="*/ 0 w 523"/>
                  <a:gd name="T111" fmla="*/ 0 h 524"/>
                  <a:gd name="T112" fmla="*/ 0 w 523"/>
                  <a:gd name="T113" fmla="*/ 0 h 524"/>
                  <a:gd name="T114" fmla="*/ 0 w 523"/>
                  <a:gd name="T115" fmla="*/ 0 h 524"/>
                  <a:gd name="T116" fmla="*/ 0 w 523"/>
                  <a:gd name="T117" fmla="*/ 0 h 524"/>
                  <a:gd name="T118" fmla="*/ 0 w 523"/>
                  <a:gd name="T119" fmla="*/ 0 h 524"/>
                  <a:gd name="T120" fmla="*/ 0 w 523"/>
                  <a:gd name="T121" fmla="*/ 0 h 524"/>
                  <a:gd name="T122" fmla="*/ 0 w 523"/>
                  <a:gd name="T123" fmla="*/ 0 h 524"/>
                  <a:gd name="T124" fmla="*/ 0 w 523"/>
                  <a:gd name="T125" fmla="*/ 0 h 5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23" h="524">
                    <a:moveTo>
                      <a:pt x="8" y="325"/>
                    </a:moveTo>
                    <a:lnTo>
                      <a:pt x="11" y="338"/>
                    </a:lnTo>
                    <a:lnTo>
                      <a:pt x="15" y="350"/>
                    </a:lnTo>
                    <a:lnTo>
                      <a:pt x="20" y="363"/>
                    </a:lnTo>
                    <a:lnTo>
                      <a:pt x="26" y="375"/>
                    </a:lnTo>
                    <a:lnTo>
                      <a:pt x="31" y="387"/>
                    </a:lnTo>
                    <a:lnTo>
                      <a:pt x="38" y="398"/>
                    </a:lnTo>
                    <a:lnTo>
                      <a:pt x="45" y="409"/>
                    </a:lnTo>
                    <a:lnTo>
                      <a:pt x="52" y="419"/>
                    </a:lnTo>
                    <a:lnTo>
                      <a:pt x="60" y="429"/>
                    </a:lnTo>
                    <a:lnTo>
                      <a:pt x="68" y="439"/>
                    </a:lnTo>
                    <a:lnTo>
                      <a:pt x="77" y="448"/>
                    </a:lnTo>
                    <a:lnTo>
                      <a:pt x="87" y="456"/>
                    </a:lnTo>
                    <a:lnTo>
                      <a:pt x="96" y="464"/>
                    </a:lnTo>
                    <a:lnTo>
                      <a:pt x="106" y="472"/>
                    </a:lnTo>
                    <a:lnTo>
                      <a:pt x="116" y="479"/>
                    </a:lnTo>
                    <a:lnTo>
                      <a:pt x="127" y="486"/>
                    </a:lnTo>
                    <a:lnTo>
                      <a:pt x="138" y="492"/>
                    </a:lnTo>
                    <a:lnTo>
                      <a:pt x="149" y="498"/>
                    </a:lnTo>
                    <a:lnTo>
                      <a:pt x="160" y="503"/>
                    </a:lnTo>
                    <a:lnTo>
                      <a:pt x="172" y="507"/>
                    </a:lnTo>
                    <a:lnTo>
                      <a:pt x="184" y="512"/>
                    </a:lnTo>
                    <a:lnTo>
                      <a:pt x="196" y="516"/>
                    </a:lnTo>
                    <a:lnTo>
                      <a:pt x="208" y="519"/>
                    </a:lnTo>
                    <a:lnTo>
                      <a:pt x="220" y="521"/>
                    </a:lnTo>
                    <a:lnTo>
                      <a:pt x="234" y="523"/>
                    </a:lnTo>
                    <a:lnTo>
                      <a:pt x="247" y="524"/>
                    </a:lnTo>
                    <a:lnTo>
                      <a:pt x="260" y="524"/>
                    </a:lnTo>
                    <a:lnTo>
                      <a:pt x="272" y="524"/>
                    </a:lnTo>
                    <a:lnTo>
                      <a:pt x="285" y="523"/>
                    </a:lnTo>
                    <a:lnTo>
                      <a:pt x="298" y="521"/>
                    </a:lnTo>
                    <a:lnTo>
                      <a:pt x="311" y="519"/>
                    </a:lnTo>
                    <a:lnTo>
                      <a:pt x="325" y="516"/>
                    </a:lnTo>
                    <a:lnTo>
                      <a:pt x="337" y="513"/>
                    </a:lnTo>
                    <a:lnTo>
                      <a:pt x="350" y="509"/>
                    </a:lnTo>
                    <a:lnTo>
                      <a:pt x="362" y="503"/>
                    </a:lnTo>
                    <a:lnTo>
                      <a:pt x="375" y="498"/>
                    </a:lnTo>
                    <a:lnTo>
                      <a:pt x="386" y="492"/>
                    </a:lnTo>
                    <a:lnTo>
                      <a:pt x="398" y="485"/>
                    </a:lnTo>
                    <a:lnTo>
                      <a:pt x="408" y="478"/>
                    </a:lnTo>
                    <a:lnTo>
                      <a:pt x="419" y="471"/>
                    </a:lnTo>
                    <a:lnTo>
                      <a:pt x="428" y="463"/>
                    </a:lnTo>
                    <a:lnTo>
                      <a:pt x="438" y="455"/>
                    </a:lnTo>
                    <a:lnTo>
                      <a:pt x="447" y="446"/>
                    </a:lnTo>
                    <a:lnTo>
                      <a:pt x="456" y="437"/>
                    </a:lnTo>
                    <a:lnTo>
                      <a:pt x="464" y="428"/>
                    </a:lnTo>
                    <a:lnTo>
                      <a:pt x="471" y="418"/>
                    </a:lnTo>
                    <a:lnTo>
                      <a:pt x="479" y="408"/>
                    </a:lnTo>
                    <a:lnTo>
                      <a:pt x="485" y="397"/>
                    </a:lnTo>
                    <a:lnTo>
                      <a:pt x="491" y="386"/>
                    </a:lnTo>
                    <a:lnTo>
                      <a:pt x="497" y="375"/>
                    </a:lnTo>
                    <a:lnTo>
                      <a:pt x="502" y="363"/>
                    </a:lnTo>
                    <a:lnTo>
                      <a:pt x="508" y="351"/>
                    </a:lnTo>
                    <a:lnTo>
                      <a:pt x="512" y="339"/>
                    </a:lnTo>
                    <a:lnTo>
                      <a:pt x="515" y="327"/>
                    </a:lnTo>
                    <a:lnTo>
                      <a:pt x="518" y="315"/>
                    </a:lnTo>
                    <a:lnTo>
                      <a:pt x="520" y="302"/>
                    </a:lnTo>
                    <a:lnTo>
                      <a:pt x="522" y="290"/>
                    </a:lnTo>
                    <a:lnTo>
                      <a:pt x="523" y="277"/>
                    </a:lnTo>
                    <a:lnTo>
                      <a:pt x="523" y="264"/>
                    </a:lnTo>
                    <a:lnTo>
                      <a:pt x="523" y="251"/>
                    </a:lnTo>
                    <a:lnTo>
                      <a:pt x="522" y="239"/>
                    </a:lnTo>
                    <a:lnTo>
                      <a:pt x="521" y="224"/>
                    </a:lnTo>
                    <a:lnTo>
                      <a:pt x="519" y="211"/>
                    </a:lnTo>
                    <a:lnTo>
                      <a:pt x="516" y="198"/>
                    </a:lnTo>
                    <a:lnTo>
                      <a:pt x="512" y="185"/>
                    </a:lnTo>
                    <a:lnTo>
                      <a:pt x="508" y="173"/>
                    </a:lnTo>
                    <a:lnTo>
                      <a:pt x="502" y="161"/>
                    </a:lnTo>
                    <a:lnTo>
                      <a:pt x="497" y="149"/>
                    </a:lnTo>
                    <a:lnTo>
                      <a:pt x="491" y="137"/>
                    </a:lnTo>
                    <a:lnTo>
                      <a:pt x="485" y="126"/>
                    </a:lnTo>
                    <a:lnTo>
                      <a:pt x="478" y="116"/>
                    </a:lnTo>
                    <a:lnTo>
                      <a:pt x="470" y="105"/>
                    </a:lnTo>
                    <a:lnTo>
                      <a:pt x="463" y="94"/>
                    </a:lnTo>
                    <a:lnTo>
                      <a:pt x="454" y="85"/>
                    </a:lnTo>
                    <a:lnTo>
                      <a:pt x="446" y="76"/>
                    </a:lnTo>
                    <a:lnTo>
                      <a:pt x="437" y="67"/>
                    </a:lnTo>
                    <a:lnTo>
                      <a:pt x="427" y="59"/>
                    </a:lnTo>
                    <a:lnTo>
                      <a:pt x="417" y="51"/>
                    </a:lnTo>
                    <a:lnTo>
                      <a:pt x="407" y="44"/>
                    </a:lnTo>
                    <a:lnTo>
                      <a:pt x="396" y="38"/>
                    </a:lnTo>
                    <a:lnTo>
                      <a:pt x="375" y="26"/>
                    </a:lnTo>
                    <a:lnTo>
                      <a:pt x="350" y="16"/>
                    </a:lnTo>
                    <a:lnTo>
                      <a:pt x="339" y="12"/>
                    </a:lnTo>
                    <a:lnTo>
                      <a:pt x="327" y="9"/>
                    </a:lnTo>
                    <a:lnTo>
                      <a:pt x="314" y="6"/>
                    </a:lnTo>
                    <a:lnTo>
                      <a:pt x="302" y="4"/>
                    </a:lnTo>
                    <a:lnTo>
                      <a:pt x="289" y="2"/>
                    </a:lnTo>
                    <a:lnTo>
                      <a:pt x="277" y="1"/>
                    </a:lnTo>
                    <a:lnTo>
                      <a:pt x="264" y="0"/>
                    </a:lnTo>
                    <a:lnTo>
                      <a:pt x="251" y="1"/>
                    </a:lnTo>
                    <a:lnTo>
                      <a:pt x="238" y="2"/>
                    </a:lnTo>
                    <a:lnTo>
                      <a:pt x="225" y="3"/>
                    </a:lnTo>
                    <a:lnTo>
                      <a:pt x="211" y="5"/>
                    </a:lnTo>
                    <a:lnTo>
                      <a:pt x="198" y="8"/>
                    </a:lnTo>
                    <a:lnTo>
                      <a:pt x="185" y="12"/>
                    </a:lnTo>
                    <a:lnTo>
                      <a:pt x="172" y="16"/>
                    </a:lnTo>
                    <a:lnTo>
                      <a:pt x="160" y="21"/>
                    </a:lnTo>
                    <a:lnTo>
                      <a:pt x="148" y="26"/>
                    </a:lnTo>
                    <a:lnTo>
                      <a:pt x="137" y="32"/>
                    </a:lnTo>
                    <a:lnTo>
                      <a:pt x="126" y="38"/>
                    </a:lnTo>
                    <a:lnTo>
                      <a:pt x="115" y="45"/>
                    </a:lnTo>
                    <a:lnTo>
                      <a:pt x="105" y="52"/>
                    </a:lnTo>
                    <a:lnTo>
                      <a:pt x="95" y="60"/>
                    </a:lnTo>
                    <a:lnTo>
                      <a:pt x="85" y="69"/>
                    </a:lnTo>
                    <a:lnTo>
                      <a:pt x="75" y="77"/>
                    </a:lnTo>
                    <a:lnTo>
                      <a:pt x="67" y="86"/>
                    </a:lnTo>
                    <a:lnTo>
                      <a:pt x="59" y="96"/>
                    </a:lnTo>
                    <a:lnTo>
                      <a:pt x="51" y="107"/>
                    </a:lnTo>
                    <a:lnTo>
                      <a:pt x="44" y="117"/>
                    </a:lnTo>
                    <a:lnTo>
                      <a:pt x="37" y="127"/>
                    </a:lnTo>
                    <a:lnTo>
                      <a:pt x="31" y="138"/>
                    </a:lnTo>
                    <a:lnTo>
                      <a:pt x="25" y="149"/>
                    </a:lnTo>
                    <a:lnTo>
                      <a:pt x="20" y="161"/>
                    </a:lnTo>
                    <a:lnTo>
                      <a:pt x="16" y="172"/>
                    </a:lnTo>
                    <a:lnTo>
                      <a:pt x="12" y="184"/>
                    </a:lnTo>
                    <a:lnTo>
                      <a:pt x="8" y="196"/>
                    </a:lnTo>
                    <a:lnTo>
                      <a:pt x="5" y="209"/>
                    </a:lnTo>
                    <a:lnTo>
                      <a:pt x="3" y="221"/>
                    </a:lnTo>
                    <a:lnTo>
                      <a:pt x="1" y="233"/>
                    </a:lnTo>
                    <a:lnTo>
                      <a:pt x="0" y="247"/>
                    </a:lnTo>
                    <a:lnTo>
                      <a:pt x="0" y="260"/>
                    </a:lnTo>
                    <a:lnTo>
                      <a:pt x="0" y="273"/>
                    </a:lnTo>
                    <a:lnTo>
                      <a:pt x="1" y="286"/>
                    </a:lnTo>
                    <a:lnTo>
                      <a:pt x="3" y="299"/>
                    </a:lnTo>
                    <a:lnTo>
                      <a:pt x="5" y="312"/>
                    </a:lnTo>
                    <a:lnTo>
                      <a:pt x="8" y="325"/>
                    </a:lnTo>
                    <a:close/>
                  </a:path>
                </a:pathLst>
              </a:custGeom>
              <a:solidFill>
                <a:srgbClr val="FF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2" name="Freeform 163"/>
              <p:cNvSpPr>
                <a:spLocks/>
              </p:cNvSpPr>
              <p:nvPr/>
            </p:nvSpPr>
            <p:spPr bwMode="auto">
              <a:xfrm>
                <a:off x="1617" y="2501"/>
                <a:ext cx="27" cy="27"/>
              </a:xfrm>
              <a:custGeom>
                <a:avLst/>
                <a:gdLst>
                  <a:gd name="T0" fmla="*/ 0 w 376"/>
                  <a:gd name="T1" fmla="*/ 0 h 377"/>
                  <a:gd name="T2" fmla="*/ 0 w 376"/>
                  <a:gd name="T3" fmla="*/ 0 h 377"/>
                  <a:gd name="T4" fmla="*/ 0 w 376"/>
                  <a:gd name="T5" fmla="*/ 0 h 377"/>
                  <a:gd name="T6" fmla="*/ 0 w 376"/>
                  <a:gd name="T7" fmla="*/ 0 h 377"/>
                  <a:gd name="T8" fmla="*/ 0 w 376"/>
                  <a:gd name="T9" fmla="*/ 0 h 377"/>
                  <a:gd name="T10" fmla="*/ 0 w 376"/>
                  <a:gd name="T11" fmla="*/ 0 h 377"/>
                  <a:gd name="T12" fmla="*/ 0 w 376"/>
                  <a:gd name="T13" fmla="*/ 0 h 377"/>
                  <a:gd name="T14" fmla="*/ 0 w 376"/>
                  <a:gd name="T15" fmla="*/ 0 h 377"/>
                  <a:gd name="T16" fmla="*/ 0 w 376"/>
                  <a:gd name="T17" fmla="*/ 0 h 377"/>
                  <a:gd name="T18" fmla="*/ 0 w 376"/>
                  <a:gd name="T19" fmla="*/ 0 h 377"/>
                  <a:gd name="T20" fmla="*/ 0 w 376"/>
                  <a:gd name="T21" fmla="*/ 0 h 377"/>
                  <a:gd name="T22" fmla="*/ 0 w 376"/>
                  <a:gd name="T23" fmla="*/ 0 h 377"/>
                  <a:gd name="T24" fmla="*/ 0 w 376"/>
                  <a:gd name="T25" fmla="*/ 0 h 377"/>
                  <a:gd name="T26" fmla="*/ 0 w 376"/>
                  <a:gd name="T27" fmla="*/ 0 h 377"/>
                  <a:gd name="T28" fmla="*/ 0 w 376"/>
                  <a:gd name="T29" fmla="*/ 0 h 377"/>
                  <a:gd name="T30" fmla="*/ 0 w 376"/>
                  <a:gd name="T31" fmla="*/ 0 h 377"/>
                  <a:gd name="T32" fmla="*/ 0 w 376"/>
                  <a:gd name="T33" fmla="*/ 0 h 377"/>
                  <a:gd name="T34" fmla="*/ 0 w 376"/>
                  <a:gd name="T35" fmla="*/ 0 h 377"/>
                  <a:gd name="T36" fmla="*/ 0 w 376"/>
                  <a:gd name="T37" fmla="*/ 0 h 377"/>
                  <a:gd name="T38" fmla="*/ 0 w 376"/>
                  <a:gd name="T39" fmla="*/ 0 h 377"/>
                  <a:gd name="T40" fmla="*/ 0 w 376"/>
                  <a:gd name="T41" fmla="*/ 0 h 377"/>
                  <a:gd name="T42" fmla="*/ 0 w 376"/>
                  <a:gd name="T43" fmla="*/ 0 h 377"/>
                  <a:gd name="T44" fmla="*/ 0 w 376"/>
                  <a:gd name="T45" fmla="*/ 0 h 377"/>
                  <a:gd name="T46" fmla="*/ 0 w 376"/>
                  <a:gd name="T47" fmla="*/ 0 h 377"/>
                  <a:gd name="T48" fmla="*/ 0 w 376"/>
                  <a:gd name="T49" fmla="*/ 0 h 377"/>
                  <a:gd name="T50" fmla="*/ 0 w 376"/>
                  <a:gd name="T51" fmla="*/ 0 h 377"/>
                  <a:gd name="T52" fmla="*/ 0 w 376"/>
                  <a:gd name="T53" fmla="*/ 0 h 377"/>
                  <a:gd name="T54" fmla="*/ 0 w 376"/>
                  <a:gd name="T55" fmla="*/ 0 h 377"/>
                  <a:gd name="T56" fmla="*/ 0 w 376"/>
                  <a:gd name="T57" fmla="*/ 0 h 377"/>
                  <a:gd name="T58" fmla="*/ 0 w 376"/>
                  <a:gd name="T59" fmla="*/ 0 h 377"/>
                  <a:gd name="T60" fmla="*/ 0 w 376"/>
                  <a:gd name="T61" fmla="*/ 0 h 377"/>
                  <a:gd name="T62" fmla="*/ 0 w 376"/>
                  <a:gd name="T63" fmla="*/ 0 h 3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76" h="377">
                    <a:moveTo>
                      <a:pt x="376" y="188"/>
                    </a:moveTo>
                    <a:lnTo>
                      <a:pt x="375" y="207"/>
                    </a:lnTo>
                    <a:lnTo>
                      <a:pt x="372" y="227"/>
                    </a:lnTo>
                    <a:lnTo>
                      <a:pt x="367" y="245"/>
                    </a:lnTo>
                    <a:lnTo>
                      <a:pt x="361" y="262"/>
                    </a:lnTo>
                    <a:lnTo>
                      <a:pt x="353" y="278"/>
                    </a:lnTo>
                    <a:lnTo>
                      <a:pt x="344" y="294"/>
                    </a:lnTo>
                    <a:lnTo>
                      <a:pt x="333" y="308"/>
                    </a:lnTo>
                    <a:lnTo>
                      <a:pt x="321" y="321"/>
                    </a:lnTo>
                    <a:lnTo>
                      <a:pt x="308" y="333"/>
                    </a:lnTo>
                    <a:lnTo>
                      <a:pt x="293" y="344"/>
                    </a:lnTo>
                    <a:lnTo>
                      <a:pt x="278" y="353"/>
                    </a:lnTo>
                    <a:lnTo>
                      <a:pt x="261" y="362"/>
                    </a:lnTo>
                    <a:lnTo>
                      <a:pt x="243" y="368"/>
                    </a:lnTo>
                    <a:lnTo>
                      <a:pt x="225" y="373"/>
                    </a:lnTo>
                    <a:lnTo>
                      <a:pt x="207" y="376"/>
                    </a:lnTo>
                    <a:lnTo>
                      <a:pt x="188" y="377"/>
                    </a:lnTo>
                    <a:lnTo>
                      <a:pt x="168" y="376"/>
                    </a:lnTo>
                    <a:lnTo>
                      <a:pt x="150" y="373"/>
                    </a:lnTo>
                    <a:lnTo>
                      <a:pt x="132" y="368"/>
                    </a:lnTo>
                    <a:lnTo>
                      <a:pt x="115" y="362"/>
                    </a:lnTo>
                    <a:lnTo>
                      <a:pt x="97" y="353"/>
                    </a:lnTo>
                    <a:lnTo>
                      <a:pt x="82" y="344"/>
                    </a:lnTo>
                    <a:lnTo>
                      <a:pt x="68" y="333"/>
                    </a:lnTo>
                    <a:lnTo>
                      <a:pt x="54" y="321"/>
                    </a:lnTo>
                    <a:lnTo>
                      <a:pt x="42" y="308"/>
                    </a:lnTo>
                    <a:lnTo>
                      <a:pt x="31" y="294"/>
                    </a:lnTo>
                    <a:lnTo>
                      <a:pt x="22" y="278"/>
                    </a:lnTo>
                    <a:lnTo>
                      <a:pt x="14" y="262"/>
                    </a:lnTo>
                    <a:lnTo>
                      <a:pt x="8" y="245"/>
                    </a:lnTo>
                    <a:lnTo>
                      <a:pt x="3" y="227"/>
                    </a:lnTo>
                    <a:lnTo>
                      <a:pt x="0" y="207"/>
                    </a:lnTo>
                    <a:lnTo>
                      <a:pt x="0" y="188"/>
                    </a:lnTo>
                    <a:lnTo>
                      <a:pt x="0" y="169"/>
                    </a:lnTo>
                    <a:lnTo>
                      <a:pt x="3" y="150"/>
                    </a:lnTo>
                    <a:lnTo>
                      <a:pt x="8" y="132"/>
                    </a:lnTo>
                    <a:lnTo>
                      <a:pt x="14" y="115"/>
                    </a:lnTo>
                    <a:lnTo>
                      <a:pt x="22" y="99"/>
                    </a:lnTo>
                    <a:lnTo>
                      <a:pt x="31" y="82"/>
                    </a:lnTo>
                    <a:lnTo>
                      <a:pt x="42" y="68"/>
                    </a:lnTo>
                    <a:lnTo>
                      <a:pt x="54" y="55"/>
                    </a:lnTo>
                    <a:lnTo>
                      <a:pt x="68" y="43"/>
                    </a:lnTo>
                    <a:lnTo>
                      <a:pt x="82" y="32"/>
                    </a:lnTo>
                    <a:lnTo>
                      <a:pt x="97" y="22"/>
                    </a:lnTo>
                    <a:lnTo>
                      <a:pt x="115" y="15"/>
                    </a:lnTo>
                    <a:lnTo>
                      <a:pt x="132" y="8"/>
                    </a:lnTo>
                    <a:lnTo>
                      <a:pt x="150" y="4"/>
                    </a:lnTo>
                    <a:lnTo>
                      <a:pt x="168" y="1"/>
                    </a:lnTo>
                    <a:lnTo>
                      <a:pt x="188" y="0"/>
                    </a:lnTo>
                    <a:lnTo>
                      <a:pt x="207" y="1"/>
                    </a:lnTo>
                    <a:lnTo>
                      <a:pt x="225" y="4"/>
                    </a:lnTo>
                    <a:lnTo>
                      <a:pt x="243" y="8"/>
                    </a:lnTo>
                    <a:lnTo>
                      <a:pt x="261" y="15"/>
                    </a:lnTo>
                    <a:lnTo>
                      <a:pt x="278" y="22"/>
                    </a:lnTo>
                    <a:lnTo>
                      <a:pt x="293" y="32"/>
                    </a:lnTo>
                    <a:lnTo>
                      <a:pt x="308" y="43"/>
                    </a:lnTo>
                    <a:lnTo>
                      <a:pt x="321" y="55"/>
                    </a:lnTo>
                    <a:lnTo>
                      <a:pt x="333" y="68"/>
                    </a:lnTo>
                    <a:lnTo>
                      <a:pt x="344" y="82"/>
                    </a:lnTo>
                    <a:lnTo>
                      <a:pt x="353" y="99"/>
                    </a:lnTo>
                    <a:lnTo>
                      <a:pt x="361" y="115"/>
                    </a:lnTo>
                    <a:lnTo>
                      <a:pt x="367" y="132"/>
                    </a:lnTo>
                    <a:lnTo>
                      <a:pt x="372" y="150"/>
                    </a:lnTo>
                    <a:lnTo>
                      <a:pt x="375" y="169"/>
                    </a:lnTo>
                    <a:lnTo>
                      <a:pt x="376" y="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3" name="Freeform 164"/>
              <p:cNvSpPr>
                <a:spLocks/>
              </p:cNvSpPr>
              <p:nvPr/>
            </p:nvSpPr>
            <p:spPr bwMode="auto">
              <a:xfrm>
                <a:off x="1595" y="2473"/>
                <a:ext cx="32" cy="21"/>
              </a:xfrm>
              <a:custGeom>
                <a:avLst/>
                <a:gdLst>
                  <a:gd name="T0" fmla="*/ 0 w 442"/>
                  <a:gd name="T1" fmla="*/ 0 h 296"/>
                  <a:gd name="T2" fmla="*/ 0 w 442"/>
                  <a:gd name="T3" fmla="*/ 0 h 296"/>
                  <a:gd name="T4" fmla="*/ 0 w 442"/>
                  <a:gd name="T5" fmla="*/ 0 h 296"/>
                  <a:gd name="T6" fmla="*/ 0 w 442"/>
                  <a:gd name="T7" fmla="*/ 0 h 296"/>
                  <a:gd name="T8" fmla="*/ 0 w 442"/>
                  <a:gd name="T9" fmla="*/ 0 h 296"/>
                  <a:gd name="T10" fmla="*/ 0 w 442"/>
                  <a:gd name="T11" fmla="*/ 0 h 296"/>
                  <a:gd name="T12" fmla="*/ 0 w 442"/>
                  <a:gd name="T13" fmla="*/ 0 h 296"/>
                  <a:gd name="T14" fmla="*/ 0 w 442"/>
                  <a:gd name="T15" fmla="*/ 0 h 296"/>
                  <a:gd name="T16" fmla="*/ 0 w 442"/>
                  <a:gd name="T17" fmla="*/ 0 h 296"/>
                  <a:gd name="T18" fmla="*/ 0 w 442"/>
                  <a:gd name="T19" fmla="*/ 0 h 296"/>
                  <a:gd name="T20" fmla="*/ 0 w 442"/>
                  <a:gd name="T21" fmla="*/ 0 h 296"/>
                  <a:gd name="T22" fmla="*/ 0 w 442"/>
                  <a:gd name="T23" fmla="*/ 0 h 296"/>
                  <a:gd name="T24" fmla="*/ 0 w 442"/>
                  <a:gd name="T25" fmla="*/ 0 h 296"/>
                  <a:gd name="T26" fmla="*/ 0 w 442"/>
                  <a:gd name="T27" fmla="*/ 0 h 296"/>
                  <a:gd name="T28" fmla="*/ 0 w 442"/>
                  <a:gd name="T29" fmla="*/ 0 h 296"/>
                  <a:gd name="T30" fmla="*/ 0 w 442"/>
                  <a:gd name="T31" fmla="*/ 0 h 296"/>
                  <a:gd name="T32" fmla="*/ 0 w 442"/>
                  <a:gd name="T33" fmla="*/ 0 h 296"/>
                  <a:gd name="T34" fmla="*/ 0 w 442"/>
                  <a:gd name="T35" fmla="*/ 0 h 296"/>
                  <a:gd name="T36" fmla="*/ 0 w 442"/>
                  <a:gd name="T37" fmla="*/ 0 h 296"/>
                  <a:gd name="T38" fmla="*/ 0 w 442"/>
                  <a:gd name="T39" fmla="*/ 0 h 296"/>
                  <a:gd name="T40" fmla="*/ 0 w 442"/>
                  <a:gd name="T41" fmla="*/ 0 h 296"/>
                  <a:gd name="T42" fmla="*/ 0 w 442"/>
                  <a:gd name="T43" fmla="*/ 0 h 296"/>
                  <a:gd name="T44" fmla="*/ 0 w 442"/>
                  <a:gd name="T45" fmla="*/ 0 h 296"/>
                  <a:gd name="T46" fmla="*/ 0 w 442"/>
                  <a:gd name="T47" fmla="*/ 0 h 296"/>
                  <a:gd name="T48" fmla="*/ 0 w 442"/>
                  <a:gd name="T49" fmla="*/ 0 h 296"/>
                  <a:gd name="T50" fmla="*/ 0 w 442"/>
                  <a:gd name="T51" fmla="*/ 0 h 296"/>
                  <a:gd name="T52" fmla="*/ 0 w 442"/>
                  <a:gd name="T53" fmla="*/ 0 h 296"/>
                  <a:gd name="T54" fmla="*/ 0 w 442"/>
                  <a:gd name="T55" fmla="*/ 0 h 296"/>
                  <a:gd name="T56" fmla="*/ 0 w 442"/>
                  <a:gd name="T57" fmla="*/ 0 h 296"/>
                  <a:gd name="T58" fmla="*/ 0 w 442"/>
                  <a:gd name="T59" fmla="*/ 0 h 296"/>
                  <a:gd name="T60" fmla="*/ 0 w 442"/>
                  <a:gd name="T61" fmla="*/ 0 h 296"/>
                  <a:gd name="T62" fmla="*/ 0 w 442"/>
                  <a:gd name="T63" fmla="*/ 0 h 296"/>
                  <a:gd name="T64" fmla="*/ 0 w 442"/>
                  <a:gd name="T65" fmla="*/ 0 h 296"/>
                  <a:gd name="T66" fmla="*/ 0 w 442"/>
                  <a:gd name="T67" fmla="*/ 0 h 296"/>
                  <a:gd name="T68" fmla="*/ 0 w 442"/>
                  <a:gd name="T69" fmla="*/ 0 h 29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42" h="296">
                    <a:moveTo>
                      <a:pt x="6" y="216"/>
                    </a:moveTo>
                    <a:lnTo>
                      <a:pt x="2" y="226"/>
                    </a:lnTo>
                    <a:lnTo>
                      <a:pt x="0" y="236"/>
                    </a:lnTo>
                    <a:lnTo>
                      <a:pt x="0" y="247"/>
                    </a:lnTo>
                    <a:lnTo>
                      <a:pt x="2" y="257"/>
                    </a:lnTo>
                    <a:lnTo>
                      <a:pt x="5" y="267"/>
                    </a:lnTo>
                    <a:lnTo>
                      <a:pt x="11" y="275"/>
                    </a:lnTo>
                    <a:lnTo>
                      <a:pt x="18" y="283"/>
                    </a:lnTo>
                    <a:lnTo>
                      <a:pt x="27" y="289"/>
                    </a:lnTo>
                    <a:lnTo>
                      <a:pt x="37" y="293"/>
                    </a:lnTo>
                    <a:lnTo>
                      <a:pt x="48" y="296"/>
                    </a:lnTo>
                    <a:lnTo>
                      <a:pt x="58" y="296"/>
                    </a:lnTo>
                    <a:lnTo>
                      <a:pt x="68" y="294"/>
                    </a:lnTo>
                    <a:lnTo>
                      <a:pt x="78" y="290"/>
                    </a:lnTo>
                    <a:lnTo>
                      <a:pt x="87" y="285"/>
                    </a:lnTo>
                    <a:lnTo>
                      <a:pt x="94" y="277"/>
                    </a:lnTo>
                    <a:lnTo>
                      <a:pt x="100" y="268"/>
                    </a:lnTo>
                    <a:lnTo>
                      <a:pt x="109" y="254"/>
                    </a:lnTo>
                    <a:lnTo>
                      <a:pt x="118" y="241"/>
                    </a:lnTo>
                    <a:lnTo>
                      <a:pt x="127" y="228"/>
                    </a:lnTo>
                    <a:lnTo>
                      <a:pt x="138" y="217"/>
                    </a:lnTo>
                    <a:lnTo>
                      <a:pt x="149" y="205"/>
                    </a:lnTo>
                    <a:lnTo>
                      <a:pt x="160" y="195"/>
                    </a:lnTo>
                    <a:lnTo>
                      <a:pt x="171" y="185"/>
                    </a:lnTo>
                    <a:lnTo>
                      <a:pt x="182" y="177"/>
                    </a:lnTo>
                    <a:lnTo>
                      <a:pt x="205" y="161"/>
                    </a:lnTo>
                    <a:lnTo>
                      <a:pt x="229" y="149"/>
                    </a:lnTo>
                    <a:lnTo>
                      <a:pt x="253" y="138"/>
                    </a:lnTo>
                    <a:lnTo>
                      <a:pt x="277" y="129"/>
                    </a:lnTo>
                    <a:lnTo>
                      <a:pt x="299" y="123"/>
                    </a:lnTo>
                    <a:lnTo>
                      <a:pt x="319" y="118"/>
                    </a:lnTo>
                    <a:lnTo>
                      <a:pt x="338" y="114"/>
                    </a:lnTo>
                    <a:lnTo>
                      <a:pt x="354" y="111"/>
                    </a:lnTo>
                    <a:lnTo>
                      <a:pt x="378" y="109"/>
                    </a:lnTo>
                    <a:lnTo>
                      <a:pt x="387" y="108"/>
                    </a:lnTo>
                    <a:lnTo>
                      <a:pt x="398" y="107"/>
                    </a:lnTo>
                    <a:lnTo>
                      <a:pt x="408" y="104"/>
                    </a:lnTo>
                    <a:lnTo>
                      <a:pt x="418" y="99"/>
                    </a:lnTo>
                    <a:lnTo>
                      <a:pt x="426" y="92"/>
                    </a:lnTo>
                    <a:lnTo>
                      <a:pt x="433" y="84"/>
                    </a:lnTo>
                    <a:lnTo>
                      <a:pt x="438" y="74"/>
                    </a:lnTo>
                    <a:lnTo>
                      <a:pt x="441" y="64"/>
                    </a:lnTo>
                    <a:lnTo>
                      <a:pt x="442" y="53"/>
                    </a:lnTo>
                    <a:lnTo>
                      <a:pt x="441" y="43"/>
                    </a:lnTo>
                    <a:lnTo>
                      <a:pt x="438" y="32"/>
                    </a:lnTo>
                    <a:lnTo>
                      <a:pt x="433" y="23"/>
                    </a:lnTo>
                    <a:lnTo>
                      <a:pt x="426" y="15"/>
                    </a:lnTo>
                    <a:lnTo>
                      <a:pt x="418" y="9"/>
                    </a:lnTo>
                    <a:lnTo>
                      <a:pt x="408" y="4"/>
                    </a:lnTo>
                    <a:lnTo>
                      <a:pt x="398" y="1"/>
                    </a:lnTo>
                    <a:lnTo>
                      <a:pt x="387" y="0"/>
                    </a:lnTo>
                    <a:lnTo>
                      <a:pt x="373" y="0"/>
                    </a:lnTo>
                    <a:lnTo>
                      <a:pt x="340" y="3"/>
                    </a:lnTo>
                    <a:lnTo>
                      <a:pt x="318" y="7"/>
                    </a:lnTo>
                    <a:lnTo>
                      <a:pt x="294" y="12"/>
                    </a:lnTo>
                    <a:lnTo>
                      <a:pt x="266" y="18"/>
                    </a:lnTo>
                    <a:lnTo>
                      <a:pt x="237" y="27"/>
                    </a:lnTo>
                    <a:lnTo>
                      <a:pt x="207" y="39"/>
                    </a:lnTo>
                    <a:lnTo>
                      <a:pt x="176" y="53"/>
                    </a:lnTo>
                    <a:lnTo>
                      <a:pt x="161" y="61"/>
                    </a:lnTo>
                    <a:lnTo>
                      <a:pt x="145" y="70"/>
                    </a:lnTo>
                    <a:lnTo>
                      <a:pt x="130" y="81"/>
                    </a:lnTo>
                    <a:lnTo>
                      <a:pt x="114" y="92"/>
                    </a:lnTo>
                    <a:lnTo>
                      <a:pt x="99" y="104"/>
                    </a:lnTo>
                    <a:lnTo>
                      <a:pt x="84" y="117"/>
                    </a:lnTo>
                    <a:lnTo>
                      <a:pt x="70" y="130"/>
                    </a:lnTo>
                    <a:lnTo>
                      <a:pt x="56" y="145"/>
                    </a:lnTo>
                    <a:lnTo>
                      <a:pt x="43" y="161"/>
                    </a:lnTo>
                    <a:lnTo>
                      <a:pt x="30" y="178"/>
                    </a:lnTo>
                    <a:lnTo>
                      <a:pt x="18" y="196"/>
                    </a:lnTo>
                    <a:lnTo>
                      <a:pt x="6" y="2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4" name="Freeform 165"/>
              <p:cNvSpPr>
                <a:spLocks/>
              </p:cNvSpPr>
              <p:nvPr/>
            </p:nvSpPr>
            <p:spPr bwMode="auto">
              <a:xfrm>
                <a:off x="1754" y="3035"/>
                <a:ext cx="259" cy="29"/>
              </a:xfrm>
              <a:custGeom>
                <a:avLst/>
                <a:gdLst>
                  <a:gd name="T0" fmla="*/ 0 w 3635"/>
                  <a:gd name="T1" fmla="*/ 0 h 404"/>
                  <a:gd name="T2" fmla="*/ 0 w 3635"/>
                  <a:gd name="T3" fmla="*/ 0 h 404"/>
                  <a:gd name="T4" fmla="*/ 0 w 3635"/>
                  <a:gd name="T5" fmla="*/ 0 h 404"/>
                  <a:gd name="T6" fmla="*/ 0 w 3635"/>
                  <a:gd name="T7" fmla="*/ 0 h 404"/>
                  <a:gd name="T8" fmla="*/ 0 w 3635"/>
                  <a:gd name="T9" fmla="*/ 0 h 404"/>
                  <a:gd name="T10" fmla="*/ 0 w 3635"/>
                  <a:gd name="T11" fmla="*/ 0 h 404"/>
                  <a:gd name="T12" fmla="*/ 0 w 3635"/>
                  <a:gd name="T13" fmla="*/ 0 h 404"/>
                  <a:gd name="T14" fmla="*/ 0 w 3635"/>
                  <a:gd name="T15" fmla="*/ 0 h 404"/>
                  <a:gd name="T16" fmla="*/ 0 w 3635"/>
                  <a:gd name="T17" fmla="*/ 0 h 404"/>
                  <a:gd name="T18" fmla="*/ 0 w 3635"/>
                  <a:gd name="T19" fmla="*/ 0 h 404"/>
                  <a:gd name="T20" fmla="*/ 0 w 3635"/>
                  <a:gd name="T21" fmla="*/ 0 h 404"/>
                  <a:gd name="T22" fmla="*/ 0 w 3635"/>
                  <a:gd name="T23" fmla="*/ 0 h 404"/>
                  <a:gd name="T24" fmla="*/ 0 w 3635"/>
                  <a:gd name="T25" fmla="*/ 0 h 404"/>
                  <a:gd name="T26" fmla="*/ 0 w 3635"/>
                  <a:gd name="T27" fmla="*/ 0 h 404"/>
                  <a:gd name="T28" fmla="*/ 0 w 3635"/>
                  <a:gd name="T29" fmla="*/ 0 h 404"/>
                  <a:gd name="T30" fmla="*/ 0 w 3635"/>
                  <a:gd name="T31" fmla="*/ 0 h 404"/>
                  <a:gd name="T32" fmla="*/ 0 w 3635"/>
                  <a:gd name="T33" fmla="*/ 0 h 404"/>
                  <a:gd name="T34" fmla="*/ 0 w 3635"/>
                  <a:gd name="T35" fmla="*/ 0 h 404"/>
                  <a:gd name="T36" fmla="*/ 0 w 3635"/>
                  <a:gd name="T37" fmla="*/ 0 h 404"/>
                  <a:gd name="T38" fmla="*/ 0 w 3635"/>
                  <a:gd name="T39" fmla="*/ 0 h 404"/>
                  <a:gd name="T40" fmla="*/ 0 w 3635"/>
                  <a:gd name="T41" fmla="*/ 0 h 404"/>
                  <a:gd name="T42" fmla="*/ 0 w 3635"/>
                  <a:gd name="T43" fmla="*/ 0 h 404"/>
                  <a:gd name="T44" fmla="*/ 0 w 3635"/>
                  <a:gd name="T45" fmla="*/ 0 h 404"/>
                  <a:gd name="T46" fmla="*/ 0 w 3635"/>
                  <a:gd name="T47" fmla="*/ 0 h 404"/>
                  <a:gd name="T48" fmla="*/ 0 w 3635"/>
                  <a:gd name="T49" fmla="*/ 0 h 404"/>
                  <a:gd name="T50" fmla="*/ 0 w 3635"/>
                  <a:gd name="T51" fmla="*/ 0 h 404"/>
                  <a:gd name="T52" fmla="*/ 0 w 3635"/>
                  <a:gd name="T53" fmla="*/ 0 h 404"/>
                  <a:gd name="T54" fmla="*/ 0 w 3635"/>
                  <a:gd name="T55" fmla="*/ 0 h 404"/>
                  <a:gd name="T56" fmla="*/ 0 w 3635"/>
                  <a:gd name="T57" fmla="*/ 0 h 404"/>
                  <a:gd name="T58" fmla="*/ 0 w 3635"/>
                  <a:gd name="T59" fmla="*/ 0 h 404"/>
                  <a:gd name="T60" fmla="*/ 0 w 3635"/>
                  <a:gd name="T61" fmla="*/ 0 h 404"/>
                  <a:gd name="T62" fmla="*/ 0 w 3635"/>
                  <a:gd name="T63" fmla="*/ 0 h 404"/>
                  <a:gd name="T64" fmla="*/ 0 w 3635"/>
                  <a:gd name="T65" fmla="*/ 0 h 404"/>
                  <a:gd name="T66" fmla="*/ 0 w 3635"/>
                  <a:gd name="T67" fmla="*/ 0 h 404"/>
                  <a:gd name="T68" fmla="*/ 0 w 3635"/>
                  <a:gd name="T69" fmla="*/ 0 h 404"/>
                  <a:gd name="T70" fmla="*/ 0 w 3635"/>
                  <a:gd name="T71" fmla="*/ 0 h 404"/>
                  <a:gd name="T72" fmla="*/ 0 w 3635"/>
                  <a:gd name="T73" fmla="*/ 0 h 404"/>
                  <a:gd name="T74" fmla="*/ 0 w 3635"/>
                  <a:gd name="T75" fmla="*/ 0 h 404"/>
                  <a:gd name="T76" fmla="*/ 0 w 3635"/>
                  <a:gd name="T77" fmla="*/ 0 h 404"/>
                  <a:gd name="T78" fmla="*/ 0 w 3635"/>
                  <a:gd name="T79" fmla="*/ 0 h 404"/>
                  <a:gd name="T80" fmla="*/ 0 w 3635"/>
                  <a:gd name="T81" fmla="*/ 0 h 404"/>
                  <a:gd name="T82" fmla="*/ 0 w 3635"/>
                  <a:gd name="T83" fmla="*/ 0 h 404"/>
                  <a:gd name="T84" fmla="*/ 0 w 3635"/>
                  <a:gd name="T85" fmla="*/ 0 h 404"/>
                  <a:gd name="T86" fmla="*/ 0 w 3635"/>
                  <a:gd name="T87" fmla="*/ 0 h 404"/>
                  <a:gd name="T88" fmla="*/ 0 w 3635"/>
                  <a:gd name="T89" fmla="*/ 0 h 404"/>
                  <a:gd name="T90" fmla="*/ 0 w 3635"/>
                  <a:gd name="T91" fmla="*/ 0 h 404"/>
                  <a:gd name="T92" fmla="*/ 0 w 3635"/>
                  <a:gd name="T93" fmla="*/ 0 h 404"/>
                  <a:gd name="T94" fmla="*/ 0 w 3635"/>
                  <a:gd name="T95" fmla="*/ 0 h 404"/>
                  <a:gd name="T96" fmla="*/ 0 w 3635"/>
                  <a:gd name="T97" fmla="*/ 0 h 404"/>
                  <a:gd name="T98" fmla="*/ 0 w 3635"/>
                  <a:gd name="T99" fmla="*/ 0 h 404"/>
                  <a:gd name="T100" fmla="*/ 0 w 3635"/>
                  <a:gd name="T101" fmla="*/ 0 h 404"/>
                  <a:gd name="T102" fmla="*/ 0 w 3635"/>
                  <a:gd name="T103" fmla="*/ 0 h 404"/>
                  <a:gd name="T104" fmla="*/ 0 w 3635"/>
                  <a:gd name="T105" fmla="*/ 0 h 404"/>
                  <a:gd name="T106" fmla="*/ 0 w 3635"/>
                  <a:gd name="T107" fmla="*/ 0 h 40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635" h="404">
                    <a:moveTo>
                      <a:pt x="3635" y="202"/>
                    </a:moveTo>
                    <a:lnTo>
                      <a:pt x="3632" y="213"/>
                    </a:lnTo>
                    <a:lnTo>
                      <a:pt x="3625" y="223"/>
                    </a:lnTo>
                    <a:lnTo>
                      <a:pt x="3614" y="233"/>
                    </a:lnTo>
                    <a:lnTo>
                      <a:pt x="3598" y="243"/>
                    </a:lnTo>
                    <a:lnTo>
                      <a:pt x="3578" y="252"/>
                    </a:lnTo>
                    <a:lnTo>
                      <a:pt x="3552" y="262"/>
                    </a:lnTo>
                    <a:lnTo>
                      <a:pt x="3524" y="271"/>
                    </a:lnTo>
                    <a:lnTo>
                      <a:pt x="3492" y="280"/>
                    </a:lnTo>
                    <a:lnTo>
                      <a:pt x="3456" y="289"/>
                    </a:lnTo>
                    <a:lnTo>
                      <a:pt x="3415" y="298"/>
                    </a:lnTo>
                    <a:lnTo>
                      <a:pt x="3371" y="307"/>
                    </a:lnTo>
                    <a:lnTo>
                      <a:pt x="3324" y="315"/>
                    </a:lnTo>
                    <a:lnTo>
                      <a:pt x="3273" y="323"/>
                    </a:lnTo>
                    <a:lnTo>
                      <a:pt x="3219" y="331"/>
                    </a:lnTo>
                    <a:lnTo>
                      <a:pt x="3163" y="338"/>
                    </a:lnTo>
                    <a:lnTo>
                      <a:pt x="3102" y="345"/>
                    </a:lnTo>
                    <a:lnTo>
                      <a:pt x="3039" y="352"/>
                    </a:lnTo>
                    <a:lnTo>
                      <a:pt x="2973" y="358"/>
                    </a:lnTo>
                    <a:lnTo>
                      <a:pt x="2905" y="364"/>
                    </a:lnTo>
                    <a:lnTo>
                      <a:pt x="2833" y="369"/>
                    </a:lnTo>
                    <a:lnTo>
                      <a:pt x="2760" y="375"/>
                    </a:lnTo>
                    <a:lnTo>
                      <a:pt x="2683" y="379"/>
                    </a:lnTo>
                    <a:lnTo>
                      <a:pt x="2605" y="384"/>
                    </a:lnTo>
                    <a:lnTo>
                      <a:pt x="2524" y="388"/>
                    </a:lnTo>
                    <a:lnTo>
                      <a:pt x="2358" y="395"/>
                    </a:lnTo>
                    <a:lnTo>
                      <a:pt x="2184" y="400"/>
                    </a:lnTo>
                    <a:lnTo>
                      <a:pt x="2003" y="403"/>
                    </a:lnTo>
                    <a:lnTo>
                      <a:pt x="1817" y="404"/>
                    </a:lnTo>
                    <a:lnTo>
                      <a:pt x="1632" y="403"/>
                    </a:lnTo>
                    <a:lnTo>
                      <a:pt x="1451" y="400"/>
                    </a:lnTo>
                    <a:lnTo>
                      <a:pt x="1276" y="395"/>
                    </a:lnTo>
                    <a:lnTo>
                      <a:pt x="1110" y="388"/>
                    </a:lnTo>
                    <a:lnTo>
                      <a:pt x="1030" y="384"/>
                    </a:lnTo>
                    <a:lnTo>
                      <a:pt x="951" y="379"/>
                    </a:lnTo>
                    <a:lnTo>
                      <a:pt x="874" y="375"/>
                    </a:lnTo>
                    <a:lnTo>
                      <a:pt x="801" y="369"/>
                    </a:lnTo>
                    <a:lnTo>
                      <a:pt x="729" y="364"/>
                    </a:lnTo>
                    <a:lnTo>
                      <a:pt x="661" y="358"/>
                    </a:lnTo>
                    <a:lnTo>
                      <a:pt x="596" y="352"/>
                    </a:lnTo>
                    <a:lnTo>
                      <a:pt x="532" y="345"/>
                    </a:lnTo>
                    <a:lnTo>
                      <a:pt x="472" y="338"/>
                    </a:lnTo>
                    <a:lnTo>
                      <a:pt x="415" y="331"/>
                    </a:lnTo>
                    <a:lnTo>
                      <a:pt x="361" y="323"/>
                    </a:lnTo>
                    <a:lnTo>
                      <a:pt x="310" y="315"/>
                    </a:lnTo>
                    <a:lnTo>
                      <a:pt x="263" y="307"/>
                    </a:lnTo>
                    <a:lnTo>
                      <a:pt x="220" y="298"/>
                    </a:lnTo>
                    <a:lnTo>
                      <a:pt x="180" y="289"/>
                    </a:lnTo>
                    <a:lnTo>
                      <a:pt x="143" y="280"/>
                    </a:lnTo>
                    <a:lnTo>
                      <a:pt x="110" y="271"/>
                    </a:lnTo>
                    <a:lnTo>
                      <a:pt x="82" y="262"/>
                    </a:lnTo>
                    <a:lnTo>
                      <a:pt x="58" y="252"/>
                    </a:lnTo>
                    <a:lnTo>
                      <a:pt x="37" y="243"/>
                    </a:lnTo>
                    <a:lnTo>
                      <a:pt x="21" y="233"/>
                    </a:lnTo>
                    <a:lnTo>
                      <a:pt x="9" y="223"/>
                    </a:lnTo>
                    <a:lnTo>
                      <a:pt x="2" y="213"/>
                    </a:lnTo>
                    <a:lnTo>
                      <a:pt x="0" y="202"/>
                    </a:lnTo>
                    <a:lnTo>
                      <a:pt x="2" y="192"/>
                    </a:lnTo>
                    <a:lnTo>
                      <a:pt x="9" y="182"/>
                    </a:lnTo>
                    <a:lnTo>
                      <a:pt x="21" y="172"/>
                    </a:lnTo>
                    <a:lnTo>
                      <a:pt x="37" y="161"/>
                    </a:lnTo>
                    <a:lnTo>
                      <a:pt x="58" y="151"/>
                    </a:lnTo>
                    <a:lnTo>
                      <a:pt x="82" y="142"/>
                    </a:lnTo>
                    <a:lnTo>
                      <a:pt x="110" y="132"/>
                    </a:lnTo>
                    <a:lnTo>
                      <a:pt x="143" y="123"/>
                    </a:lnTo>
                    <a:lnTo>
                      <a:pt x="180" y="114"/>
                    </a:lnTo>
                    <a:lnTo>
                      <a:pt x="220" y="106"/>
                    </a:lnTo>
                    <a:lnTo>
                      <a:pt x="263" y="97"/>
                    </a:lnTo>
                    <a:lnTo>
                      <a:pt x="310" y="89"/>
                    </a:lnTo>
                    <a:lnTo>
                      <a:pt x="361" y="81"/>
                    </a:lnTo>
                    <a:lnTo>
                      <a:pt x="415" y="74"/>
                    </a:lnTo>
                    <a:lnTo>
                      <a:pt x="472" y="66"/>
                    </a:lnTo>
                    <a:lnTo>
                      <a:pt x="532" y="59"/>
                    </a:lnTo>
                    <a:lnTo>
                      <a:pt x="596" y="53"/>
                    </a:lnTo>
                    <a:lnTo>
                      <a:pt x="661" y="46"/>
                    </a:lnTo>
                    <a:lnTo>
                      <a:pt x="729" y="41"/>
                    </a:lnTo>
                    <a:lnTo>
                      <a:pt x="801" y="34"/>
                    </a:lnTo>
                    <a:lnTo>
                      <a:pt x="951" y="24"/>
                    </a:lnTo>
                    <a:lnTo>
                      <a:pt x="1110" y="15"/>
                    </a:lnTo>
                    <a:lnTo>
                      <a:pt x="1276" y="9"/>
                    </a:lnTo>
                    <a:lnTo>
                      <a:pt x="1451" y="4"/>
                    </a:lnTo>
                    <a:lnTo>
                      <a:pt x="1632" y="1"/>
                    </a:lnTo>
                    <a:lnTo>
                      <a:pt x="1817" y="0"/>
                    </a:lnTo>
                    <a:lnTo>
                      <a:pt x="2003" y="1"/>
                    </a:lnTo>
                    <a:lnTo>
                      <a:pt x="2184" y="4"/>
                    </a:lnTo>
                    <a:lnTo>
                      <a:pt x="2358" y="9"/>
                    </a:lnTo>
                    <a:lnTo>
                      <a:pt x="2524" y="15"/>
                    </a:lnTo>
                    <a:lnTo>
                      <a:pt x="2683" y="24"/>
                    </a:lnTo>
                    <a:lnTo>
                      <a:pt x="2833" y="34"/>
                    </a:lnTo>
                    <a:lnTo>
                      <a:pt x="2905" y="41"/>
                    </a:lnTo>
                    <a:lnTo>
                      <a:pt x="2973" y="46"/>
                    </a:lnTo>
                    <a:lnTo>
                      <a:pt x="3039" y="53"/>
                    </a:lnTo>
                    <a:lnTo>
                      <a:pt x="3102" y="59"/>
                    </a:lnTo>
                    <a:lnTo>
                      <a:pt x="3163" y="66"/>
                    </a:lnTo>
                    <a:lnTo>
                      <a:pt x="3219" y="74"/>
                    </a:lnTo>
                    <a:lnTo>
                      <a:pt x="3273" y="81"/>
                    </a:lnTo>
                    <a:lnTo>
                      <a:pt x="3324" y="89"/>
                    </a:lnTo>
                    <a:lnTo>
                      <a:pt x="3371" y="97"/>
                    </a:lnTo>
                    <a:lnTo>
                      <a:pt x="3415" y="106"/>
                    </a:lnTo>
                    <a:lnTo>
                      <a:pt x="3456" y="114"/>
                    </a:lnTo>
                    <a:lnTo>
                      <a:pt x="3492" y="123"/>
                    </a:lnTo>
                    <a:lnTo>
                      <a:pt x="3524" y="132"/>
                    </a:lnTo>
                    <a:lnTo>
                      <a:pt x="3552" y="142"/>
                    </a:lnTo>
                    <a:lnTo>
                      <a:pt x="3578" y="151"/>
                    </a:lnTo>
                    <a:lnTo>
                      <a:pt x="3598" y="161"/>
                    </a:lnTo>
                    <a:lnTo>
                      <a:pt x="3614" y="172"/>
                    </a:lnTo>
                    <a:lnTo>
                      <a:pt x="3625" y="182"/>
                    </a:lnTo>
                    <a:lnTo>
                      <a:pt x="3632" y="192"/>
                    </a:lnTo>
                    <a:lnTo>
                      <a:pt x="3635" y="202"/>
                    </a:lnTo>
                    <a:close/>
                  </a:path>
                </a:pathLst>
              </a:custGeom>
              <a:solidFill>
                <a:srgbClr val="666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5" name="Freeform 166"/>
              <p:cNvSpPr>
                <a:spLocks/>
              </p:cNvSpPr>
              <p:nvPr/>
            </p:nvSpPr>
            <p:spPr bwMode="auto">
              <a:xfrm>
                <a:off x="1723" y="2960"/>
                <a:ext cx="79" cy="88"/>
              </a:xfrm>
              <a:custGeom>
                <a:avLst/>
                <a:gdLst>
                  <a:gd name="T0" fmla="*/ 0 w 1108"/>
                  <a:gd name="T1" fmla="*/ 0 h 1225"/>
                  <a:gd name="T2" fmla="*/ 0 w 1108"/>
                  <a:gd name="T3" fmla="*/ 0 h 1225"/>
                  <a:gd name="T4" fmla="*/ 0 w 1108"/>
                  <a:gd name="T5" fmla="*/ 0 h 1225"/>
                  <a:gd name="T6" fmla="*/ 0 w 1108"/>
                  <a:gd name="T7" fmla="*/ 0 h 1225"/>
                  <a:gd name="T8" fmla="*/ 0 w 1108"/>
                  <a:gd name="T9" fmla="*/ 0 h 1225"/>
                  <a:gd name="T10" fmla="*/ 0 w 1108"/>
                  <a:gd name="T11" fmla="*/ 0 h 1225"/>
                  <a:gd name="T12" fmla="*/ 0 w 1108"/>
                  <a:gd name="T13" fmla="*/ 0 h 1225"/>
                  <a:gd name="T14" fmla="*/ 0 w 1108"/>
                  <a:gd name="T15" fmla="*/ 0 h 1225"/>
                  <a:gd name="T16" fmla="*/ 0 w 1108"/>
                  <a:gd name="T17" fmla="*/ 0 h 1225"/>
                  <a:gd name="T18" fmla="*/ 0 w 1108"/>
                  <a:gd name="T19" fmla="*/ 0 h 1225"/>
                  <a:gd name="T20" fmla="*/ 0 w 1108"/>
                  <a:gd name="T21" fmla="*/ 0 h 1225"/>
                  <a:gd name="T22" fmla="*/ 0 w 1108"/>
                  <a:gd name="T23" fmla="*/ 0 h 1225"/>
                  <a:gd name="T24" fmla="*/ 0 w 1108"/>
                  <a:gd name="T25" fmla="*/ 0 h 1225"/>
                  <a:gd name="T26" fmla="*/ 0 w 1108"/>
                  <a:gd name="T27" fmla="*/ 0 h 1225"/>
                  <a:gd name="T28" fmla="*/ 0 w 1108"/>
                  <a:gd name="T29" fmla="*/ 0 h 1225"/>
                  <a:gd name="T30" fmla="*/ 0 w 1108"/>
                  <a:gd name="T31" fmla="*/ 0 h 1225"/>
                  <a:gd name="T32" fmla="*/ 0 w 1108"/>
                  <a:gd name="T33" fmla="*/ 0 h 1225"/>
                  <a:gd name="T34" fmla="*/ 0 w 1108"/>
                  <a:gd name="T35" fmla="*/ 0 h 1225"/>
                  <a:gd name="T36" fmla="*/ 0 w 1108"/>
                  <a:gd name="T37" fmla="*/ 0 h 1225"/>
                  <a:gd name="T38" fmla="*/ 0 w 1108"/>
                  <a:gd name="T39" fmla="*/ 0 h 1225"/>
                  <a:gd name="T40" fmla="*/ 0 w 1108"/>
                  <a:gd name="T41" fmla="*/ 0 h 1225"/>
                  <a:gd name="T42" fmla="*/ 0 w 1108"/>
                  <a:gd name="T43" fmla="*/ 0 h 1225"/>
                  <a:gd name="T44" fmla="*/ 0 w 1108"/>
                  <a:gd name="T45" fmla="*/ 0 h 1225"/>
                  <a:gd name="T46" fmla="*/ 0 w 1108"/>
                  <a:gd name="T47" fmla="*/ 0 h 1225"/>
                  <a:gd name="T48" fmla="*/ 0 w 1108"/>
                  <a:gd name="T49" fmla="*/ 0 h 1225"/>
                  <a:gd name="T50" fmla="*/ 0 w 1108"/>
                  <a:gd name="T51" fmla="*/ 0 h 1225"/>
                  <a:gd name="T52" fmla="*/ 0 w 1108"/>
                  <a:gd name="T53" fmla="*/ 0 h 1225"/>
                  <a:gd name="T54" fmla="*/ 0 w 1108"/>
                  <a:gd name="T55" fmla="*/ 0 h 1225"/>
                  <a:gd name="T56" fmla="*/ 0 w 1108"/>
                  <a:gd name="T57" fmla="*/ 0 h 1225"/>
                  <a:gd name="T58" fmla="*/ 0 w 1108"/>
                  <a:gd name="T59" fmla="*/ 0 h 1225"/>
                  <a:gd name="T60" fmla="*/ 0 w 1108"/>
                  <a:gd name="T61" fmla="*/ 0 h 1225"/>
                  <a:gd name="T62" fmla="*/ 0 w 1108"/>
                  <a:gd name="T63" fmla="*/ 0 h 1225"/>
                  <a:gd name="T64" fmla="*/ 0 w 1108"/>
                  <a:gd name="T65" fmla="*/ 0 h 1225"/>
                  <a:gd name="T66" fmla="*/ 0 w 1108"/>
                  <a:gd name="T67" fmla="*/ 0 h 1225"/>
                  <a:gd name="T68" fmla="*/ 0 w 1108"/>
                  <a:gd name="T69" fmla="*/ 0 h 1225"/>
                  <a:gd name="T70" fmla="*/ 0 w 1108"/>
                  <a:gd name="T71" fmla="*/ 0 h 1225"/>
                  <a:gd name="T72" fmla="*/ 0 w 1108"/>
                  <a:gd name="T73" fmla="*/ 0 h 1225"/>
                  <a:gd name="T74" fmla="*/ 0 w 1108"/>
                  <a:gd name="T75" fmla="*/ 0 h 1225"/>
                  <a:gd name="T76" fmla="*/ 0 w 1108"/>
                  <a:gd name="T77" fmla="*/ 0 h 1225"/>
                  <a:gd name="T78" fmla="*/ 0 w 1108"/>
                  <a:gd name="T79" fmla="*/ 0 h 1225"/>
                  <a:gd name="T80" fmla="*/ 0 w 1108"/>
                  <a:gd name="T81" fmla="*/ 0 h 1225"/>
                  <a:gd name="T82" fmla="*/ 0 w 1108"/>
                  <a:gd name="T83" fmla="*/ 0 h 1225"/>
                  <a:gd name="T84" fmla="*/ 0 w 1108"/>
                  <a:gd name="T85" fmla="*/ 0 h 1225"/>
                  <a:gd name="T86" fmla="*/ 0 w 1108"/>
                  <a:gd name="T87" fmla="*/ 0 h 1225"/>
                  <a:gd name="T88" fmla="*/ 0 w 1108"/>
                  <a:gd name="T89" fmla="*/ 0 h 1225"/>
                  <a:gd name="T90" fmla="*/ 0 w 1108"/>
                  <a:gd name="T91" fmla="*/ 0 h 1225"/>
                  <a:gd name="T92" fmla="*/ 0 w 1108"/>
                  <a:gd name="T93" fmla="*/ 0 h 1225"/>
                  <a:gd name="T94" fmla="*/ 0 w 1108"/>
                  <a:gd name="T95" fmla="*/ 0 h 1225"/>
                  <a:gd name="T96" fmla="*/ 0 w 1108"/>
                  <a:gd name="T97" fmla="*/ 0 h 122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08" h="1225">
                    <a:moveTo>
                      <a:pt x="230" y="0"/>
                    </a:moveTo>
                    <a:lnTo>
                      <a:pt x="211" y="8"/>
                    </a:lnTo>
                    <a:lnTo>
                      <a:pt x="192" y="17"/>
                    </a:lnTo>
                    <a:lnTo>
                      <a:pt x="174" y="25"/>
                    </a:lnTo>
                    <a:lnTo>
                      <a:pt x="155" y="33"/>
                    </a:lnTo>
                    <a:lnTo>
                      <a:pt x="137" y="41"/>
                    </a:lnTo>
                    <a:lnTo>
                      <a:pt x="119" y="49"/>
                    </a:lnTo>
                    <a:lnTo>
                      <a:pt x="102" y="57"/>
                    </a:lnTo>
                    <a:lnTo>
                      <a:pt x="85" y="65"/>
                    </a:lnTo>
                    <a:lnTo>
                      <a:pt x="69" y="74"/>
                    </a:lnTo>
                    <a:lnTo>
                      <a:pt x="54" y="85"/>
                    </a:lnTo>
                    <a:lnTo>
                      <a:pt x="42" y="97"/>
                    </a:lnTo>
                    <a:lnTo>
                      <a:pt x="30" y="110"/>
                    </a:lnTo>
                    <a:lnTo>
                      <a:pt x="21" y="126"/>
                    </a:lnTo>
                    <a:lnTo>
                      <a:pt x="14" y="143"/>
                    </a:lnTo>
                    <a:lnTo>
                      <a:pt x="8" y="160"/>
                    </a:lnTo>
                    <a:lnTo>
                      <a:pt x="4" y="179"/>
                    </a:lnTo>
                    <a:lnTo>
                      <a:pt x="1" y="199"/>
                    </a:lnTo>
                    <a:lnTo>
                      <a:pt x="0" y="219"/>
                    </a:lnTo>
                    <a:lnTo>
                      <a:pt x="0" y="240"/>
                    </a:lnTo>
                    <a:lnTo>
                      <a:pt x="1" y="262"/>
                    </a:lnTo>
                    <a:lnTo>
                      <a:pt x="3" y="286"/>
                    </a:lnTo>
                    <a:lnTo>
                      <a:pt x="6" y="309"/>
                    </a:lnTo>
                    <a:lnTo>
                      <a:pt x="10" y="332"/>
                    </a:lnTo>
                    <a:lnTo>
                      <a:pt x="15" y="356"/>
                    </a:lnTo>
                    <a:lnTo>
                      <a:pt x="20" y="380"/>
                    </a:lnTo>
                    <a:lnTo>
                      <a:pt x="27" y="405"/>
                    </a:lnTo>
                    <a:lnTo>
                      <a:pt x="34" y="429"/>
                    </a:lnTo>
                    <a:lnTo>
                      <a:pt x="42" y="452"/>
                    </a:lnTo>
                    <a:lnTo>
                      <a:pt x="58" y="499"/>
                    </a:lnTo>
                    <a:lnTo>
                      <a:pt x="74" y="545"/>
                    </a:lnTo>
                    <a:lnTo>
                      <a:pt x="91" y="587"/>
                    </a:lnTo>
                    <a:lnTo>
                      <a:pt x="108" y="626"/>
                    </a:lnTo>
                    <a:lnTo>
                      <a:pt x="124" y="661"/>
                    </a:lnTo>
                    <a:lnTo>
                      <a:pt x="138" y="692"/>
                    </a:lnTo>
                    <a:lnTo>
                      <a:pt x="145" y="706"/>
                    </a:lnTo>
                    <a:lnTo>
                      <a:pt x="153" y="721"/>
                    </a:lnTo>
                    <a:lnTo>
                      <a:pt x="163" y="737"/>
                    </a:lnTo>
                    <a:lnTo>
                      <a:pt x="175" y="754"/>
                    </a:lnTo>
                    <a:lnTo>
                      <a:pt x="199" y="789"/>
                    </a:lnTo>
                    <a:lnTo>
                      <a:pt x="228" y="827"/>
                    </a:lnTo>
                    <a:lnTo>
                      <a:pt x="259" y="866"/>
                    </a:lnTo>
                    <a:lnTo>
                      <a:pt x="293" y="905"/>
                    </a:lnTo>
                    <a:lnTo>
                      <a:pt x="330" y="946"/>
                    </a:lnTo>
                    <a:lnTo>
                      <a:pt x="367" y="985"/>
                    </a:lnTo>
                    <a:lnTo>
                      <a:pt x="406" y="1022"/>
                    </a:lnTo>
                    <a:lnTo>
                      <a:pt x="444" y="1058"/>
                    </a:lnTo>
                    <a:lnTo>
                      <a:pt x="483" y="1092"/>
                    </a:lnTo>
                    <a:lnTo>
                      <a:pt x="520" y="1121"/>
                    </a:lnTo>
                    <a:lnTo>
                      <a:pt x="537" y="1135"/>
                    </a:lnTo>
                    <a:lnTo>
                      <a:pt x="555" y="1147"/>
                    </a:lnTo>
                    <a:lnTo>
                      <a:pt x="572" y="1158"/>
                    </a:lnTo>
                    <a:lnTo>
                      <a:pt x="588" y="1168"/>
                    </a:lnTo>
                    <a:lnTo>
                      <a:pt x="605" y="1177"/>
                    </a:lnTo>
                    <a:lnTo>
                      <a:pt x="619" y="1184"/>
                    </a:lnTo>
                    <a:lnTo>
                      <a:pt x="633" y="1189"/>
                    </a:lnTo>
                    <a:lnTo>
                      <a:pt x="647" y="1194"/>
                    </a:lnTo>
                    <a:lnTo>
                      <a:pt x="686" y="1203"/>
                    </a:lnTo>
                    <a:lnTo>
                      <a:pt x="723" y="1211"/>
                    </a:lnTo>
                    <a:lnTo>
                      <a:pt x="759" y="1217"/>
                    </a:lnTo>
                    <a:lnTo>
                      <a:pt x="793" y="1221"/>
                    </a:lnTo>
                    <a:lnTo>
                      <a:pt x="825" y="1224"/>
                    </a:lnTo>
                    <a:lnTo>
                      <a:pt x="855" y="1225"/>
                    </a:lnTo>
                    <a:lnTo>
                      <a:pt x="884" y="1224"/>
                    </a:lnTo>
                    <a:lnTo>
                      <a:pt x="911" y="1221"/>
                    </a:lnTo>
                    <a:lnTo>
                      <a:pt x="936" y="1217"/>
                    </a:lnTo>
                    <a:lnTo>
                      <a:pt x="959" y="1211"/>
                    </a:lnTo>
                    <a:lnTo>
                      <a:pt x="980" y="1204"/>
                    </a:lnTo>
                    <a:lnTo>
                      <a:pt x="1000" y="1196"/>
                    </a:lnTo>
                    <a:lnTo>
                      <a:pt x="1018" y="1187"/>
                    </a:lnTo>
                    <a:lnTo>
                      <a:pt x="1035" y="1176"/>
                    </a:lnTo>
                    <a:lnTo>
                      <a:pt x="1050" y="1164"/>
                    </a:lnTo>
                    <a:lnTo>
                      <a:pt x="1063" y="1151"/>
                    </a:lnTo>
                    <a:lnTo>
                      <a:pt x="1074" y="1137"/>
                    </a:lnTo>
                    <a:lnTo>
                      <a:pt x="1084" y="1122"/>
                    </a:lnTo>
                    <a:lnTo>
                      <a:pt x="1092" y="1106"/>
                    </a:lnTo>
                    <a:lnTo>
                      <a:pt x="1099" y="1088"/>
                    </a:lnTo>
                    <a:lnTo>
                      <a:pt x="1103" y="1069"/>
                    </a:lnTo>
                    <a:lnTo>
                      <a:pt x="1107" y="1050"/>
                    </a:lnTo>
                    <a:lnTo>
                      <a:pt x="1108" y="1030"/>
                    </a:lnTo>
                    <a:lnTo>
                      <a:pt x="1108" y="1010"/>
                    </a:lnTo>
                    <a:lnTo>
                      <a:pt x="1107" y="988"/>
                    </a:lnTo>
                    <a:lnTo>
                      <a:pt x="1104" y="966"/>
                    </a:lnTo>
                    <a:lnTo>
                      <a:pt x="1099" y="944"/>
                    </a:lnTo>
                    <a:lnTo>
                      <a:pt x="1093" y="919"/>
                    </a:lnTo>
                    <a:lnTo>
                      <a:pt x="1085" y="896"/>
                    </a:lnTo>
                    <a:lnTo>
                      <a:pt x="1076" y="871"/>
                    </a:lnTo>
                    <a:lnTo>
                      <a:pt x="1065" y="847"/>
                    </a:lnTo>
                    <a:lnTo>
                      <a:pt x="1053" y="822"/>
                    </a:lnTo>
                    <a:lnTo>
                      <a:pt x="1040" y="796"/>
                    </a:lnTo>
                    <a:lnTo>
                      <a:pt x="1028" y="772"/>
                    </a:lnTo>
                    <a:lnTo>
                      <a:pt x="1015" y="749"/>
                    </a:lnTo>
                    <a:lnTo>
                      <a:pt x="1004" y="727"/>
                    </a:lnTo>
                    <a:lnTo>
                      <a:pt x="994" y="706"/>
                    </a:lnTo>
                    <a:lnTo>
                      <a:pt x="984" y="685"/>
                    </a:lnTo>
                    <a:lnTo>
                      <a:pt x="975" y="664"/>
                    </a:lnTo>
                    <a:lnTo>
                      <a:pt x="967" y="645"/>
                    </a:lnTo>
                    <a:lnTo>
                      <a:pt x="516" y="74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6" name="Freeform 167"/>
              <p:cNvSpPr>
                <a:spLocks/>
              </p:cNvSpPr>
              <p:nvPr/>
            </p:nvSpPr>
            <p:spPr bwMode="auto">
              <a:xfrm>
                <a:off x="1740" y="2937"/>
                <a:ext cx="84" cy="76"/>
              </a:xfrm>
              <a:custGeom>
                <a:avLst/>
                <a:gdLst>
                  <a:gd name="T0" fmla="*/ 0 w 1181"/>
                  <a:gd name="T1" fmla="*/ 0 h 1071"/>
                  <a:gd name="T2" fmla="*/ 0 w 1181"/>
                  <a:gd name="T3" fmla="*/ 0 h 1071"/>
                  <a:gd name="T4" fmla="*/ 0 w 1181"/>
                  <a:gd name="T5" fmla="*/ 0 h 1071"/>
                  <a:gd name="T6" fmla="*/ 0 w 1181"/>
                  <a:gd name="T7" fmla="*/ 0 h 1071"/>
                  <a:gd name="T8" fmla="*/ 0 w 1181"/>
                  <a:gd name="T9" fmla="*/ 0 h 1071"/>
                  <a:gd name="T10" fmla="*/ 0 w 1181"/>
                  <a:gd name="T11" fmla="*/ 0 h 1071"/>
                  <a:gd name="T12" fmla="*/ 0 w 1181"/>
                  <a:gd name="T13" fmla="*/ 0 h 1071"/>
                  <a:gd name="T14" fmla="*/ 0 w 1181"/>
                  <a:gd name="T15" fmla="*/ 0 h 1071"/>
                  <a:gd name="T16" fmla="*/ 0 w 1181"/>
                  <a:gd name="T17" fmla="*/ 0 h 1071"/>
                  <a:gd name="T18" fmla="*/ 0 w 1181"/>
                  <a:gd name="T19" fmla="*/ 0 h 1071"/>
                  <a:gd name="T20" fmla="*/ 0 w 1181"/>
                  <a:gd name="T21" fmla="*/ 0 h 1071"/>
                  <a:gd name="T22" fmla="*/ 0 w 1181"/>
                  <a:gd name="T23" fmla="*/ 0 h 1071"/>
                  <a:gd name="T24" fmla="*/ 0 w 1181"/>
                  <a:gd name="T25" fmla="*/ 0 h 1071"/>
                  <a:gd name="T26" fmla="*/ 0 w 1181"/>
                  <a:gd name="T27" fmla="*/ 0 h 1071"/>
                  <a:gd name="T28" fmla="*/ 0 w 1181"/>
                  <a:gd name="T29" fmla="*/ 0 h 1071"/>
                  <a:gd name="T30" fmla="*/ 0 w 1181"/>
                  <a:gd name="T31" fmla="*/ 0 h 1071"/>
                  <a:gd name="T32" fmla="*/ 0 w 1181"/>
                  <a:gd name="T33" fmla="*/ 0 h 1071"/>
                  <a:gd name="T34" fmla="*/ 0 w 1181"/>
                  <a:gd name="T35" fmla="*/ 0 h 1071"/>
                  <a:gd name="T36" fmla="*/ 0 w 1181"/>
                  <a:gd name="T37" fmla="*/ 0 h 1071"/>
                  <a:gd name="T38" fmla="*/ 0 w 1181"/>
                  <a:gd name="T39" fmla="*/ 0 h 1071"/>
                  <a:gd name="T40" fmla="*/ 0 w 1181"/>
                  <a:gd name="T41" fmla="*/ 0 h 1071"/>
                  <a:gd name="T42" fmla="*/ 0 w 1181"/>
                  <a:gd name="T43" fmla="*/ 0 h 1071"/>
                  <a:gd name="T44" fmla="*/ 0 w 1181"/>
                  <a:gd name="T45" fmla="*/ 0 h 1071"/>
                  <a:gd name="T46" fmla="*/ 0 w 1181"/>
                  <a:gd name="T47" fmla="*/ 0 h 1071"/>
                  <a:gd name="T48" fmla="*/ 0 w 1181"/>
                  <a:gd name="T49" fmla="*/ 0 h 1071"/>
                  <a:gd name="T50" fmla="*/ 0 w 1181"/>
                  <a:gd name="T51" fmla="*/ 0 h 1071"/>
                  <a:gd name="T52" fmla="*/ 0 w 1181"/>
                  <a:gd name="T53" fmla="*/ 0 h 1071"/>
                  <a:gd name="T54" fmla="*/ 0 w 1181"/>
                  <a:gd name="T55" fmla="*/ 0 h 1071"/>
                  <a:gd name="T56" fmla="*/ 0 w 1181"/>
                  <a:gd name="T57" fmla="*/ 0 h 1071"/>
                  <a:gd name="T58" fmla="*/ 0 w 1181"/>
                  <a:gd name="T59" fmla="*/ 0 h 1071"/>
                  <a:gd name="T60" fmla="*/ 0 w 1181"/>
                  <a:gd name="T61" fmla="*/ 0 h 1071"/>
                  <a:gd name="T62" fmla="*/ 0 w 1181"/>
                  <a:gd name="T63" fmla="*/ 0 h 1071"/>
                  <a:gd name="T64" fmla="*/ 0 w 1181"/>
                  <a:gd name="T65" fmla="*/ 0 h 1071"/>
                  <a:gd name="T66" fmla="*/ 0 w 1181"/>
                  <a:gd name="T67" fmla="*/ 0 h 1071"/>
                  <a:gd name="T68" fmla="*/ 0 w 1181"/>
                  <a:gd name="T69" fmla="*/ 0 h 1071"/>
                  <a:gd name="T70" fmla="*/ 0 w 1181"/>
                  <a:gd name="T71" fmla="*/ 0 h 1071"/>
                  <a:gd name="T72" fmla="*/ 0 w 1181"/>
                  <a:gd name="T73" fmla="*/ 0 h 1071"/>
                  <a:gd name="T74" fmla="*/ 0 w 1181"/>
                  <a:gd name="T75" fmla="*/ 0 h 1071"/>
                  <a:gd name="T76" fmla="*/ 0 w 1181"/>
                  <a:gd name="T77" fmla="*/ 0 h 1071"/>
                  <a:gd name="T78" fmla="*/ 0 w 1181"/>
                  <a:gd name="T79" fmla="*/ 0 h 1071"/>
                  <a:gd name="T80" fmla="*/ 0 w 1181"/>
                  <a:gd name="T81" fmla="*/ 0 h 1071"/>
                  <a:gd name="T82" fmla="*/ 0 w 1181"/>
                  <a:gd name="T83" fmla="*/ 0 h 1071"/>
                  <a:gd name="T84" fmla="*/ 0 w 1181"/>
                  <a:gd name="T85" fmla="*/ 0 h 1071"/>
                  <a:gd name="T86" fmla="*/ 0 w 1181"/>
                  <a:gd name="T87" fmla="*/ 0 h 1071"/>
                  <a:gd name="T88" fmla="*/ 0 w 1181"/>
                  <a:gd name="T89" fmla="*/ 0 h 1071"/>
                  <a:gd name="T90" fmla="*/ 0 w 1181"/>
                  <a:gd name="T91" fmla="*/ 0 h 1071"/>
                  <a:gd name="T92" fmla="*/ 0 w 1181"/>
                  <a:gd name="T93" fmla="*/ 0 h 1071"/>
                  <a:gd name="T94" fmla="*/ 0 w 1181"/>
                  <a:gd name="T95" fmla="*/ 0 h 1071"/>
                  <a:gd name="T96" fmla="*/ 0 w 1181"/>
                  <a:gd name="T97" fmla="*/ 0 h 1071"/>
                  <a:gd name="T98" fmla="*/ 0 w 1181"/>
                  <a:gd name="T99" fmla="*/ 0 h 1071"/>
                  <a:gd name="T100" fmla="*/ 0 w 1181"/>
                  <a:gd name="T101" fmla="*/ 0 h 1071"/>
                  <a:gd name="T102" fmla="*/ 0 w 1181"/>
                  <a:gd name="T103" fmla="*/ 0 h 1071"/>
                  <a:gd name="T104" fmla="*/ 0 w 1181"/>
                  <a:gd name="T105" fmla="*/ 0 h 1071"/>
                  <a:gd name="T106" fmla="*/ 0 w 1181"/>
                  <a:gd name="T107" fmla="*/ 0 h 1071"/>
                  <a:gd name="T108" fmla="*/ 0 w 1181"/>
                  <a:gd name="T109" fmla="*/ 0 h 1071"/>
                  <a:gd name="T110" fmla="*/ 0 w 1181"/>
                  <a:gd name="T111" fmla="*/ 0 h 10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81" h="1071">
                    <a:moveTo>
                      <a:pt x="457" y="139"/>
                    </a:moveTo>
                    <a:lnTo>
                      <a:pt x="414" y="155"/>
                    </a:lnTo>
                    <a:lnTo>
                      <a:pt x="364" y="174"/>
                    </a:lnTo>
                    <a:lnTo>
                      <a:pt x="310" y="197"/>
                    </a:lnTo>
                    <a:lnTo>
                      <a:pt x="252" y="221"/>
                    </a:lnTo>
                    <a:lnTo>
                      <a:pt x="190" y="247"/>
                    </a:lnTo>
                    <a:lnTo>
                      <a:pt x="127" y="274"/>
                    </a:lnTo>
                    <a:lnTo>
                      <a:pt x="63" y="301"/>
                    </a:lnTo>
                    <a:lnTo>
                      <a:pt x="0" y="330"/>
                    </a:lnTo>
                    <a:lnTo>
                      <a:pt x="286" y="1071"/>
                    </a:lnTo>
                    <a:lnTo>
                      <a:pt x="737" y="975"/>
                    </a:lnTo>
                    <a:lnTo>
                      <a:pt x="725" y="947"/>
                    </a:lnTo>
                    <a:lnTo>
                      <a:pt x="716" y="920"/>
                    </a:lnTo>
                    <a:lnTo>
                      <a:pt x="709" y="895"/>
                    </a:lnTo>
                    <a:lnTo>
                      <a:pt x="704" y="872"/>
                    </a:lnTo>
                    <a:lnTo>
                      <a:pt x="703" y="859"/>
                    </a:lnTo>
                    <a:lnTo>
                      <a:pt x="702" y="848"/>
                    </a:lnTo>
                    <a:lnTo>
                      <a:pt x="702" y="838"/>
                    </a:lnTo>
                    <a:lnTo>
                      <a:pt x="702" y="827"/>
                    </a:lnTo>
                    <a:lnTo>
                      <a:pt x="703" y="817"/>
                    </a:lnTo>
                    <a:lnTo>
                      <a:pt x="705" y="808"/>
                    </a:lnTo>
                    <a:lnTo>
                      <a:pt x="708" y="798"/>
                    </a:lnTo>
                    <a:lnTo>
                      <a:pt x="711" y="789"/>
                    </a:lnTo>
                    <a:lnTo>
                      <a:pt x="715" y="780"/>
                    </a:lnTo>
                    <a:lnTo>
                      <a:pt x="720" y="771"/>
                    </a:lnTo>
                    <a:lnTo>
                      <a:pt x="725" y="763"/>
                    </a:lnTo>
                    <a:lnTo>
                      <a:pt x="732" y="755"/>
                    </a:lnTo>
                    <a:lnTo>
                      <a:pt x="739" y="747"/>
                    </a:lnTo>
                    <a:lnTo>
                      <a:pt x="747" y="739"/>
                    </a:lnTo>
                    <a:lnTo>
                      <a:pt x="756" y="731"/>
                    </a:lnTo>
                    <a:lnTo>
                      <a:pt x="765" y="724"/>
                    </a:lnTo>
                    <a:lnTo>
                      <a:pt x="776" y="717"/>
                    </a:lnTo>
                    <a:lnTo>
                      <a:pt x="788" y="710"/>
                    </a:lnTo>
                    <a:lnTo>
                      <a:pt x="801" y="703"/>
                    </a:lnTo>
                    <a:lnTo>
                      <a:pt x="815" y="697"/>
                    </a:lnTo>
                    <a:lnTo>
                      <a:pt x="844" y="685"/>
                    </a:lnTo>
                    <a:lnTo>
                      <a:pt x="878" y="673"/>
                    </a:lnTo>
                    <a:lnTo>
                      <a:pt x="923" y="658"/>
                    </a:lnTo>
                    <a:lnTo>
                      <a:pt x="967" y="643"/>
                    </a:lnTo>
                    <a:lnTo>
                      <a:pt x="1008" y="627"/>
                    </a:lnTo>
                    <a:lnTo>
                      <a:pt x="1046" y="611"/>
                    </a:lnTo>
                    <a:lnTo>
                      <a:pt x="1083" y="593"/>
                    </a:lnTo>
                    <a:lnTo>
                      <a:pt x="1118" y="574"/>
                    </a:lnTo>
                    <a:lnTo>
                      <a:pt x="1150" y="555"/>
                    </a:lnTo>
                    <a:lnTo>
                      <a:pt x="1181" y="535"/>
                    </a:lnTo>
                    <a:lnTo>
                      <a:pt x="613" y="0"/>
                    </a:lnTo>
                    <a:lnTo>
                      <a:pt x="595" y="24"/>
                    </a:lnTo>
                    <a:lnTo>
                      <a:pt x="576" y="47"/>
                    </a:lnTo>
                    <a:lnTo>
                      <a:pt x="556" y="69"/>
                    </a:lnTo>
                    <a:lnTo>
                      <a:pt x="537" y="88"/>
                    </a:lnTo>
                    <a:lnTo>
                      <a:pt x="517" y="104"/>
                    </a:lnTo>
                    <a:lnTo>
                      <a:pt x="496" y="119"/>
                    </a:lnTo>
                    <a:lnTo>
                      <a:pt x="486" y="125"/>
                    </a:lnTo>
                    <a:lnTo>
                      <a:pt x="476" y="130"/>
                    </a:lnTo>
                    <a:lnTo>
                      <a:pt x="467" y="135"/>
                    </a:lnTo>
                    <a:lnTo>
                      <a:pt x="457" y="139"/>
                    </a:lnTo>
                    <a:close/>
                  </a:path>
                </a:pathLst>
              </a:custGeom>
              <a:solidFill>
                <a:srgbClr val="FFC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7" name="Freeform 168"/>
              <p:cNvSpPr>
                <a:spLocks/>
              </p:cNvSpPr>
              <p:nvPr/>
            </p:nvSpPr>
            <p:spPr bwMode="auto">
              <a:xfrm>
                <a:off x="1783" y="2907"/>
                <a:ext cx="67" cy="68"/>
              </a:xfrm>
              <a:custGeom>
                <a:avLst/>
                <a:gdLst>
                  <a:gd name="T0" fmla="*/ 0 w 933"/>
                  <a:gd name="T1" fmla="*/ 0 h 950"/>
                  <a:gd name="T2" fmla="*/ 0 w 933"/>
                  <a:gd name="T3" fmla="*/ 0 h 950"/>
                  <a:gd name="T4" fmla="*/ 0 w 933"/>
                  <a:gd name="T5" fmla="*/ 0 h 950"/>
                  <a:gd name="T6" fmla="*/ 0 w 933"/>
                  <a:gd name="T7" fmla="*/ 0 h 950"/>
                  <a:gd name="T8" fmla="*/ 0 w 933"/>
                  <a:gd name="T9" fmla="*/ 0 h 950"/>
                  <a:gd name="T10" fmla="*/ 0 w 933"/>
                  <a:gd name="T11" fmla="*/ 0 h 950"/>
                  <a:gd name="T12" fmla="*/ 0 w 933"/>
                  <a:gd name="T13" fmla="*/ 0 h 950"/>
                  <a:gd name="T14" fmla="*/ 0 w 933"/>
                  <a:gd name="T15" fmla="*/ 0 h 950"/>
                  <a:gd name="T16" fmla="*/ 0 w 933"/>
                  <a:gd name="T17" fmla="*/ 0 h 950"/>
                  <a:gd name="T18" fmla="*/ 0 w 933"/>
                  <a:gd name="T19" fmla="*/ 0 h 950"/>
                  <a:gd name="T20" fmla="*/ 0 w 933"/>
                  <a:gd name="T21" fmla="*/ 0 h 950"/>
                  <a:gd name="T22" fmla="*/ 0 w 933"/>
                  <a:gd name="T23" fmla="*/ 0 h 950"/>
                  <a:gd name="T24" fmla="*/ 0 w 933"/>
                  <a:gd name="T25" fmla="*/ 0 h 950"/>
                  <a:gd name="T26" fmla="*/ 0 w 933"/>
                  <a:gd name="T27" fmla="*/ 0 h 950"/>
                  <a:gd name="T28" fmla="*/ 0 w 933"/>
                  <a:gd name="T29" fmla="*/ 0 h 950"/>
                  <a:gd name="T30" fmla="*/ 0 w 933"/>
                  <a:gd name="T31" fmla="*/ 0 h 950"/>
                  <a:gd name="T32" fmla="*/ 0 w 933"/>
                  <a:gd name="T33" fmla="*/ 0 h 950"/>
                  <a:gd name="T34" fmla="*/ 0 w 933"/>
                  <a:gd name="T35" fmla="*/ 0 h 950"/>
                  <a:gd name="T36" fmla="*/ 0 w 933"/>
                  <a:gd name="T37" fmla="*/ 0 h 950"/>
                  <a:gd name="T38" fmla="*/ 0 w 933"/>
                  <a:gd name="T39" fmla="*/ 0 h 950"/>
                  <a:gd name="T40" fmla="*/ 0 w 933"/>
                  <a:gd name="T41" fmla="*/ 0 h 950"/>
                  <a:gd name="T42" fmla="*/ 0 w 933"/>
                  <a:gd name="T43" fmla="*/ 0 h 950"/>
                  <a:gd name="T44" fmla="*/ 0 w 933"/>
                  <a:gd name="T45" fmla="*/ 0 h 950"/>
                  <a:gd name="T46" fmla="*/ 0 w 933"/>
                  <a:gd name="T47" fmla="*/ 0 h 950"/>
                  <a:gd name="T48" fmla="*/ 0 w 933"/>
                  <a:gd name="T49" fmla="*/ 0 h 950"/>
                  <a:gd name="T50" fmla="*/ 0 w 933"/>
                  <a:gd name="T51" fmla="*/ 0 h 950"/>
                  <a:gd name="T52" fmla="*/ 0 w 933"/>
                  <a:gd name="T53" fmla="*/ 0 h 950"/>
                  <a:gd name="T54" fmla="*/ 0 w 933"/>
                  <a:gd name="T55" fmla="*/ 0 h 950"/>
                  <a:gd name="T56" fmla="*/ 0 w 933"/>
                  <a:gd name="T57" fmla="*/ 0 h 950"/>
                  <a:gd name="T58" fmla="*/ 0 w 933"/>
                  <a:gd name="T59" fmla="*/ 0 h 950"/>
                  <a:gd name="T60" fmla="*/ 0 w 933"/>
                  <a:gd name="T61" fmla="*/ 0 h 950"/>
                  <a:gd name="T62" fmla="*/ 0 w 933"/>
                  <a:gd name="T63" fmla="*/ 0 h 950"/>
                  <a:gd name="T64" fmla="*/ 0 w 933"/>
                  <a:gd name="T65" fmla="*/ 0 h 950"/>
                  <a:gd name="T66" fmla="*/ 0 w 933"/>
                  <a:gd name="T67" fmla="*/ 0 h 950"/>
                  <a:gd name="T68" fmla="*/ 0 w 933"/>
                  <a:gd name="T69" fmla="*/ 0 h 950"/>
                  <a:gd name="T70" fmla="*/ 0 w 933"/>
                  <a:gd name="T71" fmla="*/ 0 h 950"/>
                  <a:gd name="T72" fmla="*/ 0 w 933"/>
                  <a:gd name="T73" fmla="*/ 0 h 950"/>
                  <a:gd name="T74" fmla="*/ 0 w 933"/>
                  <a:gd name="T75" fmla="*/ 0 h 950"/>
                  <a:gd name="T76" fmla="*/ 0 w 933"/>
                  <a:gd name="T77" fmla="*/ 0 h 9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33" h="950">
                    <a:moveTo>
                      <a:pt x="933" y="234"/>
                    </a:moveTo>
                    <a:lnTo>
                      <a:pt x="227" y="0"/>
                    </a:lnTo>
                    <a:lnTo>
                      <a:pt x="223" y="11"/>
                    </a:lnTo>
                    <a:lnTo>
                      <a:pt x="209" y="41"/>
                    </a:lnTo>
                    <a:lnTo>
                      <a:pt x="189" y="88"/>
                    </a:lnTo>
                    <a:lnTo>
                      <a:pt x="160" y="145"/>
                    </a:lnTo>
                    <a:lnTo>
                      <a:pt x="144" y="177"/>
                    </a:lnTo>
                    <a:lnTo>
                      <a:pt x="127" y="211"/>
                    </a:lnTo>
                    <a:lnTo>
                      <a:pt x="109" y="245"/>
                    </a:lnTo>
                    <a:lnTo>
                      <a:pt x="89" y="280"/>
                    </a:lnTo>
                    <a:lnTo>
                      <a:pt x="68" y="314"/>
                    </a:lnTo>
                    <a:lnTo>
                      <a:pt x="47" y="350"/>
                    </a:lnTo>
                    <a:lnTo>
                      <a:pt x="23" y="383"/>
                    </a:lnTo>
                    <a:lnTo>
                      <a:pt x="0" y="415"/>
                    </a:lnTo>
                    <a:lnTo>
                      <a:pt x="568" y="950"/>
                    </a:lnTo>
                    <a:lnTo>
                      <a:pt x="586" y="938"/>
                    </a:lnTo>
                    <a:lnTo>
                      <a:pt x="603" y="925"/>
                    </a:lnTo>
                    <a:lnTo>
                      <a:pt x="619" y="912"/>
                    </a:lnTo>
                    <a:lnTo>
                      <a:pt x="635" y="898"/>
                    </a:lnTo>
                    <a:lnTo>
                      <a:pt x="650" y="884"/>
                    </a:lnTo>
                    <a:lnTo>
                      <a:pt x="664" y="869"/>
                    </a:lnTo>
                    <a:lnTo>
                      <a:pt x="679" y="853"/>
                    </a:lnTo>
                    <a:lnTo>
                      <a:pt x="692" y="838"/>
                    </a:lnTo>
                    <a:lnTo>
                      <a:pt x="706" y="821"/>
                    </a:lnTo>
                    <a:lnTo>
                      <a:pt x="718" y="805"/>
                    </a:lnTo>
                    <a:lnTo>
                      <a:pt x="731" y="787"/>
                    </a:lnTo>
                    <a:lnTo>
                      <a:pt x="743" y="769"/>
                    </a:lnTo>
                    <a:lnTo>
                      <a:pt x="756" y="750"/>
                    </a:lnTo>
                    <a:lnTo>
                      <a:pt x="767" y="730"/>
                    </a:lnTo>
                    <a:lnTo>
                      <a:pt x="778" y="709"/>
                    </a:lnTo>
                    <a:lnTo>
                      <a:pt x="789" y="688"/>
                    </a:lnTo>
                    <a:lnTo>
                      <a:pt x="810" y="644"/>
                    </a:lnTo>
                    <a:lnTo>
                      <a:pt x="829" y="596"/>
                    </a:lnTo>
                    <a:lnTo>
                      <a:pt x="848" y="545"/>
                    </a:lnTo>
                    <a:lnTo>
                      <a:pt x="866" y="491"/>
                    </a:lnTo>
                    <a:lnTo>
                      <a:pt x="883" y="433"/>
                    </a:lnTo>
                    <a:lnTo>
                      <a:pt x="900" y="371"/>
                    </a:lnTo>
                    <a:lnTo>
                      <a:pt x="917" y="304"/>
                    </a:lnTo>
                    <a:lnTo>
                      <a:pt x="933" y="234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8" name="Freeform 169"/>
              <p:cNvSpPr>
                <a:spLocks/>
              </p:cNvSpPr>
              <p:nvPr/>
            </p:nvSpPr>
            <p:spPr bwMode="auto">
              <a:xfrm>
                <a:off x="1746" y="2990"/>
                <a:ext cx="46" cy="10"/>
              </a:xfrm>
              <a:custGeom>
                <a:avLst/>
                <a:gdLst>
                  <a:gd name="T0" fmla="*/ 0 w 637"/>
                  <a:gd name="T1" fmla="*/ 0 h 143"/>
                  <a:gd name="T2" fmla="*/ 0 w 637"/>
                  <a:gd name="T3" fmla="*/ 0 h 143"/>
                  <a:gd name="T4" fmla="*/ 0 w 637"/>
                  <a:gd name="T5" fmla="*/ 0 h 143"/>
                  <a:gd name="T6" fmla="*/ 0 w 637"/>
                  <a:gd name="T7" fmla="*/ 0 h 143"/>
                  <a:gd name="T8" fmla="*/ 0 w 637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43">
                    <a:moveTo>
                      <a:pt x="0" y="0"/>
                    </a:moveTo>
                    <a:lnTo>
                      <a:pt x="613" y="41"/>
                    </a:lnTo>
                    <a:lnTo>
                      <a:pt x="637" y="143"/>
                    </a:lnTo>
                    <a:lnTo>
                      <a:pt x="4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9" name="Freeform 170"/>
              <p:cNvSpPr>
                <a:spLocks/>
              </p:cNvSpPr>
              <p:nvPr/>
            </p:nvSpPr>
            <p:spPr bwMode="auto">
              <a:xfrm>
                <a:off x="1969" y="2990"/>
                <a:ext cx="113" cy="59"/>
              </a:xfrm>
              <a:custGeom>
                <a:avLst/>
                <a:gdLst>
                  <a:gd name="T0" fmla="*/ 0 w 1582"/>
                  <a:gd name="T1" fmla="*/ 0 h 825"/>
                  <a:gd name="T2" fmla="*/ 0 w 1582"/>
                  <a:gd name="T3" fmla="*/ 0 h 825"/>
                  <a:gd name="T4" fmla="*/ 0 w 1582"/>
                  <a:gd name="T5" fmla="*/ 0 h 825"/>
                  <a:gd name="T6" fmla="*/ 0 w 1582"/>
                  <a:gd name="T7" fmla="*/ 0 h 825"/>
                  <a:gd name="T8" fmla="*/ 0 w 1582"/>
                  <a:gd name="T9" fmla="*/ 0 h 825"/>
                  <a:gd name="T10" fmla="*/ 0 w 1582"/>
                  <a:gd name="T11" fmla="*/ 0 h 825"/>
                  <a:gd name="T12" fmla="*/ 0 w 1582"/>
                  <a:gd name="T13" fmla="*/ 0 h 825"/>
                  <a:gd name="T14" fmla="*/ 0 w 1582"/>
                  <a:gd name="T15" fmla="*/ 0 h 825"/>
                  <a:gd name="T16" fmla="*/ 0 w 1582"/>
                  <a:gd name="T17" fmla="*/ 0 h 825"/>
                  <a:gd name="T18" fmla="*/ 0 w 1582"/>
                  <a:gd name="T19" fmla="*/ 0 h 825"/>
                  <a:gd name="T20" fmla="*/ 0 w 1582"/>
                  <a:gd name="T21" fmla="*/ 0 h 825"/>
                  <a:gd name="T22" fmla="*/ 0 w 1582"/>
                  <a:gd name="T23" fmla="*/ 0 h 825"/>
                  <a:gd name="T24" fmla="*/ 0 w 1582"/>
                  <a:gd name="T25" fmla="*/ 0 h 825"/>
                  <a:gd name="T26" fmla="*/ 0 w 1582"/>
                  <a:gd name="T27" fmla="*/ 0 h 825"/>
                  <a:gd name="T28" fmla="*/ 0 w 1582"/>
                  <a:gd name="T29" fmla="*/ 0 h 825"/>
                  <a:gd name="T30" fmla="*/ 0 w 1582"/>
                  <a:gd name="T31" fmla="*/ 0 h 825"/>
                  <a:gd name="T32" fmla="*/ 0 w 1582"/>
                  <a:gd name="T33" fmla="*/ 0 h 825"/>
                  <a:gd name="T34" fmla="*/ 0 w 1582"/>
                  <a:gd name="T35" fmla="*/ 0 h 825"/>
                  <a:gd name="T36" fmla="*/ 0 w 1582"/>
                  <a:gd name="T37" fmla="*/ 0 h 825"/>
                  <a:gd name="T38" fmla="*/ 0 w 1582"/>
                  <a:gd name="T39" fmla="*/ 0 h 825"/>
                  <a:gd name="T40" fmla="*/ 0 w 1582"/>
                  <a:gd name="T41" fmla="*/ 0 h 825"/>
                  <a:gd name="T42" fmla="*/ 0 w 1582"/>
                  <a:gd name="T43" fmla="*/ 0 h 825"/>
                  <a:gd name="T44" fmla="*/ 0 w 1582"/>
                  <a:gd name="T45" fmla="*/ 0 h 825"/>
                  <a:gd name="T46" fmla="*/ 0 w 1582"/>
                  <a:gd name="T47" fmla="*/ 0 h 825"/>
                  <a:gd name="T48" fmla="*/ 0 w 1582"/>
                  <a:gd name="T49" fmla="*/ 0 h 825"/>
                  <a:gd name="T50" fmla="*/ 0 w 1582"/>
                  <a:gd name="T51" fmla="*/ 0 h 825"/>
                  <a:gd name="T52" fmla="*/ 0 w 1582"/>
                  <a:gd name="T53" fmla="*/ 0 h 825"/>
                  <a:gd name="T54" fmla="*/ 0 w 1582"/>
                  <a:gd name="T55" fmla="*/ 0 h 825"/>
                  <a:gd name="T56" fmla="*/ 0 w 1582"/>
                  <a:gd name="T57" fmla="*/ 0 h 825"/>
                  <a:gd name="T58" fmla="*/ 0 w 1582"/>
                  <a:gd name="T59" fmla="*/ 0 h 825"/>
                  <a:gd name="T60" fmla="*/ 0 w 1582"/>
                  <a:gd name="T61" fmla="*/ 0 h 825"/>
                  <a:gd name="T62" fmla="*/ 0 w 1582"/>
                  <a:gd name="T63" fmla="*/ 0 h 825"/>
                  <a:gd name="T64" fmla="*/ 0 w 1582"/>
                  <a:gd name="T65" fmla="*/ 0 h 825"/>
                  <a:gd name="T66" fmla="*/ 0 w 1582"/>
                  <a:gd name="T67" fmla="*/ 0 h 825"/>
                  <a:gd name="T68" fmla="*/ 0 w 1582"/>
                  <a:gd name="T69" fmla="*/ 0 h 825"/>
                  <a:gd name="T70" fmla="*/ 0 w 1582"/>
                  <a:gd name="T71" fmla="*/ 0 h 825"/>
                  <a:gd name="T72" fmla="*/ 0 w 1582"/>
                  <a:gd name="T73" fmla="*/ 0 h 825"/>
                  <a:gd name="T74" fmla="*/ 0 w 1582"/>
                  <a:gd name="T75" fmla="*/ 0 h 825"/>
                  <a:gd name="T76" fmla="*/ 0 w 1582"/>
                  <a:gd name="T77" fmla="*/ 0 h 825"/>
                  <a:gd name="T78" fmla="*/ 0 w 1582"/>
                  <a:gd name="T79" fmla="*/ 0 h 8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582" h="825">
                    <a:moveTo>
                      <a:pt x="1431" y="107"/>
                    </a:moveTo>
                    <a:lnTo>
                      <a:pt x="1414" y="97"/>
                    </a:lnTo>
                    <a:lnTo>
                      <a:pt x="1394" y="87"/>
                    </a:lnTo>
                    <a:lnTo>
                      <a:pt x="1373" y="77"/>
                    </a:lnTo>
                    <a:lnTo>
                      <a:pt x="1352" y="69"/>
                    </a:lnTo>
                    <a:lnTo>
                      <a:pt x="1330" y="60"/>
                    </a:lnTo>
                    <a:lnTo>
                      <a:pt x="1307" y="53"/>
                    </a:lnTo>
                    <a:lnTo>
                      <a:pt x="1283" y="45"/>
                    </a:lnTo>
                    <a:lnTo>
                      <a:pt x="1259" y="39"/>
                    </a:lnTo>
                    <a:lnTo>
                      <a:pt x="1208" y="27"/>
                    </a:lnTo>
                    <a:lnTo>
                      <a:pt x="1157" y="16"/>
                    </a:lnTo>
                    <a:lnTo>
                      <a:pt x="1104" y="7"/>
                    </a:lnTo>
                    <a:lnTo>
                      <a:pt x="1053" y="0"/>
                    </a:lnTo>
                    <a:lnTo>
                      <a:pt x="908" y="337"/>
                    </a:lnTo>
                    <a:lnTo>
                      <a:pt x="0" y="522"/>
                    </a:lnTo>
                    <a:lnTo>
                      <a:pt x="5" y="578"/>
                    </a:lnTo>
                    <a:lnTo>
                      <a:pt x="10" y="628"/>
                    </a:lnTo>
                    <a:lnTo>
                      <a:pt x="13" y="652"/>
                    </a:lnTo>
                    <a:lnTo>
                      <a:pt x="17" y="675"/>
                    </a:lnTo>
                    <a:lnTo>
                      <a:pt x="22" y="696"/>
                    </a:lnTo>
                    <a:lnTo>
                      <a:pt x="27" y="716"/>
                    </a:lnTo>
                    <a:lnTo>
                      <a:pt x="33" y="734"/>
                    </a:lnTo>
                    <a:lnTo>
                      <a:pt x="41" y="750"/>
                    </a:lnTo>
                    <a:lnTo>
                      <a:pt x="49" y="765"/>
                    </a:lnTo>
                    <a:lnTo>
                      <a:pt x="59" y="778"/>
                    </a:lnTo>
                    <a:lnTo>
                      <a:pt x="64" y="784"/>
                    </a:lnTo>
                    <a:lnTo>
                      <a:pt x="70" y="790"/>
                    </a:lnTo>
                    <a:lnTo>
                      <a:pt x="76" y="795"/>
                    </a:lnTo>
                    <a:lnTo>
                      <a:pt x="83" y="800"/>
                    </a:lnTo>
                    <a:lnTo>
                      <a:pt x="90" y="805"/>
                    </a:lnTo>
                    <a:lnTo>
                      <a:pt x="97" y="809"/>
                    </a:lnTo>
                    <a:lnTo>
                      <a:pt x="105" y="812"/>
                    </a:lnTo>
                    <a:lnTo>
                      <a:pt x="113" y="815"/>
                    </a:lnTo>
                    <a:lnTo>
                      <a:pt x="128" y="818"/>
                    </a:lnTo>
                    <a:lnTo>
                      <a:pt x="144" y="821"/>
                    </a:lnTo>
                    <a:lnTo>
                      <a:pt x="163" y="823"/>
                    </a:lnTo>
                    <a:lnTo>
                      <a:pt x="183" y="824"/>
                    </a:lnTo>
                    <a:lnTo>
                      <a:pt x="206" y="825"/>
                    </a:lnTo>
                    <a:lnTo>
                      <a:pt x="230" y="824"/>
                    </a:lnTo>
                    <a:lnTo>
                      <a:pt x="255" y="824"/>
                    </a:lnTo>
                    <a:lnTo>
                      <a:pt x="284" y="822"/>
                    </a:lnTo>
                    <a:lnTo>
                      <a:pt x="342" y="817"/>
                    </a:lnTo>
                    <a:lnTo>
                      <a:pt x="406" y="810"/>
                    </a:lnTo>
                    <a:lnTo>
                      <a:pt x="472" y="800"/>
                    </a:lnTo>
                    <a:lnTo>
                      <a:pt x="541" y="789"/>
                    </a:lnTo>
                    <a:lnTo>
                      <a:pt x="613" y="777"/>
                    </a:lnTo>
                    <a:lnTo>
                      <a:pt x="684" y="763"/>
                    </a:lnTo>
                    <a:lnTo>
                      <a:pt x="756" y="748"/>
                    </a:lnTo>
                    <a:lnTo>
                      <a:pt x="826" y="733"/>
                    </a:lnTo>
                    <a:lnTo>
                      <a:pt x="894" y="716"/>
                    </a:lnTo>
                    <a:lnTo>
                      <a:pt x="958" y="700"/>
                    </a:lnTo>
                    <a:lnTo>
                      <a:pt x="1018" y="683"/>
                    </a:lnTo>
                    <a:lnTo>
                      <a:pt x="1073" y="665"/>
                    </a:lnTo>
                    <a:lnTo>
                      <a:pt x="1127" y="647"/>
                    </a:lnTo>
                    <a:lnTo>
                      <a:pt x="1183" y="626"/>
                    </a:lnTo>
                    <a:lnTo>
                      <a:pt x="1242" y="602"/>
                    </a:lnTo>
                    <a:lnTo>
                      <a:pt x="1301" y="576"/>
                    </a:lnTo>
                    <a:lnTo>
                      <a:pt x="1330" y="562"/>
                    </a:lnTo>
                    <a:lnTo>
                      <a:pt x="1358" y="548"/>
                    </a:lnTo>
                    <a:lnTo>
                      <a:pt x="1385" y="532"/>
                    </a:lnTo>
                    <a:lnTo>
                      <a:pt x="1412" y="516"/>
                    </a:lnTo>
                    <a:lnTo>
                      <a:pt x="1437" y="500"/>
                    </a:lnTo>
                    <a:lnTo>
                      <a:pt x="1461" y="483"/>
                    </a:lnTo>
                    <a:lnTo>
                      <a:pt x="1483" y="466"/>
                    </a:lnTo>
                    <a:lnTo>
                      <a:pt x="1504" y="448"/>
                    </a:lnTo>
                    <a:lnTo>
                      <a:pt x="1522" y="430"/>
                    </a:lnTo>
                    <a:lnTo>
                      <a:pt x="1540" y="412"/>
                    </a:lnTo>
                    <a:lnTo>
                      <a:pt x="1554" y="392"/>
                    </a:lnTo>
                    <a:lnTo>
                      <a:pt x="1565" y="372"/>
                    </a:lnTo>
                    <a:lnTo>
                      <a:pt x="1574" y="352"/>
                    </a:lnTo>
                    <a:lnTo>
                      <a:pt x="1580" y="332"/>
                    </a:lnTo>
                    <a:lnTo>
                      <a:pt x="1582" y="311"/>
                    </a:lnTo>
                    <a:lnTo>
                      <a:pt x="1582" y="290"/>
                    </a:lnTo>
                    <a:lnTo>
                      <a:pt x="1577" y="268"/>
                    </a:lnTo>
                    <a:lnTo>
                      <a:pt x="1569" y="246"/>
                    </a:lnTo>
                    <a:lnTo>
                      <a:pt x="1557" y="223"/>
                    </a:lnTo>
                    <a:lnTo>
                      <a:pt x="1541" y="201"/>
                    </a:lnTo>
                    <a:lnTo>
                      <a:pt x="1520" y="178"/>
                    </a:lnTo>
                    <a:lnTo>
                      <a:pt x="1495" y="155"/>
                    </a:lnTo>
                    <a:lnTo>
                      <a:pt x="1466" y="132"/>
                    </a:lnTo>
                    <a:lnTo>
                      <a:pt x="1431" y="107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0" name="Freeform 171"/>
              <p:cNvSpPr>
                <a:spLocks/>
              </p:cNvSpPr>
              <p:nvPr/>
            </p:nvSpPr>
            <p:spPr bwMode="auto">
              <a:xfrm>
                <a:off x="1948" y="2950"/>
                <a:ext cx="96" cy="77"/>
              </a:xfrm>
              <a:custGeom>
                <a:avLst/>
                <a:gdLst>
                  <a:gd name="T0" fmla="*/ 0 w 1351"/>
                  <a:gd name="T1" fmla="*/ 0 h 1077"/>
                  <a:gd name="T2" fmla="*/ 0 w 1351"/>
                  <a:gd name="T3" fmla="*/ 0 h 1077"/>
                  <a:gd name="T4" fmla="*/ 0 w 1351"/>
                  <a:gd name="T5" fmla="*/ 0 h 1077"/>
                  <a:gd name="T6" fmla="*/ 0 w 1351"/>
                  <a:gd name="T7" fmla="*/ 0 h 1077"/>
                  <a:gd name="T8" fmla="*/ 0 w 1351"/>
                  <a:gd name="T9" fmla="*/ 0 h 1077"/>
                  <a:gd name="T10" fmla="*/ 0 w 1351"/>
                  <a:gd name="T11" fmla="*/ 0 h 1077"/>
                  <a:gd name="T12" fmla="*/ 0 w 1351"/>
                  <a:gd name="T13" fmla="*/ 0 h 1077"/>
                  <a:gd name="T14" fmla="*/ 0 w 1351"/>
                  <a:gd name="T15" fmla="*/ 0 h 1077"/>
                  <a:gd name="T16" fmla="*/ 0 w 1351"/>
                  <a:gd name="T17" fmla="*/ 0 h 1077"/>
                  <a:gd name="T18" fmla="*/ 0 w 1351"/>
                  <a:gd name="T19" fmla="*/ 0 h 1077"/>
                  <a:gd name="T20" fmla="*/ 0 w 1351"/>
                  <a:gd name="T21" fmla="*/ 0 h 1077"/>
                  <a:gd name="T22" fmla="*/ 0 w 1351"/>
                  <a:gd name="T23" fmla="*/ 0 h 1077"/>
                  <a:gd name="T24" fmla="*/ 0 w 1351"/>
                  <a:gd name="T25" fmla="*/ 0 h 1077"/>
                  <a:gd name="T26" fmla="*/ 0 w 1351"/>
                  <a:gd name="T27" fmla="*/ 0 h 1077"/>
                  <a:gd name="T28" fmla="*/ 0 w 1351"/>
                  <a:gd name="T29" fmla="*/ 0 h 1077"/>
                  <a:gd name="T30" fmla="*/ 0 w 1351"/>
                  <a:gd name="T31" fmla="*/ 0 h 1077"/>
                  <a:gd name="T32" fmla="*/ 0 w 1351"/>
                  <a:gd name="T33" fmla="*/ 0 h 1077"/>
                  <a:gd name="T34" fmla="*/ 0 w 1351"/>
                  <a:gd name="T35" fmla="*/ 0 h 1077"/>
                  <a:gd name="T36" fmla="*/ 0 w 1351"/>
                  <a:gd name="T37" fmla="*/ 0 h 1077"/>
                  <a:gd name="T38" fmla="*/ 0 w 1351"/>
                  <a:gd name="T39" fmla="*/ 0 h 1077"/>
                  <a:gd name="T40" fmla="*/ 0 w 1351"/>
                  <a:gd name="T41" fmla="*/ 0 h 1077"/>
                  <a:gd name="T42" fmla="*/ 0 w 1351"/>
                  <a:gd name="T43" fmla="*/ 0 h 1077"/>
                  <a:gd name="T44" fmla="*/ 0 w 1351"/>
                  <a:gd name="T45" fmla="*/ 0 h 1077"/>
                  <a:gd name="T46" fmla="*/ 0 w 1351"/>
                  <a:gd name="T47" fmla="*/ 0 h 1077"/>
                  <a:gd name="T48" fmla="*/ 0 w 1351"/>
                  <a:gd name="T49" fmla="*/ 0 h 1077"/>
                  <a:gd name="T50" fmla="*/ 0 w 1351"/>
                  <a:gd name="T51" fmla="*/ 0 h 1077"/>
                  <a:gd name="T52" fmla="*/ 0 w 1351"/>
                  <a:gd name="T53" fmla="*/ 0 h 1077"/>
                  <a:gd name="T54" fmla="*/ 0 w 1351"/>
                  <a:gd name="T55" fmla="*/ 0 h 1077"/>
                  <a:gd name="T56" fmla="*/ 0 w 1351"/>
                  <a:gd name="T57" fmla="*/ 0 h 1077"/>
                  <a:gd name="T58" fmla="*/ 0 w 1351"/>
                  <a:gd name="T59" fmla="*/ 0 h 1077"/>
                  <a:gd name="T60" fmla="*/ 0 w 1351"/>
                  <a:gd name="T61" fmla="*/ 0 h 1077"/>
                  <a:gd name="T62" fmla="*/ 0 w 1351"/>
                  <a:gd name="T63" fmla="*/ 0 h 1077"/>
                  <a:gd name="T64" fmla="*/ 0 w 1351"/>
                  <a:gd name="T65" fmla="*/ 0 h 1077"/>
                  <a:gd name="T66" fmla="*/ 0 w 1351"/>
                  <a:gd name="T67" fmla="*/ 0 h 1077"/>
                  <a:gd name="T68" fmla="*/ 0 w 1351"/>
                  <a:gd name="T69" fmla="*/ 0 h 1077"/>
                  <a:gd name="T70" fmla="*/ 0 w 1351"/>
                  <a:gd name="T71" fmla="*/ 0 h 1077"/>
                  <a:gd name="T72" fmla="*/ 0 w 1351"/>
                  <a:gd name="T73" fmla="*/ 0 h 1077"/>
                  <a:gd name="T74" fmla="*/ 0 w 1351"/>
                  <a:gd name="T75" fmla="*/ 0 h 1077"/>
                  <a:gd name="T76" fmla="*/ 0 w 1351"/>
                  <a:gd name="T77" fmla="*/ 0 h 1077"/>
                  <a:gd name="T78" fmla="*/ 0 w 1351"/>
                  <a:gd name="T79" fmla="*/ 0 h 107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351" h="1077">
                    <a:moveTo>
                      <a:pt x="1059" y="533"/>
                    </a:moveTo>
                    <a:lnTo>
                      <a:pt x="1053" y="521"/>
                    </a:lnTo>
                    <a:lnTo>
                      <a:pt x="1035" y="488"/>
                    </a:lnTo>
                    <a:lnTo>
                      <a:pt x="1006" y="436"/>
                    </a:lnTo>
                    <a:lnTo>
                      <a:pt x="967" y="368"/>
                    </a:lnTo>
                    <a:lnTo>
                      <a:pt x="920" y="288"/>
                    </a:lnTo>
                    <a:lnTo>
                      <a:pt x="866" y="198"/>
                    </a:lnTo>
                    <a:lnTo>
                      <a:pt x="805" y="101"/>
                    </a:lnTo>
                    <a:lnTo>
                      <a:pt x="740" y="0"/>
                    </a:lnTo>
                    <a:lnTo>
                      <a:pt x="0" y="245"/>
                    </a:lnTo>
                    <a:lnTo>
                      <a:pt x="47" y="328"/>
                    </a:lnTo>
                    <a:lnTo>
                      <a:pt x="91" y="408"/>
                    </a:lnTo>
                    <a:lnTo>
                      <a:pt x="132" y="488"/>
                    </a:lnTo>
                    <a:lnTo>
                      <a:pt x="171" y="563"/>
                    </a:lnTo>
                    <a:lnTo>
                      <a:pt x="188" y="599"/>
                    </a:lnTo>
                    <a:lnTo>
                      <a:pt x="204" y="634"/>
                    </a:lnTo>
                    <a:lnTo>
                      <a:pt x="218" y="667"/>
                    </a:lnTo>
                    <a:lnTo>
                      <a:pt x="231" y="699"/>
                    </a:lnTo>
                    <a:lnTo>
                      <a:pt x="242" y="728"/>
                    </a:lnTo>
                    <a:lnTo>
                      <a:pt x="251" y="756"/>
                    </a:lnTo>
                    <a:lnTo>
                      <a:pt x="259" y="781"/>
                    </a:lnTo>
                    <a:lnTo>
                      <a:pt x="264" y="805"/>
                    </a:lnTo>
                    <a:lnTo>
                      <a:pt x="271" y="842"/>
                    </a:lnTo>
                    <a:lnTo>
                      <a:pt x="276" y="878"/>
                    </a:lnTo>
                    <a:lnTo>
                      <a:pt x="282" y="913"/>
                    </a:lnTo>
                    <a:lnTo>
                      <a:pt x="286" y="948"/>
                    </a:lnTo>
                    <a:lnTo>
                      <a:pt x="290" y="982"/>
                    </a:lnTo>
                    <a:lnTo>
                      <a:pt x="293" y="1014"/>
                    </a:lnTo>
                    <a:lnTo>
                      <a:pt x="295" y="1046"/>
                    </a:lnTo>
                    <a:lnTo>
                      <a:pt x="298" y="1077"/>
                    </a:lnTo>
                    <a:lnTo>
                      <a:pt x="1206" y="892"/>
                    </a:lnTo>
                    <a:lnTo>
                      <a:pt x="1351" y="555"/>
                    </a:lnTo>
                    <a:lnTo>
                      <a:pt x="1294" y="549"/>
                    </a:lnTo>
                    <a:lnTo>
                      <a:pt x="1239" y="542"/>
                    </a:lnTo>
                    <a:lnTo>
                      <a:pt x="1190" y="539"/>
                    </a:lnTo>
                    <a:lnTo>
                      <a:pt x="1147" y="536"/>
                    </a:lnTo>
                    <a:lnTo>
                      <a:pt x="1110" y="534"/>
                    </a:lnTo>
                    <a:lnTo>
                      <a:pt x="1083" y="533"/>
                    </a:lnTo>
                    <a:lnTo>
                      <a:pt x="1065" y="533"/>
                    </a:lnTo>
                    <a:lnTo>
                      <a:pt x="1059" y="533"/>
                    </a:lnTo>
                    <a:close/>
                  </a:path>
                </a:pathLst>
              </a:custGeom>
              <a:solidFill>
                <a:srgbClr val="FFC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" name="Freeform 172"/>
              <p:cNvSpPr>
                <a:spLocks/>
              </p:cNvSpPr>
              <p:nvPr/>
            </p:nvSpPr>
            <p:spPr bwMode="auto">
              <a:xfrm>
                <a:off x="1920" y="2917"/>
                <a:ext cx="81" cy="51"/>
              </a:xfrm>
              <a:custGeom>
                <a:avLst/>
                <a:gdLst>
                  <a:gd name="T0" fmla="*/ 0 w 1128"/>
                  <a:gd name="T1" fmla="*/ 0 h 713"/>
                  <a:gd name="T2" fmla="*/ 0 w 1128"/>
                  <a:gd name="T3" fmla="*/ 0 h 713"/>
                  <a:gd name="T4" fmla="*/ 0 w 1128"/>
                  <a:gd name="T5" fmla="*/ 0 h 713"/>
                  <a:gd name="T6" fmla="*/ 0 w 1128"/>
                  <a:gd name="T7" fmla="*/ 0 h 713"/>
                  <a:gd name="T8" fmla="*/ 0 w 1128"/>
                  <a:gd name="T9" fmla="*/ 0 h 713"/>
                  <a:gd name="T10" fmla="*/ 0 w 1128"/>
                  <a:gd name="T11" fmla="*/ 0 h 713"/>
                  <a:gd name="T12" fmla="*/ 0 w 1128"/>
                  <a:gd name="T13" fmla="*/ 0 h 713"/>
                  <a:gd name="T14" fmla="*/ 0 w 1128"/>
                  <a:gd name="T15" fmla="*/ 0 h 713"/>
                  <a:gd name="T16" fmla="*/ 0 w 1128"/>
                  <a:gd name="T17" fmla="*/ 0 h 713"/>
                  <a:gd name="T18" fmla="*/ 0 w 1128"/>
                  <a:gd name="T19" fmla="*/ 0 h 713"/>
                  <a:gd name="T20" fmla="*/ 0 w 1128"/>
                  <a:gd name="T21" fmla="*/ 0 h 713"/>
                  <a:gd name="T22" fmla="*/ 0 w 1128"/>
                  <a:gd name="T23" fmla="*/ 0 h 713"/>
                  <a:gd name="T24" fmla="*/ 0 w 1128"/>
                  <a:gd name="T25" fmla="*/ 0 h 713"/>
                  <a:gd name="T26" fmla="*/ 0 w 1128"/>
                  <a:gd name="T27" fmla="*/ 0 h 713"/>
                  <a:gd name="T28" fmla="*/ 0 w 1128"/>
                  <a:gd name="T29" fmla="*/ 0 h 713"/>
                  <a:gd name="T30" fmla="*/ 0 w 1128"/>
                  <a:gd name="T31" fmla="*/ 0 h 713"/>
                  <a:gd name="T32" fmla="*/ 0 w 1128"/>
                  <a:gd name="T33" fmla="*/ 0 h 713"/>
                  <a:gd name="T34" fmla="*/ 0 w 1128"/>
                  <a:gd name="T35" fmla="*/ 0 h 713"/>
                  <a:gd name="T36" fmla="*/ 0 w 1128"/>
                  <a:gd name="T37" fmla="*/ 0 h 713"/>
                  <a:gd name="T38" fmla="*/ 0 w 1128"/>
                  <a:gd name="T39" fmla="*/ 0 h 713"/>
                  <a:gd name="T40" fmla="*/ 0 w 1128"/>
                  <a:gd name="T41" fmla="*/ 0 h 713"/>
                  <a:gd name="T42" fmla="*/ 0 w 1128"/>
                  <a:gd name="T43" fmla="*/ 0 h 713"/>
                  <a:gd name="T44" fmla="*/ 0 w 1128"/>
                  <a:gd name="T45" fmla="*/ 0 h 71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28" h="713">
                    <a:moveTo>
                      <a:pt x="748" y="0"/>
                    </a:moveTo>
                    <a:lnTo>
                      <a:pt x="0" y="86"/>
                    </a:lnTo>
                    <a:lnTo>
                      <a:pt x="9" y="100"/>
                    </a:lnTo>
                    <a:lnTo>
                      <a:pt x="34" y="140"/>
                    </a:lnTo>
                    <a:lnTo>
                      <a:pt x="74" y="201"/>
                    </a:lnTo>
                    <a:lnTo>
                      <a:pt x="126" y="281"/>
                    </a:lnTo>
                    <a:lnTo>
                      <a:pt x="185" y="376"/>
                    </a:lnTo>
                    <a:lnTo>
                      <a:pt x="251" y="483"/>
                    </a:lnTo>
                    <a:lnTo>
                      <a:pt x="319" y="596"/>
                    </a:lnTo>
                    <a:lnTo>
                      <a:pt x="388" y="713"/>
                    </a:lnTo>
                    <a:lnTo>
                      <a:pt x="1128" y="468"/>
                    </a:lnTo>
                    <a:lnTo>
                      <a:pt x="1083" y="403"/>
                    </a:lnTo>
                    <a:lnTo>
                      <a:pt x="1037" y="337"/>
                    </a:lnTo>
                    <a:lnTo>
                      <a:pt x="990" y="274"/>
                    </a:lnTo>
                    <a:lnTo>
                      <a:pt x="942" y="212"/>
                    </a:lnTo>
                    <a:lnTo>
                      <a:pt x="918" y="181"/>
                    </a:lnTo>
                    <a:lnTo>
                      <a:pt x="894" y="153"/>
                    </a:lnTo>
                    <a:lnTo>
                      <a:pt x="869" y="125"/>
                    </a:lnTo>
                    <a:lnTo>
                      <a:pt x="845" y="97"/>
                    </a:lnTo>
                    <a:lnTo>
                      <a:pt x="821" y="70"/>
                    </a:lnTo>
                    <a:lnTo>
                      <a:pt x="796" y="46"/>
                    </a:lnTo>
                    <a:lnTo>
                      <a:pt x="772" y="22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2" name="Freeform 173"/>
              <p:cNvSpPr>
                <a:spLocks/>
              </p:cNvSpPr>
              <p:nvPr/>
            </p:nvSpPr>
            <p:spPr bwMode="auto">
              <a:xfrm>
                <a:off x="2013" y="2987"/>
                <a:ext cx="21" cy="39"/>
              </a:xfrm>
              <a:custGeom>
                <a:avLst/>
                <a:gdLst>
                  <a:gd name="T0" fmla="*/ 0 w 293"/>
                  <a:gd name="T1" fmla="*/ 0 h 537"/>
                  <a:gd name="T2" fmla="*/ 0 w 293"/>
                  <a:gd name="T3" fmla="*/ 0 h 537"/>
                  <a:gd name="T4" fmla="*/ 0 w 293"/>
                  <a:gd name="T5" fmla="*/ 0 h 537"/>
                  <a:gd name="T6" fmla="*/ 0 w 293"/>
                  <a:gd name="T7" fmla="*/ 0 h 537"/>
                  <a:gd name="T8" fmla="*/ 0 w 293"/>
                  <a:gd name="T9" fmla="*/ 0 h 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" h="537">
                    <a:moveTo>
                      <a:pt x="162" y="0"/>
                    </a:moveTo>
                    <a:lnTo>
                      <a:pt x="0" y="537"/>
                    </a:lnTo>
                    <a:lnTo>
                      <a:pt x="114" y="498"/>
                    </a:lnTo>
                    <a:lnTo>
                      <a:pt x="293" y="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3" name="Freeform 174"/>
              <p:cNvSpPr>
                <a:spLocks/>
              </p:cNvSpPr>
              <p:nvPr/>
            </p:nvSpPr>
            <p:spPr bwMode="auto">
              <a:xfrm>
                <a:off x="1793" y="2643"/>
                <a:ext cx="169" cy="220"/>
              </a:xfrm>
              <a:custGeom>
                <a:avLst/>
                <a:gdLst>
                  <a:gd name="T0" fmla="*/ 0 w 2368"/>
                  <a:gd name="T1" fmla="*/ 0 h 3080"/>
                  <a:gd name="T2" fmla="*/ 0 w 2368"/>
                  <a:gd name="T3" fmla="*/ 0 h 3080"/>
                  <a:gd name="T4" fmla="*/ 0 w 2368"/>
                  <a:gd name="T5" fmla="*/ 0 h 3080"/>
                  <a:gd name="T6" fmla="*/ 0 w 2368"/>
                  <a:gd name="T7" fmla="*/ 0 h 3080"/>
                  <a:gd name="T8" fmla="*/ 0 w 2368"/>
                  <a:gd name="T9" fmla="*/ 0 h 3080"/>
                  <a:gd name="T10" fmla="*/ 0 w 2368"/>
                  <a:gd name="T11" fmla="*/ 0 h 3080"/>
                  <a:gd name="T12" fmla="*/ 0 w 2368"/>
                  <a:gd name="T13" fmla="*/ 0 h 3080"/>
                  <a:gd name="T14" fmla="*/ 0 w 2368"/>
                  <a:gd name="T15" fmla="*/ 0 h 3080"/>
                  <a:gd name="T16" fmla="*/ 0 w 2368"/>
                  <a:gd name="T17" fmla="*/ 0 h 3080"/>
                  <a:gd name="T18" fmla="*/ 0 w 2368"/>
                  <a:gd name="T19" fmla="*/ 0 h 3080"/>
                  <a:gd name="T20" fmla="*/ 0 w 2368"/>
                  <a:gd name="T21" fmla="*/ 0 h 3080"/>
                  <a:gd name="T22" fmla="*/ 0 w 2368"/>
                  <a:gd name="T23" fmla="*/ 0 h 3080"/>
                  <a:gd name="T24" fmla="*/ 0 w 2368"/>
                  <a:gd name="T25" fmla="*/ 0 h 3080"/>
                  <a:gd name="T26" fmla="*/ 0 w 2368"/>
                  <a:gd name="T27" fmla="*/ 0 h 3080"/>
                  <a:gd name="T28" fmla="*/ 0 w 2368"/>
                  <a:gd name="T29" fmla="*/ 0 h 3080"/>
                  <a:gd name="T30" fmla="*/ 0 w 2368"/>
                  <a:gd name="T31" fmla="*/ 0 h 3080"/>
                  <a:gd name="T32" fmla="*/ 0 w 2368"/>
                  <a:gd name="T33" fmla="*/ 0 h 3080"/>
                  <a:gd name="T34" fmla="*/ 0 w 2368"/>
                  <a:gd name="T35" fmla="*/ 0 h 3080"/>
                  <a:gd name="T36" fmla="*/ 0 w 2368"/>
                  <a:gd name="T37" fmla="*/ 0 h 3080"/>
                  <a:gd name="T38" fmla="*/ 0 w 2368"/>
                  <a:gd name="T39" fmla="*/ 0 h 3080"/>
                  <a:gd name="T40" fmla="*/ 0 w 2368"/>
                  <a:gd name="T41" fmla="*/ 0 h 3080"/>
                  <a:gd name="T42" fmla="*/ 0 w 2368"/>
                  <a:gd name="T43" fmla="*/ 0 h 3080"/>
                  <a:gd name="T44" fmla="*/ 0 w 2368"/>
                  <a:gd name="T45" fmla="*/ 0 h 3080"/>
                  <a:gd name="T46" fmla="*/ 0 w 2368"/>
                  <a:gd name="T47" fmla="*/ 0 h 3080"/>
                  <a:gd name="T48" fmla="*/ 0 w 2368"/>
                  <a:gd name="T49" fmla="*/ 0 h 3080"/>
                  <a:gd name="T50" fmla="*/ 0 w 2368"/>
                  <a:gd name="T51" fmla="*/ 0 h 3080"/>
                  <a:gd name="T52" fmla="*/ 0 w 2368"/>
                  <a:gd name="T53" fmla="*/ 0 h 3080"/>
                  <a:gd name="T54" fmla="*/ 0 w 2368"/>
                  <a:gd name="T55" fmla="*/ 0 h 3080"/>
                  <a:gd name="T56" fmla="*/ 0 w 2368"/>
                  <a:gd name="T57" fmla="*/ 0 h 3080"/>
                  <a:gd name="T58" fmla="*/ 0 w 2368"/>
                  <a:gd name="T59" fmla="*/ 0 h 3080"/>
                  <a:gd name="T60" fmla="*/ 0 w 2368"/>
                  <a:gd name="T61" fmla="*/ 0 h 3080"/>
                  <a:gd name="T62" fmla="*/ 0 w 2368"/>
                  <a:gd name="T63" fmla="*/ 0 h 3080"/>
                  <a:gd name="T64" fmla="*/ 0 w 2368"/>
                  <a:gd name="T65" fmla="*/ 0 h 3080"/>
                  <a:gd name="T66" fmla="*/ 0 w 2368"/>
                  <a:gd name="T67" fmla="*/ 0 h 3080"/>
                  <a:gd name="T68" fmla="*/ 0 w 2368"/>
                  <a:gd name="T69" fmla="*/ 0 h 3080"/>
                  <a:gd name="T70" fmla="*/ 0 w 2368"/>
                  <a:gd name="T71" fmla="*/ 0 h 3080"/>
                  <a:gd name="T72" fmla="*/ 0 w 2368"/>
                  <a:gd name="T73" fmla="*/ 0 h 3080"/>
                  <a:gd name="T74" fmla="*/ 0 w 2368"/>
                  <a:gd name="T75" fmla="*/ 0 h 3080"/>
                  <a:gd name="T76" fmla="*/ 0 w 2368"/>
                  <a:gd name="T77" fmla="*/ 0 h 30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368" h="3080">
                    <a:moveTo>
                      <a:pt x="1311" y="0"/>
                    </a:moveTo>
                    <a:lnTo>
                      <a:pt x="1087" y="2"/>
                    </a:lnTo>
                    <a:lnTo>
                      <a:pt x="1078" y="11"/>
                    </a:lnTo>
                    <a:lnTo>
                      <a:pt x="1053" y="40"/>
                    </a:lnTo>
                    <a:lnTo>
                      <a:pt x="1035" y="62"/>
                    </a:lnTo>
                    <a:lnTo>
                      <a:pt x="1012" y="90"/>
                    </a:lnTo>
                    <a:lnTo>
                      <a:pt x="986" y="124"/>
                    </a:lnTo>
                    <a:lnTo>
                      <a:pt x="958" y="165"/>
                    </a:lnTo>
                    <a:lnTo>
                      <a:pt x="926" y="211"/>
                    </a:lnTo>
                    <a:lnTo>
                      <a:pt x="890" y="266"/>
                    </a:lnTo>
                    <a:lnTo>
                      <a:pt x="853" y="326"/>
                    </a:lnTo>
                    <a:lnTo>
                      <a:pt x="813" y="394"/>
                    </a:lnTo>
                    <a:lnTo>
                      <a:pt x="771" y="470"/>
                    </a:lnTo>
                    <a:lnTo>
                      <a:pt x="725" y="554"/>
                    </a:lnTo>
                    <a:lnTo>
                      <a:pt x="679" y="646"/>
                    </a:lnTo>
                    <a:lnTo>
                      <a:pt x="631" y="746"/>
                    </a:lnTo>
                    <a:lnTo>
                      <a:pt x="605" y="801"/>
                    </a:lnTo>
                    <a:lnTo>
                      <a:pt x="579" y="863"/>
                    </a:lnTo>
                    <a:lnTo>
                      <a:pt x="553" y="928"/>
                    </a:lnTo>
                    <a:lnTo>
                      <a:pt x="527" y="999"/>
                    </a:lnTo>
                    <a:lnTo>
                      <a:pt x="501" y="1075"/>
                    </a:lnTo>
                    <a:lnTo>
                      <a:pt x="474" y="1153"/>
                    </a:lnTo>
                    <a:lnTo>
                      <a:pt x="447" y="1235"/>
                    </a:lnTo>
                    <a:lnTo>
                      <a:pt x="420" y="1319"/>
                    </a:lnTo>
                    <a:lnTo>
                      <a:pt x="393" y="1406"/>
                    </a:lnTo>
                    <a:lnTo>
                      <a:pt x="367" y="1494"/>
                    </a:lnTo>
                    <a:lnTo>
                      <a:pt x="341" y="1583"/>
                    </a:lnTo>
                    <a:lnTo>
                      <a:pt x="314" y="1674"/>
                    </a:lnTo>
                    <a:lnTo>
                      <a:pt x="264" y="1855"/>
                    </a:lnTo>
                    <a:lnTo>
                      <a:pt x="216" y="2034"/>
                    </a:lnTo>
                    <a:lnTo>
                      <a:pt x="171" y="2206"/>
                    </a:lnTo>
                    <a:lnTo>
                      <a:pt x="130" y="2367"/>
                    </a:lnTo>
                    <a:lnTo>
                      <a:pt x="93" y="2514"/>
                    </a:lnTo>
                    <a:lnTo>
                      <a:pt x="62" y="2644"/>
                    </a:lnTo>
                    <a:lnTo>
                      <a:pt x="16" y="2833"/>
                    </a:lnTo>
                    <a:lnTo>
                      <a:pt x="0" y="2902"/>
                    </a:lnTo>
                    <a:lnTo>
                      <a:pt x="2368" y="3080"/>
                    </a:lnTo>
                    <a:lnTo>
                      <a:pt x="2164" y="1121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4" name="Freeform 175"/>
              <p:cNvSpPr>
                <a:spLocks/>
              </p:cNvSpPr>
              <p:nvPr/>
            </p:nvSpPr>
            <p:spPr bwMode="auto">
              <a:xfrm>
                <a:off x="1906" y="2644"/>
                <a:ext cx="27" cy="19"/>
              </a:xfrm>
              <a:custGeom>
                <a:avLst/>
                <a:gdLst>
                  <a:gd name="T0" fmla="*/ 0 w 381"/>
                  <a:gd name="T1" fmla="*/ 0 h 266"/>
                  <a:gd name="T2" fmla="*/ 0 w 381"/>
                  <a:gd name="T3" fmla="*/ 0 h 266"/>
                  <a:gd name="T4" fmla="*/ 0 w 381"/>
                  <a:gd name="T5" fmla="*/ 0 h 266"/>
                  <a:gd name="T6" fmla="*/ 0 w 381"/>
                  <a:gd name="T7" fmla="*/ 0 h 266"/>
                  <a:gd name="T8" fmla="*/ 0 w 381"/>
                  <a:gd name="T9" fmla="*/ 0 h 266"/>
                  <a:gd name="T10" fmla="*/ 0 w 381"/>
                  <a:gd name="T11" fmla="*/ 0 h 266"/>
                  <a:gd name="T12" fmla="*/ 0 w 381"/>
                  <a:gd name="T13" fmla="*/ 0 h 266"/>
                  <a:gd name="T14" fmla="*/ 0 w 381"/>
                  <a:gd name="T15" fmla="*/ 0 h 266"/>
                  <a:gd name="T16" fmla="*/ 0 w 381"/>
                  <a:gd name="T17" fmla="*/ 0 h 266"/>
                  <a:gd name="T18" fmla="*/ 0 w 381"/>
                  <a:gd name="T19" fmla="*/ 0 h 266"/>
                  <a:gd name="T20" fmla="*/ 0 w 381"/>
                  <a:gd name="T21" fmla="*/ 0 h 266"/>
                  <a:gd name="T22" fmla="*/ 0 w 381"/>
                  <a:gd name="T23" fmla="*/ 0 h 266"/>
                  <a:gd name="T24" fmla="*/ 0 w 381"/>
                  <a:gd name="T25" fmla="*/ 0 h 266"/>
                  <a:gd name="T26" fmla="*/ 0 w 381"/>
                  <a:gd name="T27" fmla="*/ 0 h 266"/>
                  <a:gd name="T28" fmla="*/ 0 w 381"/>
                  <a:gd name="T29" fmla="*/ 0 h 266"/>
                  <a:gd name="T30" fmla="*/ 0 w 381"/>
                  <a:gd name="T31" fmla="*/ 0 h 266"/>
                  <a:gd name="T32" fmla="*/ 0 w 381"/>
                  <a:gd name="T33" fmla="*/ 0 h 266"/>
                  <a:gd name="T34" fmla="*/ 0 w 381"/>
                  <a:gd name="T35" fmla="*/ 0 h 266"/>
                  <a:gd name="T36" fmla="*/ 0 w 381"/>
                  <a:gd name="T37" fmla="*/ 0 h 26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81" h="266">
                    <a:moveTo>
                      <a:pt x="381" y="266"/>
                    </a:moveTo>
                    <a:lnTo>
                      <a:pt x="323" y="23"/>
                    </a:lnTo>
                    <a:lnTo>
                      <a:pt x="0" y="0"/>
                    </a:lnTo>
                    <a:lnTo>
                      <a:pt x="14" y="22"/>
                    </a:lnTo>
                    <a:lnTo>
                      <a:pt x="28" y="44"/>
                    </a:lnTo>
                    <a:lnTo>
                      <a:pt x="44" y="66"/>
                    </a:lnTo>
                    <a:lnTo>
                      <a:pt x="61" y="87"/>
                    </a:lnTo>
                    <a:lnTo>
                      <a:pt x="79" y="107"/>
                    </a:lnTo>
                    <a:lnTo>
                      <a:pt x="98" y="128"/>
                    </a:lnTo>
                    <a:lnTo>
                      <a:pt x="119" y="147"/>
                    </a:lnTo>
                    <a:lnTo>
                      <a:pt x="142" y="165"/>
                    </a:lnTo>
                    <a:lnTo>
                      <a:pt x="167" y="183"/>
                    </a:lnTo>
                    <a:lnTo>
                      <a:pt x="192" y="199"/>
                    </a:lnTo>
                    <a:lnTo>
                      <a:pt x="219" y="214"/>
                    </a:lnTo>
                    <a:lnTo>
                      <a:pt x="248" y="227"/>
                    </a:lnTo>
                    <a:lnTo>
                      <a:pt x="278" y="239"/>
                    </a:lnTo>
                    <a:lnTo>
                      <a:pt x="311" y="251"/>
                    </a:lnTo>
                    <a:lnTo>
                      <a:pt x="345" y="259"/>
                    </a:lnTo>
                    <a:lnTo>
                      <a:pt x="381" y="266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5" name="Freeform 176"/>
              <p:cNvSpPr>
                <a:spLocks/>
              </p:cNvSpPr>
              <p:nvPr/>
            </p:nvSpPr>
            <p:spPr bwMode="auto">
              <a:xfrm>
                <a:off x="1887" y="2643"/>
                <a:ext cx="61" cy="80"/>
              </a:xfrm>
              <a:custGeom>
                <a:avLst/>
                <a:gdLst>
                  <a:gd name="T0" fmla="*/ 0 w 853"/>
                  <a:gd name="T1" fmla="*/ 0 h 1121"/>
                  <a:gd name="T2" fmla="*/ 0 w 853"/>
                  <a:gd name="T3" fmla="*/ 0 h 1121"/>
                  <a:gd name="T4" fmla="*/ 0 w 853"/>
                  <a:gd name="T5" fmla="*/ 0 h 1121"/>
                  <a:gd name="T6" fmla="*/ 0 w 853"/>
                  <a:gd name="T7" fmla="*/ 0 h 1121"/>
                  <a:gd name="T8" fmla="*/ 0 w 853"/>
                  <a:gd name="T9" fmla="*/ 0 h 1121"/>
                  <a:gd name="T10" fmla="*/ 0 w 853"/>
                  <a:gd name="T11" fmla="*/ 0 h 1121"/>
                  <a:gd name="T12" fmla="*/ 0 w 853"/>
                  <a:gd name="T13" fmla="*/ 0 h 1121"/>
                  <a:gd name="T14" fmla="*/ 0 w 853"/>
                  <a:gd name="T15" fmla="*/ 0 h 1121"/>
                  <a:gd name="T16" fmla="*/ 0 w 853"/>
                  <a:gd name="T17" fmla="*/ 0 h 1121"/>
                  <a:gd name="T18" fmla="*/ 0 w 853"/>
                  <a:gd name="T19" fmla="*/ 0 h 1121"/>
                  <a:gd name="T20" fmla="*/ 0 w 853"/>
                  <a:gd name="T21" fmla="*/ 0 h 1121"/>
                  <a:gd name="T22" fmla="*/ 0 w 853"/>
                  <a:gd name="T23" fmla="*/ 0 h 1121"/>
                  <a:gd name="T24" fmla="*/ 0 w 853"/>
                  <a:gd name="T25" fmla="*/ 0 h 1121"/>
                  <a:gd name="T26" fmla="*/ 0 w 853"/>
                  <a:gd name="T27" fmla="*/ 0 h 1121"/>
                  <a:gd name="T28" fmla="*/ 0 w 853"/>
                  <a:gd name="T29" fmla="*/ 0 h 1121"/>
                  <a:gd name="T30" fmla="*/ 0 w 853"/>
                  <a:gd name="T31" fmla="*/ 0 h 1121"/>
                  <a:gd name="T32" fmla="*/ 0 w 853"/>
                  <a:gd name="T33" fmla="*/ 0 h 1121"/>
                  <a:gd name="T34" fmla="*/ 0 w 853"/>
                  <a:gd name="T35" fmla="*/ 0 h 1121"/>
                  <a:gd name="T36" fmla="*/ 0 w 853"/>
                  <a:gd name="T37" fmla="*/ 0 h 1121"/>
                  <a:gd name="T38" fmla="*/ 0 w 853"/>
                  <a:gd name="T39" fmla="*/ 0 h 112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53" h="1121">
                    <a:moveTo>
                      <a:pt x="273" y="19"/>
                    </a:moveTo>
                    <a:lnTo>
                      <a:pt x="0" y="0"/>
                    </a:lnTo>
                    <a:lnTo>
                      <a:pt x="853" y="1121"/>
                    </a:lnTo>
                    <a:lnTo>
                      <a:pt x="654" y="285"/>
                    </a:lnTo>
                    <a:lnTo>
                      <a:pt x="618" y="278"/>
                    </a:lnTo>
                    <a:lnTo>
                      <a:pt x="584" y="270"/>
                    </a:lnTo>
                    <a:lnTo>
                      <a:pt x="551" y="258"/>
                    </a:lnTo>
                    <a:lnTo>
                      <a:pt x="521" y="246"/>
                    </a:lnTo>
                    <a:lnTo>
                      <a:pt x="492" y="233"/>
                    </a:lnTo>
                    <a:lnTo>
                      <a:pt x="465" y="218"/>
                    </a:lnTo>
                    <a:lnTo>
                      <a:pt x="440" y="202"/>
                    </a:lnTo>
                    <a:lnTo>
                      <a:pt x="415" y="184"/>
                    </a:lnTo>
                    <a:lnTo>
                      <a:pt x="392" y="166"/>
                    </a:lnTo>
                    <a:lnTo>
                      <a:pt x="371" y="147"/>
                    </a:lnTo>
                    <a:lnTo>
                      <a:pt x="352" y="126"/>
                    </a:lnTo>
                    <a:lnTo>
                      <a:pt x="334" y="106"/>
                    </a:lnTo>
                    <a:lnTo>
                      <a:pt x="317" y="85"/>
                    </a:lnTo>
                    <a:lnTo>
                      <a:pt x="301" y="63"/>
                    </a:lnTo>
                    <a:lnTo>
                      <a:pt x="287" y="41"/>
                    </a:lnTo>
                    <a:lnTo>
                      <a:pt x="273" y="19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6" name="Freeform 177"/>
              <p:cNvSpPr>
                <a:spLocks/>
              </p:cNvSpPr>
              <p:nvPr/>
            </p:nvSpPr>
            <p:spPr bwMode="auto">
              <a:xfrm>
                <a:off x="1779" y="2422"/>
                <a:ext cx="234" cy="234"/>
              </a:xfrm>
              <a:custGeom>
                <a:avLst/>
                <a:gdLst>
                  <a:gd name="T0" fmla="*/ 0 w 3276"/>
                  <a:gd name="T1" fmla="*/ 0 h 3277"/>
                  <a:gd name="T2" fmla="*/ 0 w 3276"/>
                  <a:gd name="T3" fmla="*/ 0 h 3277"/>
                  <a:gd name="T4" fmla="*/ 0 w 3276"/>
                  <a:gd name="T5" fmla="*/ 0 h 3277"/>
                  <a:gd name="T6" fmla="*/ 0 w 3276"/>
                  <a:gd name="T7" fmla="*/ 0 h 3277"/>
                  <a:gd name="T8" fmla="*/ 0 w 3276"/>
                  <a:gd name="T9" fmla="*/ 0 h 3277"/>
                  <a:gd name="T10" fmla="*/ 0 w 3276"/>
                  <a:gd name="T11" fmla="*/ 0 h 3277"/>
                  <a:gd name="T12" fmla="*/ 0 w 3276"/>
                  <a:gd name="T13" fmla="*/ 0 h 3277"/>
                  <a:gd name="T14" fmla="*/ 0 w 3276"/>
                  <a:gd name="T15" fmla="*/ 0 h 3277"/>
                  <a:gd name="T16" fmla="*/ 0 w 3276"/>
                  <a:gd name="T17" fmla="*/ 0 h 3277"/>
                  <a:gd name="T18" fmla="*/ 0 w 3276"/>
                  <a:gd name="T19" fmla="*/ 0 h 3277"/>
                  <a:gd name="T20" fmla="*/ 0 w 3276"/>
                  <a:gd name="T21" fmla="*/ 0 h 3277"/>
                  <a:gd name="T22" fmla="*/ 0 w 3276"/>
                  <a:gd name="T23" fmla="*/ 0 h 3277"/>
                  <a:gd name="T24" fmla="*/ 0 w 3276"/>
                  <a:gd name="T25" fmla="*/ 0 h 3277"/>
                  <a:gd name="T26" fmla="*/ 0 w 3276"/>
                  <a:gd name="T27" fmla="*/ 0 h 3277"/>
                  <a:gd name="T28" fmla="*/ 0 w 3276"/>
                  <a:gd name="T29" fmla="*/ 0 h 3277"/>
                  <a:gd name="T30" fmla="*/ 0 w 3276"/>
                  <a:gd name="T31" fmla="*/ 0 h 3277"/>
                  <a:gd name="T32" fmla="*/ 0 w 3276"/>
                  <a:gd name="T33" fmla="*/ 0 h 3277"/>
                  <a:gd name="T34" fmla="*/ 0 w 3276"/>
                  <a:gd name="T35" fmla="*/ 0 h 3277"/>
                  <a:gd name="T36" fmla="*/ 0 w 3276"/>
                  <a:gd name="T37" fmla="*/ 0 h 3277"/>
                  <a:gd name="T38" fmla="*/ 0 w 3276"/>
                  <a:gd name="T39" fmla="*/ 0 h 3277"/>
                  <a:gd name="T40" fmla="*/ 0 w 3276"/>
                  <a:gd name="T41" fmla="*/ 0 h 3277"/>
                  <a:gd name="T42" fmla="*/ 0 w 3276"/>
                  <a:gd name="T43" fmla="*/ 0 h 3277"/>
                  <a:gd name="T44" fmla="*/ 0 w 3276"/>
                  <a:gd name="T45" fmla="*/ 0 h 3277"/>
                  <a:gd name="T46" fmla="*/ 0 w 3276"/>
                  <a:gd name="T47" fmla="*/ 0 h 3277"/>
                  <a:gd name="T48" fmla="*/ 0 w 3276"/>
                  <a:gd name="T49" fmla="*/ 0 h 3277"/>
                  <a:gd name="T50" fmla="*/ 0 w 3276"/>
                  <a:gd name="T51" fmla="*/ 0 h 3277"/>
                  <a:gd name="T52" fmla="*/ 0 w 3276"/>
                  <a:gd name="T53" fmla="*/ 0 h 3277"/>
                  <a:gd name="T54" fmla="*/ 0 w 3276"/>
                  <a:gd name="T55" fmla="*/ 0 h 3277"/>
                  <a:gd name="T56" fmla="*/ 0 w 3276"/>
                  <a:gd name="T57" fmla="*/ 0 h 3277"/>
                  <a:gd name="T58" fmla="*/ 0 w 3276"/>
                  <a:gd name="T59" fmla="*/ 0 h 3277"/>
                  <a:gd name="T60" fmla="*/ 0 w 3276"/>
                  <a:gd name="T61" fmla="*/ 0 h 3277"/>
                  <a:gd name="T62" fmla="*/ 0 w 3276"/>
                  <a:gd name="T63" fmla="*/ 0 h 3277"/>
                  <a:gd name="T64" fmla="*/ 0 w 3276"/>
                  <a:gd name="T65" fmla="*/ 0 h 3277"/>
                  <a:gd name="T66" fmla="*/ 0 w 3276"/>
                  <a:gd name="T67" fmla="*/ 0 h 3277"/>
                  <a:gd name="T68" fmla="*/ 0 w 3276"/>
                  <a:gd name="T69" fmla="*/ 0 h 3277"/>
                  <a:gd name="T70" fmla="*/ 0 w 3276"/>
                  <a:gd name="T71" fmla="*/ 0 h 3277"/>
                  <a:gd name="T72" fmla="*/ 0 w 3276"/>
                  <a:gd name="T73" fmla="*/ 0 h 3277"/>
                  <a:gd name="T74" fmla="*/ 0 w 3276"/>
                  <a:gd name="T75" fmla="*/ 0 h 3277"/>
                  <a:gd name="T76" fmla="*/ 0 w 3276"/>
                  <a:gd name="T77" fmla="*/ 0 h 3277"/>
                  <a:gd name="T78" fmla="*/ 0 w 3276"/>
                  <a:gd name="T79" fmla="*/ 0 h 3277"/>
                  <a:gd name="T80" fmla="*/ 0 w 3276"/>
                  <a:gd name="T81" fmla="*/ 0 h 3277"/>
                  <a:gd name="T82" fmla="*/ 0 w 3276"/>
                  <a:gd name="T83" fmla="*/ 0 h 3277"/>
                  <a:gd name="T84" fmla="*/ 0 w 3276"/>
                  <a:gd name="T85" fmla="*/ 0 h 32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276" h="3277">
                    <a:moveTo>
                      <a:pt x="3272" y="1761"/>
                    </a:moveTo>
                    <a:lnTo>
                      <a:pt x="3264" y="1845"/>
                    </a:lnTo>
                    <a:lnTo>
                      <a:pt x="3251" y="1928"/>
                    </a:lnTo>
                    <a:lnTo>
                      <a:pt x="3235" y="2008"/>
                    </a:lnTo>
                    <a:lnTo>
                      <a:pt x="3215" y="2088"/>
                    </a:lnTo>
                    <a:lnTo>
                      <a:pt x="3190" y="2166"/>
                    </a:lnTo>
                    <a:lnTo>
                      <a:pt x="3162" y="2241"/>
                    </a:lnTo>
                    <a:lnTo>
                      <a:pt x="3131" y="2316"/>
                    </a:lnTo>
                    <a:lnTo>
                      <a:pt x="3096" y="2387"/>
                    </a:lnTo>
                    <a:lnTo>
                      <a:pt x="3057" y="2458"/>
                    </a:lnTo>
                    <a:lnTo>
                      <a:pt x="3016" y="2525"/>
                    </a:lnTo>
                    <a:lnTo>
                      <a:pt x="2972" y="2591"/>
                    </a:lnTo>
                    <a:lnTo>
                      <a:pt x="2925" y="2654"/>
                    </a:lnTo>
                    <a:lnTo>
                      <a:pt x="2874" y="2715"/>
                    </a:lnTo>
                    <a:lnTo>
                      <a:pt x="2821" y="2773"/>
                    </a:lnTo>
                    <a:lnTo>
                      <a:pt x="2764" y="2829"/>
                    </a:lnTo>
                    <a:lnTo>
                      <a:pt x="2707" y="2881"/>
                    </a:lnTo>
                    <a:lnTo>
                      <a:pt x="2646" y="2930"/>
                    </a:lnTo>
                    <a:lnTo>
                      <a:pt x="2582" y="2978"/>
                    </a:lnTo>
                    <a:lnTo>
                      <a:pt x="2517" y="3021"/>
                    </a:lnTo>
                    <a:lnTo>
                      <a:pt x="2449" y="3062"/>
                    </a:lnTo>
                    <a:lnTo>
                      <a:pt x="2380" y="3100"/>
                    </a:lnTo>
                    <a:lnTo>
                      <a:pt x="2309" y="3134"/>
                    </a:lnTo>
                    <a:lnTo>
                      <a:pt x="2236" y="3165"/>
                    </a:lnTo>
                    <a:lnTo>
                      <a:pt x="2161" y="3192"/>
                    </a:lnTo>
                    <a:lnTo>
                      <a:pt x="2085" y="3215"/>
                    </a:lnTo>
                    <a:lnTo>
                      <a:pt x="2006" y="3236"/>
                    </a:lnTo>
                    <a:lnTo>
                      <a:pt x="1927" y="3252"/>
                    </a:lnTo>
                    <a:lnTo>
                      <a:pt x="1847" y="3264"/>
                    </a:lnTo>
                    <a:lnTo>
                      <a:pt x="1765" y="3273"/>
                    </a:lnTo>
                    <a:lnTo>
                      <a:pt x="1683" y="3277"/>
                    </a:lnTo>
                    <a:lnTo>
                      <a:pt x="1599" y="3277"/>
                    </a:lnTo>
                    <a:lnTo>
                      <a:pt x="1516" y="3273"/>
                    </a:lnTo>
                    <a:lnTo>
                      <a:pt x="1431" y="3264"/>
                    </a:lnTo>
                    <a:lnTo>
                      <a:pt x="1348" y="3252"/>
                    </a:lnTo>
                    <a:lnTo>
                      <a:pt x="1268" y="3235"/>
                    </a:lnTo>
                    <a:lnTo>
                      <a:pt x="1188" y="3214"/>
                    </a:lnTo>
                    <a:lnTo>
                      <a:pt x="1111" y="3190"/>
                    </a:lnTo>
                    <a:lnTo>
                      <a:pt x="1035" y="3162"/>
                    </a:lnTo>
                    <a:lnTo>
                      <a:pt x="961" y="3131"/>
                    </a:lnTo>
                    <a:lnTo>
                      <a:pt x="889" y="3096"/>
                    </a:lnTo>
                    <a:lnTo>
                      <a:pt x="819" y="3058"/>
                    </a:lnTo>
                    <a:lnTo>
                      <a:pt x="751" y="3016"/>
                    </a:lnTo>
                    <a:lnTo>
                      <a:pt x="686" y="2972"/>
                    </a:lnTo>
                    <a:lnTo>
                      <a:pt x="622" y="2924"/>
                    </a:lnTo>
                    <a:lnTo>
                      <a:pt x="562" y="2874"/>
                    </a:lnTo>
                    <a:lnTo>
                      <a:pt x="503" y="2821"/>
                    </a:lnTo>
                    <a:lnTo>
                      <a:pt x="448" y="2765"/>
                    </a:lnTo>
                    <a:lnTo>
                      <a:pt x="396" y="2707"/>
                    </a:lnTo>
                    <a:lnTo>
                      <a:pt x="346" y="2645"/>
                    </a:lnTo>
                    <a:lnTo>
                      <a:pt x="299" y="2583"/>
                    </a:lnTo>
                    <a:lnTo>
                      <a:pt x="256" y="2517"/>
                    </a:lnTo>
                    <a:lnTo>
                      <a:pt x="214" y="2450"/>
                    </a:lnTo>
                    <a:lnTo>
                      <a:pt x="177" y="2380"/>
                    </a:lnTo>
                    <a:lnTo>
                      <a:pt x="143" y="2309"/>
                    </a:lnTo>
                    <a:lnTo>
                      <a:pt x="112" y="2235"/>
                    </a:lnTo>
                    <a:lnTo>
                      <a:pt x="84" y="2161"/>
                    </a:lnTo>
                    <a:lnTo>
                      <a:pt x="61" y="2084"/>
                    </a:lnTo>
                    <a:lnTo>
                      <a:pt x="41" y="2006"/>
                    </a:lnTo>
                    <a:lnTo>
                      <a:pt x="25" y="1927"/>
                    </a:lnTo>
                    <a:lnTo>
                      <a:pt x="13" y="1846"/>
                    </a:lnTo>
                    <a:lnTo>
                      <a:pt x="4" y="1765"/>
                    </a:lnTo>
                    <a:lnTo>
                      <a:pt x="0" y="1682"/>
                    </a:lnTo>
                    <a:lnTo>
                      <a:pt x="0" y="1598"/>
                    </a:lnTo>
                    <a:lnTo>
                      <a:pt x="5" y="1515"/>
                    </a:lnTo>
                    <a:lnTo>
                      <a:pt x="13" y="1430"/>
                    </a:lnTo>
                    <a:lnTo>
                      <a:pt x="25" y="1348"/>
                    </a:lnTo>
                    <a:lnTo>
                      <a:pt x="42" y="1267"/>
                    </a:lnTo>
                    <a:lnTo>
                      <a:pt x="62" y="1187"/>
                    </a:lnTo>
                    <a:lnTo>
                      <a:pt x="86" y="1110"/>
                    </a:lnTo>
                    <a:lnTo>
                      <a:pt x="115" y="1034"/>
                    </a:lnTo>
                    <a:lnTo>
                      <a:pt x="146" y="960"/>
                    </a:lnTo>
                    <a:lnTo>
                      <a:pt x="181" y="888"/>
                    </a:lnTo>
                    <a:lnTo>
                      <a:pt x="218" y="818"/>
                    </a:lnTo>
                    <a:lnTo>
                      <a:pt x="261" y="750"/>
                    </a:lnTo>
                    <a:lnTo>
                      <a:pt x="305" y="685"/>
                    </a:lnTo>
                    <a:lnTo>
                      <a:pt x="352" y="622"/>
                    </a:lnTo>
                    <a:lnTo>
                      <a:pt x="403" y="561"/>
                    </a:lnTo>
                    <a:lnTo>
                      <a:pt x="456" y="503"/>
                    </a:lnTo>
                    <a:lnTo>
                      <a:pt x="511" y="448"/>
                    </a:lnTo>
                    <a:lnTo>
                      <a:pt x="570" y="395"/>
                    </a:lnTo>
                    <a:lnTo>
                      <a:pt x="630" y="345"/>
                    </a:lnTo>
                    <a:lnTo>
                      <a:pt x="694" y="298"/>
                    </a:lnTo>
                    <a:lnTo>
                      <a:pt x="759" y="254"/>
                    </a:lnTo>
                    <a:lnTo>
                      <a:pt x="827" y="213"/>
                    </a:lnTo>
                    <a:lnTo>
                      <a:pt x="896" y="176"/>
                    </a:lnTo>
                    <a:lnTo>
                      <a:pt x="968" y="142"/>
                    </a:lnTo>
                    <a:lnTo>
                      <a:pt x="1041" y="111"/>
                    </a:lnTo>
                    <a:lnTo>
                      <a:pt x="1116" y="84"/>
                    </a:lnTo>
                    <a:lnTo>
                      <a:pt x="1192" y="60"/>
                    </a:lnTo>
                    <a:lnTo>
                      <a:pt x="1270" y="40"/>
                    </a:lnTo>
                    <a:lnTo>
                      <a:pt x="1349" y="24"/>
                    </a:lnTo>
                    <a:lnTo>
                      <a:pt x="1430" y="12"/>
                    </a:lnTo>
                    <a:lnTo>
                      <a:pt x="1512" y="4"/>
                    </a:lnTo>
                    <a:lnTo>
                      <a:pt x="1594" y="0"/>
                    </a:lnTo>
                    <a:lnTo>
                      <a:pt x="1678" y="0"/>
                    </a:lnTo>
                    <a:lnTo>
                      <a:pt x="1761" y="4"/>
                    </a:lnTo>
                    <a:lnTo>
                      <a:pt x="1846" y="12"/>
                    </a:lnTo>
                    <a:lnTo>
                      <a:pt x="1927" y="25"/>
                    </a:lnTo>
                    <a:lnTo>
                      <a:pt x="2009" y="41"/>
                    </a:lnTo>
                    <a:lnTo>
                      <a:pt x="2089" y="61"/>
                    </a:lnTo>
                    <a:lnTo>
                      <a:pt x="2166" y="85"/>
                    </a:lnTo>
                    <a:lnTo>
                      <a:pt x="2242" y="113"/>
                    </a:lnTo>
                    <a:lnTo>
                      <a:pt x="2315" y="145"/>
                    </a:lnTo>
                    <a:lnTo>
                      <a:pt x="2388" y="180"/>
                    </a:lnTo>
                    <a:lnTo>
                      <a:pt x="2457" y="218"/>
                    </a:lnTo>
                    <a:lnTo>
                      <a:pt x="2526" y="260"/>
                    </a:lnTo>
                    <a:lnTo>
                      <a:pt x="2591" y="304"/>
                    </a:lnTo>
                    <a:lnTo>
                      <a:pt x="2654" y="351"/>
                    </a:lnTo>
                    <a:lnTo>
                      <a:pt x="2714" y="402"/>
                    </a:lnTo>
                    <a:lnTo>
                      <a:pt x="2772" y="455"/>
                    </a:lnTo>
                    <a:lnTo>
                      <a:pt x="2828" y="510"/>
                    </a:lnTo>
                    <a:lnTo>
                      <a:pt x="2880" y="569"/>
                    </a:lnTo>
                    <a:lnTo>
                      <a:pt x="2931" y="630"/>
                    </a:lnTo>
                    <a:lnTo>
                      <a:pt x="2977" y="694"/>
                    </a:lnTo>
                    <a:lnTo>
                      <a:pt x="3021" y="758"/>
                    </a:lnTo>
                    <a:lnTo>
                      <a:pt x="3061" y="826"/>
                    </a:lnTo>
                    <a:lnTo>
                      <a:pt x="3100" y="896"/>
                    </a:lnTo>
                    <a:lnTo>
                      <a:pt x="3134" y="967"/>
                    </a:lnTo>
                    <a:lnTo>
                      <a:pt x="3164" y="1040"/>
                    </a:lnTo>
                    <a:lnTo>
                      <a:pt x="3191" y="1115"/>
                    </a:lnTo>
                    <a:lnTo>
                      <a:pt x="3216" y="1191"/>
                    </a:lnTo>
                    <a:lnTo>
                      <a:pt x="3236" y="1269"/>
                    </a:lnTo>
                    <a:lnTo>
                      <a:pt x="3252" y="1349"/>
                    </a:lnTo>
                    <a:lnTo>
                      <a:pt x="3264" y="1429"/>
                    </a:lnTo>
                    <a:lnTo>
                      <a:pt x="3272" y="1511"/>
                    </a:lnTo>
                    <a:lnTo>
                      <a:pt x="3276" y="1593"/>
                    </a:lnTo>
                    <a:lnTo>
                      <a:pt x="3276" y="1677"/>
                    </a:lnTo>
                    <a:lnTo>
                      <a:pt x="3272" y="176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7" name="Freeform 178"/>
              <p:cNvSpPr>
                <a:spLocks/>
              </p:cNvSpPr>
              <p:nvPr/>
            </p:nvSpPr>
            <p:spPr bwMode="auto">
              <a:xfrm>
                <a:off x="1990" y="2516"/>
                <a:ext cx="43" cy="43"/>
              </a:xfrm>
              <a:custGeom>
                <a:avLst/>
                <a:gdLst>
                  <a:gd name="T0" fmla="*/ 0 w 602"/>
                  <a:gd name="T1" fmla="*/ 0 h 604"/>
                  <a:gd name="T2" fmla="*/ 0 w 602"/>
                  <a:gd name="T3" fmla="*/ 0 h 604"/>
                  <a:gd name="T4" fmla="*/ 0 w 602"/>
                  <a:gd name="T5" fmla="*/ 0 h 604"/>
                  <a:gd name="T6" fmla="*/ 0 w 602"/>
                  <a:gd name="T7" fmla="*/ 0 h 604"/>
                  <a:gd name="T8" fmla="*/ 0 w 602"/>
                  <a:gd name="T9" fmla="*/ 0 h 604"/>
                  <a:gd name="T10" fmla="*/ 0 w 602"/>
                  <a:gd name="T11" fmla="*/ 0 h 604"/>
                  <a:gd name="T12" fmla="*/ 0 w 602"/>
                  <a:gd name="T13" fmla="*/ 0 h 604"/>
                  <a:gd name="T14" fmla="*/ 0 w 602"/>
                  <a:gd name="T15" fmla="*/ 0 h 604"/>
                  <a:gd name="T16" fmla="*/ 0 w 602"/>
                  <a:gd name="T17" fmla="*/ 0 h 604"/>
                  <a:gd name="T18" fmla="*/ 0 w 602"/>
                  <a:gd name="T19" fmla="*/ 0 h 604"/>
                  <a:gd name="T20" fmla="*/ 0 w 602"/>
                  <a:gd name="T21" fmla="*/ 0 h 604"/>
                  <a:gd name="T22" fmla="*/ 0 w 602"/>
                  <a:gd name="T23" fmla="*/ 0 h 604"/>
                  <a:gd name="T24" fmla="*/ 0 w 602"/>
                  <a:gd name="T25" fmla="*/ 0 h 604"/>
                  <a:gd name="T26" fmla="*/ 0 w 602"/>
                  <a:gd name="T27" fmla="*/ 0 h 604"/>
                  <a:gd name="T28" fmla="*/ 0 w 602"/>
                  <a:gd name="T29" fmla="*/ 0 h 604"/>
                  <a:gd name="T30" fmla="*/ 0 w 602"/>
                  <a:gd name="T31" fmla="*/ 0 h 604"/>
                  <a:gd name="T32" fmla="*/ 0 w 602"/>
                  <a:gd name="T33" fmla="*/ 0 h 604"/>
                  <a:gd name="T34" fmla="*/ 0 w 602"/>
                  <a:gd name="T35" fmla="*/ 0 h 604"/>
                  <a:gd name="T36" fmla="*/ 0 w 602"/>
                  <a:gd name="T37" fmla="*/ 0 h 604"/>
                  <a:gd name="T38" fmla="*/ 0 w 602"/>
                  <a:gd name="T39" fmla="*/ 0 h 604"/>
                  <a:gd name="T40" fmla="*/ 0 w 602"/>
                  <a:gd name="T41" fmla="*/ 0 h 604"/>
                  <a:gd name="T42" fmla="*/ 0 w 602"/>
                  <a:gd name="T43" fmla="*/ 0 h 604"/>
                  <a:gd name="T44" fmla="*/ 0 w 602"/>
                  <a:gd name="T45" fmla="*/ 0 h 604"/>
                  <a:gd name="T46" fmla="*/ 0 w 602"/>
                  <a:gd name="T47" fmla="*/ 0 h 604"/>
                  <a:gd name="T48" fmla="*/ 0 w 602"/>
                  <a:gd name="T49" fmla="*/ 0 h 604"/>
                  <a:gd name="T50" fmla="*/ 0 w 602"/>
                  <a:gd name="T51" fmla="*/ 0 h 604"/>
                  <a:gd name="T52" fmla="*/ 0 w 602"/>
                  <a:gd name="T53" fmla="*/ 0 h 604"/>
                  <a:gd name="T54" fmla="*/ 0 w 602"/>
                  <a:gd name="T55" fmla="*/ 0 h 604"/>
                  <a:gd name="T56" fmla="*/ 0 w 602"/>
                  <a:gd name="T57" fmla="*/ 0 h 604"/>
                  <a:gd name="T58" fmla="*/ 0 w 602"/>
                  <a:gd name="T59" fmla="*/ 0 h 604"/>
                  <a:gd name="T60" fmla="*/ 0 w 602"/>
                  <a:gd name="T61" fmla="*/ 0 h 604"/>
                  <a:gd name="T62" fmla="*/ 0 w 602"/>
                  <a:gd name="T63" fmla="*/ 0 h 604"/>
                  <a:gd name="T64" fmla="*/ 0 w 602"/>
                  <a:gd name="T65" fmla="*/ 0 h 604"/>
                  <a:gd name="T66" fmla="*/ 0 w 602"/>
                  <a:gd name="T67" fmla="*/ 0 h 604"/>
                  <a:gd name="T68" fmla="*/ 0 w 602"/>
                  <a:gd name="T69" fmla="*/ 0 h 604"/>
                  <a:gd name="T70" fmla="*/ 0 w 602"/>
                  <a:gd name="T71" fmla="*/ 0 h 604"/>
                  <a:gd name="T72" fmla="*/ 0 w 602"/>
                  <a:gd name="T73" fmla="*/ 0 h 604"/>
                  <a:gd name="T74" fmla="*/ 0 w 602"/>
                  <a:gd name="T75" fmla="*/ 0 h 604"/>
                  <a:gd name="T76" fmla="*/ 0 w 602"/>
                  <a:gd name="T77" fmla="*/ 0 h 604"/>
                  <a:gd name="T78" fmla="*/ 0 w 602"/>
                  <a:gd name="T79" fmla="*/ 0 h 604"/>
                  <a:gd name="T80" fmla="*/ 0 w 602"/>
                  <a:gd name="T81" fmla="*/ 0 h 604"/>
                  <a:gd name="T82" fmla="*/ 0 w 602"/>
                  <a:gd name="T83" fmla="*/ 0 h 604"/>
                  <a:gd name="T84" fmla="*/ 0 w 602"/>
                  <a:gd name="T85" fmla="*/ 0 h 6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604">
                    <a:moveTo>
                      <a:pt x="4" y="353"/>
                    </a:moveTo>
                    <a:lnTo>
                      <a:pt x="7" y="368"/>
                    </a:lnTo>
                    <a:lnTo>
                      <a:pt x="11" y="383"/>
                    </a:lnTo>
                    <a:lnTo>
                      <a:pt x="15" y="397"/>
                    </a:lnTo>
                    <a:lnTo>
                      <a:pt x="20" y="411"/>
                    </a:lnTo>
                    <a:lnTo>
                      <a:pt x="26" y="426"/>
                    </a:lnTo>
                    <a:lnTo>
                      <a:pt x="32" y="439"/>
                    </a:lnTo>
                    <a:lnTo>
                      <a:pt x="39" y="452"/>
                    </a:lnTo>
                    <a:lnTo>
                      <a:pt x="47" y="465"/>
                    </a:lnTo>
                    <a:lnTo>
                      <a:pt x="55" y="477"/>
                    </a:lnTo>
                    <a:lnTo>
                      <a:pt x="64" y="488"/>
                    </a:lnTo>
                    <a:lnTo>
                      <a:pt x="73" y="499"/>
                    </a:lnTo>
                    <a:lnTo>
                      <a:pt x="83" y="510"/>
                    </a:lnTo>
                    <a:lnTo>
                      <a:pt x="93" y="520"/>
                    </a:lnTo>
                    <a:lnTo>
                      <a:pt x="104" y="530"/>
                    </a:lnTo>
                    <a:lnTo>
                      <a:pt x="116" y="539"/>
                    </a:lnTo>
                    <a:lnTo>
                      <a:pt x="127" y="548"/>
                    </a:lnTo>
                    <a:lnTo>
                      <a:pt x="139" y="557"/>
                    </a:lnTo>
                    <a:lnTo>
                      <a:pt x="151" y="564"/>
                    </a:lnTo>
                    <a:lnTo>
                      <a:pt x="164" y="571"/>
                    </a:lnTo>
                    <a:lnTo>
                      <a:pt x="177" y="577"/>
                    </a:lnTo>
                    <a:lnTo>
                      <a:pt x="190" y="583"/>
                    </a:lnTo>
                    <a:lnTo>
                      <a:pt x="204" y="588"/>
                    </a:lnTo>
                    <a:lnTo>
                      <a:pt x="218" y="592"/>
                    </a:lnTo>
                    <a:lnTo>
                      <a:pt x="232" y="596"/>
                    </a:lnTo>
                    <a:lnTo>
                      <a:pt x="246" y="599"/>
                    </a:lnTo>
                    <a:lnTo>
                      <a:pt x="262" y="601"/>
                    </a:lnTo>
                    <a:lnTo>
                      <a:pt x="276" y="603"/>
                    </a:lnTo>
                    <a:lnTo>
                      <a:pt x="291" y="604"/>
                    </a:lnTo>
                    <a:lnTo>
                      <a:pt x="306" y="604"/>
                    </a:lnTo>
                    <a:lnTo>
                      <a:pt x="321" y="603"/>
                    </a:lnTo>
                    <a:lnTo>
                      <a:pt x="337" y="602"/>
                    </a:lnTo>
                    <a:lnTo>
                      <a:pt x="352" y="599"/>
                    </a:lnTo>
                    <a:lnTo>
                      <a:pt x="367" y="597"/>
                    </a:lnTo>
                    <a:lnTo>
                      <a:pt x="382" y="593"/>
                    </a:lnTo>
                    <a:lnTo>
                      <a:pt x="397" y="588"/>
                    </a:lnTo>
                    <a:lnTo>
                      <a:pt x="411" y="583"/>
                    </a:lnTo>
                    <a:lnTo>
                      <a:pt x="425" y="578"/>
                    </a:lnTo>
                    <a:lnTo>
                      <a:pt x="438" y="571"/>
                    </a:lnTo>
                    <a:lnTo>
                      <a:pt x="451" y="564"/>
                    </a:lnTo>
                    <a:lnTo>
                      <a:pt x="464" y="557"/>
                    </a:lnTo>
                    <a:lnTo>
                      <a:pt x="476" y="548"/>
                    </a:lnTo>
                    <a:lnTo>
                      <a:pt x="487" y="539"/>
                    </a:lnTo>
                    <a:lnTo>
                      <a:pt x="498" y="530"/>
                    </a:lnTo>
                    <a:lnTo>
                      <a:pt x="509" y="520"/>
                    </a:lnTo>
                    <a:lnTo>
                      <a:pt x="519" y="510"/>
                    </a:lnTo>
                    <a:lnTo>
                      <a:pt x="529" y="499"/>
                    </a:lnTo>
                    <a:lnTo>
                      <a:pt x="539" y="488"/>
                    </a:lnTo>
                    <a:lnTo>
                      <a:pt x="548" y="476"/>
                    </a:lnTo>
                    <a:lnTo>
                      <a:pt x="555" y="465"/>
                    </a:lnTo>
                    <a:lnTo>
                      <a:pt x="563" y="452"/>
                    </a:lnTo>
                    <a:lnTo>
                      <a:pt x="570" y="440"/>
                    </a:lnTo>
                    <a:lnTo>
                      <a:pt x="576" y="427"/>
                    </a:lnTo>
                    <a:lnTo>
                      <a:pt x="582" y="412"/>
                    </a:lnTo>
                    <a:lnTo>
                      <a:pt x="587" y="399"/>
                    </a:lnTo>
                    <a:lnTo>
                      <a:pt x="591" y="385"/>
                    </a:lnTo>
                    <a:lnTo>
                      <a:pt x="595" y="371"/>
                    </a:lnTo>
                    <a:lnTo>
                      <a:pt x="598" y="357"/>
                    </a:lnTo>
                    <a:lnTo>
                      <a:pt x="600" y="342"/>
                    </a:lnTo>
                    <a:lnTo>
                      <a:pt x="602" y="327"/>
                    </a:lnTo>
                    <a:lnTo>
                      <a:pt x="602" y="313"/>
                    </a:lnTo>
                    <a:lnTo>
                      <a:pt x="602" y="298"/>
                    </a:lnTo>
                    <a:lnTo>
                      <a:pt x="602" y="283"/>
                    </a:lnTo>
                    <a:lnTo>
                      <a:pt x="600" y="266"/>
                    </a:lnTo>
                    <a:lnTo>
                      <a:pt x="598" y="251"/>
                    </a:lnTo>
                    <a:lnTo>
                      <a:pt x="595" y="236"/>
                    </a:lnTo>
                    <a:lnTo>
                      <a:pt x="592" y="221"/>
                    </a:lnTo>
                    <a:lnTo>
                      <a:pt x="587" y="207"/>
                    </a:lnTo>
                    <a:lnTo>
                      <a:pt x="582" y="193"/>
                    </a:lnTo>
                    <a:lnTo>
                      <a:pt x="576" y="179"/>
                    </a:lnTo>
                    <a:lnTo>
                      <a:pt x="570" y="166"/>
                    </a:lnTo>
                    <a:lnTo>
                      <a:pt x="563" y="153"/>
                    </a:lnTo>
                    <a:lnTo>
                      <a:pt x="555" y="139"/>
                    </a:lnTo>
                    <a:lnTo>
                      <a:pt x="547" y="127"/>
                    </a:lnTo>
                    <a:lnTo>
                      <a:pt x="539" y="116"/>
                    </a:lnTo>
                    <a:lnTo>
                      <a:pt x="528" y="105"/>
                    </a:lnTo>
                    <a:lnTo>
                      <a:pt x="519" y="94"/>
                    </a:lnTo>
                    <a:lnTo>
                      <a:pt x="508" y="84"/>
                    </a:lnTo>
                    <a:lnTo>
                      <a:pt x="498" y="74"/>
                    </a:lnTo>
                    <a:lnTo>
                      <a:pt x="487" y="65"/>
                    </a:lnTo>
                    <a:lnTo>
                      <a:pt x="475" y="56"/>
                    </a:lnTo>
                    <a:lnTo>
                      <a:pt x="463" y="48"/>
                    </a:lnTo>
                    <a:lnTo>
                      <a:pt x="451" y="41"/>
                    </a:lnTo>
                    <a:lnTo>
                      <a:pt x="438" y="34"/>
                    </a:lnTo>
                    <a:lnTo>
                      <a:pt x="425" y="28"/>
                    </a:lnTo>
                    <a:lnTo>
                      <a:pt x="412" y="22"/>
                    </a:lnTo>
                    <a:lnTo>
                      <a:pt x="399" y="17"/>
                    </a:lnTo>
                    <a:lnTo>
                      <a:pt x="384" y="13"/>
                    </a:lnTo>
                    <a:lnTo>
                      <a:pt x="370" y="8"/>
                    </a:lnTo>
                    <a:lnTo>
                      <a:pt x="355" y="5"/>
                    </a:lnTo>
                    <a:lnTo>
                      <a:pt x="341" y="3"/>
                    </a:lnTo>
                    <a:lnTo>
                      <a:pt x="326" y="1"/>
                    </a:lnTo>
                    <a:lnTo>
                      <a:pt x="311" y="0"/>
                    </a:lnTo>
                    <a:lnTo>
                      <a:pt x="296" y="0"/>
                    </a:lnTo>
                    <a:lnTo>
                      <a:pt x="281" y="1"/>
                    </a:lnTo>
                    <a:lnTo>
                      <a:pt x="266" y="2"/>
                    </a:lnTo>
                    <a:lnTo>
                      <a:pt x="250" y="4"/>
                    </a:lnTo>
                    <a:lnTo>
                      <a:pt x="235" y="7"/>
                    </a:lnTo>
                    <a:lnTo>
                      <a:pt x="220" y="12"/>
                    </a:lnTo>
                    <a:lnTo>
                      <a:pt x="206" y="17"/>
                    </a:lnTo>
                    <a:lnTo>
                      <a:pt x="192" y="22"/>
                    </a:lnTo>
                    <a:lnTo>
                      <a:pt x="178" y="27"/>
                    </a:lnTo>
                    <a:lnTo>
                      <a:pt x="164" y="34"/>
                    </a:lnTo>
                    <a:lnTo>
                      <a:pt x="152" y="41"/>
                    </a:lnTo>
                    <a:lnTo>
                      <a:pt x="139" y="48"/>
                    </a:lnTo>
                    <a:lnTo>
                      <a:pt x="127" y="56"/>
                    </a:lnTo>
                    <a:lnTo>
                      <a:pt x="115" y="65"/>
                    </a:lnTo>
                    <a:lnTo>
                      <a:pt x="103" y="74"/>
                    </a:lnTo>
                    <a:lnTo>
                      <a:pt x="93" y="84"/>
                    </a:lnTo>
                    <a:lnTo>
                      <a:pt x="82" y="94"/>
                    </a:lnTo>
                    <a:lnTo>
                      <a:pt x="73" y="105"/>
                    </a:lnTo>
                    <a:lnTo>
                      <a:pt x="64" y="116"/>
                    </a:lnTo>
                    <a:lnTo>
                      <a:pt x="55" y="127"/>
                    </a:lnTo>
                    <a:lnTo>
                      <a:pt x="47" y="139"/>
                    </a:lnTo>
                    <a:lnTo>
                      <a:pt x="40" y="153"/>
                    </a:lnTo>
                    <a:lnTo>
                      <a:pt x="33" y="165"/>
                    </a:lnTo>
                    <a:lnTo>
                      <a:pt x="26" y="178"/>
                    </a:lnTo>
                    <a:lnTo>
                      <a:pt x="21" y="192"/>
                    </a:lnTo>
                    <a:lnTo>
                      <a:pt x="16" y="205"/>
                    </a:lnTo>
                    <a:lnTo>
                      <a:pt x="11" y="219"/>
                    </a:lnTo>
                    <a:lnTo>
                      <a:pt x="8" y="233"/>
                    </a:lnTo>
                    <a:lnTo>
                      <a:pt x="5" y="247"/>
                    </a:lnTo>
                    <a:lnTo>
                      <a:pt x="2" y="262"/>
                    </a:lnTo>
                    <a:lnTo>
                      <a:pt x="1" y="277"/>
                    </a:lnTo>
                    <a:lnTo>
                      <a:pt x="0" y="292"/>
                    </a:lnTo>
                    <a:lnTo>
                      <a:pt x="0" y="307"/>
                    </a:lnTo>
                    <a:lnTo>
                      <a:pt x="1" y="322"/>
                    </a:lnTo>
                    <a:lnTo>
                      <a:pt x="2" y="338"/>
                    </a:lnTo>
                    <a:lnTo>
                      <a:pt x="4" y="353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8" name="Freeform 179"/>
              <p:cNvSpPr>
                <a:spLocks/>
              </p:cNvSpPr>
              <p:nvPr/>
            </p:nvSpPr>
            <p:spPr bwMode="auto">
              <a:xfrm>
                <a:off x="1945" y="2495"/>
                <a:ext cx="48" cy="48"/>
              </a:xfrm>
              <a:custGeom>
                <a:avLst/>
                <a:gdLst>
                  <a:gd name="T0" fmla="*/ 0 w 680"/>
                  <a:gd name="T1" fmla="*/ 0 h 680"/>
                  <a:gd name="T2" fmla="*/ 0 w 680"/>
                  <a:gd name="T3" fmla="*/ 0 h 680"/>
                  <a:gd name="T4" fmla="*/ 0 w 680"/>
                  <a:gd name="T5" fmla="*/ 0 h 680"/>
                  <a:gd name="T6" fmla="*/ 0 w 680"/>
                  <a:gd name="T7" fmla="*/ 0 h 680"/>
                  <a:gd name="T8" fmla="*/ 0 w 680"/>
                  <a:gd name="T9" fmla="*/ 0 h 680"/>
                  <a:gd name="T10" fmla="*/ 0 w 680"/>
                  <a:gd name="T11" fmla="*/ 0 h 680"/>
                  <a:gd name="T12" fmla="*/ 0 w 680"/>
                  <a:gd name="T13" fmla="*/ 0 h 680"/>
                  <a:gd name="T14" fmla="*/ 0 w 680"/>
                  <a:gd name="T15" fmla="*/ 0 h 680"/>
                  <a:gd name="T16" fmla="*/ 0 w 680"/>
                  <a:gd name="T17" fmla="*/ 0 h 680"/>
                  <a:gd name="T18" fmla="*/ 0 w 680"/>
                  <a:gd name="T19" fmla="*/ 0 h 680"/>
                  <a:gd name="T20" fmla="*/ 0 w 680"/>
                  <a:gd name="T21" fmla="*/ 0 h 680"/>
                  <a:gd name="T22" fmla="*/ 0 w 680"/>
                  <a:gd name="T23" fmla="*/ 0 h 680"/>
                  <a:gd name="T24" fmla="*/ 0 w 680"/>
                  <a:gd name="T25" fmla="*/ 0 h 680"/>
                  <a:gd name="T26" fmla="*/ 0 w 680"/>
                  <a:gd name="T27" fmla="*/ 0 h 680"/>
                  <a:gd name="T28" fmla="*/ 0 w 680"/>
                  <a:gd name="T29" fmla="*/ 0 h 680"/>
                  <a:gd name="T30" fmla="*/ 0 w 680"/>
                  <a:gd name="T31" fmla="*/ 0 h 680"/>
                  <a:gd name="T32" fmla="*/ 0 w 680"/>
                  <a:gd name="T33" fmla="*/ 0 h 680"/>
                  <a:gd name="T34" fmla="*/ 0 w 680"/>
                  <a:gd name="T35" fmla="*/ 0 h 680"/>
                  <a:gd name="T36" fmla="*/ 0 w 680"/>
                  <a:gd name="T37" fmla="*/ 0 h 680"/>
                  <a:gd name="T38" fmla="*/ 0 w 680"/>
                  <a:gd name="T39" fmla="*/ 0 h 680"/>
                  <a:gd name="T40" fmla="*/ 0 w 680"/>
                  <a:gd name="T41" fmla="*/ 0 h 680"/>
                  <a:gd name="T42" fmla="*/ 0 w 680"/>
                  <a:gd name="T43" fmla="*/ 0 h 680"/>
                  <a:gd name="T44" fmla="*/ 0 w 680"/>
                  <a:gd name="T45" fmla="*/ 0 h 680"/>
                  <a:gd name="T46" fmla="*/ 0 w 680"/>
                  <a:gd name="T47" fmla="*/ 0 h 680"/>
                  <a:gd name="T48" fmla="*/ 0 w 680"/>
                  <a:gd name="T49" fmla="*/ 0 h 680"/>
                  <a:gd name="T50" fmla="*/ 0 w 680"/>
                  <a:gd name="T51" fmla="*/ 0 h 680"/>
                  <a:gd name="T52" fmla="*/ 0 w 680"/>
                  <a:gd name="T53" fmla="*/ 0 h 680"/>
                  <a:gd name="T54" fmla="*/ 0 w 680"/>
                  <a:gd name="T55" fmla="*/ 0 h 680"/>
                  <a:gd name="T56" fmla="*/ 0 w 680"/>
                  <a:gd name="T57" fmla="*/ 0 h 680"/>
                  <a:gd name="T58" fmla="*/ 0 w 680"/>
                  <a:gd name="T59" fmla="*/ 0 h 680"/>
                  <a:gd name="T60" fmla="*/ 0 w 680"/>
                  <a:gd name="T61" fmla="*/ 0 h 680"/>
                  <a:gd name="T62" fmla="*/ 0 w 680"/>
                  <a:gd name="T63" fmla="*/ 0 h 680"/>
                  <a:gd name="T64" fmla="*/ 0 w 680"/>
                  <a:gd name="T65" fmla="*/ 0 h 680"/>
                  <a:gd name="T66" fmla="*/ 0 w 680"/>
                  <a:gd name="T67" fmla="*/ 0 h 680"/>
                  <a:gd name="T68" fmla="*/ 0 w 680"/>
                  <a:gd name="T69" fmla="*/ 0 h 680"/>
                  <a:gd name="T70" fmla="*/ 0 w 680"/>
                  <a:gd name="T71" fmla="*/ 0 h 680"/>
                  <a:gd name="T72" fmla="*/ 0 w 680"/>
                  <a:gd name="T73" fmla="*/ 0 h 680"/>
                  <a:gd name="T74" fmla="*/ 0 w 680"/>
                  <a:gd name="T75" fmla="*/ 0 h 680"/>
                  <a:gd name="T76" fmla="*/ 0 w 680"/>
                  <a:gd name="T77" fmla="*/ 0 h 680"/>
                  <a:gd name="T78" fmla="*/ 0 w 680"/>
                  <a:gd name="T79" fmla="*/ 0 h 680"/>
                  <a:gd name="T80" fmla="*/ 0 w 680"/>
                  <a:gd name="T81" fmla="*/ 0 h 680"/>
                  <a:gd name="T82" fmla="*/ 0 w 680"/>
                  <a:gd name="T83" fmla="*/ 0 h 680"/>
                  <a:gd name="T84" fmla="*/ 0 w 680"/>
                  <a:gd name="T85" fmla="*/ 0 h 68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80" h="680">
                    <a:moveTo>
                      <a:pt x="657" y="218"/>
                    </a:moveTo>
                    <a:lnTo>
                      <a:pt x="663" y="235"/>
                    </a:lnTo>
                    <a:lnTo>
                      <a:pt x="668" y="251"/>
                    </a:lnTo>
                    <a:lnTo>
                      <a:pt x="672" y="268"/>
                    </a:lnTo>
                    <a:lnTo>
                      <a:pt x="675" y="284"/>
                    </a:lnTo>
                    <a:lnTo>
                      <a:pt x="677" y="301"/>
                    </a:lnTo>
                    <a:lnTo>
                      <a:pt x="679" y="319"/>
                    </a:lnTo>
                    <a:lnTo>
                      <a:pt x="680" y="335"/>
                    </a:lnTo>
                    <a:lnTo>
                      <a:pt x="680" y="352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0"/>
                    </a:lnTo>
                    <a:lnTo>
                      <a:pt x="671" y="416"/>
                    </a:lnTo>
                    <a:lnTo>
                      <a:pt x="667" y="432"/>
                    </a:lnTo>
                    <a:lnTo>
                      <a:pt x="662" y="448"/>
                    </a:lnTo>
                    <a:lnTo>
                      <a:pt x="657" y="464"/>
                    </a:lnTo>
                    <a:lnTo>
                      <a:pt x="651" y="479"/>
                    </a:lnTo>
                    <a:lnTo>
                      <a:pt x="644" y="493"/>
                    </a:lnTo>
                    <a:lnTo>
                      <a:pt x="636" y="508"/>
                    </a:lnTo>
                    <a:lnTo>
                      <a:pt x="628" y="522"/>
                    </a:lnTo>
                    <a:lnTo>
                      <a:pt x="619" y="535"/>
                    </a:lnTo>
                    <a:lnTo>
                      <a:pt x="609" y="548"/>
                    </a:lnTo>
                    <a:lnTo>
                      <a:pt x="598" y="561"/>
                    </a:lnTo>
                    <a:lnTo>
                      <a:pt x="587" y="573"/>
                    </a:lnTo>
                    <a:lnTo>
                      <a:pt x="576" y="586"/>
                    </a:lnTo>
                    <a:lnTo>
                      <a:pt x="563" y="597"/>
                    </a:lnTo>
                    <a:lnTo>
                      <a:pt x="551" y="608"/>
                    </a:lnTo>
                    <a:lnTo>
                      <a:pt x="537" y="618"/>
                    </a:lnTo>
                    <a:lnTo>
                      <a:pt x="524" y="627"/>
                    </a:lnTo>
                    <a:lnTo>
                      <a:pt x="509" y="636"/>
                    </a:lnTo>
                    <a:lnTo>
                      <a:pt x="494" y="644"/>
                    </a:lnTo>
                    <a:lnTo>
                      <a:pt x="479" y="651"/>
                    </a:lnTo>
                    <a:lnTo>
                      <a:pt x="461" y="658"/>
                    </a:lnTo>
                    <a:lnTo>
                      <a:pt x="445" y="664"/>
                    </a:lnTo>
                    <a:lnTo>
                      <a:pt x="429" y="669"/>
                    </a:lnTo>
                    <a:lnTo>
                      <a:pt x="412" y="673"/>
                    </a:lnTo>
                    <a:lnTo>
                      <a:pt x="396" y="676"/>
                    </a:lnTo>
                    <a:lnTo>
                      <a:pt x="379" y="678"/>
                    </a:lnTo>
                    <a:lnTo>
                      <a:pt x="362" y="680"/>
                    </a:lnTo>
                    <a:lnTo>
                      <a:pt x="346" y="680"/>
                    </a:lnTo>
                    <a:lnTo>
                      <a:pt x="329" y="680"/>
                    </a:lnTo>
                    <a:lnTo>
                      <a:pt x="312" y="679"/>
                    </a:lnTo>
                    <a:lnTo>
                      <a:pt x="296" y="678"/>
                    </a:lnTo>
                    <a:lnTo>
                      <a:pt x="280" y="675"/>
                    </a:lnTo>
                    <a:lnTo>
                      <a:pt x="264" y="672"/>
                    </a:lnTo>
                    <a:lnTo>
                      <a:pt x="248" y="668"/>
                    </a:lnTo>
                    <a:lnTo>
                      <a:pt x="232" y="663"/>
                    </a:lnTo>
                    <a:lnTo>
                      <a:pt x="217" y="658"/>
                    </a:lnTo>
                    <a:lnTo>
                      <a:pt x="202" y="651"/>
                    </a:lnTo>
                    <a:lnTo>
                      <a:pt x="187" y="644"/>
                    </a:lnTo>
                    <a:lnTo>
                      <a:pt x="172" y="637"/>
                    </a:lnTo>
                    <a:lnTo>
                      <a:pt x="158" y="629"/>
                    </a:lnTo>
                    <a:lnTo>
                      <a:pt x="145" y="619"/>
                    </a:lnTo>
                    <a:lnTo>
                      <a:pt x="132" y="610"/>
                    </a:lnTo>
                    <a:lnTo>
                      <a:pt x="119" y="600"/>
                    </a:lnTo>
                    <a:lnTo>
                      <a:pt x="107" y="589"/>
                    </a:lnTo>
                    <a:lnTo>
                      <a:pt x="95" y="576"/>
                    </a:lnTo>
                    <a:lnTo>
                      <a:pt x="84" y="564"/>
                    </a:lnTo>
                    <a:lnTo>
                      <a:pt x="73" y="551"/>
                    </a:lnTo>
                    <a:lnTo>
                      <a:pt x="63" y="538"/>
                    </a:lnTo>
                    <a:lnTo>
                      <a:pt x="54" y="524"/>
                    </a:lnTo>
                    <a:lnTo>
                      <a:pt x="45" y="510"/>
                    </a:lnTo>
                    <a:lnTo>
                      <a:pt x="36" y="495"/>
                    </a:lnTo>
                    <a:lnTo>
                      <a:pt x="29" y="479"/>
                    </a:lnTo>
                    <a:lnTo>
                      <a:pt x="22" y="463"/>
                    </a:lnTo>
                    <a:lnTo>
                      <a:pt x="16" y="447"/>
                    </a:lnTo>
                    <a:lnTo>
                      <a:pt x="11" y="429"/>
                    </a:lnTo>
                    <a:lnTo>
                      <a:pt x="7" y="413"/>
                    </a:lnTo>
                    <a:lnTo>
                      <a:pt x="4" y="396"/>
                    </a:lnTo>
                    <a:lnTo>
                      <a:pt x="2" y="380"/>
                    </a:lnTo>
                    <a:lnTo>
                      <a:pt x="0" y="363"/>
                    </a:lnTo>
                    <a:lnTo>
                      <a:pt x="0" y="347"/>
                    </a:lnTo>
                    <a:lnTo>
                      <a:pt x="0" y="330"/>
                    </a:lnTo>
                    <a:lnTo>
                      <a:pt x="1" y="314"/>
                    </a:lnTo>
                    <a:lnTo>
                      <a:pt x="2" y="296"/>
                    </a:lnTo>
                    <a:lnTo>
                      <a:pt x="5" y="280"/>
                    </a:lnTo>
                    <a:lnTo>
                      <a:pt x="8" y="264"/>
                    </a:lnTo>
                    <a:lnTo>
                      <a:pt x="12" y="249"/>
                    </a:lnTo>
                    <a:lnTo>
                      <a:pt x="17" y="233"/>
                    </a:lnTo>
                    <a:lnTo>
                      <a:pt x="22" y="218"/>
                    </a:lnTo>
                    <a:lnTo>
                      <a:pt x="29" y="203"/>
                    </a:lnTo>
                    <a:lnTo>
                      <a:pt x="36" y="188"/>
                    </a:lnTo>
                    <a:lnTo>
                      <a:pt x="44" y="173"/>
                    </a:lnTo>
                    <a:lnTo>
                      <a:pt x="53" y="159"/>
                    </a:lnTo>
                    <a:lnTo>
                      <a:pt x="62" y="145"/>
                    </a:lnTo>
                    <a:lnTo>
                      <a:pt x="71" y="132"/>
                    </a:lnTo>
                    <a:lnTo>
                      <a:pt x="81" y="120"/>
                    </a:lnTo>
                    <a:lnTo>
                      <a:pt x="92" y="107"/>
                    </a:lnTo>
                    <a:lnTo>
                      <a:pt x="104" y="96"/>
                    </a:lnTo>
                    <a:lnTo>
                      <a:pt x="116" y="85"/>
                    </a:lnTo>
                    <a:lnTo>
                      <a:pt x="129" y="74"/>
                    </a:lnTo>
                    <a:lnTo>
                      <a:pt x="142" y="64"/>
                    </a:lnTo>
                    <a:lnTo>
                      <a:pt x="156" y="55"/>
                    </a:lnTo>
                    <a:lnTo>
                      <a:pt x="170" y="46"/>
                    </a:lnTo>
                    <a:lnTo>
                      <a:pt x="186" y="37"/>
                    </a:lnTo>
                    <a:lnTo>
                      <a:pt x="202" y="29"/>
                    </a:lnTo>
                    <a:lnTo>
                      <a:pt x="218" y="23"/>
                    </a:lnTo>
                    <a:lnTo>
                      <a:pt x="234" y="17"/>
                    </a:lnTo>
                    <a:lnTo>
                      <a:pt x="251" y="12"/>
                    </a:lnTo>
                    <a:lnTo>
                      <a:pt x="267" y="8"/>
                    </a:lnTo>
                    <a:lnTo>
                      <a:pt x="284" y="5"/>
                    </a:lnTo>
                    <a:lnTo>
                      <a:pt x="300" y="2"/>
                    </a:lnTo>
                    <a:lnTo>
                      <a:pt x="317" y="1"/>
                    </a:lnTo>
                    <a:lnTo>
                      <a:pt x="334" y="0"/>
                    </a:lnTo>
                    <a:lnTo>
                      <a:pt x="351" y="0"/>
                    </a:lnTo>
                    <a:lnTo>
                      <a:pt x="367" y="1"/>
                    </a:lnTo>
                    <a:lnTo>
                      <a:pt x="384" y="3"/>
                    </a:lnTo>
                    <a:lnTo>
                      <a:pt x="400" y="6"/>
                    </a:lnTo>
                    <a:lnTo>
                      <a:pt x="416" y="9"/>
                    </a:lnTo>
                    <a:lnTo>
                      <a:pt x="431" y="13"/>
                    </a:lnTo>
                    <a:lnTo>
                      <a:pt x="447" y="18"/>
                    </a:lnTo>
                    <a:lnTo>
                      <a:pt x="462" y="23"/>
                    </a:lnTo>
                    <a:lnTo>
                      <a:pt x="478" y="29"/>
                    </a:lnTo>
                    <a:lnTo>
                      <a:pt x="493" y="36"/>
                    </a:lnTo>
                    <a:lnTo>
                      <a:pt x="507" y="45"/>
                    </a:lnTo>
                    <a:lnTo>
                      <a:pt x="521" y="53"/>
                    </a:lnTo>
                    <a:lnTo>
                      <a:pt x="534" y="62"/>
                    </a:lnTo>
                    <a:lnTo>
                      <a:pt x="548" y="72"/>
                    </a:lnTo>
                    <a:lnTo>
                      <a:pt x="560" y="82"/>
                    </a:lnTo>
                    <a:lnTo>
                      <a:pt x="572" y="93"/>
                    </a:lnTo>
                    <a:lnTo>
                      <a:pt x="584" y="104"/>
                    </a:lnTo>
                    <a:lnTo>
                      <a:pt x="595" y="117"/>
                    </a:lnTo>
                    <a:lnTo>
                      <a:pt x="606" y="129"/>
                    </a:lnTo>
                    <a:lnTo>
                      <a:pt x="617" y="143"/>
                    </a:lnTo>
                    <a:lnTo>
                      <a:pt x="626" y="156"/>
                    </a:lnTo>
                    <a:lnTo>
                      <a:pt x="635" y="171"/>
                    </a:lnTo>
                    <a:lnTo>
                      <a:pt x="643" y="187"/>
                    </a:lnTo>
                    <a:lnTo>
                      <a:pt x="650" y="202"/>
                    </a:lnTo>
                    <a:lnTo>
                      <a:pt x="657" y="218"/>
                    </a:lnTo>
                    <a:close/>
                  </a:path>
                </a:pathLst>
              </a:custGeom>
              <a:solidFill>
                <a:srgbClr val="F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9" name="Freeform 180"/>
              <p:cNvSpPr>
                <a:spLocks/>
              </p:cNvSpPr>
              <p:nvPr/>
            </p:nvSpPr>
            <p:spPr bwMode="auto">
              <a:xfrm>
                <a:off x="1951" y="2568"/>
                <a:ext cx="48" cy="22"/>
              </a:xfrm>
              <a:custGeom>
                <a:avLst/>
                <a:gdLst>
                  <a:gd name="T0" fmla="*/ 0 w 675"/>
                  <a:gd name="T1" fmla="*/ 0 h 313"/>
                  <a:gd name="T2" fmla="*/ 0 w 675"/>
                  <a:gd name="T3" fmla="*/ 0 h 313"/>
                  <a:gd name="T4" fmla="*/ 0 w 675"/>
                  <a:gd name="T5" fmla="*/ 0 h 313"/>
                  <a:gd name="T6" fmla="*/ 0 w 675"/>
                  <a:gd name="T7" fmla="*/ 0 h 313"/>
                  <a:gd name="T8" fmla="*/ 0 w 675"/>
                  <a:gd name="T9" fmla="*/ 0 h 313"/>
                  <a:gd name="T10" fmla="*/ 0 w 675"/>
                  <a:gd name="T11" fmla="*/ 0 h 313"/>
                  <a:gd name="T12" fmla="*/ 0 w 675"/>
                  <a:gd name="T13" fmla="*/ 0 h 313"/>
                  <a:gd name="T14" fmla="*/ 0 w 675"/>
                  <a:gd name="T15" fmla="*/ 0 h 313"/>
                  <a:gd name="T16" fmla="*/ 0 w 675"/>
                  <a:gd name="T17" fmla="*/ 0 h 313"/>
                  <a:gd name="T18" fmla="*/ 0 w 675"/>
                  <a:gd name="T19" fmla="*/ 0 h 313"/>
                  <a:gd name="T20" fmla="*/ 0 w 675"/>
                  <a:gd name="T21" fmla="*/ 0 h 313"/>
                  <a:gd name="T22" fmla="*/ 0 w 675"/>
                  <a:gd name="T23" fmla="*/ 0 h 313"/>
                  <a:gd name="T24" fmla="*/ 0 w 675"/>
                  <a:gd name="T25" fmla="*/ 0 h 313"/>
                  <a:gd name="T26" fmla="*/ 0 w 675"/>
                  <a:gd name="T27" fmla="*/ 0 h 313"/>
                  <a:gd name="T28" fmla="*/ 0 w 675"/>
                  <a:gd name="T29" fmla="*/ 0 h 313"/>
                  <a:gd name="T30" fmla="*/ 0 w 675"/>
                  <a:gd name="T31" fmla="*/ 0 h 313"/>
                  <a:gd name="T32" fmla="*/ 0 w 675"/>
                  <a:gd name="T33" fmla="*/ 0 h 313"/>
                  <a:gd name="T34" fmla="*/ 0 w 675"/>
                  <a:gd name="T35" fmla="*/ 0 h 313"/>
                  <a:gd name="T36" fmla="*/ 0 w 675"/>
                  <a:gd name="T37" fmla="*/ 0 h 313"/>
                  <a:gd name="T38" fmla="*/ 0 w 675"/>
                  <a:gd name="T39" fmla="*/ 0 h 313"/>
                  <a:gd name="T40" fmla="*/ 0 w 675"/>
                  <a:gd name="T41" fmla="*/ 0 h 313"/>
                  <a:gd name="T42" fmla="*/ 0 w 675"/>
                  <a:gd name="T43" fmla="*/ 0 h 313"/>
                  <a:gd name="T44" fmla="*/ 0 w 675"/>
                  <a:gd name="T45" fmla="*/ 0 h 313"/>
                  <a:gd name="T46" fmla="*/ 0 w 675"/>
                  <a:gd name="T47" fmla="*/ 0 h 313"/>
                  <a:gd name="T48" fmla="*/ 0 w 675"/>
                  <a:gd name="T49" fmla="*/ 0 h 313"/>
                  <a:gd name="T50" fmla="*/ 0 w 675"/>
                  <a:gd name="T51" fmla="*/ 0 h 313"/>
                  <a:gd name="T52" fmla="*/ 0 w 675"/>
                  <a:gd name="T53" fmla="*/ 0 h 313"/>
                  <a:gd name="T54" fmla="*/ 0 w 675"/>
                  <a:gd name="T55" fmla="*/ 0 h 313"/>
                  <a:gd name="T56" fmla="*/ 0 w 675"/>
                  <a:gd name="T57" fmla="*/ 0 h 313"/>
                  <a:gd name="T58" fmla="*/ 0 w 675"/>
                  <a:gd name="T59" fmla="*/ 0 h 313"/>
                  <a:gd name="T60" fmla="*/ 0 w 675"/>
                  <a:gd name="T61" fmla="*/ 0 h 313"/>
                  <a:gd name="T62" fmla="*/ 0 w 675"/>
                  <a:gd name="T63" fmla="*/ 0 h 313"/>
                  <a:gd name="T64" fmla="*/ 0 w 675"/>
                  <a:gd name="T65" fmla="*/ 0 h 313"/>
                  <a:gd name="T66" fmla="*/ 0 w 675"/>
                  <a:gd name="T67" fmla="*/ 0 h 313"/>
                  <a:gd name="T68" fmla="*/ 0 w 675"/>
                  <a:gd name="T69" fmla="*/ 0 h 313"/>
                  <a:gd name="T70" fmla="*/ 0 w 675"/>
                  <a:gd name="T71" fmla="*/ 0 h 313"/>
                  <a:gd name="T72" fmla="*/ 0 w 675"/>
                  <a:gd name="T73" fmla="*/ 0 h 313"/>
                  <a:gd name="T74" fmla="*/ 0 w 675"/>
                  <a:gd name="T75" fmla="*/ 0 h 3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675" h="313">
                    <a:moveTo>
                      <a:pt x="13" y="78"/>
                    </a:moveTo>
                    <a:lnTo>
                      <a:pt x="7" y="71"/>
                    </a:lnTo>
                    <a:lnTo>
                      <a:pt x="3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5" y="13"/>
                    </a:lnTo>
                    <a:lnTo>
                      <a:pt x="22" y="7"/>
                    </a:lnTo>
                    <a:lnTo>
                      <a:pt x="30" y="3"/>
                    </a:lnTo>
                    <a:lnTo>
                      <a:pt x="39" y="1"/>
                    </a:lnTo>
                    <a:lnTo>
                      <a:pt x="48" y="0"/>
                    </a:lnTo>
                    <a:lnTo>
                      <a:pt x="57" y="1"/>
                    </a:lnTo>
                    <a:lnTo>
                      <a:pt x="65" y="4"/>
                    </a:lnTo>
                    <a:lnTo>
                      <a:pt x="73" y="9"/>
                    </a:lnTo>
                    <a:lnTo>
                      <a:pt x="80" y="15"/>
                    </a:lnTo>
                    <a:lnTo>
                      <a:pt x="102" y="36"/>
                    </a:lnTo>
                    <a:lnTo>
                      <a:pt x="124" y="55"/>
                    </a:lnTo>
                    <a:lnTo>
                      <a:pt x="145" y="74"/>
                    </a:lnTo>
                    <a:lnTo>
                      <a:pt x="167" y="90"/>
                    </a:lnTo>
                    <a:lnTo>
                      <a:pt x="190" y="107"/>
                    </a:lnTo>
                    <a:lnTo>
                      <a:pt x="212" y="121"/>
                    </a:lnTo>
                    <a:lnTo>
                      <a:pt x="236" y="134"/>
                    </a:lnTo>
                    <a:lnTo>
                      <a:pt x="259" y="146"/>
                    </a:lnTo>
                    <a:lnTo>
                      <a:pt x="281" y="157"/>
                    </a:lnTo>
                    <a:lnTo>
                      <a:pt x="304" y="166"/>
                    </a:lnTo>
                    <a:lnTo>
                      <a:pt x="326" y="175"/>
                    </a:lnTo>
                    <a:lnTo>
                      <a:pt x="348" y="182"/>
                    </a:lnTo>
                    <a:lnTo>
                      <a:pt x="370" y="189"/>
                    </a:lnTo>
                    <a:lnTo>
                      <a:pt x="392" y="195"/>
                    </a:lnTo>
                    <a:lnTo>
                      <a:pt x="413" y="200"/>
                    </a:lnTo>
                    <a:lnTo>
                      <a:pt x="434" y="204"/>
                    </a:lnTo>
                    <a:lnTo>
                      <a:pt x="472" y="211"/>
                    </a:lnTo>
                    <a:lnTo>
                      <a:pt x="508" y="216"/>
                    </a:lnTo>
                    <a:lnTo>
                      <a:pt x="540" y="218"/>
                    </a:lnTo>
                    <a:lnTo>
                      <a:pt x="568" y="219"/>
                    </a:lnTo>
                    <a:lnTo>
                      <a:pt x="607" y="219"/>
                    </a:lnTo>
                    <a:lnTo>
                      <a:pt x="622" y="218"/>
                    </a:lnTo>
                    <a:lnTo>
                      <a:pt x="632" y="218"/>
                    </a:lnTo>
                    <a:lnTo>
                      <a:pt x="641" y="219"/>
                    </a:lnTo>
                    <a:lnTo>
                      <a:pt x="649" y="223"/>
                    </a:lnTo>
                    <a:lnTo>
                      <a:pt x="657" y="228"/>
                    </a:lnTo>
                    <a:lnTo>
                      <a:pt x="664" y="235"/>
                    </a:lnTo>
                    <a:lnTo>
                      <a:pt x="669" y="242"/>
                    </a:lnTo>
                    <a:lnTo>
                      <a:pt x="672" y="251"/>
                    </a:lnTo>
                    <a:lnTo>
                      <a:pt x="674" y="260"/>
                    </a:lnTo>
                    <a:lnTo>
                      <a:pt x="675" y="269"/>
                    </a:lnTo>
                    <a:lnTo>
                      <a:pt x="673" y="278"/>
                    </a:lnTo>
                    <a:lnTo>
                      <a:pt x="669" y="286"/>
                    </a:lnTo>
                    <a:lnTo>
                      <a:pt x="665" y="294"/>
                    </a:lnTo>
                    <a:lnTo>
                      <a:pt x="658" y="300"/>
                    </a:lnTo>
                    <a:lnTo>
                      <a:pt x="650" y="305"/>
                    </a:lnTo>
                    <a:lnTo>
                      <a:pt x="642" y="309"/>
                    </a:lnTo>
                    <a:lnTo>
                      <a:pt x="633" y="311"/>
                    </a:lnTo>
                    <a:lnTo>
                      <a:pt x="612" y="313"/>
                    </a:lnTo>
                    <a:lnTo>
                      <a:pt x="566" y="313"/>
                    </a:lnTo>
                    <a:lnTo>
                      <a:pt x="534" y="312"/>
                    </a:lnTo>
                    <a:lnTo>
                      <a:pt x="497" y="310"/>
                    </a:lnTo>
                    <a:lnTo>
                      <a:pt x="457" y="305"/>
                    </a:lnTo>
                    <a:lnTo>
                      <a:pt x="413" y="297"/>
                    </a:lnTo>
                    <a:lnTo>
                      <a:pt x="390" y="292"/>
                    </a:lnTo>
                    <a:lnTo>
                      <a:pt x="365" y="286"/>
                    </a:lnTo>
                    <a:lnTo>
                      <a:pt x="341" y="279"/>
                    </a:lnTo>
                    <a:lnTo>
                      <a:pt x="317" y="272"/>
                    </a:lnTo>
                    <a:lnTo>
                      <a:pt x="292" y="263"/>
                    </a:lnTo>
                    <a:lnTo>
                      <a:pt x="267" y="253"/>
                    </a:lnTo>
                    <a:lnTo>
                      <a:pt x="241" y="242"/>
                    </a:lnTo>
                    <a:lnTo>
                      <a:pt x="215" y="229"/>
                    </a:lnTo>
                    <a:lnTo>
                      <a:pt x="189" y="215"/>
                    </a:lnTo>
                    <a:lnTo>
                      <a:pt x="163" y="200"/>
                    </a:lnTo>
                    <a:lnTo>
                      <a:pt x="138" y="184"/>
                    </a:lnTo>
                    <a:lnTo>
                      <a:pt x="112" y="166"/>
                    </a:lnTo>
                    <a:lnTo>
                      <a:pt x="86" y="147"/>
                    </a:lnTo>
                    <a:lnTo>
                      <a:pt x="61" y="126"/>
                    </a:lnTo>
                    <a:lnTo>
                      <a:pt x="37" y="104"/>
                    </a:lnTo>
                    <a:lnTo>
                      <a:pt x="13" y="78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0" name="Freeform 181"/>
              <p:cNvSpPr>
                <a:spLocks/>
              </p:cNvSpPr>
              <p:nvPr/>
            </p:nvSpPr>
            <p:spPr bwMode="auto">
              <a:xfrm>
                <a:off x="1891" y="2535"/>
                <a:ext cx="37" cy="37"/>
              </a:xfrm>
              <a:custGeom>
                <a:avLst/>
                <a:gdLst>
                  <a:gd name="T0" fmla="*/ 0 w 523"/>
                  <a:gd name="T1" fmla="*/ 0 h 524"/>
                  <a:gd name="T2" fmla="*/ 0 w 523"/>
                  <a:gd name="T3" fmla="*/ 0 h 524"/>
                  <a:gd name="T4" fmla="*/ 0 w 523"/>
                  <a:gd name="T5" fmla="*/ 0 h 524"/>
                  <a:gd name="T6" fmla="*/ 0 w 523"/>
                  <a:gd name="T7" fmla="*/ 0 h 524"/>
                  <a:gd name="T8" fmla="*/ 0 w 523"/>
                  <a:gd name="T9" fmla="*/ 0 h 524"/>
                  <a:gd name="T10" fmla="*/ 0 w 523"/>
                  <a:gd name="T11" fmla="*/ 0 h 524"/>
                  <a:gd name="T12" fmla="*/ 0 w 523"/>
                  <a:gd name="T13" fmla="*/ 0 h 524"/>
                  <a:gd name="T14" fmla="*/ 0 w 523"/>
                  <a:gd name="T15" fmla="*/ 0 h 524"/>
                  <a:gd name="T16" fmla="*/ 0 w 523"/>
                  <a:gd name="T17" fmla="*/ 0 h 524"/>
                  <a:gd name="T18" fmla="*/ 0 w 523"/>
                  <a:gd name="T19" fmla="*/ 0 h 524"/>
                  <a:gd name="T20" fmla="*/ 0 w 523"/>
                  <a:gd name="T21" fmla="*/ 0 h 524"/>
                  <a:gd name="T22" fmla="*/ 0 w 523"/>
                  <a:gd name="T23" fmla="*/ 0 h 524"/>
                  <a:gd name="T24" fmla="*/ 0 w 523"/>
                  <a:gd name="T25" fmla="*/ 0 h 524"/>
                  <a:gd name="T26" fmla="*/ 0 w 523"/>
                  <a:gd name="T27" fmla="*/ 0 h 524"/>
                  <a:gd name="T28" fmla="*/ 0 w 523"/>
                  <a:gd name="T29" fmla="*/ 0 h 524"/>
                  <a:gd name="T30" fmla="*/ 0 w 523"/>
                  <a:gd name="T31" fmla="*/ 0 h 524"/>
                  <a:gd name="T32" fmla="*/ 0 w 523"/>
                  <a:gd name="T33" fmla="*/ 0 h 524"/>
                  <a:gd name="T34" fmla="*/ 0 w 523"/>
                  <a:gd name="T35" fmla="*/ 0 h 524"/>
                  <a:gd name="T36" fmla="*/ 0 w 523"/>
                  <a:gd name="T37" fmla="*/ 0 h 524"/>
                  <a:gd name="T38" fmla="*/ 0 w 523"/>
                  <a:gd name="T39" fmla="*/ 0 h 524"/>
                  <a:gd name="T40" fmla="*/ 0 w 523"/>
                  <a:gd name="T41" fmla="*/ 0 h 524"/>
                  <a:gd name="T42" fmla="*/ 0 w 523"/>
                  <a:gd name="T43" fmla="*/ 0 h 524"/>
                  <a:gd name="T44" fmla="*/ 0 w 523"/>
                  <a:gd name="T45" fmla="*/ 0 h 524"/>
                  <a:gd name="T46" fmla="*/ 0 w 523"/>
                  <a:gd name="T47" fmla="*/ 0 h 524"/>
                  <a:gd name="T48" fmla="*/ 0 w 523"/>
                  <a:gd name="T49" fmla="*/ 0 h 524"/>
                  <a:gd name="T50" fmla="*/ 0 w 523"/>
                  <a:gd name="T51" fmla="*/ 0 h 524"/>
                  <a:gd name="T52" fmla="*/ 0 w 523"/>
                  <a:gd name="T53" fmla="*/ 0 h 524"/>
                  <a:gd name="T54" fmla="*/ 0 w 523"/>
                  <a:gd name="T55" fmla="*/ 0 h 524"/>
                  <a:gd name="T56" fmla="*/ 0 w 523"/>
                  <a:gd name="T57" fmla="*/ 0 h 524"/>
                  <a:gd name="T58" fmla="*/ 0 w 523"/>
                  <a:gd name="T59" fmla="*/ 0 h 524"/>
                  <a:gd name="T60" fmla="*/ 0 w 523"/>
                  <a:gd name="T61" fmla="*/ 0 h 524"/>
                  <a:gd name="T62" fmla="*/ 0 w 523"/>
                  <a:gd name="T63" fmla="*/ 0 h 524"/>
                  <a:gd name="T64" fmla="*/ 0 w 523"/>
                  <a:gd name="T65" fmla="*/ 0 h 524"/>
                  <a:gd name="T66" fmla="*/ 0 w 523"/>
                  <a:gd name="T67" fmla="*/ 0 h 524"/>
                  <a:gd name="T68" fmla="*/ 0 w 523"/>
                  <a:gd name="T69" fmla="*/ 0 h 524"/>
                  <a:gd name="T70" fmla="*/ 0 w 523"/>
                  <a:gd name="T71" fmla="*/ 0 h 524"/>
                  <a:gd name="T72" fmla="*/ 0 w 523"/>
                  <a:gd name="T73" fmla="*/ 0 h 524"/>
                  <a:gd name="T74" fmla="*/ 0 w 523"/>
                  <a:gd name="T75" fmla="*/ 0 h 524"/>
                  <a:gd name="T76" fmla="*/ 0 w 523"/>
                  <a:gd name="T77" fmla="*/ 0 h 524"/>
                  <a:gd name="T78" fmla="*/ 0 w 523"/>
                  <a:gd name="T79" fmla="*/ 0 h 524"/>
                  <a:gd name="T80" fmla="*/ 0 w 523"/>
                  <a:gd name="T81" fmla="*/ 0 h 524"/>
                  <a:gd name="T82" fmla="*/ 0 w 523"/>
                  <a:gd name="T83" fmla="*/ 0 h 524"/>
                  <a:gd name="T84" fmla="*/ 0 w 523"/>
                  <a:gd name="T85" fmla="*/ 0 h 524"/>
                  <a:gd name="T86" fmla="*/ 0 w 523"/>
                  <a:gd name="T87" fmla="*/ 0 h 524"/>
                  <a:gd name="T88" fmla="*/ 0 w 523"/>
                  <a:gd name="T89" fmla="*/ 0 h 524"/>
                  <a:gd name="T90" fmla="*/ 0 w 523"/>
                  <a:gd name="T91" fmla="*/ 0 h 524"/>
                  <a:gd name="T92" fmla="*/ 0 w 523"/>
                  <a:gd name="T93" fmla="*/ 0 h 524"/>
                  <a:gd name="T94" fmla="*/ 0 w 523"/>
                  <a:gd name="T95" fmla="*/ 0 h 524"/>
                  <a:gd name="T96" fmla="*/ 0 w 523"/>
                  <a:gd name="T97" fmla="*/ 0 h 524"/>
                  <a:gd name="T98" fmla="*/ 0 w 523"/>
                  <a:gd name="T99" fmla="*/ 0 h 524"/>
                  <a:gd name="T100" fmla="*/ 0 w 523"/>
                  <a:gd name="T101" fmla="*/ 0 h 524"/>
                  <a:gd name="T102" fmla="*/ 0 w 523"/>
                  <a:gd name="T103" fmla="*/ 0 h 524"/>
                  <a:gd name="T104" fmla="*/ 0 w 523"/>
                  <a:gd name="T105" fmla="*/ 0 h 524"/>
                  <a:gd name="T106" fmla="*/ 0 w 523"/>
                  <a:gd name="T107" fmla="*/ 0 h 524"/>
                  <a:gd name="T108" fmla="*/ 0 w 523"/>
                  <a:gd name="T109" fmla="*/ 0 h 524"/>
                  <a:gd name="T110" fmla="*/ 0 w 523"/>
                  <a:gd name="T111" fmla="*/ 0 h 524"/>
                  <a:gd name="T112" fmla="*/ 0 w 523"/>
                  <a:gd name="T113" fmla="*/ 0 h 524"/>
                  <a:gd name="T114" fmla="*/ 0 w 523"/>
                  <a:gd name="T115" fmla="*/ 0 h 524"/>
                  <a:gd name="T116" fmla="*/ 0 w 523"/>
                  <a:gd name="T117" fmla="*/ 0 h 524"/>
                  <a:gd name="T118" fmla="*/ 0 w 523"/>
                  <a:gd name="T119" fmla="*/ 0 h 524"/>
                  <a:gd name="T120" fmla="*/ 0 w 523"/>
                  <a:gd name="T121" fmla="*/ 0 h 524"/>
                  <a:gd name="T122" fmla="*/ 0 w 523"/>
                  <a:gd name="T123" fmla="*/ 0 h 524"/>
                  <a:gd name="T124" fmla="*/ 0 w 523"/>
                  <a:gd name="T125" fmla="*/ 0 h 5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23" h="524">
                    <a:moveTo>
                      <a:pt x="4" y="306"/>
                    </a:moveTo>
                    <a:lnTo>
                      <a:pt x="6" y="320"/>
                    </a:lnTo>
                    <a:lnTo>
                      <a:pt x="10" y="332"/>
                    </a:lnTo>
                    <a:lnTo>
                      <a:pt x="14" y="345"/>
                    </a:lnTo>
                    <a:lnTo>
                      <a:pt x="18" y="357"/>
                    </a:lnTo>
                    <a:lnTo>
                      <a:pt x="23" y="369"/>
                    </a:lnTo>
                    <a:lnTo>
                      <a:pt x="28" y="381"/>
                    </a:lnTo>
                    <a:lnTo>
                      <a:pt x="34" y="392"/>
                    </a:lnTo>
                    <a:lnTo>
                      <a:pt x="41" y="403"/>
                    </a:lnTo>
                    <a:lnTo>
                      <a:pt x="48" y="413"/>
                    </a:lnTo>
                    <a:lnTo>
                      <a:pt x="56" y="423"/>
                    </a:lnTo>
                    <a:lnTo>
                      <a:pt x="64" y="434"/>
                    </a:lnTo>
                    <a:lnTo>
                      <a:pt x="72" y="443"/>
                    </a:lnTo>
                    <a:lnTo>
                      <a:pt x="81" y="452"/>
                    </a:lnTo>
                    <a:lnTo>
                      <a:pt x="90" y="460"/>
                    </a:lnTo>
                    <a:lnTo>
                      <a:pt x="101" y="468"/>
                    </a:lnTo>
                    <a:lnTo>
                      <a:pt x="111" y="476"/>
                    </a:lnTo>
                    <a:lnTo>
                      <a:pt x="121" y="483"/>
                    </a:lnTo>
                    <a:lnTo>
                      <a:pt x="132" y="489"/>
                    </a:lnTo>
                    <a:lnTo>
                      <a:pt x="143" y="495"/>
                    </a:lnTo>
                    <a:lnTo>
                      <a:pt x="154" y="501"/>
                    </a:lnTo>
                    <a:lnTo>
                      <a:pt x="166" y="505"/>
                    </a:lnTo>
                    <a:lnTo>
                      <a:pt x="177" y="510"/>
                    </a:lnTo>
                    <a:lnTo>
                      <a:pt x="189" y="514"/>
                    </a:lnTo>
                    <a:lnTo>
                      <a:pt x="202" y="517"/>
                    </a:lnTo>
                    <a:lnTo>
                      <a:pt x="214" y="519"/>
                    </a:lnTo>
                    <a:lnTo>
                      <a:pt x="227" y="521"/>
                    </a:lnTo>
                    <a:lnTo>
                      <a:pt x="240" y="523"/>
                    </a:lnTo>
                    <a:lnTo>
                      <a:pt x="253" y="523"/>
                    </a:lnTo>
                    <a:lnTo>
                      <a:pt x="266" y="524"/>
                    </a:lnTo>
                    <a:lnTo>
                      <a:pt x="279" y="523"/>
                    </a:lnTo>
                    <a:lnTo>
                      <a:pt x="293" y="522"/>
                    </a:lnTo>
                    <a:lnTo>
                      <a:pt x="306" y="520"/>
                    </a:lnTo>
                    <a:lnTo>
                      <a:pt x="319" y="517"/>
                    </a:lnTo>
                    <a:lnTo>
                      <a:pt x="332" y="514"/>
                    </a:lnTo>
                    <a:lnTo>
                      <a:pt x="344" y="510"/>
                    </a:lnTo>
                    <a:lnTo>
                      <a:pt x="356" y="506"/>
                    </a:lnTo>
                    <a:lnTo>
                      <a:pt x="368" y="501"/>
                    </a:lnTo>
                    <a:lnTo>
                      <a:pt x="381" y="495"/>
                    </a:lnTo>
                    <a:lnTo>
                      <a:pt x="392" y="489"/>
                    </a:lnTo>
                    <a:lnTo>
                      <a:pt x="403" y="483"/>
                    </a:lnTo>
                    <a:lnTo>
                      <a:pt x="413" y="476"/>
                    </a:lnTo>
                    <a:lnTo>
                      <a:pt x="423" y="468"/>
                    </a:lnTo>
                    <a:lnTo>
                      <a:pt x="433" y="460"/>
                    </a:lnTo>
                    <a:lnTo>
                      <a:pt x="442" y="452"/>
                    </a:lnTo>
                    <a:lnTo>
                      <a:pt x="451" y="443"/>
                    </a:lnTo>
                    <a:lnTo>
                      <a:pt x="459" y="434"/>
                    </a:lnTo>
                    <a:lnTo>
                      <a:pt x="467" y="423"/>
                    </a:lnTo>
                    <a:lnTo>
                      <a:pt x="475" y="413"/>
                    </a:lnTo>
                    <a:lnTo>
                      <a:pt x="482" y="403"/>
                    </a:lnTo>
                    <a:lnTo>
                      <a:pt x="488" y="392"/>
                    </a:lnTo>
                    <a:lnTo>
                      <a:pt x="494" y="381"/>
                    </a:lnTo>
                    <a:lnTo>
                      <a:pt x="500" y="370"/>
                    </a:lnTo>
                    <a:lnTo>
                      <a:pt x="504" y="358"/>
                    </a:lnTo>
                    <a:lnTo>
                      <a:pt x="509" y="346"/>
                    </a:lnTo>
                    <a:lnTo>
                      <a:pt x="513" y="334"/>
                    </a:lnTo>
                    <a:lnTo>
                      <a:pt x="517" y="322"/>
                    </a:lnTo>
                    <a:lnTo>
                      <a:pt x="519" y="310"/>
                    </a:lnTo>
                    <a:lnTo>
                      <a:pt x="521" y="297"/>
                    </a:lnTo>
                    <a:lnTo>
                      <a:pt x="523" y="283"/>
                    </a:lnTo>
                    <a:lnTo>
                      <a:pt x="523" y="271"/>
                    </a:lnTo>
                    <a:lnTo>
                      <a:pt x="523" y="258"/>
                    </a:lnTo>
                    <a:lnTo>
                      <a:pt x="523" y="244"/>
                    </a:lnTo>
                    <a:lnTo>
                      <a:pt x="522" y="231"/>
                    </a:lnTo>
                    <a:lnTo>
                      <a:pt x="520" y="218"/>
                    </a:lnTo>
                    <a:lnTo>
                      <a:pt x="517" y="205"/>
                    </a:lnTo>
                    <a:lnTo>
                      <a:pt x="513" y="192"/>
                    </a:lnTo>
                    <a:lnTo>
                      <a:pt x="509" y="180"/>
                    </a:lnTo>
                    <a:lnTo>
                      <a:pt x="505" y="167"/>
                    </a:lnTo>
                    <a:lnTo>
                      <a:pt x="500" y="154"/>
                    </a:lnTo>
                    <a:lnTo>
                      <a:pt x="494" y="143"/>
                    </a:lnTo>
                    <a:lnTo>
                      <a:pt x="488" y="132"/>
                    </a:lnTo>
                    <a:lnTo>
                      <a:pt x="482" y="121"/>
                    </a:lnTo>
                    <a:lnTo>
                      <a:pt x="475" y="110"/>
                    </a:lnTo>
                    <a:lnTo>
                      <a:pt x="467" y="100"/>
                    </a:lnTo>
                    <a:lnTo>
                      <a:pt x="459" y="91"/>
                    </a:lnTo>
                    <a:lnTo>
                      <a:pt x="451" y="81"/>
                    </a:lnTo>
                    <a:lnTo>
                      <a:pt x="442" y="73"/>
                    </a:lnTo>
                    <a:lnTo>
                      <a:pt x="433" y="64"/>
                    </a:lnTo>
                    <a:lnTo>
                      <a:pt x="423" y="56"/>
                    </a:lnTo>
                    <a:lnTo>
                      <a:pt x="413" y="49"/>
                    </a:lnTo>
                    <a:lnTo>
                      <a:pt x="392" y="35"/>
                    </a:lnTo>
                    <a:lnTo>
                      <a:pt x="369" y="24"/>
                    </a:lnTo>
                    <a:lnTo>
                      <a:pt x="357" y="18"/>
                    </a:lnTo>
                    <a:lnTo>
                      <a:pt x="346" y="14"/>
                    </a:lnTo>
                    <a:lnTo>
                      <a:pt x="334" y="10"/>
                    </a:lnTo>
                    <a:lnTo>
                      <a:pt x="321" y="7"/>
                    </a:lnTo>
                    <a:lnTo>
                      <a:pt x="309" y="4"/>
                    </a:lnTo>
                    <a:lnTo>
                      <a:pt x="296" y="2"/>
                    </a:lnTo>
                    <a:lnTo>
                      <a:pt x="284" y="1"/>
                    </a:lnTo>
                    <a:lnTo>
                      <a:pt x="271" y="0"/>
                    </a:lnTo>
                    <a:lnTo>
                      <a:pt x="258" y="0"/>
                    </a:lnTo>
                    <a:lnTo>
                      <a:pt x="245" y="1"/>
                    </a:lnTo>
                    <a:lnTo>
                      <a:pt x="230" y="2"/>
                    </a:lnTo>
                    <a:lnTo>
                      <a:pt x="217" y="4"/>
                    </a:lnTo>
                    <a:lnTo>
                      <a:pt x="204" y="6"/>
                    </a:lnTo>
                    <a:lnTo>
                      <a:pt x="191" y="10"/>
                    </a:lnTo>
                    <a:lnTo>
                      <a:pt x="179" y="13"/>
                    </a:lnTo>
                    <a:lnTo>
                      <a:pt x="167" y="18"/>
                    </a:lnTo>
                    <a:lnTo>
                      <a:pt x="155" y="24"/>
                    </a:lnTo>
                    <a:lnTo>
                      <a:pt x="143" y="29"/>
                    </a:lnTo>
                    <a:lnTo>
                      <a:pt x="132" y="35"/>
                    </a:lnTo>
                    <a:lnTo>
                      <a:pt x="121" y="42"/>
                    </a:lnTo>
                    <a:lnTo>
                      <a:pt x="111" y="49"/>
                    </a:lnTo>
                    <a:lnTo>
                      <a:pt x="100" y="57"/>
                    </a:lnTo>
                    <a:lnTo>
                      <a:pt x="90" y="65"/>
                    </a:lnTo>
                    <a:lnTo>
                      <a:pt x="81" y="73"/>
                    </a:lnTo>
                    <a:lnTo>
                      <a:pt x="72" y="82"/>
                    </a:lnTo>
                    <a:lnTo>
                      <a:pt x="63" y="91"/>
                    </a:lnTo>
                    <a:lnTo>
                      <a:pt x="55" y="101"/>
                    </a:lnTo>
                    <a:lnTo>
                      <a:pt x="48" y="111"/>
                    </a:lnTo>
                    <a:lnTo>
                      <a:pt x="41" y="121"/>
                    </a:lnTo>
                    <a:lnTo>
                      <a:pt x="35" y="132"/>
                    </a:lnTo>
                    <a:lnTo>
                      <a:pt x="29" y="143"/>
                    </a:lnTo>
                    <a:lnTo>
                      <a:pt x="23" y="154"/>
                    </a:lnTo>
                    <a:lnTo>
                      <a:pt x="18" y="166"/>
                    </a:lnTo>
                    <a:lnTo>
                      <a:pt x="14" y="178"/>
                    </a:lnTo>
                    <a:lnTo>
                      <a:pt x="10" y="190"/>
                    </a:lnTo>
                    <a:lnTo>
                      <a:pt x="7" y="202"/>
                    </a:lnTo>
                    <a:lnTo>
                      <a:pt x="4" y="215"/>
                    </a:lnTo>
                    <a:lnTo>
                      <a:pt x="2" y="227"/>
                    </a:lnTo>
                    <a:lnTo>
                      <a:pt x="1" y="240"/>
                    </a:lnTo>
                    <a:lnTo>
                      <a:pt x="0" y="253"/>
                    </a:lnTo>
                    <a:lnTo>
                      <a:pt x="0" y="266"/>
                    </a:lnTo>
                    <a:lnTo>
                      <a:pt x="1" y="279"/>
                    </a:lnTo>
                    <a:lnTo>
                      <a:pt x="2" y="293"/>
                    </a:lnTo>
                    <a:lnTo>
                      <a:pt x="4" y="306"/>
                    </a:lnTo>
                    <a:close/>
                  </a:path>
                </a:pathLst>
              </a:custGeom>
              <a:solidFill>
                <a:srgbClr val="FF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1" name="Freeform 182"/>
              <p:cNvSpPr>
                <a:spLocks/>
              </p:cNvSpPr>
              <p:nvPr/>
            </p:nvSpPr>
            <p:spPr bwMode="auto">
              <a:xfrm>
                <a:off x="1963" y="2502"/>
                <a:ext cx="27" cy="27"/>
              </a:xfrm>
              <a:custGeom>
                <a:avLst/>
                <a:gdLst>
                  <a:gd name="T0" fmla="*/ 0 w 377"/>
                  <a:gd name="T1" fmla="*/ 0 h 377"/>
                  <a:gd name="T2" fmla="*/ 0 w 377"/>
                  <a:gd name="T3" fmla="*/ 0 h 377"/>
                  <a:gd name="T4" fmla="*/ 0 w 377"/>
                  <a:gd name="T5" fmla="*/ 0 h 377"/>
                  <a:gd name="T6" fmla="*/ 0 w 377"/>
                  <a:gd name="T7" fmla="*/ 0 h 377"/>
                  <a:gd name="T8" fmla="*/ 0 w 377"/>
                  <a:gd name="T9" fmla="*/ 0 h 377"/>
                  <a:gd name="T10" fmla="*/ 0 w 377"/>
                  <a:gd name="T11" fmla="*/ 0 h 377"/>
                  <a:gd name="T12" fmla="*/ 0 w 377"/>
                  <a:gd name="T13" fmla="*/ 0 h 377"/>
                  <a:gd name="T14" fmla="*/ 0 w 377"/>
                  <a:gd name="T15" fmla="*/ 0 h 377"/>
                  <a:gd name="T16" fmla="*/ 0 w 377"/>
                  <a:gd name="T17" fmla="*/ 0 h 377"/>
                  <a:gd name="T18" fmla="*/ 0 w 377"/>
                  <a:gd name="T19" fmla="*/ 0 h 377"/>
                  <a:gd name="T20" fmla="*/ 0 w 377"/>
                  <a:gd name="T21" fmla="*/ 0 h 377"/>
                  <a:gd name="T22" fmla="*/ 0 w 377"/>
                  <a:gd name="T23" fmla="*/ 0 h 377"/>
                  <a:gd name="T24" fmla="*/ 0 w 377"/>
                  <a:gd name="T25" fmla="*/ 0 h 377"/>
                  <a:gd name="T26" fmla="*/ 0 w 377"/>
                  <a:gd name="T27" fmla="*/ 0 h 377"/>
                  <a:gd name="T28" fmla="*/ 0 w 377"/>
                  <a:gd name="T29" fmla="*/ 0 h 377"/>
                  <a:gd name="T30" fmla="*/ 0 w 377"/>
                  <a:gd name="T31" fmla="*/ 0 h 377"/>
                  <a:gd name="T32" fmla="*/ 0 w 377"/>
                  <a:gd name="T33" fmla="*/ 0 h 377"/>
                  <a:gd name="T34" fmla="*/ 0 w 377"/>
                  <a:gd name="T35" fmla="*/ 0 h 377"/>
                  <a:gd name="T36" fmla="*/ 0 w 377"/>
                  <a:gd name="T37" fmla="*/ 0 h 377"/>
                  <a:gd name="T38" fmla="*/ 0 w 377"/>
                  <a:gd name="T39" fmla="*/ 0 h 377"/>
                  <a:gd name="T40" fmla="*/ 0 w 377"/>
                  <a:gd name="T41" fmla="*/ 0 h 377"/>
                  <a:gd name="T42" fmla="*/ 0 w 377"/>
                  <a:gd name="T43" fmla="*/ 0 h 377"/>
                  <a:gd name="T44" fmla="*/ 0 w 377"/>
                  <a:gd name="T45" fmla="*/ 0 h 377"/>
                  <a:gd name="T46" fmla="*/ 0 w 377"/>
                  <a:gd name="T47" fmla="*/ 0 h 377"/>
                  <a:gd name="T48" fmla="*/ 0 w 377"/>
                  <a:gd name="T49" fmla="*/ 0 h 377"/>
                  <a:gd name="T50" fmla="*/ 0 w 377"/>
                  <a:gd name="T51" fmla="*/ 0 h 377"/>
                  <a:gd name="T52" fmla="*/ 0 w 377"/>
                  <a:gd name="T53" fmla="*/ 0 h 377"/>
                  <a:gd name="T54" fmla="*/ 0 w 377"/>
                  <a:gd name="T55" fmla="*/ 0 h 377"/>
                  <a:gd name="T56" fmla="*/ 0 w 377"/>
                  <a:gd name="T57" fmla="*/ 0 h 377"/>
                  <a:gd name="T58" fmla="*/ 0 w 377"/>
                  <a:gd name="T59" fmla="*/ 0 h 377"/>
                  <a:gd name="T60" fmla="*/ 0 w 377"/>
                  <a:gd name="T61" fmla="*/ 0 h 377"/>
                  <a:gd name="T62" fmla="*/ 0 w 377"/>
                  <a:gd name="T63" fmla="*/ 0 h 3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77" h="377">
                    <a:moveTo>
                      <a:pt x="377" y="202"/>
                    </a:moveTo>
                    <a:lnTo>
                      <a:pt x="374" y="222"/>
                    </a:lnTo>
                    <a:lnTo>
                      <a:pt x="370" y="240"/>
                    </a:lnTo>
                    <a:lnTo>
                      <a:pt x="364" y="258"/>
                    </a:lnTo>
                    <a:lnTo>
                      <a:pt x="356" y="274"/>
                    </a:lnTo>
                    <a:lnTo>
                      <a:pt x="346" y="290"/>
                    </a:lnTo>
                    <a:lnTo>
                      <a:pt x="336" y="305"/>
                    </a:lnTo>
                    <a:lnTo>
                      <a:pt x="324" y="318"/>
                    </a:lnTo>
                    <a:lnTo>
                      <a:pt x="311" y="331"/>
                    </a:lnTo>
                    <a:lnTo>
                      <a:pt x="297" y="343"/>
                    </a:lnTo>
                    <a:lnTo>
                      <a:pt x="282" y="352"/>
                    </a:lnTo>
                    <a:lnTo>
                      <a:pt x="266" y="361"/>
                    </a:lnTo>
                    <a:lnTo>
                      <a:pt x="249" y="367"/>
                    </a:lnTo>
                    <a:lnTo>
                      <a:pt x="231" y="372"/>
                    </a:lnTo>
                    <a:lnTo>
                      <a:pt x="213" y="375"/>
                    </a:lnTo>
                    <a:lnTo>
                      <a:pt x="193" y="377"/>
                    </a:lnTo>
                    <a:lnTo>
                      <a:pt x="174" y="376"/>
                    </a:lnTo>
                    <a:lnTo>
                      <a:pt x="155" y="374"/>
                    </a:lnTo>
                    <a:lnTo>
                      <a:pt x="137" y="370"/>
                    </a:lnTo>
                    <a:lnTo>
                      <a:pt x="119" y="364"/>
                    </a:lnTo>
                    <a:lnTo>
                      <a:pt x="102" y="356"/>
                    </a:lnTo>
                    <a:lnTo>
                      <a:pt x="87" y="347"/>
                    </a:lnTo>
                    <a:lnTo>
                      <a:pt x="72" y="336"/>
                    </a:lnTo>
                    <a:lnTo>
                      <a:pt x="57" y="324"/>
                    </a:lnTo>
                    <a:lnTo>
                      <a:pt x="45" y="311"/>
                    </a:lnTo>
                    <a:lnTo>
                      <a:pt x="34" y="297"/>
                    </a:lnTo>
                    <a:lnTo>
                      <a:pt x="24" y="282"/>
                    </a:lnTo>
                    <a:lnTo>
                      <a:pt x="16" y="266"/>
                    </a:lnTo>
                    <a:lnTo>
                      <a:pt x="10" y="249"/>
                    </a:lnTo>
                    <a:lnTo>
                      <a:pt x="5" y="231"/>
                    </a:lnTo>
                    <a:lnTo>
                      <a:pt x="1" y="213"/>
                    </a:lnTo>
                    <a:lnTo>
                      <a:pt x="0" y="193"/>
                    </a:lnTo>
                    <a:lnTo>
                      <a:pt x="0" y="174"/>
                    </a:lnTo>
                    <a:lnTo>
                      <a:pt x="3" y="155"/>
                    </a:lnTo>
                    <a:lnTo>
                      <a:pt x="7" y="137"/>
                    </a:lnTo>
                    <a:lnTo>
                      <a:pt x="13" y="119"/>
                    </a:lnTo>
                    <a:lnTo>
                      <a:pt x="20" y="102"/>
                    </a:lnTo>
                    <a:lnTo>
                      <a:pt x="30" y="87"/>
                    </a:lnTo>
                    <a:lnTo>
                      <a:pt x="40" y="71"/>
                    </a:lnTo>
                    <a:lnTo>
                      <a:pt x="52" y="57"/>
                    </a:lnTo>
                    <a:lnTo>
                      <a:pt x="65" y="45"/>
                    </a:lnTo>
                    <a:lnTo>
                      <a:pt x="80" y="34"/>
                    </a:lnTo>
                    <a:lnTo>
                      <a:pt x="95" y="24"/>
                    </a:lnTo>
                    <a:lnTo>
                      <a:pt x="111" y="16"/>
                    </a:lnTo>
                    <a:lnTo>
                      <a:pt x="128" y="10"/>
                    </a:lnTo>
                    <a:lnTo>
                      <a:pt x="146" y="5"/>
                    </a:lnTo>
                    <a:lnTo>
                      <a:pt x="164" y="1"/>
                    </a:lnTo>
                    <a:lnTo>
                      <a:pt x="183" y="0"/>
                    </a:lnTo>
                    <a:lnTo>
                      <a:pt x="202" y="0"/>
                    </a:lnTo>
                    <a:lnTo>
                      <a:pt x="222" y="3"/>
                    </a:lnTo>
                    <a:lnTo>
                      <a:pt x="240" y="7"/>
                    </a:lnTo>
                    <a:lnTo>
                      <a:pt x="258" y="13"/>
                    </a:lnTo>
                    <a:lnTo>
                      <a:pt x="275" y="21"/>
                    </a:lnTo>
                    <a:lnTo>
                      <a:pt x="290" y="30"/>
                    </a:lnTo>
                    <a:lnTo>
                      <a:pt x="305" y="40"/>
                    </a:lnTo>
                    <a:lnTo>
                      <a:pt x="319" y="52"/>
                    </a:lnTo>
                    <a:lnTo>
                      <a:pt x="331" y="65"/>
                    </a:lnTo>
                    <a:lnTo>
                      <a:pt x="342" y="80"/>
                    </a:lnTo>
                    <a:lnTo>
                      <a:pt x="352" y="95"/>
                    </a:lnTo>
                    <a:lnTo>
                      <a:pt x="361" y="111"/>
                    </a:lnTo>
                    <a:lnTo>
                      <a:pt x="367" y="128"/>
                    </a:lnTo>
                    <a:lnTo>
                      <a:pt x="372" y="146"/>
                    </a:lnTo>
                    <a:lnTo>
                      <a:pt x="376" y="164"/>
                    </a:lnTo>
                    <a:lnTo>
                      <a:pt x="377" y="183"/>
                    </a:lnTo>
                    <a:lnTo>
                      <a:pt x="377" y="2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2" name="Freeform 183"/>
              <p:cNvSpPr>
                <a:spLocks/>
              </p:cNvSpPr>
              <p:nvPr/>
            </p:nvSpPr>
            <p:spPr bwMode="auto">
              <a:xfrm>
                <a:off x="1941" y="2475"/>
                <a:ext cx="35" cy="14"/>
              </a:xfrm>
              <a:custGeom>
                <a:avLst/>
                <a:gdLst>
                  <a:gd name="T0" fmla="*/ 0 w 485"/>
                  <a:gd name="T1" fmla="*/ 0 h 196"/>
                  <a:gd name="T2" fmla="*/ 0 w 485"/>
                  <a:gd name="T3" fmla="*/ 0 h 196"/>
                  <a:gd name="T4" fmla="*/ 0 w 485"/>
                  <a:gd name="T5" fmla="*/ 0 h 196"/>
                  <a:gd name="T6" fmla="*/ 0 w 485"/>
                  <a:gd name="T7" fmla="*/ 0 h 196"/>
                  <a:gd name="T8" fmla="*/ 0 w 485"/>
                  <a:gd name="T9" fmla="*/ 0 h 196"/>
                  <a:gd name="T10" fmla="*/ 0 w 485"/>
                  <a:gd name="T11" fmla="*/ 0 h 196"/>
                  <a:gd name="T12" fmla="*/ 0 w 485"/>
                  <a:gd name="T13" fmla="*/ 0 h 196"/>
                  <a:gd name="T14" fmla="*/ 0 w 485"/>
                  <a:gd name="T15" fmla="*/ 0 h 196"/>
                  <a:gd name="T16" fmla="*/ 0 w 485"/>
                  <a:gd name="T17" fmla="*/ 0 h 196"/>
                  <a:gd name="T18" fmla="*/ 0 w 485"/>
                  <a:gd name="T19" fmla="*/ 0 h 196"/>
                  <a:gd name="T20" fmla="*/ 0 w 485"/>
                  <a:gd name="T21" fmla="*/ 0 h 196"/>
                  <a:gd name="T22" fmla="*/ 0 w 485"/>
                  <a:gd name="T23" fmla="*/ 0 h 196"/>
                  <a:gd name="T24" fmla="*/ 0 w 485"/>
                  <a:gd name="T25" fmla="*/ 0 h 196"/>
                  <a:gd name="T26" fmla="*/ 0 w 485"/>
                  <a:gd name="T27" fmla="*/ 0 h 196"/>
                  <a:gd name="T28" fmla="*/ 0 w 485"/>
                  <a:gd name="T29" fmla="*/ 0 h 196"/>
                  <a:gd name="T30" fmla="*/ 0 w 485"/>
                  <a:gd name="T31" fmla="*/ 0 h 196"/>
                  <a:gd name="T32" fmla="*/ 0 w 485"/>
                  <a:gd name="T33" fmla="*/ 0 h 196"/>
                  <a:gd name="T34" fmla="*/ 0 w 485"/>
                  <a:gd name="T35" fmla="*/ 0 h 196"/>
                  <a:gd name="T36" fmla="*/ 0 w 485"/>
                  <a:gd name="T37" fmla="*/ 0 h 196"/>
                  <a:gd name="T38" fmla="*/ 0 w 485"/>
                  <a:gd name="T39" fmla="*/ 0 h 196"/>
                  <a:gd name="T40" fmla="*/ 0 w 485"/>
                  <a:gd name="T41" fmla="*/ 0 h 196"/>
                  <a:gd name="T42" fmla="*/ 0 w 485"/>
                  <a:gd name="T43" fmla="*/ 0 h 196"/>
                  <a:gd name="T44" fmla="*/ 0 w 485"/>
                  <a:gd name="T45" fmla="*/ 0 h 196"/>
                  <a:gd name="T46" fmla="*/ 0 w 485"/>
                  <a:gd name="T47" fmla="*/ 0 h 196"/>
                  <a:gd name="T48" fmla="*/ 0 w 485"/>
                  <a:gd name="T49" fmla="*/ 0 h 196"/>
                  <a:gd name="T50" fmla="*/ 0 w 485"/>
                  <a:gd name="T51" fmla="*/ 0 h 196"/>
                  <a:gd name="T52" fmla="*/ 0 w 485"/>
                  <a:gd name="T53" fmla="*/ 0 h 196"/>
                  <a:gd name="T54" fmla="*/ 0 w 485"/>
                  <a:gd name="T55" fmla="*/ 0 h 196"/>
                  <a:gd name="T56" fmla="*/ 0 w 485"/>
                  <a:gd name="T57" fmla="*/ 0 h 196"/>
                  <a:gd name="T58" fmla="*/ 0 w 485"/>
                  <a:gd name="T59" fmla="*/ 0 h 196"/>
                  <a:gd name="T60" fmla="*/ 0 w 485"/>
                  <a:gd name="T61" fmla="*/ 0 h 196"/>
                  <a:gd name="T62" fmla="*/ 0 w 485"/>
                  <a:gd name="T63" fmla="*/ 0 h 196"/>
                  <a:gd name="T64" fmla="*/ 0 w 485"/>
                  <a:gd name="T65" fmla="*/ 0 h 196"/>
                  <a:gd name="T66" fmla="*/ 0 w 485"/>
                  <a:gd name="T67" fmla="*/ 0 h 196"/>
                  <a:gd name="T68" fmla="*/ 0 w 485"/>
                  <a:gd name="T69" fmla="*/ 0 h 196"/>
                  <a:gd name="T70" fmla="*/ 0 w 485"/>
                  <a:gd name="T71" fmla="*/ 0 h 19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85" h="196">
                    <a:moveTo>
                      <a:pt x="18" y="101"/>
                    </a:moveTo>
                    <a:lnTo>
                      <a:pt x="10" y="109"/>
                    </a:lnTo>
                    <a:lnTo>
                      <a:pt x="5" y="118"/>
                    </a:lnTo>
                    <a:lnTo>
                      <a:pt x="1" y="128"/>
                    </a:lnTo>
                    <a:lnTo>
                      <a:pt x="0" y="138"/>
                    </a:lnTo>
                    <a:lnTo>
                      <a:pt x="0" y="149"/>
                    </a:lnTo>
                    <a:lnTo>
                      <a:pt x="3" y="159"/>
                    </a:lnTo>
                    <a:lnTo>
                      <a:pt x="7" y="168"/>
                    </a:lnTo>
                    <a:lnTo>
                      <a:pt x="13" y="178"/>
                    </a:lnTo>
                    <a:lnTo>
                      <a:pt x="21" y="186"/>
                    </a:lnTo>
                    <a:lnTo>
                      <a:pt x="31" y="191"/>
                    </a:lnTo>
                    <a:lnTo>
                      <a:pt x="40" y="195"/>
                    </a:lnTo>
                    <a:lnTo>
                      <a:pt x="51" y="196"/>
                    </a:lnTo>
                    <a:lnTo>
                      <a:pt x="61" y="196"/>
                    </a:lnTo>
                    <a:lnTo>
                      <a:pt x="71" y="194"/>
                    </a:lnTo>
                    <a:lnTo>
                      <a:pt x="81" y="189"/>
                    </a:lnTo>
                    <a:lnTo>
                      <a:pt x="91" y="183"/>
                    </a:lnTo>
                    <a:lnTo>
                      <a:pt x="103" y="171"/>
                    </a:lnTo>
                    <a:lnTo>
                      <a:pt x="116" y="162"/>
                    </a:lnTo>
                    <a:lnTo>
                      <a:pt x="129" y="153"/>
                    </a:lnTo>
                    <a:lnTo>
                      <a:pt x="142" y="145"/>
                    </a:lnTo>
                    <a:lnTo>
                      <a:pt x="156" y="139"/>
                    </a:lnTo>
                    <a:lnTo>
                      <a:pt x="169" y="133"/>
                    </a:lnTo>
                    <a:lnTo>
                      <a:pt x="183" y="128"/>
                    </a:lnTo>
                    <a:lnTo>
                      <a:pt x="197" y="123"/>
                    </a:lnTo>
                    <a:lnTo>
                      <a:pt x="224" y="117"/>
                    </a:lnTo>
                    <a:lnTo>
                      <a:pt x="251" y="112"/>
                    </a:lnTo>
                    <a:lnTo>
                      <a:pt x="277" y="110"/>
                    </a:lnTo>
                    <a:lnTo>
                      <a:pt x="301" y="110"/>
                    </a:lnTo>
                    <a:lnTo>
                      <a:pt x="324" y="111"/>
                    </a:lnTo>
                    <a:lnTo>
                      <a:pt x="345" y="113"/>
                    </a:lnTo>
                    <a:lnTo>
                      <a:pt x="364" y="115"/>
                    </a:lnTo>
                    <a:lnTo>
                      <a:pt x="381" y="118"/>
                    </a:lnTo>
                    <a:lnTo>
                      <a:pt x="405" y="124"/>
                    </a:lnTo>
                    <a:lnTo>
                      <a:pt x="414" y="126"/>
                    </a:lnTo>
                    <a:lnTo>
                      <a:pt x="424" y="129"/>
                    </a:lnTo>
                    <a:lnTo>
                      <a:pt x="435" y="129"/>
                    </a:lnTo>
                    <a:lnTo>
                      <a:pt x="445" y="128"/>
                    </a:lnTo>
                    <a:lnTo>
                      <a:pt x="455" y="124"/>
                    </a:lnTo>
                    <a:lnTo>
                      <a:pt x="464" y="119"/>
                    </a:lnTo>
                    <a:lnTo>
                      <a:pt x="471" y="112"/>
                    </a:lnTo>
                    <a:lnTo>
                      <a:pt x="478" y="103"/>
                    </a:lnTo>
                    <a:lnTo>
                      <a:pt x="482" y="93"/>
                    </a:lnTo>
                    <a:lnTo>
                      <a:pt x="485" y="83"/>
                    </a:lnTo>
                    <a:lnTo>
                      <a:pt x="485" y="72"/>
                    </a:lnTo>
                    <a:lnTo>
                      <a:pt x="483" y="62"/>
                    </a:lnTo>
                    <a:lnTo>
                      <a:pt x="480" y="52"/>
                    </a:lnTo>
                    <a:lnTo>
                      <a:pt x="474" y="43"/>
                    </a:lnTo>
                    <a:lnTo>
                      <a:pt x="468" y="35"/>
                    </a:lnTo>
                    <a:lnTo>
                      <a:pt x="459" y="28"/>
                    </a:lnTo>
                    <a:lnTo>
                      <a:pt x="449" y="24"/>
                    </a:lnTo>
                    <a:lnTo>
                      <a:pt x="435" y="19"/>
                    </a:lnTo>
                    <a:lnTo>
                      <a:pt x="404" y="12"/>
                    </a:lnTo>
                    <a:lnTo>
                      <a:pt x="382" y="8"/>
                    </a:lnTo>
                    <a:lnTo>
                      <a:pt x="356" y="4"/>
                    </a:lnTo>
                    <a:lnTo>
                      <a:pt x="328" y="1"/>
                    </a:lnTo>
                    <a:lnTo>
                      <a:pt x="298" y="0"/>
                    </a:lnTo>
                    <a:lnTo>
                      <a:pt x="282" y="1"/>
                    </a:lnTo>
                    <a:lnTo>
                      <a:pt x="266" y="1"/>
                    </a:lnTo>
                    <a:lnTo>
                      <a:pt x="249" y="2"/>
                    </a:lnTo>
                    <a:lnTo>
                      <a:pt x="232" y="4"/>
                    </a:lnTo>
                    <a:lnTo>
                      <a:pt x="214" y="7"/>
                    </a:lnTo>
                    <a:lnTo>
                      <a:pt x="197" y="10"/>
                    </a:lnTo>
                    <a:lnTo>
                      <a:pt x="179" y="15"/>
                    </a:lnTo>
                    <a:lnTo>
                      <a:pt x="161" y="20"/>
                    </a:lnTo>
                    <a:lnTo>
                      <a:pt x="143" y="26"/>
                    </a:lnTo>
                    <a:lnTo>
                      <a:pt x="125" y="33"/>
                    </a:lnTo>
                    <a:lnTo>
                      <a:pt x="107" y="42"/>
                    </a:lnTo>
                    <a:lnTo>
                      <a:pt x="89" y="52"/>
                    </a:lnTo>
                    <a:lnTo>
                      <a:pt x="70" y="62"/>
                    </a:lnTo>
                    <a:lnTo>
                      <a:pt x="52" y="74"/>
                    </a:lnTo>
                    <a:lnTo>
                      <a:pt x="35" y="87"/>
                    </a:lnTo>
                    <a:lnTo>
                      <a:pt x="1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3" name="Freeform 184"/>
              <p:cNvSpPr>
                <a:spLocks/>
              </p:cNvSpPr>
              <p:nvPr/>
            </p:nvSpPr>
            <p:spPr bwMode="auto">
              <a:xfrm>
                <a:off x="1772" y="2602"/>
                <a:ext cx="40" cy="40"/>
              </a:xfrm>
              <a:custGeom>
                <a:avLst/>
                <a:gdLst>
                  <a:gd name="T0" fmla="*/ 0 w 559"/>
                  <a:gd name="T1" fmla="*/ 0 h 560"/>
                  <a:gd name="T2" fmla="*/ 0 w 559"/>
                  <a:gd name="T3" fmla="*/ 0 h 560"/>
                  <a:gd name="T4" fmla="*/ 0 w 559"/>
                  <a:gd name="T5" fmla="*/ 0 h 560"/>
                  <a:gd name="T6" fmla="*/ 0 w 559"/>
                  <a:gd name="T7" fmla="*/ 0 h 560"/>
                  <a:gd name="T8" fmla="*/ 0 w 559"/>
                  <a:gd name="T9" fmla="*/ 0 h 560"/>
                  <a:gd name="T10" fmla="*/ 0 w 559"/>
                  <a:gd name="T11" fmla="*/ 0 h 560"/>
                  <a:gd name="T12" fmla="*/ 0 w 559"/>
                  <a:gd name="T13" fmla="*/ 0 h 560"/>
                  <a:gd name="T14" fmla="*/ 0 w 559"/>
                  <a:gd name="T15" fmla="*/ 0 h 560"/>
                  <a:gd name="T16" fmla="*/ 0 w 559"/>
                  <a:gd name="T17" fmla="*/ 0 h 560"/>
                  <a:gd name="T18" fmla="*/ 0 w 559"/>
                  <a:gd name="T19" fmla="*/ 0 h 560"/>
                  <a:gd name="T20" fmla="*/ 0 w 559"/>
                  <a:gd name="T21" fmla="*/ 0 h 560"/>
                  <a:gd name="T22" fmla="*/ 0 w 559"/>
                  <a:gd name="T23" fmla="*/ 0 h 560"/>
                  <a:gd name="T24" fmla="*/ 0 w 559"/>
                  <a:gd name="T25" fmla="*/ 0 h 560"/>
                  <a:gd name="T26" fmla="*/ 0 w 559"/>
                  <a:gd name="T27" fmla="*/ 0 h 560"/>
                  <a:gd name="T28" fmla="*/ 0 w 559"/>
                  <a:gd name="T29" fmla="*/ 0 h 560"/>
                  <a:gd name="T30" fmla="*/ 0 w 559"/>
                  <a:gd name="T31" fmla="*/ 0 h 560"/>
                  <a:gd name="T32" fmla="*/ 0 w 559"/>
                  <a:gd name="T33" fmla="*/ 0 h 560"/>
                  <a:gd name="T34" fmla="*/ 0 w 559"/>
                  <a:gd name="T35" fmla="*/ 0 h 560"/>
                  <a:gd name="T36" fmla="*/ 0 w 559"/>
                  <a:gd name="T37" fmla="*/ 0 h 560"/>
                  <a:gd name="T38" fmla="*/ 0 w 559"/>
                  <a:gd name="T39" fmla="*/ 0 h 560"/>
                  <a:gd name="T40" fmla="*/ 0 w 559"/>
                  <a:gd name="T41" fmla="*/ 0 h 560"/>
                  <a:gd name="T42" fmla="*/ 0 w 559"/>
                  <a:gd name="T43" fmla="*/ 0 h 560"/>
                  <a:gd name="T44" fmla="*/ 0 w 559"/>
                  <a:gd name="T45" fmla="*/ 0 h 560"/>
                  <a:gd name="T46" fmla="*/ 0 w 559"/>
                  <a:gd name="T47" fmla="*/ 0 h 560"/>
                  <a:gd name="T48" fmla="*/ 0 w 559"/>
                  <a:gd name="T49" fmla="*/ 0 h 560"/>
                  <a:gd name="T50" fmla="*/ 0 w 559"/>
                  <a:gd name="T51" fmla="*/ 0 h 560"/>
                  <a:gd name="T52" fmla="*/ 0 w 559"/>
                  <a:gd name="T53" fmla="*/ 0 h 560"/>
                  <a:gd name="T54" fmla="*/ 0 w 559"/>
                  <a:gd name="T55" fmla="*/ 0 h 560"/>
                  <a:gd name="T56" fmla="*/ 0 w 559"/>
                  <a:gd name="T57" fmla="*/ 0 h 560"/>
                  <a:gd name="T58" fmla="*/ 0 w 559"/>
                  <a:gd name="T59" fmla="*/ 0 h 560"/>
                  <a:gd name="T60" fmla="*/ 0 w 559"/>
                  <a:gd name="T61" fmla="*/ 0 h 560"/>
                  <a:gd name="T62" fmla="*/ 0 w 559"/>
                  <a:gd name="T63" fmla="*/ 0 h 560"/>
                  <a:gd name="T64" fmla="*/ 0 w 559"/>
                  <a:gd name="T65" fmla="*/ 0 h 560"/>
                  <a:gd name="T66" fmla="*/ 0 w 559"/>
                  <a:gd name="T67" fmla="*/ 0 h 560"/>
                  <a:gd name="T68" fmla="*/ 0 w 559"/>
                  <a:gd name="T69" fmla="*/ 0 h 560"/>
                  <a:gd name="T70" fmla="*/ 0 w 559"/>
                  <a:gd name="T71" fmla="*/ 0 h 560"/>
                  <a:gd name="T72" fmla="*/ 0 w 559"/>
                  <a:gd name="T73" fmla="*/ 0 h 560"/>
                  <a:gd name="T74" fmla="*/ 0 w 559"/>
                  <a:gd name="T75" fmla="*/ 0 h 560"/>
                  <a:gd name="T76" fmla="*/ 0 w 559"/>
                  <a:gd name="T77" fmla="*/ 0 h 560"/>
                  <a:gd name="T78" fmla="*/ 0 w 559"/>
                  <a:gd name="T79" fmla="*/ 0 h 560"/>
                  <a:gd name="T80" fmla="*/ 0 w 559"/>
                  <a:gd name="T81" fmla="*/ 0 h 560"/>
                  <a:gd name="T82" fmla="*/ 0 w 559"/>
                  <a:gd name="T83" fmla="*/ 0 h 560"/>
                  <a:gd name="T84" fmla="*/ 0 w 559"/>
                  <a:gd name="T85" fmla="*/ 0 h 5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9" h="560">
                    <a:moveTo>
                      <a:pt x="559" y="302"/>
                    </a:moveTo>
                    <a:lnTo>
                      <a:pt x="557" y="316"/>
                    </a:lnTo>
                    <a:lnTo>
                      <a:pt x="555" y="330"/>
                    </a:lnTo>
                    <a:lnTo>
                      <a:pt x="552" y="344"/>
                    </a:lnTo>
                    <a:lnTo>
                      <a:pt x="549" y="357"/>
                    </a:lnTo>
                    <a:lnTo>
                      <a:pt x="545" y="370"/>
                    </a:lnTo>
                    <a:lnTo>
                      <a:pt x="540" y="383"/>
                    </a:lnTo>
                    <a:lnTo>
                      <a:pt x="535" y="396"/>
                    </a:lnTo>
                    <a:lnTo>
                      <a:pt x="529" y="408"/>
                    </a:lnTo>
                    <a:lnTo>
                      <a:pt x="522" y="420"/>
                    </a:lnTo>
                    <a:lnTo>
                      <a:pt x="515" y="431"/>
                    </a:lnTo>
                    <a:lnTo>
                      <a:pt x="508" y="443"/>
                    </a:lnTo>
                    <a:lnTo>
                      <a:pt x="500" y="454"/>
                    </a:lnTo>
                    <a:lnTo>
                      <a:pt x="491" y="464"/>
                    </a:lnTo>
                    <a:lnTo>
                      <a:pt x="482" y="474"/>
                    </a:lnTo>
                    <a:lnTo>
                      <a:pt x="472" y="484"/>
                    </a:lnTo>
                    <a:lnTo>
                      <a:pt x="462" y="493"/>
                    </a:lnTo>
                    <a:lnTo>
                      <a:pt x="452" y="501"/>
                    </a:lnTo>
                    <a:lnTo>
                      <a:pt x="441" y="509"/>
                    </a:lnTo>
                    <a:lnTo>
                      <a:pt x="430" y="516"/>
                    </a:lnTo>
                    <a:lnTo>
                      <a:pt x="418" y="523"/>
                    </a:lnTo>
                    <a:lnTo>
                      <a:pt x="407" y="530"/>
                    </a:lnTo>
                    <a:lnTo>
                      <a:pt x="394" y="535"/>
                    </a:lnTo>
                    <a:lnTo>
                      <a:pt x="382" y="541"/>
                    </a:lnTo>
                    <a:lnTo>
                      <a:pt x="369" y="545"/>
                    </a:lnTo>
                    <a:lnTo>
                      <a:pt x="356" y="549"/>
                    </a:lnTo>
                    <a:lnTo>
                      <a:pt x="343" y="553"/>
                    </a:lnTo>
                    <a:lnTo>
                      <a:pt x="329" y="555"/>
                    </a:lnTo>
                    <a:lnTo>
                      <a:pt x="315" y="557"/>
                    </a:lnTo>
                    <a:lnTo>
                      <a:pt x="301" y="559"/>
                    </a:lnTo>
                    <a:lnTo>
                      <a:pt x="288" y="560"/>
                    </a:lnTo>
                    <a:lnTo>
                      <a:pt x="273" y="560"/>
                    </a:lnTo>
                    <a:lnTo>
                      <a:pt x="259" y="559"/>
                    </a:lnTo>
                    <a:lnTo>
                      <a:pt x="245" y="557"/>
                    </a:lnTo>
                    <a:lnTo>
                      <a:pt x="231" y="555"/>
                    </a:lnTo>
                    <a:lnTo>
                      <a:pt x="217" y="552"/>
                    </a:lnTo>
                    <a:lnTo>
                      <a:pt x="204" y="549"/>
                    </a:lnTo>
                    <a:lnTo>
                      <a:pt x="190" y="545"/>
                    </a:lnTo>
                    <a:lnTo>
                      <a:pt x="177" y="540"/>
                    </a:lnTo>
                    <a:lnTo>
                      <a:pt x="164" y="535"/>
                    </a:lnTo>
                    <a:lnTo>
                      <a:pt x="152" y="529"/>
                    </a:lnTo>
                    <a:lnTo>
                      <a:pt x="140" y="523"/>
                    </a:lnTo>
                    <a:lnTo>
                      <a:pt x="129" y="515"/>
                    </a:lnTo>
                    <a:lnTo>
                      <a:pt x="118" y="508"/>
                    </a:lnTo>
                    <a:lnTo>
                      <a:pt x="107" y="500"/>
                    </a:lnTo>
                    <a:lnTo>
                      <a:pt x="97" y="491"/>
                    </a:lnTo>
                    <a:lnTo>
                      <a:pt x="87" y="482"/>
                    </a:lnTo>
                    <a:lnTo>
                      <a:pt x="77" y="473"/>
                    </a:lnTo>
                    <a:lnTo>
                      <a:pt x="68" y="463"/>
                    </a:lnTo>
                    <a:lnTo>
                      <a:pt x="60" y="453"/>
                    </a:lnTo>
                    <a:lnTo>
                      <a:pt x="51" y="442"/>
                    </a:lnTo>
                    <a:lnTo>
                      <a:pt x="44" y="430"/>
                    </a:lnTo>
                    <a:lnTo>
                      <a:pt x="37" y="419"/>
                    </a:lnTo>
                    <a:lnTo>
                      <a:pt x="30" y="407"/>
                    </a:lnTo>
                    <a:lnTo>
                      <a:pt x="25" y="395"/>
                    </a:lnTo>
                    <a:lnTo>
                      <a:pt x="19" y="382"/>
                    </a:lnTo>
                    <a:lnTo>
                      <a:pt x="15" y="370"/>
                    </a:lnTo>
                    <a:lnTo>
                      <a:pt x="11" y="357"/>
                    </a:lnTo>
                    <a:lnTo>
                      <a:pt x="7" y="343"/>
                    </a:lnTo>
                    <a:lnTo>
                      <a:pt x="5" y="330"/>
                    </a:lnTo>
                    <a:lnTo>
                      <a:pt x="3" y="316"/>
                    </a:lnTo>
                    <a:lnTo>
                      <a:pt x="1" y="303"/>
                    </a:lnTo>
                    <a:lnTo>
                      <a:pt x="0" y="288"/>
                    </a:lnTo>
                    <a:lnTo>
                      <a:pt x="0" y="273"/>
                    </a:lnTo>
                    <a:lnTo>
                      <a:pt x="1" y="259"/>
                    </a:lnTo>
                    <a:lnTo>
                      <a:pt x="3" y="245"/>
                    </a:lnTo>
                    <a:lnTo>
                      <a:pt x="5" y="231"/>
                    </a:lnTo>
                    <a:lnTo>
                      <a:pt x="7" y="217"/>
                    </a:lnTo>
                    <a:lnTo>
                      <a:pt x="11" y="204"/>
                    </a:lnTo>
                    <a:lnTo>
                      <a:pt x="15" y="191"/>
                    </a:lnTo>
                    <a:lnTo>
                      <a:pt x="20" y="178"/>
                    </a:lnTo>
                    <a:lnTo>
                      <a:pt x="25" y="165"/>
                    </a:lnTo>
                    <a:lnTo>
                      <a:pt x="31" y="152"/>
                    </a:lnTo>
                    <a:lnTo>
                      <a:pt x="37" y="140"/>
                    </a:lnTo>
                    <a:lnTo>
                      <a:pt x="44" y="129"/>
                    </a:lnTo>
                    <a:lnTo>
                      <a:pt x="53" y="118"/>
                    </a:lnTo>
                    <a:lnTo>
                      <a:pt x="61" y="107"/>
                    </a:lnTo>
                    <a:lnTo>
                      <a:pt x="70" y="97"/>
                    </a:lnTo>
                    <a:lnTo>
                      <a:pt x="79" y="87"/>
                    </a:lnTo>
                    <a:lnTo>
                      <a:pt x="88" y="77"/>
                    </a:lnTo>
                    <a:lnTo>
                      <a:pt x="98" y="69"/>
                    </a:lnTo>
                    <a:lnTo>
                      <a:pt x="108" y="60"/>
                    </a:lnTo>
                    <a:lnTo>
                      <a:pt x="119" y="52"/>
                    </a:lnTo>
                    <a:lnTo>
                      <a:pt x="130" y="45"/>
                    </a:lnTo>
                    <a:lnTo>
                      <a:pt x="141" y="38"/>
                    </a:lnTo>
                    <a:lnTo>
                      <a:pt x="153" y="32"/>
                    </a:lnTo>
                    <a:lnTo>
                      <a:pt x="165" y="25"/>
                    </a:lnTo>
                    <a:lnTo>
                      <a:pt x="178" y="20"/>
                    </a:lnTo>
                    <a:lnTo>
                      <a:pt x="190" y="15"/>
                    </a:lnTo>
                    <a:lnTo>
                      <a:pt x="204" y="11"/>
                    </a:lnTo>
                    <a:lnTo>
                      <a:pt x="218" y="7"/>
                    </a:lnTo>
                    <a:lnTo>
                      <a:pt x="231" y="5"/>
                    </a:lnTo>
                    <a:lnTo>
                      <a:pt x="245" y="3"/>
                    </a:lnTo>
                    <a:lnTo>
                      <a:pt x="258" y="1"/>
                    </a:lnTo>
                    <a:lnTo>
                      <a:pt x="272" y="0"/>
                    </a:lnTo>
                    <a:lnTo>
                      <a:pt x="287" y="0"/>
                    </a:lnTo>
                    <a:lnTo>
                      <a:pt x="301" y="1"/>
                    </a:lnTo>
                    <a:lnTo>
                      <a:pt x="315" y="3"/>
                    </a:lnTo>
                    <a:lnTo>
                      <a:pt x="329" y="5"/>
                    </a:lnTo>
                    <a:lnTo>
                      <a:pt x="344" y="8"/>
                    </a:lnTo>
                    <a:lnTo>
                      <a:pt x="357" y="11"/>
                    </a:lnTo>
                    <a:lnTo>
                      <a:pt x="370" y="15"/>
                    </a:lnTo>
                    <a:lnTo>
                      <a:pt x="383" y="20"/>
                    </a:lnTo>
                    <a:lnTo>
                      <a:pt x="396" y="25"/>
                    </a:lnTo>
                    <a:lnTo>
                      <a:pt x="408" y="32"/>
                    </a:lnTo>
                    <a:lnTo>
                      <a:pt x="420" y="39"/>
                    </a:lnTo>
                    <a:lnTo>
                      <a:pt x="431" y="46"/>
                    </a:lnTo>
                    <a:lnTo>
                      <a:pt x="442" y="53"/>
                    </a:lnTo>
                    <a:lnTo>
                      <a:pt x="453" y="61"/>
                    </a:lnTo>
                    <a:lnTo>
                      <a:pt x="463" y="70"/>
                    </a:lnTo>
                    <a:lnTo>
                      <a:pt x="473" y="79"/>
                    </a:lnTo>
                    <a:lnTo>
                      <a:pt x="483" y="88"/>
                    </a:lnTo>
                    <a:lnTo>
                      <a:pt x="492" y="98"/>
                    </a:lnTo>
                    <a:lnTo>
                      <a:pt x="501" y="108"/>
                    </a:lnTo>
                    <a:lnTo>
                      <a:pt x="509" y="119"/>
                    </a:lnTo>
                    <a:lnTo>
                      <a:pt x="516" y="130"/>
                    </a:lnTo>
                    <a:lnTo>
                      <a:pt x="523" y="142"/>
                    </a:lnTo>
                    <a:lnTo>
                      <a:pt x="529" y="153"/>
                    </a:lnTo>
                    <a:lnTo>
                      <a:pt x="535" y="166"/>
                    </a:lnTo>
                    <a:lnTo>
                      <a:pt x="540" y="179"/>
                    </a:lnTo>
                    <a:lnTo>
                      <a:pt x="545" y="191"/>
                    </a:lnTo>
                    <a:lnTo>
                      <a:pt x="549" y="204"/>
                    </a:lnTo>
                    <a:lnTo>
                      <a:pt x="552" y="218"/>
                    </a:lnTo>
                    <a:lnTo>
                      <a:pt x="555" y="231"/>
                    </a:lnTo>
                    <a:lnTo>
                      <a:pt x="557" y="245"/>
                    </a:lnTo>
                    <a:lnTo>
                      <a:pt x="559" y="258"/>
                    </a:lnTo>
                    <a:lnTo>
                      <a:pt x="559" y="272"/>
                    </a:lnTo>
                    <a:lnTo>
                      <a:pt x="559" y="286"/>
                    </a:lnTo>
                    <a:lnTo>
                      <a:pt x="559" y="3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4" name="Freeform 185"/>
              <p:cNvSpPr>
                <a:spLocks/>
              </p:cNvSpPr>
              <p:nvPr/>
            </p:nvSpPr>
            <p:spPr bwMode="auto">
              <a:xfrm>
                <a:off x="1764" y="2635"/>
                <a:ext cx="40" cy="40"/>
              </a:xfrm>
              <a:custGeom>
                <a:avLst/>
                <a:gdLst>
                  <a:gd name="T0" fmla="*/ 0 w 559"/>
                  <a:gd name="T1" fmla="*/ 0 h 559"/>
                  <a:gd name="T2" fmla="*/ 0 w 559"/>
                  <a:gd name="T3" fmla="*/ 0 h 559"/>
                  <a:gd name="T4" fmla="*/ 0 w 559"/>
                  <a:gd name="T5" fmla="*/ 0 h 559"/>
                  <a:gd name="T6" fmla="*/ 0 w 559"/>
                  <a:gd name="T7" fmla="*/ 0 h 559"/>
                  <a:gd name="T8" fmla="*/ 0 w 559"/>
                  <a:gd name="T9" fmla="*/ 0 h 559"/>
                  <a:gd name="T10" fmla="*/ 0 w 559"/>
                  <a:gd name="T11" fmla="*/ 0 h 559"/>
                  <a:gd name="T12" fmla="*/ 0 w 559"/>
                  <a:gd name="T13" fmla="*/ 0 h 559"/>
                  <a:gd name="T14" fmla="*/ 0 w 559"/>
                  <a:gd name="T15" fmla="*/ 0 h 559"/>
                  <a:gd name="T16" fmla="*/ 0 w 559"/>
                  <a:gd name="T17" fmla="*/ 0 h 559"/>
                  <a:gd name="T18" fmla="*/ 0 w 559"/>
                  <a:gd name="T19" fmla="*/ 0 h 559"/>
                  <a:gd name="T20" fmla="*/ 0 w 559"/>
                  <a:gd name="T21" fmla="*/ 0 h 559"/>
                  <a:gd name="T22" fmla="*/ 0 w 559"/>
                  <a:gd name="T23" fmla="*/ 0 h 559"/>
                  <a:gd name="T24" fmla="*/ 0 w 559"/>
                  <a:gd name="T25" fmla="*/ 0 h 559"/>
                  <a:gd name="T26" fmla="*/ 0 w 559"/>
                  <a:gd name="T27" fmla="*/ 0 h 559"/>
                  <a:gd name="T28" fmla="*/ 0 w 559"/>
                  <a:gd name="T29" fmla="*/ 0 h 559"/>
                  <a:gd name="T30" fmla="*/ 0 w 559"/>
                  <a:gd name="T31" fmla="*/ 0 h 559"/>
                  <a:gd name="T32" fmla="*/ 0 w 559"/>
                  <a:gd name="T33" fmla="*/ 0 h 559"/>
                  <a:gd name="T34" fmla="*/ 0 w 559"/>
                  <a:gd name="T35" fmla="*/ 0 h 559"/>
                  <a:gd name="T36" fmla="*/ 0 w 559"/>
                  <a:gd name="T37" fmla="*/ 0 h 559"/>
                  <a:gd name="T38" fmla="*/ 0 w 559"/>
                  <a:gd name="T39" fmla="*/ 0 h 559"/>
                  <a:gd name="T40" fmla="*/ 0 w 559"/>
                  <a:gd name="T41" fmla="*/ 0 h 559"/>
                  <a:gd name="T42" fmla="*/ 0 w 559"/>
                  <a:gd name="T43" fmla="*/ 0 h 559"/>
                  <a:gd name="T44" fmla="*/ 0 w 559"/>
                  <a:gd name="T45" fmla="*/ 0 h 559"/>
                  <a:gd name="T46" fmla="*/ 0 w 559"/>
                  <a:gd name="T47" fmla="*/ 0 h 559"/>
                  <a:gd name="T48" fmla="*/ 0 w 559"/>
                  <a:gd name="T49" fmla="*/ 0 h 559"/>
                  <a:gd name="T50" fmla="*/ 0 w 559"/>
                  <a:gd name="T51" fmla="*/ 0 h 559"/>
                  <a:gd name="T52" fmla="*/ 0 w 559"/>
                  <a:gd name="T53" fmla="*/ 0 h 559"/>
                  <a:gd name="T54" fmla="*/ 0 w 559"/>
                  <a:gd name="T55" fmla="*/ 0 h 559"/>
                  <a:gd name="T56" fmla="*/ 0 w 559"/>
                  <a:gd name="T57" fmla="*/ 0 h 559"/>
                  <a:gd name="T58" fmla="*/ 0 w 559"/>
                  <a:gd name="T59" fmla="*/ 0 h 559"/>
                  <a:gd name="T60" fmla="*/ 0 w 559"/>
                  <a:gd name="T61" fmla="*/ 0 h 559"/>
                  <a:gd name="T62" fmla="*/ 0 w 559"/>
                  <a:gd name="T63" fmla="*/ 0 h 559"/>
                  <a:gd name="T64" fmla="*/ 0 w 559"/>
                  <a:gd name="T65" fmla="*/ 0 h 559"/>
                  <a:gd name="T66" fmla="*/ 0 w 559"/>
                  <a:gd name="T67" fmla="*/ 0 h 559"/>
                  <a:gd name="T68" fmla="*/ 0 w 559"/>
                  <a:gd name="T69" fmla="*/ 0 h 559"/>
                  <a:gd name="T70" fmla="*/ 0 w 559"/>
                  <a:gd name="T71" fmla="*/ 0 h 559"/>
                  <a:gd name="T72" fmla="*/ 0 w 559"/>
                  <a:gd name="T73" fmla="*/ 0 h 559"/>
                  <a:gd name="T74" fmla="*/ 0 w 559"/>
                  <a:gd name="T75" fmla="*/ 0 h 559"/>
                  <a:gd name="T76" fmla="*/ 0 w 559"/>
                  <a:gd name="T77" fmla="*/ 0 h 559"/>
                  <a:gd name="T78" fmla="*/ 0 w 559"/>
                  <a:gd name="T79" fmla="*/ 0 h 559"/>
                  <a:gd name="T80" fmla="*/ 0 w 559"/>
                  <a:gd name="T81" fmla="*/ 0 h 559"/>
                  <a:gd name="T82" fmla="*/ 0 w 559"/>
                  <a:gd name="T83" fmla="*/ 0 h 559"/>
                  <a:gd name="T84" fmla="*/ 0 w 559"/>
                  <a:gd name="T85" fmla="*/ 0 h 5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9" h="559">
                    <a:moveTo>
                      <a:pt x="558" y="300"/>
                    </a:moveTo>
                    <a:lnTo>
                      <a:pt x="557" y="314"/>
                    </a:lnTo>
                    <a:lnTo>
                      <a:pt x="555" y="328"/>
                    </a:lnTo>
                    <a:lnTo>
                      <a:pt x="552" y="342"/>
                    </a:lnTo>
                    <a:lnTo>
                      <a:pt x="549" y="356"/>
                    </a:lnTo>
                    <a:lnTo>
                      <a:pt x="544" y="370"/>
                    </a:lnTo>
                    <a:lnTo>
                      <a:pt x="540" y="383"/>
                    </a:lnTo>
                    <a:lnTo>
                      <a:pt x="534" y="395"/>
                    </a:lnTo>
                    <a:lnTo>
                      <a:pt x="528" y="407"/>
                    </a:lnTo>
                    <a:lnTo>
                      <a:pt x="522" y="419"/>
                    </a:lnTo>
                    <a:lnTo>
                      <a:pt x="515" y="431"/>
                    </a:lnTo>
                    <a:lnTo>
                      <a:pt x="507" y="442"/>
                    </a:lnTo>
                    <a:lnTo>
                      <a:pt x="499" y="452"/>
                    </a:lnTo>
                    <a:lnTo>
                      <a:pt x="491" y="463"/>
                    </a:lnTo>
                    <a:lnTo>
                      <a:pt x="482" y="473"/>
                    </a:lnTo>
                    <a:lnTo>
                      <a:pt x="472" y="482"/>
                    </a:lnTo>
                    <a:lnTo>
                      <a:pt x="462" y="491"/>
                    </a:lnTo>
                    <a:lnTo>
                      <a:pt x="451" y="499"/>
                    </a:lnTo>
                    <a:lnTo>
                      <a:pt x="440" y="508"/>
                    </a:lnTo>
                    <a:lnTo>
                      <a:pt x="429" y="516"/>
                    </a:lnTo>
                    <a:lnTo>
                      <a:pt x="418" y="523"/>
                    </a:lnTo>
                    <a:lnTo>
                      <a:pt x="406" y="529"/>
                    </a:lnTo>
                    <a:lnTo>
                      <a:pt x="394" y="535"/>
                    </a:lnTo>
                    <a:lnTo>
                      <a:pt x="382" y="540"/>
                    </a:lnTo>
                    <a:lnTo>
                      <a:pt x="369" y="545"/>
                    </a:lnTo>
                    <a:lnTo>
                      <a:pt x="356" y="549"/>
                    </a:lnTo>
                    <a:lnTo>
                      <a:pt x="343" y="552"/>
                    </a:lnTo>
                    <a:lnTo>
                      <a:pt x="329" y="555"/>
                    </a:lnTo>
                    <a:lnTo>
                      <a:pt x="316" y="557"/>
                    </a:lnTo>
                    <a:lnTo>
                      <a:pt x="301" y="558"/>
                    </a:lnTo>
                    <a:lnTo>
                      <a:pt x="287" y="559"/>
                    </a:lnTo>
                    <a:lnTo>
                      <a:pt x="273" y="559"/>
                    </a:lnTo>
                    <a:lnTo>
                      <a:pt x="259" y="558"/>
                    </a:lnTo>
                    <a:lnTo>
                      <a:pt x="244" y="557"/>
                    </a:lnTo>
                    <a:lnTo>
                      <a:pt x="230" y="555"/>
                    </a:lnTo>
                    <a:lnTo>
                      <a:pt x="217" y="552"/>
                    </a:lnTo>
                    <a:lnTo>
                      <a:pt x="203" y="548"/>
                    </a:lnTo>
                    <a:lnTo>
                      <a:pt x="190" y="544"/>
                    </a:lnTo>
                    <a:lnTo>
                      <a:pt x="177" y="540"/>
                    </a:lnTo>
                    <a:lnTo>
                      <a:pt x="164" y="534"/>
                    </a:lnTo>
                    <a:lnTo>
                      <a:pt x="151" y="528"/>
                    </a:lnTo>
                    <a:lnTo>
                      <a:pt x="140" y="522"/>
                    </a:lnTo>
                    <a:lnTo>
                      <a:pt x="128" y="515"/>
                    </a:lnTo>
                    <a:lnTo>
                      <a:pt x="117" y="507"/>
                    </a:lnTo>
                    <a:lnTo>
                      <a:pt x="106" y="498"/>
                    </a:lnTo>
                    <a:lnTo>
                      <a:pt x="96" y="490"/>
                    </a:lnTo>
                    <a:lnTo>
                      <a:pt x="86" y="481"/>
                    </a:lnTo>
                    <a:lnTo>
                      <a:pt x="77" y="471"/>
                    </a:lnTo>
                    <a:lnTo>
                      <a:pt x="68" y="461"/>
                    </a:lnTo>
                    <a:lnTo>
                      <a:pt x="59" y="451"/>
                    </a:lnTo>
                    <a:lnTo>
                      <a:pt x="52" y="440"/>
                    </a:lnTo>
                    <a:lnTo>
                      <a:pt x="44" y="429"/>
                    </a:lnTo>
                    <a:lnTo>
                      <a:pt x="37" y="418"/>
                    </a:lnTo>
                    <a:lnTo>
                      <a:pt x="31" y="406"/>
                    </a:lnTo>
                    <a:lnTo>
                      <a:pt x="24" y="394"/>
                    </a:lnTo>
                    <a:lnTo>
                      <a:pt x="19" y="382"/>
                    </a:lnTo>
                    <a:lnTo>
                      <a:pt x="14" y="368"/>
                    </a:lnTo>
                    <a:lnTo>
                      <a:pt x="10" y="355"/>
                    </a:lnTo>
                    <a:lnTo>
                      <a:pt x="7" y="342"/>
                    </a:lnTo>
                    <a:lnTo>
                      <a:pt x="4" y="328"/>
                    </a:lnTo>
                    <a:lnTo>
                      <a:pt x="2" y="315"/>
                    </a:lnTo>
                    <a:lnTo>
                      <a:pt x="1" y="301"/>
                    </a:lnTo>
                    <a:lnTo>
                      <a:pt x="0" y="287"/>
                    </a:lnTo>
                    <a:lnTo>
                      <a:pt x="0" y="273"/>
                    </a:lnTo>
                    <a:lnTo>
                      <a:pt x="1" y="259"/>
                    </a:lnTo>
                    <a:lnTo>
                      <a:pt x="2" y="244"/>
                    </a:lnTo>
                    <a:lnTo>
                      <a:pt x="4" y="229"/>
                    </a:lnTo>
                    <a:lnTo>
                      <a:pt x="7" y="216"/>
                    </a:lnTo>
                    <a:lnTo>
                      <a:pt x="11" y="202"/>
                    </a:lnTo>
                    <a:lnTo>
                      <a:pt x="15" y="189"/>
                    </a:lnTo>
                    <a:lnTo>
                      <a:pt x="19" y="176"/>
                    </a:lnTo>
                    <a:lnTo>
                      <a:pt x="25" y="164"/>
                    </a:lnTo>
                    <a:lnTo>
                      <a:pt x="32" y="151"/>
                    </a:lnTo>
                    <a:lnTo>
                      <a:pt x="38" y="140"/>
                    </a:lnTo>
                    <a:lnTo>
                      <a:pt x="45" y="128"/>
                    </a:lnTo>
                    <a:lnTo>
                      <a:pt x="52" y="117"/>
                    </a:lnTo>
                    <a:lnTo>
                      <a:pt x="61" y="106"/>
                    </a:lnTo>
                    <a:lnTo>
                      <a:pt x="69" y="95"/>
                    </a:lnTo>
                    <a:lnTo>
                      <a:pt x="78" y="85"/>
                    </a:lnTo>
                    <a:lnTo>
                      <a:pt x="88" y="76"/>
                    </a:lnTo>
                    <a:lnTo>
                      <a:pt x="97" y="67"/>
                    </a:lnTo>
                    <a:lnTo>
                      <a:pt x="108" y="58"/>
                    </a:lnTo>
                    <a:lnTo>
                      <a:pt x="118" y="50"/>
                    </a:lnTo>
                    <a:lnTo>
                      <a:pt x="129" y="43"/>
                    </a:lnTo>
                    <a:lnTo>
                      <a:pt x="141" y="36"/>
                    </a:lnTo>
                    <a:lnTo>
                      <a:pt x="153" y="30"/>
                    </a:lnTo>
                    <a:lnTo>
                      <a:pt x="165" y="24"/>
                    </a:lnTo>
                    <a:lnTo>
                      <a:pt x="178" y="19"/>
                    </a:lnTo>
                    <a:lnTo>
                      <a:pt x="191" y="14"/>
                    </a:lnTo>
                    <a:lnTo>
                      <a:pt x="204" y="10"/>
                    </a:lnTo>
                    <a:lnTo>
                      <a:pt x="217" y="7"/>
                    </a:lnTo>
                    <a:lnTo>
                      <a:pt x="230" y="4"/>
                    </a:lnTo>
                    <a:lnTo>
                      <a:pt x="244" y="2"/>
                    </a:lnTo>
                    <a:lnTo>
                      <a:pt x="258" y="0"/>
                    </a:lnTo>
                    <a:lnTo>
                      <a:pt x="272" y="0"/>
                    </a:lnTo>
                    <a:lnTo>
                      <a:pt x="286" y="0"/>
                    </a:lnTo>
                    <a:lnTo>
                      <a:pt x="300" y="0"/>
                    </a:lnTo>
                    <a:lnTo>
                      <a:pt x="315" y="2"/>
                    </a:lnTo>
                    <a:lnTo>
                      <a:pt x="329" y="4"/>
                    </a:lnTo>
                    <a:lnTo>
                      <a:pt x="343" y="7"/>
                    </a:lnTo>
                    <a:lnTo>
                      <a:pt x="357" y="10"/>
                    </a:lnTo>
                    <a:lnTo>
                      <a:pt x="370" y="14"/>
                    </a:lnTo>
                    <a:lnTo>
                      <a:pt x="383" y="19"/>
                    </a:lnTo>
                    <a:lnTo>
                      <a:pt x="395" y="25"/>
                    </a:lnTo>
                    <a:lnTo>
                      <a:pt x="407" y="30"/>
                    </a:lnTo>
                    <a:lnTo>
                      <a:pt x="419" y="37"/>
                    </a:lnTo>
                    <a:lnTo>
                      <a:pt x="431" y="44"/>
                    </a:lnTo>
                    <a:lnTo>
                      <a:pt x="442" y="51"/>
                    </a:lnTo>
                    <a:lnTo>
                      <a:pt x="454" y="59"/>
                    </a:lnTo>
                    <a:lnTo>
                      <a:pt x="464" y="68"/>
                    </a:lnTo>
                    <a:lnTo>
                      <a:pt x="474" y="77"/>
                    </a:lnTo>
                    <a:lnTo>
                      <a:pt x="483" y="86"/>
                    </a:lnTo>
                    <a:lnTo>
                      <a:pt x="492" y="96"/>
                    </a:lnTo>
                    <a:lnTo>
                      <a:pt x="500" y="108"/>
                    </a:lnTo>
                    <a:lnTo>
                      <a:pt x="508" y="118"/>
                    </a:lnTo>
                    <a:lnTo>
                      <a:pt x="516" y="129"/>
                    </a:lnTo>
                    <a:lnTo>
                      <a:pt x="523" y="141"/>
                    </a:lnTo>
                    <a:lnTo>
                      <a:pt x="529" y="153"/>
                    </a:lnTo>
                    <a:lnTo>
                      <a:pt x="535" y="165"/>
                    </a:lnTo>
                    <a:lnTo>
                      <a:pt x="540" y="177"/>
                    </a:lnTo>
                    <a:lnTo>
                      <a:pt x="545" y="190"/>
                    </a:lnTo>
                    <a:lnTo>
                      <a:pt x="549" y="203"/>
                    </a:lnTo>
                    <a:lnTo>
                      <a:pt x="552" y="216"/>
                    </a:lnTo>
                    <a:lnTo>
                      <a:pt x="555" y="229"/>
                    </a:lnTo>
                    <a:lnTo>
                      <a:pt x="557" y="244"/>
                    </a:lnTo>
                    <a:lnTo>
                      <a:pt x="558" y="258"/>
                    </a:lnTo>
                    <a:lnTo>
                      <a:pt x="559" y="272"/>
                    </a:lnTo>
                    <a:lnTo>
                      <a:pt x="559" y="286"/>
                    </a:lnTo>
                    <a:lnTo>
                      <a:pt x="558" y="3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5" name="Freeform 186"/>
              <p:cNvSpPr>
                <a:spLocks/>
              </p:cNvSpPr>
              <p:nvPr/>
            </p:nvSpPr>
            <p:spPr bwMode="auto">
              <a:xfrm>
                <a:off x="1742" y="2659"/>
                <a:ext cx="40" cy="40"/>
              </a:xfrm>
              <a:custGeom>
                <a:avLst/>
                <a:gdLst>
                  <a:gd name="T0" fmla="*/ 0 w 559"/>
                  <a:gd name="T1" fmla="*/ 0 h 559"/>
                  <a:gd name="T2" fmla="*/ 0 w 559"/>
                  <a:gd name="T3" fmla="*/ 0 h 559"/>
                  <a:gd name="T4" fmla="*/ 0 w 559"/>
                  <a:gd name="T5" fmla="*/ 0 h 559"/>
                  <a:gd name="T6" fmla="*/ 0 w 559"/>
                  <a:gd name="T7" fmla="*/ 0 h 559"/>
                  <a:gd name="T8" fmla="*/ 0 w 559"/>
                  <a:gd name="T9" fmla="*/ 0 h 559"/>
                  <a:gd name="T10" fmla="*/ 0 w 559"/>
                  <a:gd name="T11" fmla="*/ 0 h 559"/>
                  <a:gd name="T12" fmla="*/ 0 w 559"/>
                  <a:gd name="T13" fmla="*/ 0 h 559"/>
                  <a:gd name="T14" fmla="*/ 0 w 559"/>
                  <a:gd name="T15" fmla="*/ 0 h 559"/>
                  <a:gd name="T16" fmla="*/ 0 w 559"/>
                  <a:gd name="T17" fmla="*/ 0 h 559"/>
                  <a:gd name="T18" fmla="*/ 0 w 559"/>
                  <a:gd name="T19" fmla="*/ 0 h 559"/>
                  <a:gd name="T20" fmla="*/ 0 w 559"/>
                  <a:gd name="T21" fmla="*/ 0 h 559"/>
                  <a:gd name="T22" fmla="*/ 0 w 559"/>
                  <a:gd name="T23" fmla="*/ 0 h 559"/>
                  <a:gd name="T24" fmla="*/ 0 w 559"/>
                  <a:gd name="T25" fmla="*/ 0 h 559"/>
                  <a:gd name="T26" fmla="*/ 0 w 559"/>
                  <a:gd name="T27" fmla="*/ 0 h 559"/>
                  <a:gd name="T28" fmla="*/ 0 w 559"/>
                  <a:gd name="T29" fmla="*/ 0 h 559"/>
                  <a:gd name="T30" fmla="*/ 0 w 559"/>
                  <a:gd name="T31" fmla="*/ 0 h 559"/>
                  <a:gd name="T32" fmla="*/ 0 w 559"/>
                  <a:gd name="T33" fmla="*/ 0 h 559"/>
                  <a:gd name="T34" fmla="*/ 0 w 559"/>
                  <a:gd name="T35" fmla="*/ 0 h 559"/>
                  <a:gd name="T36" fmla="*/ 0 w 559"/>
                  <a:gd name="T37" fmla="*/ 0 h 559"/>
                  <a:gd name="T38" fmla="*/ 0 w 559"/>
                  <a:gd name="T39" fmla="*/ 0 h 559"/>
                  <a:gd name="T40" fmla="*/ 0 w 559"/>
                  <a:gd name="T41" fmla="*/ 0 h 559"/>
                  <a:gd name="T42" fmla="*/ 0 w 559"/>
                  <a:gd name="T43" fmla="*/ 0 h 559"/>
                  <a:gd name="T44" fmla="*/ 0 w 559"/>
                  <a:gd name="T45" fmla="*/ 0 h 559"/>
                  <a:gd name="T46" fmla="*/ 0 w 559"/>
                  <a:gd name="T47" fmla="*/ 0 h 559"/>
                  <a:gd name="T48" fmla="*/ 0 w 559"/>
                  <a:gd name="T49" fmla="*/ 0 h 559"/>
                  <a:gd name="T50" fmla="*/ 0 w 559"/>
                  <a:gd name="T51" fmla="*/ 0 h 559"/>
                  <a:gd name="T52" fmla="*/ 0 w 559"/>
                  <a:gd name="T53" fmla="*/ 0 h 559"/>
                  <a:gd name="T54" fmla="*/ 0 w 559"/>
                  <a:gd name="T55" fmla="*/ 0 h 559"/>
                  <a:gd name="T56" fmla="*/ 0 w 559"/>
                  <a:gd name="T57" fmla="*/ 0 h 559"/>
                  <a:gd name="T58" fmla="*/ 0 w 559"/>
                  <a:gd name="T59" fmla="*/ 0 h 559"/>
                  <a:gd name="T60" fmla="*/ 0 w 559"/>
                  <a:gd name="T61" fmla="*/ 0 h 559"/>
                  <a:gd name="T62" fmla="*/ 0 w 559"/>
                  <a:gd name="T63" fmla="*/ 0 h 559"/>
                  <a:gd name="T64" fmla="*/ 0 w 559"/>
                  <a:gd name="T65" fmla="*/ 0 h 559"/>
                  <a:gd name="T66" fmla="*/ 0 w 559"/>
                  <a:gd name="T67" fmla="*/ 0 h 559"/>
                  <a:gd name="T68" fmla="*/ 0 w 559"/>
                  <a:gd name="T69" fmla="*/ 0 h 559"/>
                  <a:gd name="T70" fmla="*/ 0 w 559"/>
                  <a:gd name="T71" fmla="*/ 0 h 559"/>
                  <a:gd name="T72" fmla="*/ 0 w 559"/>
                  <a:gd name="T73" fmla="*/ 0 h 559"/>
                  <a:gd name="T74" fmla="*/ 0 w 559"/>
                  <a:gd name="T75" fmla="*/ 0 h 559"/>
                  <a:gd name="T76" fmla="*/ 0 w 559"/>
                  <a:gd name="T77" fmla="*/ 0 h 559"/>
                  <a:gd name="T78" fmla="*/ 0 w 559"/>
                  <a:gd name="T79" fmla="*/ 0 h 559"/>
                  <a:gd name="T80" fmla="*/ 0 w 559"/>
                  <a:gd name="T81" fmla="*/ 0 h 559"/>
                  <a:gd name="T82" fmla="*/ 0 w 559"/>
                  <a:gd name="T83" fmla="*/ 0 h 559"/>
                  <a:gd name="T84" fmla="*/ 0 w 559"/>
                  <a:gd name="T85" fmla="*/ 0 h 5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9" h="559">
                    <a:moveTo>
                      <a:pt x="558" y="301"/>
                    </a:moveTo>
                    <a:lnTo>
                      <a:pt x="557" y="316"/>
                    </a:lnTo>
                    <a:lnTo>
                      <a:pt x="554" y="330"/>
                    </a:lnTo>
                    <a:lnTo>
                      <a:pt x="552" y="343"/>
                    </a:lnTo>
                    <a:lnTo>
                      <a:pt x="548" y="357"/>
                    </a:lnTo>
                    <a:lnTo>
                      <a:pt x="544" y="370"/>
                    </a:lnTo>
                    <a:lnTo>
                      <a:pt x="539" y="383"/>
                    </a:lnTo>
                    <a:lnTo>
                      <a:pt x="534" y="395"/>
                    </a:lnTo>
                    <a:lnTo>
                      <a:pt x="528" y="407"/>
                    </a:lnTo>
                    <a:lnTo>
                      <a:pt x="522" y="419"/>
                    </a:lnTo>
                    <a:lnTo>
                      <a:pt x="515" y="431"/>
                    </a:lnTo>
                    <a:lnTo>
                      <a:pt x="507" y="443"/>
                    </a:lnTo>
                    <a:lnTo>
                      <a:pt x="499" y="454"/>
                    </a:lnTo>
                    <a:lnTo>
                      <a:pt x="491" y="464"/>
                    </a:lnTo>
                    <a:lnTo>
                      <a:pt x="482" y="474"/>
                    </a:lnTo>
                    <a:lnTo>
                      <a:pt x="471" y="483"/>
                    </a:lnTo>
                    <a:lnTo>
                      <a:pt x="461" y="492"/>
                    </a:lnTo>
                    <a:lnTo>
                      <a:pt x="451" y="500"/>
                    </a:lnTo>
                    <a:lnTo>
                      <a:pt x="440" y="508"/>
                    </a:lnTo>
                    <a:lnTo>
                      <a:pt x="429" y="516"/>
                    </a:lnTo>
                    <a:lnTo>
                      <a:pt x="418" y="523"/>
                    </a:lnTo>
                    <a:lnTo>
                      <a:pt x="406" y="529"/>
                    </a:lnTo>
                    <a:lnTo>
                      <a:pt x="394" y="535"/>
                    </a:lnTo>
                    <a:lnTo>
                      <a:pt x="382" y="540"/>
                    </a:lnTo>
                    <a:lnTo>
                      <a:pt x="369" y="545"/>
                    </a:lnTo>
                    <a:lnTo>
                      <a:pt x="356" y="549"/>
                    </a:lnTo>
                    <a:lnTo>
                      <a:pt x="343" y="552"/>
                    </a:lnTo>
                    <a:lnTo>
                      <a:pt x="328" y="555"/>
                    </a:lnTo>
                    <a:lnTo>
                      <a:pt x="315" y="557"/>
                    </a:lnTo>
                    <a:lnTo>
                      <a:pt x="301" y="558"/>
                    </a:lnTo>
                    <a:lnTo>
                      <a:pt x="287" y="559"/>
                    </a:lnTo>
                    <a:lnTo>
                      <a:pt x="273" y="559"/>
                    </a:lnTo>
                    <a:lnTo>
                      <a:pt x="259" y="558"/>
                    </a:lnTo>
                    <a:lnTo>
                      <a:pt x="244" y="557"/>
                    </a:lnTo>
                    <a:lnTo>
                      <a:pt x="230" y="555"/>
                    </a:lnTo>
                    <a:lnTo>
                      <a:pt x="217" y="552"/>
                    </a:lnTo>
                    <a:lnTo>
                      <a:pt x="203" y="548"/>
                    </a:lnTo>
                    <a:lnTo>
                      <a:pt x="189" y="544"/>
                    </a:lnTo>
                    <a:lnTo>
                      <a:pt x="176" y="540"/>
                    </a:lnTo>
                    <a:lnTo>
                      <a:pt x="164" y="534"/>
                    </a:lnTo>
                    <a:lnTo>
                      <a:pt x="151" y="528"/>
                    </a:lnTo>
                    <a:lnTo>
                      <a:pt x="140" y="522"/>
                    </a:lnTo>
                    <a:lnTo>
                      <a:pt x="128" y="515"/>
                    </a:lnTo>
                    <a:lnTo>
                      <a:pt x="117" y="507"/>
                    </a:lnTo>
                    <a:lnTo>
                      <a:pt x="106" y="499"/>
                    </a:lnTo>
                    <a:lnTo>
                      <a:pt x="96" y="491"/>
                    </a:lnTo>
                    <a:lnTo>
                      <a:pt x="86" y="482"/>
                    </a:lnTo>
                    <a:lnTo>
                      <a:pt x="77" y="472"/>
                    </a:lnTo>
                    <a:lnTo>
                      <a:pt x="68" y="462"/>
                    </a:lnTo>
                    <a:lnTo>
                      <a:pt x="60" y="452"/>
                    </a:lnTo>
                    <a:lnTo>
                      <a:pt x="51" y="441"/>
                    </a:lnTo>
                    <a:lnTo>
                      <a:pt x="43" y="429"/>
                    </a:lnTo>
                    <a:lnTo>
                      <a:pt x="36" y="418"/>
                    </a:lnTo>
                    <a:lnTo>
                      <a:pt x="30" y="406"/>
                    </a:lnTo>
                    <a:lnTo>
                      <a:pt x="24" y="394"/>
                    </a:lnTo>
                    <a:lnTo>
                      <a:pt x="19" y="382"/>
                    </a:lnTo>
                    <a:lnTo>
                      <a:pt x="14" y="369"/>
                    </a:lnTo>
                    <a:lnTo>
                      <a:pt x="10" y="356"/>
                    </a:lnTo>
                    <a:lnTo>
                      <a:pt x="7" y="343"/>
                    </a:lnTo>
                    <a:lnTo>
                      <a:pt x="4" y="329"/>
                    </a:lnTo>
                    <a:lnTo>
                      <a:pt x="2" y="316"/>
                    </a:lnTo>
                    <a:lnTo>
                      <a:pt x="1" y="302"/>
                    </a:lnTo>
                    <a:lnTo>
                      <a:pt x="0" y="287"/>
                    </a:lnTo>
                    <a:lnTo>
                      <a:pt x="0" y="273"/>
                    </a:lnTo>
                    <a:lnTo>
                      <a:pt x="1" y="259"/>
                    </a:lnTo>
                    <a:lnTo>
                      <a:pt x="2" y="244"/>
                    </a:lnTo>
                    <a:lnTo>
                      <a:pt x="4" y="230"/>
                    </a:lnTo>
                    <a:lnTo>
                      <a:pt x="7" y="217"/>
                    </a:lnTo>
                    <a:lnTo>
                      <a:pt x="10" y="203"/>
                    </a:lnTo>
                    <a:lnTo>
                      <a:pt x="14" y="190"/>
                    </a:lnTo>
                    <a:lnTo>
                      <a:pt x="19" y="177"/>
                    </a:lnTo>
                    <a:lnTo>
                      <a:pt x="25" y="165"/>
                    </a:lnTo>
                    <a:lnTo>
                      <a:pt x="30" y="151"/>
                    </a:lnTo>
                    <a:lnTo>
                      <a:pt x="37" y="140"/>
                    </a:lnTo>
                    <a:lnTo>
                      <a:pt x="44" y="128"/>
                    </a:lnTo>
                    <a:lnTo>
                      <a:pt x="51" y="117"/>
                    </a:lnTo>
                    <a:lnTo>
                      <a:pt x="61" y="106"/>
                    </a:lnTo>
                    <a:lnTo>
                      <a:pt x="69" y="96"/>
                    </a:lnTo>
                    <a:lnTo>
                      <a:pt x="78" y="86"/>
                    </a:lnTo>
                    <a:lnTo>
                      <a:pt x="88" y="77"/>
                    </a:lnTo>
                    <a:lnTo>
                      <a:pt x="97" y="68"/>
                    </a:lnTo>
                    <a:lnTo>
                      <a:pt x="108" y="59"/>
                    </a:lnTo>
                    <a:lnTo>
                      <a:pt x="118" y="51"/>
                    </a:lnTo>
                    <a:lnTo>
                      <a:pt x="129" y="44"/>
                    </a:lnTo>
                    <a:lnTo>
                      <a:pt x="141" y="37"/>
                    </a:lnTo>
                    <a:lnTo>
                      <a:pt x="153" y="31"/>
                    </a:lnTo>
                    <a:lnTo>
                      <a:pt x="165" y="24"/>
                    </a:lnTo>
                    <a:lnTo>
                      <a:pt x="177" y="19"/>
                    </a:lnTo>
                    <a:lnTo>
                      <a:pt x="190" y="14"/>
                    </a:lnTo>
                    <a:lnTo>
                      <a:pt x="204" y="10"/>
                    </a:lnTo>
                    <a:lnTo>
                      <a:pt x="217" y="7"/>
                    </a:lnTo>
                    <a:lnTo>
                      <a:pt x="230" y="4"/>
                    </a:lnTo>
                    <a:lnTo>
                      <a:pt x="244" y="2"/>
                    </a:lnTo>
                    <a:lnTo>
                      <a:pt x="258" y="1"/>
                    </a:lnTo>
                    <a:lnTo>
                      <a:pt x="272" y="0"/>
                    </a:lnTo>
                    <a:lnTo>
                      <a:pt x="286" y="0"/>
                    </a:lnTo>
                    <a:lnTo>
                      <a:pt x="300" y="0"/>
                    </a:lnTo>
                    <a:lnTo>
                      <a:pt x="314" y="2"/>
                    </a:lnTo>
                    <a:lnTo>
                      <a:pt x="328" y="4"/>
                    </a:lnTo>
                    <a:lnTo>
                      <a:pt x="343" y="7"/>
                    </a:lnTo>
                    <a:lnTo>
                      <a:pt x="357" y="10"/>
                    </a:lnTo>
                    <a:lnTo>
                      <a:pt x="370" y="14"/>
                    </a:lnTo>
                    <a:lnTo>
                      <a:pt x="383" y="19"/>
                    </a:lnTo>
                    <a:lnTo>
                      <a:pt x="395" y="25"/>
                    </a:lnTo>
                    <a:lnTo>
                      <a:pt x="407" y="31"/>
                    </a:lnTo>
                    <a:lnTo>
                      <a:pt x="419" y="38"/>
                    </a:lnTo>
                    <a:lnTo>
                      <a:pt x="431" y="45"/>
                    </a:lnTo>
                    <a:lnTo>
                      <a:pt x="442" y="53"/>
                    </a:lnTo>
                    <a:lnTo>
                      <a:pt x="452" y="61"/>
                    </a:lnTo>
                    <a:lnTo>
                      <a:pt x="463" y="69"/>
                    </a:lnTo>
                    <a:lnTo>
                      <a:pt x="473" y="78"/>
                    </a:lnTo>
                    <a:lnTo>
                      <a:pt x="483" y="88"/>
                    </a:lnTo>
                    <a:lnTo>
                      <a:pt x="492" y="97"/>
                    </a:lnTo>
                    <a:lnTo>
                      <a:pt x="500" y="108"/>
                    </a:lnTo>
                    <a:lnTo>
                      <a:pt x="508" y="118"/>
                    </a:lnTo>
                    <a:lnTo>
                      <a:pt x="516" y="130"/>
                    </a:lnTo>
                    <a:lnTo>
                      <a:pt x="523" y="141"/>
                    </a:lnTo>
                    <a:lnTo>
                      <a:pt x="529" y="153"/>
                    </a:lnTo>
                    <a:lnTo>
                      <a:pt x="535" y="166"/>
                    </a:lnTo>
                    <a:lnTo>
                      <a:pt x="540" y="178"/>
                    </a:lnTo>
                    <a:lnTo>
                      <a:pt x="545" y="191"/>
                    </a:lnTo>
                    <a:lnTo>
                      <a:pt x="548" y="204"/>
                    </a:lnTo>
                    <a:lnTo>
                      <a:pt x="552" y="217"/>
                    </a:lnTo>
                    <a:lnTo>
                      <a:pt x="555" y="230"/>
                    </a:lnTo>
                    <a:lnTo>
                      <a:pt x="557" y="244"/>
                    </a:lnTo>
                    <a:lnTo>
                      <a:pt x="558" y="258"/>
                    </a:lnTo>
                    <a:lnTo>
                      <a:pt x="559" y="272"/>
                    </a:lnTo>
                    <a:lnTo>
                      <a:pt x="559" y="286"/>
                    </a:lnTo>
                    <a:lnTo>
                      <a:pt x="558" y="3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6" name="Freeform 187"/>
              <p:cNvSpPr>
                <a:spLocks/>
              </p:cNvSpPr>
              <p:nvPr/>
            </p:nvSpPr>
            <p:spPr bwMode="auto">
              <a:xfrm>
                <a:off x="1767" y="2403"/>
                <a:ext cx="204" cy="170"/>
              </a:xfrm>
              <a:custGeom>
                <a:avLst/>
                <a:gdLst>
                  <a:gd name="T0" fmla="*/ 0 w 2867"/>
                  <a:gd name="T1" fmla="*/ 0 h 2380"/>
                  <a:gd name="T2" fmla="*/ 0 w 2867"/>
                  <a:gd name="T3" fmla="*/ 0 h 2380"/>
                  <a:gd name="T4" fmla="*/ 0 w 2867"/>
                  <a:gd name="T5" fmla="*/ 0 h 2380"/>
                  <a:gd name="T6" fmla="*/ 0 w 2867"/>
                  <a:gd name="T7" fmla="*/ 0 h 2380"/>
                  <a:gd name="T8" fmla="*/ 0 w 2867"/>
                  <a:gd name="T9" fmla="*/ 0 h 2380"/>
                  <a:gd name="T10" fmla="*/ 0 w 2867"/>
                  <a:gd name="T11" fmla="*/ 0 h 2380"/>
                  <a:gd name="T12" fmla="*/ 0 w 2867"/>
                  <a:gd name="T13" fmla="*/ 0 h 2380"/>
                  <a:gd name="T14" fmla="*/ 0 w 2867"/>
                  <a:gd name="T15" fmla="*/ 0 h 2380"/>
                  <a:gd name="T16" fmla="*/ 0 w 2867"/>
                  <a:gd name="T17" fmla="*/ 0 h 2380"/>
                  <a:gd name="T18" fmla="*/ 0 w 2867"/>
                  <a:gd name="T19" fmla="*/ 0 h 2380"/>
                  <a:gd name="T20" fmla="*/ 0 w 2867"/>
                  <a:gd name="T21" fmla="*/ 0 h 2380"/>
                  <a:gd name="T22" fmla="*/ 0 w 2867"/>
                  <a:gd name="T23" fmla="*/ 0 h 2380"/>
                  <a:gd name="T24" fmla="*/ 0 w 2867"/>
                  <a:gd name="T25" fmla="*/ 0 h 2380"/>
                  <a:gd name="T26" fmla="*/ 0 w 2867"/>
                  <a:gd name="T27" fmla="*/ 0 h 2380"/>
                  <a:gd name="T28" fmla="*/ 0 w 2867"/>
                  <a:gd name="T29" fmla="*/ 0 h 2380"/>
                  <a:gd name="T30" fmla="*/ 0 w 2867"/>
                  <a:gd name="T31" fmla="*/ 0 h 2380"/>
                  <a:gd name="T32" fmla="*/ 0 w 2867"/>
                  <a:gd name="T33" fmla="*/ 0 h 2380"/>
                  <a:gd name="T34" fmla="*/ 0 w 2867"/>
                  <a:gd name="T35" fmla="*/ 0 h 2380"/>
                  <a:gd name="T36" fmla="*/ 0 w 2867"/>
                  <a:gd name="T37" fmla="*/ 0 h 2380"/>
                  <a:gd name="T38" fmla="*/ 0 w 2867"/>
                  <a:gd name="T39" fmla="*/ 0 h 2380"/>
                  <a:gd name="T40" fmla="*/ 0 w 2867"/>
                  <a:gd name="T41" fmla="*/ 0 h 2380"/>
                  <a:gd name="T42" fmla="*/ 0 w 2867"/>
                  <a:gd name="T43" fmla="*/ 0 h 2380"/>
                  <a:gd name="T44" fmla="*/ 0 w 2867"/>
                  <a:gd name="T45" fmla="*/ 0 h 2380"/>
                  <a:gd name="T46" fmla="*/ 0 w 2867"/>
                  <a:gd name="T47" fmla="*/ 0 h 2380"/>
                  <a:gd name="T48" fmla="*/ 0 w 2867"/>
                  <a:gd name="T49" fmla="*/ 0 h 2380"/>
                  <a:gd name="T50" fmla="*/ 0 w 2867"/>
                  <a:gd name="T51" fmla="*/ 0 h 2380"/>
                  <a:gd name="T52" fmla="*/ 0 w 2867"/>
                  <a:gd name="T53" fmla="*/ 0 h 2380"/>
                  <a:gd name="T54" fmla="*/ 0 w 2867"/>
                  <a:gd name="T55" fmla="*/ 0 h 2380"/>
                  <a:gd name="T56" fmla="*/ 0 w 2867"/>
                  <a:gd name="T57" fmla="*/ 0 h 2380"/>
                  <a:gd name="T58" fmla="*/ 0 w 2867"/>
                  <a:gd name="T59" fmla="*/ 0 h 2380"/>
                  <a:gd name="T60" fmla="*/ 0 w 2867"/>
                  <a:gd name="T61" fmla="*/ 0 h 2380"/>
                  <a:gd name="T62" fmla="*/ 0 w 2867"/>
                  <a:gd name="T63" fmla="*/ 0 h 2380"/>
                  <a:gd name="T64" fmla="*/ 0 w 2867"/>
                  <a:gd name="T65" fmla="*/ 0 h 2380"/>
                  <a:gd name="T66" fmla="*/ 0 w 2867"/>
                  <a:gd name="T67" fmla="*/ 0 h 2380"/>
                  <a:gd name="T68" fmla="*/ 0 w 2867"/>
                  <a:gd name="T69" fmla="*/ 0 h 2380"/>
                  <a:gd name="T70" fmla="*/ 0 w 2867"/>
                  <a:gd name="T71" fmla="*/ 0 h 238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867" h="2380">
                    <a:moveTo>
                      <a:pt x="367" y="2380"/>
                    </a:moveTo>
                    <a:lnTo>
                      <a:pt x="578" y="1827"/>
                    </a:lnTo>
                    <a:lnTo>
                      <a:pt x="1604" y="772"/>
                    </a:lnTo>
                    <a:lnTo>
                      <a:pt x="1576" y="1165"/>
                    </a:lnTo>
                    <a:lnTo>
                      <a:pt x="1978" y="858"/>
                    </a:lnTo>
                    <a:lnTo>
                      <a:pt x="2104" y="573"/>
                    </a:lnTo>
                    <a:lnTo>
                      <a:pt x="2170" y="815"/>
                    </a:lnTo>
                    <a:lnTo>
                      <a:pt x="2587" y="609"/>
                    </a:lnTo>
                    <a:lnTo>
                      <a:pt x="2543" y="353"/>
                    </a:lnTo>
                    <a:lnTo>
                      <a:pt x="2673" y="574"/>
                    </a:lnTo>
                    <a:lnTo>
                      <a:pt x="2867" y="525"/>
                    </a:lnTo>
                    <a:lnTo>
                      <a:pt x="2860" y="513"/>
                    </a:lnTo>
                    <a:lnTo>
                      <a:pt x="2841" y="483"/>
                    </a:lnTo>
                    <a:lnTo>
                      <a:pt x="2826" y="462"/>
                    </a:lnTo>
                    <a:lnTo>
                      <a:pt x="2808" y="437"/>
                    </a:lnTo>
                    <a:lnTo>
                      <a:pt x="2787" y="410"/>
                    </a:lnTo>
                    <a:lnTo>
                      <a:pt x="2763" y="379"/>
                    </a:lnTo>
                    <a:lnTo>
                      <a:pt x="2735" y="347"/>
                    </a:lnTo>
                    <a:lnTo>
                      <a:pt x="2705" y="314"/>
                    </a:lnTo>
                    <a:lnTo>
                      <a:pt x="2670" y="281"/>
                    </a:lnTo>
                    <a:lnTo>
                      <a:pt x="2633" y="246"/>
                    </a:lnTo>
                    <a:lnTo>
                      <a:pt x="2593" y="212"/>
                    </a:lnTo>
                    <a:lnTo>
                      <a:pt x="2550" y="179"/>
                    </a:lnTo>
                    <a:lnTo>
                      <a:pt x="2502" y="148"/>
                    </a:lnTo>
                    <a:lnTo>
                      <a:pt x="2453" y="118"/>
                    </a:lnTo>
                    <a:lnTo>
                      <a:pt x="2400" y="89"/>
                    </a:lnTo>
                    <a:lnTo>
                      <a:pt x="2343" y="64"/>
                    </a:lnTo>
                    <a:lnTo>
                      <a:pt x="2283" y="43"/>
                    </a:lnTo>
                    <a:lnTo>
                      <a:pt x="2220" y="25"/>
                    </a:lnTo>
                    <a:lnTo>
                      <a:pt x="2155" y="11"/>
                    </a:lnTo>
                    <a:lnTo>
                      <a:pt x="2085" y="3"/>
                    </a:lnTo>
                    <a:lnTo>
                      <a:pt x="2013" y="0"/>
                    </a:lnTo>
                    <a:lnTo>
                      <a:pt x="1937" y="2"/>
                    </a:lnTo>
                    <a:lnTo>
                      <a:pt x="1859" y="11"/>
                    </a:lnTo>
                    <a:lnTo>
                      <a:pt x="1777" y="27"/>
                    </a:lnTo>
                    <a:lnTo>
                      <a:pt x="1693" y="50"/>
                    </a:lnTo>
                    <a:lnTo>
                      <a:pt x="1604" y="81"/>
                    </a:lnTo>
                    <a:lnTo>
                      <a:pt x="1512" y="121"/>
                    </a:lnTo>
                    <a:lnTo>
                      <a:pt x="1419" y="170"/>
                    </a:lnTo>
                    <a:lnTo>
                      <a:pt x="1321" y="227"/>
                    </a:lnTo>
                    <a:lnTo>
                      <a:pt x="1220" y="296"/>
                    </a:lnTo>
                    <a:lnTo>
                      <a:pt x="1205" y="296"/>
                    </a:lnTo>
                    <a:lnTo>
                      <a:pt x="1162" y="300"/>
                    </a:lnTo>
                    <a:lnTo>
                      <a:pt x="1131" y="304"/>
                    </a:lnTo>
                    <a:lnTo>
                      <a:pt x="1094" y="309"/>
                    </a:lnTo>
                    <a:lnTo>
                      <a:pt x="1054" y="317"/>
                    </a:lnTo>
                    <a:lnTo>
                      <a:pt x="1009" y="328"/>
                    </a:lnTo>
                    <a:lnTo>
                      <a:pt x="959" y="341"/>
                    </a:lnTo>
                    <a:lnTo>
                      <a:pt x="907" y="358"/>
                    </a:lnTo>
                    <a:lnTo>
                      <a:pt x="853" y="378"/>
                    </a:lnTo>
                    <a:lnTo>
                      <a:pt x="795" y="404"/>
                    </a:lnTo>
                    <a:lnTo>
                      <a:pt x="737" y="433"/>
                    </a:lnTo>
                    <a:lnTo>
                      <a:pt x="676" y="467"/>
                    </a:lnTo>
                    <a:lnTo>
                      <a:pt x="616" y="506"/>
                    </a:lnTo>
                    <a:lnTo>
                      <a:pt x="556" y="551"/>
                    </a:lnTo>
                    <a:lnTo>
                      <a:pt x="495" y="602"/>
                    </a:lnTo>
                    <a:lnTo>
                      <a:pt x="437" y="660"/>
                    </a:lnTo>
                    <a:lnTo>
                      <a:pt x="379" y="723"/>
                    </a:lnTo>
                    <a:lnTo>
                      <a:pt x="324" y="794"/>
                    </a:lnTo>
                    <a:lnTo>
                      <a:pt x="270" y="872"/>
                    </a:lnTo>
                    <a:lnTo>
                      <a:pt x="221" y="959"/>
                    </a:lnTo>
                    <a:lnTo>
                      <a:pt x="175" y="1052"/>
                    </a:lnTo>
                    <a:lnTo>
                      <a:pt x="133" y="1156"/>
                    </a:lnTo>
                    <a:lnTo>
                      <a:pt x="96" y="1268"/>
                    </a:lnTo>
                    <a:lnTo>
                      <a:pt x="64" y="1389"/>
                    </a:lnTo>
                    <a:lnTo>
                      <a:pt x="38" y="1520"/>
                    </a:lnTo>
                    <a:lnTo>
                      <a:pt x="18" y="1661"/>
                    </a:lnTo>
                    <a:lnTo>
                      <a:pt x="6" y="1812"/>
                    </a:lnTo>
                    <a:lnTo>
                      <a:pt x="0" y="1974"/>
                    </a:lnTo>
                    <a:lnTo>
                      <a:pt x="3" y="2148"/>
                    </a:lnTo>
                    <a:lnTo>
                      <a:pt x="13" y="2333"/>
                    </a:lnTo>
                    <a:lnTo>
                      <a:pt x="367" y="2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" name="Freeform 188"/>
              <p:cNvSpPr>
                <a:spLocks/>
              </p:cNvSpPr>
              <p:nvPr/>
            </p:nvSpPr>
            <p:spPr bwMode="auto">
              <a:xfrm>
                <a:off x="1762" y="2536"/>
                <a:ext cx="71" cy="71"/>
              </a:xfrm>
              <a:custGeom>
                <a:avLst/>
                <a:gdLst>
                  <a:gd name="T0" fmla="*/ 0 w 993"/>
                  <a:gd name="T1" fmla="*/ 0 h 995"/>
                  <a:gd name="T2" fmla="*/ 0 w 993"/>
                  <a:gd name="T3" fmla="*/ 0 h 995"/>
                  <a:gd name="T4" fmla="*/ 0 w 993"/>
                  <a:gd name="T5" fmla="*/ 0 h 995"/>
                  <a:gd name="T6" fmla="*/ 0 w 993"/>
                  <a:gd name="T7" fmla="*/ 0 h 995"/>
                  <a:gd name="T8" fmla="*/ 0 w 993"/>
                  <a:gd name="T9" fmla="*/ 0 h 995"/>
                  <a:gd name="T10" fmla="*/ 0 w 993"/>
                  <a:gd name="T11" fmla="*/ 0 h 995"/>
                  <a:gd name="T12" fmla="*/ 0 w 993"/>
                  <a:gd name="T13" fmla="*/ 0 h 995"/>
                  <a:gd name="T14" fmla="*/ 0 w 993"/>
                  <a:gd name="T15" fmla="*/ 0 h 995"/>
                  <a:gd name="T16" fmla="*/ 0 w 993"/>
                  <a:gd name="T17" fmla="*/ 0 h 995"/>
                  <a:gd name="T18" fmla="*/ 0 w 993"/>
                  <a:gd name="T19" fmla="*/ 0 h 995"/>
                  <a:gd name="T20" fmla="*/ 0 w 993"/>
                  <a:gd name="T21" fmla="*/ 0 h 995"/>
                  <a:gd name="T22" fmla="*/ 0 w 993"/>
                  <a:gd name="T23" fmla="*/ 0 h 995"/>
                  <a:gd name="T24" fmla="*/ 0 w 993"/>
                  <a:gd name="T25" fmla="*/ 0 h 995"/>
                  <a:gd name="T26" fmla="*/ 0 w 993"/>
                  <a:gd name="T27" fmla="*/ 0 h 995"/>
                  <a:gd name="T28" fmla="*/ 0 w 993"/>
                  <a:gd name="T29" fmla="*/ 0 h 995"/>
                  <a:gd name="T30" fmla="*/ 0 w 993"/>
                  <a:gd name="T31" fmla="*/ 0 h 995"/>
                  <a:gd name="T32" fmla="*/ 0 w 993"/>
                  <a:gd name="T33" fmla="*/ 0 h 995"/>
                  <a:gd name="T34" fmla="*/ 0 w 993"/>
                  <a:gd name="T35" fmla="*/ 0 h 995"/>
                  <a:gd name="T36" fmla="*/ 0 w 993"/>
                  <a:gd name="T37" fmla="*/ 0 h 995"/>
                  <a:gd name="T38" fmla="*/ 0 w 993"/>
                  <a:gd name="T39" fmla="*/ 0 h 995"/>
                  <a:gd name="T40" fmla="*/ 0 w 993"/>
                  <a:gd name="T41" fmla="*/ 0 h 995"/>
                  <a:gd name="T42" fmla="*/ 0 w 993"/>
                  <a:gd name="T43" fmla="*/ 0 h 995"/>
                  <a:gd name="T44" fmla="*/ 0 w 993"/>
                  <a:gd name="T45" fmla="*/ 0 h 995"/>
                  <a:gd name="T46" fmla="*/ 0 w 993"/>
                  <a:gd name="T47" fmla="*/ 0 h 995"/>
                  <a:gd name="T48" fmla="*/ 0 w 993"/>
                  <a:gd name="T49" fmla="*/ 0 h 995"/>
                  <a:gd name="T50" fmla="*/ 0 w 993"/>
                  <a:gd name="T51" fmla="*/ 0 h 995"/>
                  <a:gd name="T52" fmla="*/ 0 w 993"/>
                  <a:gd name="T53" fmla="*/ 0 h 995"/>
                  <a:gd name="T54" fmla="*/ 0 w 993"/>
                  <a:gd name="T55" fmla="*/ 0 h 995"/>
                  <a:gd name="T56" fmla="*/ 0 w 993"/>
                  <a:gd name="T57" fmla="*/ 0 h 995"/>
                  <a:gd name="T58" fmla="*/ 0 w 993"/>
                  <a:gd name="T59" fmla="*/ 0 h 995"/>
                  <a:gd name="T60" fmla="*/ 0 w 993"/>
                  <a:gd name="T61" fmla="*/ 0 h 995"/>
                  <a:gd name="T62" fmla="*/ 0 w 993"/>
                  <a:gd name="T63" fmla="*/ 0 h 995"/>
                  <a:gd name="T64" fmla="*/ 0 w 993"/>
                  <a:gd name="T65" fmla="*/ 0 h 995"/>
                  <a:gd name="T66" fmla="*/ 0 w 993"/>
                  <a:gd name="T67" fmla="*/ 0 h 995"/>
                  <a:gd name="T68" fmla="*/ 0 w 993"/>
                  <a:gd name="T69" fmla="*/ 0 h 995"/>
                  <a:gd name="T70" fmla="*/ 0 w 993"/>
                  <a:gd name="T71" fmla="*/ 0 h 995"/>
                  <a:gd name="T72" fmla="*/ 0 w 993"/>
                  <a:gd name="T73" fmla="*/ 0 h 995"/>
                  <a:gd name="T74" fmla="*/ 0 w 993"/>
                  <a:gd name="T75" fmla="*/ 0 h 995"/>
                  <a:gd name="T76" fmla="*/ 0 w 993"/>
                  <a:gd name="T77" fmla="*/ 0 h 995"/>
                  <a:gd name="T78" fmla="*/ 0 w 993"/>
                  <a:gd name="T79" fmla="*/ 0 h 995"/>
                  <a:gd name="T80" fmla="*/ 0 w 993"/>
                  <a:gd name="T81" fmla="*/ 0 h 995"/>
                  <a:gd name="T82" fmla="*/ 0 w 993"/>
                  <a:gd name="T83" fmla="*/ 0 h 995"/>
                  <a:gd name="T84" fmla="*/ 0 w 993"/>
                  <a:gd name="T85" fmla="*/ 0 h 9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3" h="995">
                    <a:moveTo>
                      <a:pt x="7" y="582"/>
                    </a:moveTo>
                    <a:lnTo>
                      <a:pt x="12" y="607"/>
                    </a:lnTo>
                    <a:lnTo>
                      <a:pt x="18" y="631"/>
                    </a:lnTo>
                    <a:lnTo>
                      <a:pt x="25" y="655"/>
                    </a:lnTo>
                    <a:lnTo>
                      <a:pt x="33" y="678"/>
                    </a:lnTo>
                    <a:lnTo>
                      <a:pt x="43" y="702"/>
                    </a:lnTo>
                    <a:lnTo>
                      <a:pt x="54" y="724"/>
                    </a:lnTo>
                    <a:lnTo>
                      <a:pt x="66" y="745"/>
                    </a:lnTo>
                    <a:lnTo>
                      <a:pt x="78" y="765"/>
                    </a:lnTo>
                    <a:lnTo>
                      <a:pt x="92" y="785"/>
                    </a:lnTo>
                    <a:lnTo>
                      <a:pt x="106" y="804"/>
                    </a:lnTo>
                    <a:lnTo>
                      <a:pt x="121" y="824"/>
                    </a:lnTo>
                    <a:lnTo>
                      <a:pt x="137" y="841"/>
                    </a:lnTo>
                    <a:lnTo>
                      <a:pt x="154" y="858"/>
                    </a:lnTo>
                    <a:lnTo>
                      <a:pt x="172" y="874"/>
                    </a:lnTo>
                    <a:lnTo>
                      <a:pt x="190" y="889"/>
                    </a:lnTo>
                    <a:lnTo>
                      <a:pt x="210" y="903"/>
                    </a:lnTo>
                    <a:lnTo>
                      <a:pt x="229" y="916"/>
                    </a:lnTo>
                    <a:lnTo>
                      <a:pt x="250" y="929"/>
                    </a:lnTo>
                    <a:lnTo>
                      <a:pt x="271" y="940"/>
                    </a:lnTo>
                    <a:lnTo>
                      <a:pt x="292" y="950"/>
                    </a:lnTo>
                    <a:lnTo>
                      <a:pt x="314" y="961"/>
                    </a:lnTo>
                    <a:lnTo>
                      <a:pt x="337" y="969"/>
                    </a:lnTo>
                    <a:lnTo>
                      <a:pt x="360" y="976"/>
                    </a:lnTo>
                    <a:lnTo>
                      <a:pt x="383" y="982"/>
                    </a:lnTo>
                    <a:lnTo>
                      <a:pt x="407" y="987"/>
                    </a:lnTo>
                    <a:lnTo>
                      <a:pt x="431" y="991"/>
                    </a:lnTo>
                    <a:lnTo>
                      <a:pt x="455" y="993"/>
                    </a:lnTo>
                    <a:lnTo>
                      <a:pt x="480" y="995"/>
                    </a:lnTo>
                    <a:lnTo>
                      <a:pt x="505" y="995"/>
                    </a:lnTo>
                    <a:lnTo>
                      <a:pt x="530" y="994"/>
                    </a:lnTo>
                    <a:lnTo>
                      <a:pt x="555" y="991"/>
                    </a:lnTo>
                    <a:lnTo>
                      <a:pt x="580" y="988"/>
                    </a:lnTo>
                    <a:lnTo>
                      <a:pt x="605" y="983"/>
                    </a:lnTo>
                    <a:lnTo>
                      <a:pt x="630" y="977"/>
                    </a:lnTo>
                    <a:lnTo>
                      <a:pt x="654" y="970"/>
                    </a:lnTo>
                    <a:lnTo>
                      <a:pt x="677" y="961"/>
                    </a:lnTo>
                    <a:lnTo>
                      <a:pt x="700" y="951"/>
                    </a:lnTo>
                    <a:lnTo>
                      <a:pt x="722" y="940"/>
                    </a:lnTo>
                    <a:lnTo>
                      <a:pt x="743" y="929"/>
                    </a:lnTo>
                    <a:lnTo>
                      <a:pt x="765" y="916"/>
                    </a:lnTo>
                    <a:lnTo>
                      <a:pt x="785" y="903"/>
                    </a:lnTo>
                    <a:lnTo>
                      <a:pt x="804" y="889"/>
                    </a:lnTo>
                    <a:lnTo>
                      <a:pt x="822" y="873"/>
                    </a:lnTo>
                    <a:lnTo>
                      <a:pt x="840" y="857"/>
                    </a:lnTo>
                    <a:lnTo>
                      <a:pt x="857" y="841"/>
                    </a:lnTo>
                    <a:lnTo>
                      <a:pt x="872" y="823"/>
                    </a:lnTo>
                    <a:lnTo>
                      <a:pt x="888" y="804"/>
                    </a:lnTo>
                    <a:lnTo>
                      <a:pt x="903" y="785"/>
                    </a:lnTo>
                    <a:lnTo>
                      <a:pt x="916" y="765"/>
                    </a:lnTo>
                    <a:lnTo>
                      <a:pt x="928" y="745"/>
                    </a:lnTo>
                    <a:lnTo>
                      <a:pt x="939" y="724"/>
                    </a:lnTo>
                    <a:lnTo>
                      <a:pt x="950" y="703"/>
                    </a:lnTo>
                    <a:lnTo>
                      <a:pt x="959" y="680"/>
                    </a:lnTo>
                    <a:lnTo>
                      <a:pt x="967" y="657"/>
                    </a:lnTo>
                    <a:lnTo>
                      <a:pt x="974" y="635"/>
                    </a:lnTo>
                    <a:lnTo>
                      <a:pt x="981" y="611"/>
                    </a:lnTo>
                    <a:lnTo>
                      <a:pt x="985" y="588"/>
                    </a:lnTo>
                    <a:lnTo>
                      <a:pt x="989" y="564"/>
                    </a:lnTo>
                    <a:lnTo>
                      <a:pt x="992" y="539"/>
                    </a:lnTo>
                    <a:lnTo>
                      <a:pt x="993" y="514"/>
                    </a:lnTo>
                    <a:lnTo>
                      <a:pt x="993" y="489"/>
                    </a:lnTo>
                    <a:lnTo>
                      <a:pt x="992" y="465"/>
                    </a:lnTo>
                    <a:lnTo>
                      <a:pt x="990" y="440"/>
                    </a:lnTo>
                    <a:lnTo>
                      <a:pt x="986" y="413"/>
                    </a:lnTo>
                    <a:lnTo>
                      <a:pt x="982" y="388"/>
                    </a:lnTo>
                    <a:lnTo>
                      <a:pt x="975" y="364"/>
                    </a:lnTo>
                    <a:lnTo>
                      <a:pt x="968" y="340"/>
                    </a:lnTo>
                    <a:lnTo>
                      <a:pt x="960" y="317"/>
                    </a:lnTo>
                    <a:lnTo>
                      <a:pt x="950" y="294"/>
                    </a:lnTo>
                    <a:lnTo>
                      <a:pt x="940" y="271"/>
                    </a:lnTo>
                    <a:lnTo>
                      <a:pt x="928" y="250"/>
                    </a:lnTo>
                    <a:lnTo>
                      <a:pt x="916" y="230"/>
                    </a:lnTo>
                    <a:lnTo>
                      <a:pt x="903" y="210"/>
                    </a:lnTo>
                    <a:lnTo>
                      <a:pt x="887" y="191"/>
                    </a:lnTo>
                    <a:lnTo>
                      <a:pt x="872" y="172"/>
                    </a:lnTo>
                    <a:lnTo>
                      <a:pt x="856" y="155"/>
                    </a:lnTo>
                    <a:lnTo>
                      <a:pt x="839" y="137"/>
                    </a:lnTo>
                    <a:lnTo>
                      <a:pt x="822" y="121"/>
                    </a:lnTo>
                    <a:lnTo>
                      <a:pt x="803" y="106"/>
                    </a:lnTo>
                    <a:lnTo>
                      <a:pt x="784" y="92"/>
                    </a:lnTo>
                    <a:lnTo>
                      <a:pt x="765" y="79"/>
                    </a:lnTo>
                    <a:lnTo>
                      <a:pt x="743" y="66"/>
                    </a:lnTo>
                    <a:lnTo>
                      <a:pt x="723" y="55"/>
                    </a:lnTo>
                    <a:lnTo>
                      <a:pt x="701" y="45"/>
                    </a:lnTo>
                    <a:lnTo>
                      <a:pt x="679" y="35"/>
                    </a:lnTo>
                    <a:lnTo>
                      <a:pt x="657" y="27"/>
                    </a:lnTo>
                    <a:lnTo>
                      <a:pt x="634" y="20"/>
                    </a:lnTo>
                    <a:lnTo>
                      <a:pt x="610" y="14"/>
                    </a:lnTo>
                    <a:lnTo>
                      <a:pt x="586" y="8"/>
                    </a:lnTo>
                    <a:lnTo>
                      <a:pt x="562" y="4"/>
                    </a:lnTo>
                    <a:lnTo>
                      <a:pt x="538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3" y="1"/>
                    </a:lnTo>
                    <a:lnTo>
                      <a:pt x="438" y="3"/>
                    </a:lnTo>
                    <a:lnTo>
                      <a:pt x="413" y="7"/>
                    </a:lnTo>
                    <a:lnTo>
                      <a:pt x="388" y="13"/>
                    </a:lnTo>
                    <a:lnTo>
                      <a:pt x="364" y="19"/>
                    </a:lnTo>
                    <a:lnTo>
                      <a:pt x="340" y="26"/>
                    </a:lnTo>
                    <a:lnTo>
                      <a:pt x="316" y="35"/>
                    </a:lnTo>
                    <a:lnTo>
                      <a:pt x="293" y="44"/>
                    </a:lnTo>
                    <a:lnTo>
                      <a:pt x="271" y="55"/>
                    </a:lnTo>
                    <a:lnTo>
                      <a:pt x="250" y="66"/>
                    </a:lnTo>
                    <a:lnTo>
                      <a:pt x="229" y="79"/>
                    </a:lnTo>
                    <a:lnTo>
                      <a:pt x="209" y="92"/>
                    </a:lnTo>
                    <a:lnTo>
                      <a:pt x="189" y="106"/>
                    </a:lnTo>
                    <a:lnTo>
                      <a:pt x="171" y="122"/>
                    </a:lnTo>
                    <a:lnTo>
                      <a:pt x="153" y="138"/>
                    </a:lnTo>
                    <a:lnTo>
                      <a:pt x="136" y="155"/>
                    </a:lnTo>
                    <a:lnTo>
                      <a:pt x="121" y="173"/>
                    </a:lnTo>
                    <a:lnTo>
                      <a:pt x="105" y="191"/>
                    </a:lnTo>
                    <a:lnTo>
                      <a:pt x="91" y="210"/>
                    </a:lnTo>
                    <a:lnTo>
                      <a:pt x="78" y="230"/>
                    </a:lnTo>
                    <a:lnTo>
                      <a:pt x="66" y="250"/>
                    </a:lnTo>
                    <a:lnTo>
                      <a:pt x="55" y="271"/>
                    </a:lnTo>
                    <a:lnTo>
                      <a:pt x="43" y="293"/>
                    </a:lnTo>
                    <a:lnTo>
                      <a:pt x="34" y="315"/>
                    </a:lnTo>
                    <a:lnTo>
                      <a:pt x="26" y="338"/>
                    </a:lnTo>
                    <a:lnTo>
                      <a:pt x="19" y="361"/>
                    </a:lnTo>
                    <a:lnTo>
                      <a:pt x="13" y="384"/>
                    </a:lnTo>
                    <a:lnTo>
                      <a:pt x="8" y="407"/>
                    </a:lnTo>
                    <a:lnTo>
                      <a:pt x="4" y="432"/>
                    </a:lnTo>
                    <a:lnTo>
                      <a:pt x="1" y="456"/>
                    </a:lnTo>
                    <a:lnTo>
                      <a:pt x="0" y="481"/>
                    </a:lnTo>
                    <a:lnTo>
                      <a:pt x="0" y="506"/>
                    </a:lnTo>
                    <a:lnTo>
                      <a:pt x="1" y="530"/>
                    </a:lnTo>
                    <a:lnTo>
                      <a:pt x="3" y="556"/>
                    </a:lnTo>
                    <a:lnTo>
                      <a:pt x="7" y="582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" name="Freeform 189"/>
              <p:cNvSpPr>
                <a:spLocks/>
              </p:cNvSpPr>
              <p:nvPr/>
            </p:nvSpPr>
            <p:spPr bwMode="auto">
              <a:xfrm>
                <a:off x="1731" y="2655"/>
                <a:ext cx="160" cy="122"/>
              </a:xfrm>
              <a:custGeom>
                <a:avLst/>
                <a:gdLst>
                  <a:gd name="T0" fmla="*/ 0 w 2252"/>
                  <a:gd name="T1" fmla="*/ 0 h 1699"/>
                  <a:gd name="T2" fmla="*/ 0 w 2252"/>
                  <a:gd name="T3" fmla="*/ 0 h 1699"/>
                  <a:gd name="T4" fmla="*/ 0 w 2252"/>
                  <a:gd name="T5" fmla="*/ 0 h 1699"/>
                  <a:gd name="T6" fmla="*/ 0 w 2252"/>
                  <a:gd name="T7" fmla="*/ 0 h 1699"/>
                  <a:gd name="T8" fmla="*/ 0 w 2252"/>
                  <a:gd name="T9" fmla="*/ 0 h 1699"/>
                  <a:gd name="T10" fmla="*/ 0 w 2252"/>
                  <a:gd name="T11" fmla="*/ 0 h 1699"/>
                  <a:gd name="T12" fmla="*/ 0 w 2252"/>
                  <a:gd name="T13" fmla="*/ 0 h 1699"/>
                  <a:gd name="T14" fmla="*/ 0 w 2252"/>
                  <a:gd name="T15" fmla="*/ 0 h 1699"/>
                  <a:gd name="T16" fmla="*/ 0 w 2252"/>
                  <a:gd name="T17" fmla="*/ 0 h 1699"/>
                  <a:gd name="T18" fmla="*/ 0 w 2252"/>
                  <a:gd name="T19" fmla="*/ 0 h 1699"/>
                  <a:gd name="T20" fmla="*/ 0 w 2252"/>
                  <a:gd name="T21" fmla="*/ 0 h 1699"/>
                  <a:gd name="T22" fmla="*/ 0 w 2252"/>
                  <a:gd name="T23" fmla="*/ 0 h 1699"/>
                  <a:gd name="T24" fmla="*/ 0 w 2252"/>
                  <a:gd name="T25" fmla="*/ 0 h 1699"/>
                  <a:gd name="T26" fmla="*/ 0 w 2252"/>
                  <a:gd name="T27" fmla="*/ 0 h 1699"/>
                  <a:gd name="T28" fmla="*/ 0 w 2252"/>
                  <a:gd name="T29" fmla="*/ 0 h 1699"/>
                  <a:gd name="T30" fmla="*/ 0 w 2252"/>
                  <a:gd name="T31" fmla="*/ 0 h 1699"/>
                  <a:gd name="T32" fmla="*/ 0 w 2252"/>
                  <a:gd name="T33" fmla="*/ 0 h 1699"/>
                  <a:gd name="T34" fmla="*/ 0 w 2252"/>
                  <a:gd name="T35" fmla="*/ 0 h 1699"/>
                  <a:gd name="T36" fmla="*/ 0 w 2252"/>
                  <a:gd name="T37" fmla="*/ 0 h 1699"/>
                  <a:gd name="T38" fmla="*/ 0 w 2252"/>
                  <a:gd name="T39" fmla="*/ 0 h 1699"/>
                  <a:gd name="T40" fmla="*/ 0 w 2252"/>
                  <a:gd name="T41" fmla="*/ 0 h 1699"/>
                  <a:gd name="T42" fmla="*/ 0 w 2252"/>
                  <a:gd name="T43" fmla="*/ 0 h 1699"/>
                  <a:gd name="T44" fmla="*/ 0 w 2252"/>
                  <a:gd name="T45" fmla="*/ 0 h 1699"/>
                  <a:gd name="T46" fmla="*/ 0 w 2252"/>
                  <a:gd name="T47" fmla="*/ 0 h 1699"/>
                  <a:gd name="T48" fmla="*/ 0 w 2252"/>
                  <a:gd name="T49" fmla="*/ 0 h 1699"/>
                  <a:gd name="T50" fmla="*/ 0 w 2252"/>
                  <a:gd name="T51" fmla="*/ 0 h 1699"/>
                  <a:gd name="T52" fmla="*/ 0 w 2252"/>
                  <a:gd name="T53" fmla="*/ 0 h 1699"/>
                  <a:gd name="T54" fmla="*/ 0 w 2252"/>
                  <a:gd name="T55" fmla="*/ 0 h 1699"/>
                  <a:gd name="T56" fmla="*/ 0 w 2252"/>
                  <a:gd name="T57" fmla="*/ 0 h 1699"/>
                  <a:gd name="T58" fmla="*/ 0 w 2252"/>
                  <a:gd name="T59" fmla="*/ 0 h 1699"/>
                  <a:gd name="T60" fmla="*/ 0 w 2252"/>
                  <a:gd name="T61" fmla="*/ 0 h 1699"/>
                  <a:gd name="T62" fmla="*/ 0 w 2252"/>
                  <a:gd name="T63" fmla="*/ 0 h 1699"/>
                  <a:gd name="T64" fmla="*/ 0 w 2252"/>
                  <a:gd name="T65" fmla="*/ 0 h 1699"/>
                  <a:gd name="T66" fmla="*/ 0 w 2252"/>
                  <a:gd name="T67" fmla="*/ 0 h 1699"/>
                  <a:gd name="T68" fmla="*/ 0 w 2252"/>
                  <a:gd name="T69" fmla="*/ 0 h 1699"/>
                  <a:gd name="T70" fmla="*/ 0 w 2252"/>
                  <a:gd name="T71" fmla="*/ 0 h 1699"/>
                  <a:gd name="T72" fmla="*/ 0 w 2252"/>
                  <a:gd name="T73" fmla="*/ 0 h 1699"/>
                  <a:gd name="T74" fmla="*/ 0 w 2252"/>
                  <a:gd name="T75" fmla="*/ 0 h 1699"/>
                  <a:gd name="T76" fmla="*/ 0 w 2252"/>
                  <a:gd name="T77" fmla="*/ 0 h 1699"/>
                  <a:gd name="T78" fmla="*/ 0 w 2252"/>
                  <a:gd name="T79" fmla="*/ 0 h 1699"/>
                  <a:gd name="T80" fmla="*/ 0 w 2252"/>
                  <a:gd name="T81" fmla="*/ 0 h 1699"/>
                  <a:gd name="T82" fmla="*/ 0 w 2252"/>
                  <a:gd name="T83" fmla="*/ 0 h 1699"/>
                  <a:gd name="T84" fmla="*/ 0 w 2252"/>
                  <a:gd name="T85" fmla="*/ 0 h 1699"/>
                  <a:gd name="T86" fmla="*/ 0 w 2252"/>
                  <a:gd name="T87" fmla="*/ 0 h 1699"/>
                  <a:gd name="T88" fmla="*/ 0 w 2252"/>
                  <a:gd name="T89" fmla="*/ 0 h 1699"/>
                  <a:gd name="T90" fmla="*/ 0 w 2252"/>
                  <a:gd name="T91" fmla="*/ 0 h 1699"/>
                  <a:gd name="T92" fmla="*/ 0 w 2252"/>
                  <a:gd name="T93" fmla="*/ 0 h 1699"/>
                  <a:gd name="T94" fmla="*/ 0 w 2252"/>
                  <a:gd name="T95" fmla="*/ 0 h 1699"/>
                  <a:gd name="T96" fmla="*/ 0 w 2252"/>
                  <a:gd name="T97" fmla="*/ 0 h 1699"/>
                  <a:gd name="T98" fmla="*/ 0 w 2252"/>
                  <a:gd name="T99" fmla="*/ 0 h 1699"/>
                  <a:gd name="T100" fmla="*/ 0 w 2252"/>
                  <a:gd name="T101" fmla="*/ 0 h 1699"/>
                  <a:gd name="T102" fmla="*/ 0 w 2252"/>
                  <a:gd name="T103" fmla="*/ 0 h 1699"/>
                  <a:gd name="T104" fmla="*/ 0 w 2252"/>
                  <a:gd name="T105" fmla="*/ 0 h 1699"/>
                  <a:gd name="T106" fmla="*/ 0 w 2252"/>
                  <a:gd name="T107" fmla="*/ 0 h 1699"/>
                  <a:gd name="T108" fmla="*/ 0 w 2252"/>
                  <a:gd name="T109" fmla="*/ 0 h 169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252" h="1699">
                    <a:moveTo>
                      <a:pt x="1881" y="0"/>
                    </a:moveTo>
                    <a:lnTo>
                      <a:pt x="1843" y="16"/>
                    </a:lnTo>
                    <a:lnTo>
                      <a:pt x="1740" y="59"/>
                    </a:lnTo>
                    <a:lnTo>
                      <a:pt x="1669" y="91"/>
                    </a:lnTo>
                    <a:lnTo>
                      <a:pt x="1588" y="127"/>
                    </a:lnTo>
                    <a:lnTo>
                      <a:pt x="1500" y="167"/>
                    </a:lnTo>
                    <a:lnTo>
                      <a:pt x="1404" y="211"/>
                    </a:lnTo>
                    <a:lnTo>
                      <a:pt x="1305" y="259"/>
                    </a:lnTo>
                    <a:lnTo>
                      <a:pt x="1205" y="309"/>
                    </a:lnTo>
                    <a:lnTo>
                      <a:pt x="1104" y="361"/>
                    </a:lnTo>
                    <a:lnTo>
                      <a:pt x="1006" y="414"/>
                    </a:lnTo>
                    <a:lnTo>
                      <a:pt x="958" y="440"/>
                    </a:lnTo>
                    <a:lnTo>
                      <a:pt x="911" y="467"/>
                    </a:lnTo>
                    <a:lnTo>
                      <a:pt x="867" y="495"/>
                    </a:lnTo>
                    <a:lnTo>
                      <a:pt x="824" y="521"/>
                    </a:lnTo>
                    <a:lnTo>
                      <a:pt x="783" y="548"/>
                    </a:lnTo>
                    <a:lnTo>
                      <a:pt x="744" y="574"/>
                    </a:lnTo>
                    <a:lnTo>
                      <a:pt x="708" y="599"/>
                    </a:lnTo>
                    <a:lnTo>
                      <a:pt x="676" y="625"/>
                    </a:lnTo>
                    <a:lnTo>
                      <a:pt x="644" y="652"/>
                    </a:lnTo>
                    <a:lnTo>
                      <a:pt x="612" y="679"/>
                    </a:lnTo>
                    <a:lnTo>
                      <a:pt x="581" y="709"/>
                    </a:lnTo>
                    <a:lnTo>
                      <a:pt x="550" y="739"/>
                    </a:lnTo>
                    <a:lnTo>
                      <a:pt x="519" y="772"/>
                    </a:lnTo>
                    <a:lnTo>
                      <a:pt x="488" y="805"/>
                    </a:lnTo>
                    <a:lnTo>
                      <a:pt x="458" y="838"/>
                    </a:lnTo>
                    <a:lnTo>
                      <a:pt x="428" y="872"/>
                    </a:lnTo>
                    <a:lnTo>
                      <a:pt x="399" y="908"/>
                    </a:lnTo>
                    <a:lnTo>
                      <a:pt x="370" y="943"/>
                    </a:lnTo>
                    <a:lnTo>
                      <a:pt x="341" y="979"/>
                    </a:lnTo>
                    <a:lnTo>
                      <a:pt x="314" y="1014"/>
                    </a:lnTo>
                    <a:lnTo>
                      <a:pt x="261" y="1085"/>
                    </a:lnTo>
                    <a:lnTo>
                      <a:pt x="212" y="1154"/>
                    </a:lnTo>
                    <a:lnTo>
                      <a:pt x="166" y="1220"/>
                    </a:lnTo>
                    <a:lnTo>
                      <a:pt x="125" y="1281"/>
                    </a:lnTo>
                    <a:lnTo>
                      <a:pt x="89" y="1337"/>
                    </a:lnTo>
                    <a:lnTo>
                      <a:pt x="58" y="1385"/>
                    </a:lnTo>
                    <a:lnTo>
                      <a:pt x="15" y="1455"/>
                    </a:lnTo>
                    <a:lnTo>
                      <a:pt x="0" y="1481"/>
                    </a:lnTo>
                    <a:lnTo>
                      <a:pt x="953" y="1699"/>
                    </a:lnTo>
                    <a:lnTo>
                      <a:pt x="959" y="1685"/>
                    </a:lnTo>
                    <a:lnTo>
                      <a:pt x="977" y="1646"/>
                    </a:lnTo>
                    <a:lnTo>
                      <a:pt x="990" y="1618"/>
                    </a:lnTo>
                    <a:lnTo>
                      <a:pt x="1006" y="1587"/>
                    </a:lnTo>
                    <a:lnTo>
                      <a:pt x="1024" y="1550"/>
                    </a:lnTo>
                    <a:lnTo>
                      <a:pt x="1045" y="1512"/>
                    </a:lnTo>
                    <a:lnTo>
                      <a:pt x="1070" y="1471"/>
                    </a:lnTo>
                    <a:lnTo>
                      <a:pt x="1097" y="1428"/>
                    </a:lnTo>
                    <a:lnTo>
                      <a:pt x="1126" y="1385"/>
                    </a:lnTo>
                    <a:lnTo>
                      <a:pt x="1157" y="1342"/>
                    </a:lnTo>
                    <a:lnTo>
                      <a:pt x="1174" y="1321"/>
                    </a:lnTo>
                    <a:lnTo>
                      <a:pt x="1191" y="1298"/>
                    </a:lnTo>
                    <a:lnTo>
                      <a:pt x="1210" y="1277"/>
                    </a:lnTo>
                    <a:lnTo>
                      <a:pt x="1228" y="1257"/>
                    </a:lnTo>
                    <a:lnTo>
                      <a:pt x="1247" y="1236"/>
                    </a:lnTo>
                    <a:lnTo>
                      <a:pt x="1267" y="1217"/>
                    </a:lnTo>
                    <a:lnTo>
                      <a:pt x="1287" y="1198"/>
                    </a:lnTo>
                    <a:lnTo>
                      <a:pt x="1308" y="1179"/>
                    </a:lnTo>
                    <a:lnTo>
                      <a:pt x="1332" y="1158"/>
                    </a:lnTo>
                    <a:lnTo>
                      <a:pt x="1358" y="1138"/>
                    </a:lnTo>
                    <a:lnTo>
                      <a:pt x="1382" y="1120"/>
                    </a:lnTo>
                    <a:lnTo>
                      <a:pt x="1406" y="1102"/>
                    </a:lnTo>
                    <a:lnTo>
                      <a:pt x="1429" y="1086"/>
                    </a:lnTo>
                    <a:lnTo>
                      <a:pt x="1453" y="1071"/>
                    </a:lnTo>
                    <a:lnTo>
                      <a:pt x="1476" y="1057"/>
                    </a:lnTo>
                    <a:lnTo>
                      <a:pt x="1500" y="1044"/>
                    </a:lnTo>
                    <a:lnTo>
                      <a:pt x="1523" y="1031"/>
                    </a:lnTo>
                    <a:lnTo>
                      <a:pt x="1546" y="1019"/>
                    </a:lnTo>
                    <a:lnTo>
                      <a:pt x="1568" y="1009"/>
                    </a:lnTo>
                    <a:lnTo>
                      <a:pt x="1591" y="999"/>
                    </a:lnTo>
                    <a:lnTo>
                      <a:pt x="1637" y="981"/>
                    </a:lnTo>
                    <a:lnTo>
                      <a:pt x="1681" y="966"/>
                    </a:lnTo>
                    <a:lnTo>
                      <a:pt x="1725" y="952"/>
                    </a:lnTo>
                    <a:lnTo>
                      <a:pt x="1771" y="940"/>
                    </a:lnTo>
                    <a:lnTo>
                      <a:pt x="1815" y="929"/>
                    </a:lnTo>
                    <a:lnTo>
                      <a:pt x="1860" y="919"/>
                    </a:lnTo>
                    <a:lnTo>
                      <a:pt x="1952" y="899"/>
                    </a:lnTo>
                    <a:lnTo>
                      <a:pt x="2046" y="876"/>
                    </a:lnTo>
                    <a:lnTo>
                      <a:pt x="2071" y="868"/>
                    </a:lnTo>
                    <a:lnTo>
                      <a:pt x="2093" y="855"/>
                    </a:lnTo>
                    <a:lnTo>
                      <a:pt x="2115" y="839"/>
                    </a:lnTo>
                    <a:lnTo>
                      <a:pt x="2135" y="819"/>
                    </a:lnTo>
                    <a:lnTo>
                      <a:pt x="2153" y="796"/>
                    </a:lnTo>
                    <a:lnTo>
                      <a:pt x="2170" y="770"/>
                    </a:lnTo>
                    <a:lnTo>
                      <a:pt x="2186" y="740"/>
                    </a:lnTo>
                    <a:lnTo>
                      <a:pt x="2202" y="708"/>
                    </a:lnTo>
                    <a:lnTo>
                      <a:pt x="2214" y="675"/>
                    </a:lnTo>
                    <a:lnTo>
                      <a:pt x="2225" y="640"/>
                    </a:lnTo>
                    <a:lnTo>
                      <a:pt x="2234" y="602"/>
                    </a:lnTo>
                    <a:lnTo>
                      <a:pt x="2242" y="564"/>
                    </a:lnTo>
                    <a:lnTo>
                      <a:pt x="2247" y="525"/>
                    </a:lnTo>
                    <a:lnTo>
                      <a:pt x="2251" y="484"/>
                    </a:lnTo>
                    <a:lnTo>
                      <a:pt x="2252" y="444"/>
                    </a:lnTo>
                    <a:lnTo>
                      <a:pt x="2251" y="404"/>
                    </a:lnTo>
                    <a:lnTo>
                      <a:pt x="2248" y="365"/>
                    </a:lnTo>
                    <a:lnTo>
                      <a:pt x="2243" y="325"/>
                    </a:lnTo>
                    <a:lnTo>
                      <a:pt x="2235" y="286"/>
                    </a:lnTo>
                    <a:lnTo>
                      <a:pt x="2225" y="249"/>
                    </a:lnTo>
                    <a:lnTo>
                      <a:pt x="2212" y="213"/>
                    </a:lnTo>
                    <a:lnTo>
                      <a:pt x="2197" y="179"/>
                    </a:lnTo>
                    <a:lnTo>
                      <a:pt x="2178" y="147"/>
                    </a:lnTo>
                    <a:lnTo>
                      <a:pt x="2157" y="117"/>
                    </a:lnTo>
                    <a:lnTo>
                      <a:pt x="2134" y="90"/>
                    </a:lnTo>
                    <a:lnTo>
                      <a:pt x="2107" y="65"/>
                    </a:lnTo>
                    <a:lnTo>
                      <a:pt x="2078" y="45"/>
                    </a:lnTo>
                    <a:lnTo>
                      <a:pt x="2044" y="27"/>
                    </a:lnTo>
                    <a:lnTo>
                      <a:pt x="2008" y="14"/>
                    </a:lnTo>
                    <a:lnTo>
                      <a:pt x="1969" y="5"/>
                    </a:lnTo>
                    <a:lnTo>
                      <a:pt x="1927" y="0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9" name="Freeform 190"/>
              <p:cNvSpPr>
                <a:spLocks/>
              </p:cNvSpPr>
              <p:nvPr/>
            </p:nvSpPr>
            <p:spPr bwMode="auto">
              <a:xfrm>
                <a:off x="1872" y="2659"/>
                <a:ext cx="154" cy="171"/>
              </a:xfrm>
              <a:custGeom>
                <a:avLst/>
                <a:gdLst>
                  <a:gd name="T0" fmla="*/ 0 w 2145"/>
                  <a:gd name="T1" fmla="*/ 0 h 2397"/>
                  <a:gd name="T2" fmla="*/ 0 w 2145"/>
                  <a:gd name="T3" fmla="*/ 0 h 2397"/>
                  <a:gd name="T4" fmla="*/ 0 w 2145"/>
                  <a:gd name="T5" fmla="*/ 0 h 2397"/>
                  <a:gd name="T6" fmla="*/ 0 w 2145"/>
                  <a:gd name="T7" fmla="*/ 0 h 2397"/>
                  <a:gd name="T8" fmla="*/ 0 w 2145"/>
                  <a:gd name="T9" fmla="*/ 0 h 2397"/>
                  <a:gd name="T10" fmla="*/ 0 w 2145"/>
                  <a:gd name="T11" fmla="*/ 0 h 2397"/>
                  <a:gd name="T12" fmla="*/ 0 w 2145"/>
                  <a:gd name="T13" fmla="*/ 0 h 2397"/>
                  <a:gd name="T14" fmla="*/ 0 w 2145"/>
                  <a:gd name="T15" fmla="*/ 0 h 2397"/>
                  <a:gd name="T16" fmla="*/ 0 w 2145"/>
                  <a:gd name="T17" fmla="*/ 0 h 2397"/>
                  <a:gd name="T18" fmla="*/ 0 w 2145"/>
                  <a:gd name="T19" fmla="*/ 0 h 2397"/>
                  <a:gd name="T20" fmla="*/ 0 w 2145"/>
                  <a:gd name="T21" fmla="*/ 0 h 2397"/>
                  <a:gd name="T22" fmla="*/ 0 w 2145"/>
                  <a:gd name="T23" fmla="*/ 0 h 2397"/>
                  <a:gd name="T24" fmla="*/ 0 w 2145"/>
                  <a:gd name="T25" fmla="*/ 0 h 2397"/>
                  <a:gd name="T26" fmla="*/ 0 w 2145"/>
                  <a:gd name="T27" fmla="*/ 0 h 2397"/>
                  <a:gd name="T28" fmla="*/ 0 w 2145"/>
                  <a:gd name="T29" fmla="*/ 0 h 2397"/>
                  <a:gd name="T30" fmla="*/ 0 w 2145"/>
                  <a:gd name="T31" fmla="*/ 0 h 2397"/>
                  <a:gd name="T32" fmla="*/ 0 w 2145"/>
                  <a:gd name="T33" fmla="*/ 0 h 2397"/>
                  <a:gd name="T34" fmla="*/ 0 w 2145"/>
                  <a:gd name="T35" fmla="*/ 0 h 2397"/>
                  <a:gd name="T36" fmla="*/ 0 w 2145"/>
                  <a:gd name="T37" fmla="*/ 0 h 2397"/>
                  <a:gd name="T38" fmla="*/ 0 w 2145"/>
                  <a:gd name="T39" fmla="*/ 0 h 2397"/>
                  <a:gd name="T40" fmla="*/ 0 w 2145"/>
                  <a:gd name="T41" fmla="*/ 0 h 2397"/>
                  <a:gd name="T42" fmla="*/ 0 w 2145"/>
                  <a:gd name="T43" fmla="*/ 0 h 2397"/>
                  <a:gd name="T44" fmla="*/ 0 w 2145"/>
                  <a:gd name="T45" fmla="*/ 0 h 2397"/>
                  <a:gd name="T46" fmla="*/ 0 w 2145"/>
                  <a:gd name="T47" fmla="*/ 0 h 2397"/>
                  <a:gd name="T48" fmla="*/ 0 w 2145"/>
                  <a:gd name="T49" fmla="*/ 0 h 2397"/>
                  <a:gd name="T50" fmla="*/ 0 w 2145"/>
                  <a:gd name="T51" fmla="*/ 0 h 2397"/>
                  <a:gd name="T52" fmla="*/ 0 w 2145"/>
                  <a:gd name="T53" fmla="*/ 0 h 2397"/>
                  <a:gd name="T54" fmla="*/ 0 w 2145"/>
                  <a:gd name="T55" fmla="*/ 0 h 2397"/>
                  <a:gd name="T56" fmla="*/ 0 w 2145"/>
                  <a:gd name="T57" fmla="*/ 0 h 2397"/>
                  <a:gd name="T58" fmla="*/ 0 w 2145"/>
                  <a:gd name="T59" fmla="*/ 0 h 2397"/>
                  <a:gd name="T60" fmla="*/ 0 w 2145"/>
                  <a:gd name="T61" fmla="*/ 0 h 2397"/>
                  <a:gd name="T62" fmla="*/ 0 w 2145"/>
                  <a:gd name="T63" fmla="*/ 0 h 2397"/>
                  <a:gd name="T64" fmla="*/ 0 w 2145"/>
                  <a:gd name="T65" fmla="*/ 0 h 2397"/>
                  <a:gd name="T66" fmla="*/ 0 w 2145"/>
                  <a:gd name="T67" fmla="*/ 0 h 2397"/>
                  <a:gd name="T68" fmla="*/ 0 w 2145"/>
                  <a:gd name="T69" fmla="*/ 0 h 2397"/>
                  <a:gd name="T70" fmla="*/ 0 w 2145"/>
                  <a:gd name="T71" fmla="*/ 0 h 2397"/>
                  <a:gd name="T72" fmla="*/ 0 w 2145"/>
                  <a:gd name="T73" fmla="*/ 0 h 2397"/>
                  <a:gd name="T74" fmla="*/ 0 w 2145"/>
                  <a:gd name="T75" fmla="*/ 0 h 2397"/>
                  <a:gd name="T76" fmla="*/ 0 w 2145"/>
                  <a:gd name="T77" fmla="*/ 0 h 2397"/>
                  <a:gd name="T78" fmla="*/ 0 w 2145"/>
                  <a:gd name="T79" fmla="*/ 0 h 239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145" h="2397">
                    <a:moveTo>
                      <a:pt x="250" y="14"/>
                    </a:moveTo>
                    <a:lnTo>
                      <a:pt x="276" y="4"/>
                    </a:lnTo>
                    <a:lnTo>
                      <a:pt x="306" y="0"/>
                    </a:lnTo>
                    <a:lnTo>
                      <a:pt x="338" y="0"/>
                    </a:lnTo>
                    <a:lnTo>
                      <a:pt x="373" y="5"/>
                    </a:lnTo>
                    <a:lnTo>
                      <a:pt x="410" y="15"/>
                    </a:lnTo>
                    <a:lnTo>
                      <a:pt x="449" y="29"/>
                    </a:lnTo>
                    <a:lnTo>
                      <a:pt x="490" y="48"/>
                    </a:lnTo>
                    <a:lnTo>
                      <a:pt x="533" y="69"/>
                    </a:lnTo>
                    <a:lnTo>
                      <a:pt x="576" y="94"/>
                    </a:lnTo>
                    <a:lnTo>
                      <a:pt x="621" y="122"/>
                    </a:lnTo>
                    <a:lnTo>
                      <a:pt x="667" y="153"/>
                    </a:lnTo>
                    <a:lnTo>
                      <a:pt x="714" y="188"/>
                    </a:lnTo>
                    <a:lnTo>
                      <a:pt x="761" y="223"/>
                    </a:lnTo>
                    <a:lnTo>
                      <a:pt x="809" y="261"/>
                    </a:lnTo>
                    <a:lnTo>
                      <a:pt x="856" y="301"/>
                    </a:lnTo>
                    <a:lnTo>
                      <a:pt x="904" y="342"/>
                    </a:lnTo>
                    <a:lnTo>
                      <a:pt x="952" y="385"/>
                    </a:lnTo>
                    <a:lnTo>
                      <a:pt x="998" y="428"/>
                    </a:lnTo>
                    <a:lnTo>
                      <a:pt x="1044" y="472"/>
                    </a:lnTo>
                    <a:lnTo>
                      <a:pt x="1090" y="516"/>
                    </a:lnTo>
                    <a:lnTo>
                      <a:pt x="1134" y="560"/>
                    </a:lnTo>
                    <a:lnTo>
                      <a:pt x="1176" y="605"/>
                    </a:lnTo>
                    <a:lnTo>
                      <a:pt x="1218" y="648"/>
                    </a:lnTo>
                    <a:lnTo>
                      <a:pt x="1257" y="690"/>
                    </a:lnTo>
                    <a:lnTo>
                      <a:pt x="1294" y="733"/>
                    </a:lnTo>
                    <a:lnTo>
                      <a:pt x="1329" y="773"/>
                    </a:lnTo>
                    <a:lnTo>
                      <a:pt x="1363" y="811"/>
                    </a:lnTo>
                    <a:lnTo>
                      <a:pt x="1393" y="849"/>
                    </a:lnTo>
                    <a:lnTo>
                      <a:pt x="1420" y="884"/>
                    </a:lnTo>
                    <a:lnTo>
                      <a:pt x="1444" y="916"/>
                    </a:lnTo>
                    <a:lnTo>
                      <a:pt x="1465" y="945"/>
                    </a:lnTo>
                    <a:lnTo>
                      <a:pt x="1484" y="971"/>
                    </a:lnTo>
                    <a:lnTo>
                      <a:pt x="1560" y="1090"/>
                    </a:lnTo>
                    <a:lnTo>
                      <a:pt x="1658" y="1239"/>
                    </a:lnTo>
                    <a:lnTo>
                      <a:pt x="1768" y="1405"/>
                    </a:lnTo>
                    <a:lnTo>
                      <a:pt x="1878" y="1570"/>
                    </a:lnTo>
                    <a:lnTo>
                      <a:pt x="1980" y="1724"/>
                    </a:lnTo>
                    <a:lnTo>
                      <a:pt x="2066" y="1851"/>
                    </a:lnTo>
                    <a:lnTo>
                      <a:pt x="2124" y="1938"/>
                    </a:lnTo>
                    <a:lnTo>
                      <a:pt x="2145" y="1970"/>
                    </a:lnTo>
                    <a:lnTo>
                      <a:pt x="1376" y="2397"/>
                    </a:lnTo>
                    <a:lnTo>
                      <a:pt x="1342" y="2358"/>
                    </a:lnTo>
                    <a:lnTo>
                      <a:pt x="1249" y="2251"/>
                    </a:lnTo>
                    <a:lnTo>
                      <a:pt x="1114" y="2097"/>
                    </a:lnTo>
                    <a:lnTo>
                      <a:pt x="954" y="1911"/>
                    </a:lnTo>
                    <a:lnTo>
                      <a:pt x="786" y="1714"/>
                    </a:lnTo>
                    <a:lnTo>
                      <a:pt x="624" y="1522"/>
                    </a:lnTo>
                    <a:lnTo>
                      <a:pt x="551" y="1434"/>
                    </a:lnTo>
                    <a:lnTo>
                      <a:pt x="486" y="1353"/>
                    </a:lnTo>
                    <a:lnTo>
                      <a:pt x="432" y="1284"/>
                    </a:lnTo>
                    <a:lnTo>
                      <a:pt x="390" y="1226"/>
                    </a:lnTo>
                    <a:lnTo>
                      <a:pt x="351" y="1172"/>
                    </a:lnTo>
                    <a:lnTo>
                      <a:pt x="306" y="1108"/>
                    </a:lnTo>
                    <a:lnTo>
                      <a:pt x="259" y="1039"/>
                    </a:lnTo>
                    <a:lnTo>
                      <a:pt x="211" y="962"/>
                    </a:lnTo>
                    <a:lnTo>
                      <a:pt x="186" y="923"/>
                    </a:lnTo>
                    <a:lnTo>
                      <a:pt x="162" y="882"/>
                    </a:lnTo>
                    <a:lnTo>
                      <a:pt x="139" y="840"/>
                    </a:lnTo>
                    <a:lnTo>
                      <a:pt x="117" y="798"/>
                    </a:lnTo>
                    <a:lnTo>
                      <a:pt x="96" y="755"/>
                    </a:lnTo>
                    <a:lnTo>
                      <a:pt x="77" y="712"/>
                    </a:lnTo>
                    <a:lnTo>
                      <a:pt x="58" y="667"/>
                    </a:lnTo>
                    <a:lnTo>
                      <a:pt x="42" y="623"/>
                    </a:lnTo>
                    <a:lnTo>
                      <a:pt x="29" y="580"/>
                    </a:lnTo>
                    <a:lnTo>
                      <a:pt x="17" y="535"/>
                    </a:lnTo>
                    <a:lnTo>
                      <a:pt x="8" y="492"/>
                    </a:lnTo>
                    <a:lnTo>
                      <a:pt x="3" y="449"/>
                    </a:lnTo>
                    <a:lnTo>
                      <a:pt x="0" y="405"/>
                    </a:lnTo>
                    <a:lnTo>
                      <a:pt x="1" y="364"/>
                    </a:lnTo>
                    <a:lnTo>
                      <a:pt x="5" y="323"/>
                    </a:lnTo>
                    <a:lnTo>
                      <a:pt x="13" y="282"/>
                    </a:lnTo>
                    <a:lnTo>
                      <a:pt x="26" y="243"/>
                    </a:lnTo>
                    <a:lnTo>
                      <a:pt x="42" y="206"/>
                    </a:lnTo>
                    <a:lnTo>
                      <a:pt x="64" y="170"/>
                    </a:lnTo>
                    <a:lnTo>
                      <a:pt x="91" y="134"/>
                    </a:lnTo>
                    <a:lnTo>
                      <a:pt x="122" y="101"/>
                    </a:lnTo>
                    <a:lnTo>
                      <a:pt x="158" y="71"/>
                    </a:lnTo>
                    <a:lnTo>
                      <a:pt x="201" y="42"/>
                    </a:lnTo>
                    <a:lnTo>
                      <a:pt x="250" y="14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0" name="Freeform 191"/>
              <p:cNvSpPr>
                <a:spLocks/>
              </p:cNvSpPr>
              <p:nvPr/>
            </p:nvSpPr>
            <p:spPr bwMode="auto">
              <a:xfrm>
                <a:off x="1969" y="2790"/>
                <a:ext cx="73" cy="74"/>
              </a:xfrm>
              <a:custGeom>
                <a:avLst/>
                <a:gdLst>
                  <a:gd name="T0" fmla="*/ 0 w 1032"/>
                  <a:gd name="T1" fmla="*/ 0 h 1032"/>
                  <a:gd name="T2" fmla="*/ 0 w 1032"/>
                  <a:gd name="T3" fmla="*/ 0 h 1032"/>
                  <a:gd name="T4" fmla="*/ 0 w 1032"/>
                  <a:gd name="T5" fmla="*/ 0 h 1032"/>
                  <a:gd name="T6" fmla="*/ 0 w 1032"/>
                  <a:gd name="T7" fmla="*/ 0 h 1032"/>
                  <a:gd name="T8" fmla="*/ 0 w 1032"/>
                  <a:gd name="T9" fmla="*/ 0 h 1032"/>
                  <a:gd name="T10" fmla="*/ 0 w 1032"/>
                  <a:gd name="T11" fmla="*/ 0 h 1032"/>
                  <a:gd name="T12" fmla="*/ 0 w 1032"/>
                  <a:gd name="T13" fmla="*/ 0 h 1032"/>
                  <a:gd name="T14" fmla="*/ 0 w 1032"/>
                  <a:gd name="T15" fmla="*/ 0 h 1032"/>
                  <a:gd name="T16" fmla="*/ 0 w 1032"/>
                  <a:gd name="T17" fmla="*/ 0 h 1032"/>
                  <a:gd name="T18" fmla="*/ 0 w 1032"/>
                  <a:gd name="T19" fmla="*/ 0 h 1032"/>
                  <a:gd name="T20" fmla="*/ 0 w 1032"/>
                  <a:gd name="T21" fmla="*/ 0 h 1032"/>
                  <a:gd name="T22" fmla="*/ 0 w 1032"/>
                  <a:gd name="T23" fmla="*/ 0 h 1032"/>
                  <a:gd name="T24" fmla="*/ 0 w 1032"/>
                  <a:gd name="T25" fmla="*/ 0 h 1032"/>
                  <a:gd name="T26" fmla="*/ 0 w 1032"/>
                  <a:gd name="T27" fmla="*/ 0 h 1032"/>
                  <a:gd name="T28" fmla="*/ 0 w 1032"/>
                  <a:gd name="T29" fmla="*/ 0 h 1032"/>
                  <a:gd name="T30" fmla="*/ 0 w 1032"/>
                  <a:gd name="T31" fmla="*/ 0 h 1032"/>
                  <a:gd name="T32" fmla="*/ 0 w 1032"/>
                  <a:gd name="T33" fmla="*/ 0 h 1032"/>
                  <a:gd name="T34" fmla="*/ 0 w 1032"/>
                  <a:gd name="T35" fmla="*/ 0 h 1032"/>
                  <a:gd name="T36" fmla="*/ 0 w 1032"/>
                  <a:gd name="T37" fmla="*/ 0 h 1032"/>
                  <a:gd name="T38" fmla="*/ 0 w 1032"/>
                  <a:gd name="T39" fmla="*/ 0 h 1032"/>
                  <a:gd name="T40" fmla="*/ 0 w 1032"/>
                  <a:gd name="T41" fmla="*/ 0 h 1032"/>
                  <a:gd name="T42" fmla="*/ 0 w 1032"/>
                  <a:gd name="T43" fmla="*/ 0 h 1032"/>
                  <a:gd name="T44" fmla="*/ 0 w 1032"/>
                  <a:gd name="T45" fmla="*/ 0 h 1032"/>
                  <a:gd name="T46" fmla="*/ 0 w 1032"/>
                  <a:gd name="T47" fmla="*/ 0 h 1032"/>
                  <a:gd name="T48" fmla="*/ 0 w 1032"/>
                  <a:gd name="T49" fmla="*/ 0 h 1032"/>
                  <a:gd name="T50" fmla="*/ 0 w 1032"/>
                  <a:gd name="T51" fmla="*/ 0 h 1032"/>
                  <a:gd name="T52" fmla="*/ 0 w 1032"/>
                  <a:gd name="T53" fmla="*/ 0 h 1032"/>
                  <a:gd name="T54" fmla="*/ 0 w 1032"/>
                  <a:gd name="T55" fmla="*/ 0 h 1032"/>
                  <a:gd name="T56" fmla="*/ 0 w 1032"/>
                  <a:gd name="T57" fmla="*/ 0 h 1032"/>
                  <a:gd name="T58" fmla="*/ 0 w 1032"/>
                  <a:gd name="T59" fmla="*/ 0 h 1032"/>
                  <a:gd name="T60" fmla="*/ 0 w 1032"/>
                  <a:gd name="T61" fmla="*/ 0 h 1032"/>
                  <a:gd name="T62" fmla="*/ 0 w 1032"/>
                  <a:gd name="T63" fmla="*/ 0 h 1032"/>
                  <a:gd name="T64" fmla="*/ 0 w 1032"/>
                  <a:gd name="T65" fmla="*/ 0 h 1032"/>
                  <a:gd name="T66" fmla="*/ 0 w 1032"/>
                  <a:gd name="T67" fmla="*/ 0 h 1032"/>
                  <a:gd name="T68" fmla="*/ 0 w 1032"/>
                  <a:gd name="T69" fmla="*/ 0 h 1032"/>
                  <a:gd name="T70" fmla="*/ 0 w 1032"/>
                  <a:gd name="T71" fmla="*/ 0 h 1032"/>
                  <a:gd name="T72" fmla="*/ 0 w 1032"/>
                  <a:gd name="T73" fmla="*/ 0 h 1032"/>
                  <a:gd name="T74" fmla="*/ 0 w 1032"/>
                  <a:gd name="T75" fmla="*/ 0 h 1032"/>
                  <a:gd name="T76" fmla="*/ 0 w 1032"/>
                  <a:gd name="T77" fmla="*/ 0 h 1032"/>
                  <a:gd name="T78" fmla="*/ 0 w 1032"/>
                  <a:gd name="T79" fmla="*/ 0 h 1032"/>
                  <a:gd name="T80" fmla="*/ 0 w 1032"/>
                  <a:gd name="T81" fmla="*/ 0 h 1032"/>
                  <a:gd name="T82" fmla="*/ 0 w 1032"/>
                  <a:gd name="T83" fmla="*/ 0 h 1032"/>
                  <a:gd name="T84" fmla="*/ 0 w 1032"/>
                  <a:gd name="T85" fmla="*/ 0 h 10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2" h="1032">
                    <a:moveTo>
                      <a:pt x="8" y="602"/>
                    </a:moveTo>
                    <a:lnTo>
                      <a:pt x="13" y="629"/>
                    </a:lnTo>
                    <a:lnTo>
                      <a:pt x="19" y="654"/>
                    </a:lnTo>
                    <a:lnTo>
                      <a:pt x="26" y="679"/>
                    </a:lnTo>
                    <a:lnTo>
                      <a:pt x="35" y="703"/>
                    </a:lnTo>
                    <a:lnTo>
                      <a:pt x="45" y="727"/>
                    </a:lnTo>
                    <a:lnTo>
                      <a:pt x="56" y="749"/>
                    </a:lnTo>
                    <a:lnTo>
                      <a:pt x="68" y="772"/>
                    </a:lnTo>
                    <a:lnTo>
                      <a:pt x="81" y="794"/>
                    </a:lnTo>
                    <a:lnTo>
                      <a:pt x="95" y="815"/>
                    </a:lnTo>
                    <a:lnTo>
                      <a:pt x="109" y="834"/>
                    </a:lnTo>
                    <a:lnTo>
                      <a:pt x="125" y="853"/>
                    </a:lnTo>
                    <a:lnTo>
                      <a:pt x="143" y="872"/>
                    </a:lnTo>
                    <a:lnTo>
                      <a:pt x="160" y="889"/>
                    </a:lnTo>
                    <a:lnTo>
                      <a:pt x="178" y="907"/>
                    </a:lnTo>
                    <a:lnTo>
                      <a:pt x="197" y="922"/>
                    </a:lnTo>
                    <a:lnTo>
                      <a:pt x="217" y="937"/>
                    </a:lnTo>
                    <a:lnTo>
                      <a:pt x="238" y="951"/>
                    </a:lnTo>
                    <a:lnTo>
                      <a:pt x="259" y="963"/>
                    </a:lnTo>
                    <a:lnTo>
                      <a:pt x="281" y="975"/>
                    </a:lnTo>
                    <a:lnTo>
                      <a:pt x="303" y="986"/>
                    </a:lnTo>
                    <a:lnTo>
                      <a:pt x="326" y="995"/>
                    </a:lnTo>
                    <a:lnTo>
                      <a:pt x="349" y="1004"/>
                    </a:lnTo>
                    <a:lnTo>
                      <a:pt x="373" y="1011"/>
                    </a:lnTo>
                    <a:lnTo>
                      <a:pt x="397" y="1018"/>
                    </a:lnTo>
                    <a:lnTo>
                      <a:pt x="423" y="1023"/>
                    </a:lnTo>
                    <a:lnTo>
                      <a:pt x="447" y="1028"/>
                    </a:lnTo>
                    <a:lnTo>
                      <a:pt x="473" y="1030"/>
                    </a:lnTo>
                    <a:lnTo>
                      <a:pt x="498" y="1032"/>
                    </a:lnTo>
                    <a:lnTo>
                      <a:pt x="524" y="1032"/>
                    </a:lnTo>
                    <a:lnTo>
                      <a:pt x="550" y="1031"/>
                    </a:lnTo>
                    <a:lnTo>
                      <a:pt x="576" y="1028"/>
                    </a:lnTo>
                    <a:lnTo>
                      <a:pt x="603" y="1024"/>
                    </a:lnTo>
                    <a:lnTo>
                      <a:pt x="628" y="1019"/>
                    </a:lnTo>
                    <a:lnTo>
                      <a:pt x="654" y="1012"/>
                    </a:lnTo>
                    <a:lnTo>
                      <a:pt x="678" y="1005"/>
                    </a:lnTo>
                    <a:lnTo>
                      <a:pt x="704" y="996"/>
                    </a:lnTo>
                    <a:lnTo>
                      <a:pt x="727" y="986"/>
                    </a:lnTo>
                    <a:lnTo>
                      <a:pt x="750" y="975"/>
                    </a:lnTo>
                    <a:lnTo>
                      <a:pt x="772" y="964"/>
                    </a:lnTo>
                    <a:lnTo>
                      <a:pt x="793" y="951"/>
                    </a:lnTo>
                    <a:lnTo>
                      <a:pt x="814" y="937"/>
                    </a:lnTo>
                    <a:lnTo>
                      <a:pt x="834" y="922"/>
                    </a:lnTo>
                    <a:lnTo>
                      <a:pt x="854" y="906"/>
                    </a:lnTo>
                    <a:lnTo>
                      <a:pt x="872" y="888"/>
                    </a:lnTo>
                    <a:lnTo>
                      <a:pt x="890" y="871"/>
                    </a:lnTo>
                    <a:lnTo>
                      <a:pt x="906" y="853"/>
                    </a:lnTo>
                    <a:lnTo>
                      <a:pt x="922" y="834"/>
                    </a:lnTo>
                    <a:lnTo>
                      <a:pt x="936" y="814"/>
                    </a:lnTo>
                    <a:lnTo>
                      <a:pt x="950" y="794"/>
                    </a:lnTo>
                    <a:lnTo>
                      <a:pt x="963" y="773"/>
                    </a:lnTo>
                    <a:lnTo>
                      <a:pt x="975" y="750"/>
                    </a:lnTo>
                    <a:lnTo>
                      <a:pt x="986" y="728"/>
                    </a:lnTo>
                    <a:lnTo>
                      <a:pt x="996" y="705"/>
                    </a:lnTo>
                    <a:lnTo>
                      <a:pt x="1005" y="682"/>
                    </a:lnTo>
                    <a:lnTo>
                      <a:pt x="1012" y="658"/>
                    </a:lnTo>
                    <a:lnTo>
                      <a:pt x="1018" y="634"/>
                    </a:lnTo>
                    <a:lnTo>
                      <a:pt x="1023" y="609"/>
                    </a:lnTo>
                    <a:lnTo>
                      <a:pt x="1027" y="584"/>
                    </a:lnTo>
                    <a:lnTo>
                      <a:pt x="1030" y="559"/>
                    </a:lnTo>
                    <a:lnTo>
                      <a:pt x="1031" y="533"/>
                    </a:lnTo>
                    <a:lnTo>
                      <a:pt x="1032" y="508"/>
                    </a:lnTo>
                    <a:lnTo>
                      <a:pt x="1030" y="481"/>
                    </a:lnTo>
                    <a:lnTo>
                      <a:pt x="1028" y="455"/>
                    </a:lnTo>
                    <a:lnTo>
                      <a:pt x="1024" y="429"/>
                    </a:lnTo>
                    <a:lnTo>
                      <a:pt x="1019" y="403"/>
                    </a:lnTo>
                    <a:lnTo>
                      <a:pt x="1013" y="377"/>
                    </a:lnTo>
                    <a:lnTo>
                      <a:pt x="1005" y="353"/>
                    </a:lnTo>
                    <a:lnTo>
                      <a:pt x="997" y="328"/>
                    </a:lnTo>
                    <a:lnTo>
                      <a:pt x="987" y="304"/>
                    </a:lnTo>
                    <a:lnTo>
                      <a:pt x="975" y="281"/>
                    </a:lnTo>
                    <a:lnTo>
                      <a:pt x="963" y="259"/>
                    </a:lnTo>
                    <a:lnTo>
                      <a:pt x="950" y="238"/>
                    </a:lnTo>
                    <a:lnTo>
                      <a:pt x="936" y="216"/>
                    </a:lnTo>
                    <a:lnTo>
                      <a:pt x="921" y="196"/>
                    </a:lnTo>
                    <a:lnTo>
                      <a:pt x="906" y="177"/>
                    </a:lnTo>
                    <a:lnTo>
                      <a:pt x="889" y="159"/>
                    </a:lnTo>
                    <a:lnTo>
                      <a:pt x="871" y="142"/>
                    </a:lnTo>
                    <a:lnTo>
                      <a:pt x="853" y="125"/>
                    </a:lnTo>
                    <a:lnTo>
                      <a:pt x="833" y="110"/>
                    </a:lnTo>
                    <a:lnTo>
                      <a:pt x="814" y="95"/>
                    </a:lnTo>
                    <a:lnTo>
                      <a:pt x="793" y="80"/>
                    </a:lnTo>
                    <a:lnTo>
                      <a:pt x="772" y="67"/>
                    </a:lnTo>
                    <a:lnTo>
                      <a:pt x="750" y="56"/>
                    </a:lnTo>
                    <a:lnTo>
                      <a:pt x="728" y="45"/>
                    </a:lnTo>
                    <a:lnTo>
                      <a:pt x="705" y="35"/>
                    </a:lnTo>
                    <a:lnTo>
                      <a:pt x="681" y="27"/>
                    </a:lnTo>
                    <a:lnTo>
                      <a:pt x="658" y="19"/>
                    </a:lnTo>
                    <a:lnTo>
                      <a:pt x="634" y="13"/>
                    </a:lnTo>
                    <a:lnTo>
                      <a:pt x="609" y="8"/>
                    </a:lnTo>
                    <a:lnTo>
                      <a:pt x="584" y="4"/>
                    </a:lnTo>
                    <a:lnTo>
                      <a:pt x="559" y="1"/>
                    </a:lnTo>
                    <a:lnTo>
                      <a:pt x="533" y="0"/>
                    </a:lnTo>
                    <a:lnTo>
                      <a:pt x="507" y="0"/>
                    </a:lnTo>
                    <a:lnTo>
                      <a:pt x="481" y="1"/>
                    </a:lnTo>
                    <a:lnTo>
                      <a:pt x="455" y="3"/>
                    </a:lnTo>
                    <a:lnTo>
                      <a:pt x="429" y="7"/>
                    </a:lnTo>
                    <a:lnTo>
                      <a:pt x="402" y="12"/>
                    </a:lnTo>
                    <a:lnTo>
                      <a:pt x="377" y="18"/>
                    </a:lnTo>
                    <a:lnTo>
                      <a:pt x="352" y="26"/>
                    </a:lnTo>
                    <a:lnTo>
                      <a:pt x="328" y="34"/>
                    </a:lnTo>
                    <a:lnTo>
                      <a:pt x="305" y="44"/>
                    </a:lnTo>
                    <a:lnTo>
                      <a:pt x="282" y="55"/>
                    </a:lnTo>
                    <a:lnTo>
                      <a:pt x="259" y="67"/>
                    </a:lnTo>
                    <a:lnTo>
                      <a:pt x="237" y="80"/>
                    </a:lnTo>
                    <a:lnTo>
                      <a:pt x="217" y="95"/>
                    </a:lnTo>
                    <a:lnTo>
                      <a:pt x="197" y="110"/>
                    </a:lnTo>
                    <a:lnTo>
                      <a:pt x="178" y="126"/>
                    </a:lnTo>
                    <a:lnTo>
                      <a:pt x="160" y="142"/>
                    </a:lnTo>
                    <a:lnTo>
                      <a:pt x="142" y="160"/>
                    </a:lnTo>
                    <a:lnTo>
                      <a:pt x="125" y="178"/>
                    </a:lnTo>
                    <a:lnTo>
                      <a:pt x="109" y="197"/>
                    </a:lnTo>
                    <a:lnTo>
                      <a:pt x="94" y="218"/>
                    </a:lnTo>
                    <a:lnTo>
                      <a:pt x="81" y="238"/>
                    </a:lnTo>
                    <a:lnTo>
                      <a:pt x="68" y="259"/>
                    </a:lnTo>
                    <a:lnTo>
                      <a:pt x="56" y="281"/>
                    </a:lnTo>
                    <a:lnTo>
                      <a:pt x="46" y="303"/>
                    </a:lnTo>
                    <a:lnTo>
                      <a:pt x="36" y="326"/>
                    </a:lnTo>
                    <a:lnTo>
                      <a:pt x="27" y="349"/>
                    </a:lnTo>
                    <a:lnTo>
                      <a:pt x="20" y="374"/>
                    </a:lnTo>
                    <a:lnTo>
                      <a:pt x="14" y="398"/>
                    </a:lnTo>
                    <a:lnTo>
                      <a:pt x="9" y="422"/>
                    </a:lnTo>
                    <a:lnTo>
                      <a:pt x="5" y="447"/>
                    </a:lnTo>
                    <a:lnTo>
                      <a:pt x="2" y="472"/>
                    </a:lnTo>
                    <a:lnTo>
                      <a:pt x="0" y="498"/>
                    </a:lnTo>
                    <a:lnTo>
                      <a:pt x="0" y="524"/>
                    </a:lnTo>
                    <a:lnTo>
                      <a:pt x="1" y="550"/>
                    </a:lnTo>
                    <a:lnTo>
                      <a:pt x="4" y="576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1" name="Freeform 192"/>
              <p:cNvSpPr>
                <a:spLocks/>
              </p:cNvSpPr>
              <p:nvPr/>
            </p:nvSpPr>
            <p:spPr bwMode="auto">
              <a:xfrm>
                <a:off x="1721" y="2747"/>
                <a:ext cx="73" cy="74"/>
              </a:xfrm>
              <a:custGeom>
                <a:avLst/>
                <a:gdLst>
                  <a:gd name="T0" fmla="*/ 0 w 1031"/>
                  <a:gd name="T1" fmla="*/ 0 h 1033"/>
                  <a:gd name="T2" fmla="*/ 0 w 1031"/>
                  <a:gd name="T3" fmla="*/ 0 h 1033"/>
                  <a:gd name="T4" fmla="*/ 0 w 1031"/>
                  <a:gd name="T5" fmla="*/ 0 h 1033"/>
                  <a:gd name="T6" fmla="*/ 0 w 1031"/>
                  <a:gd name="T7" fmla="*/ 0 h 1033"/>
                  <a:gd name="T8" fmla="*/ 0 w 1031"/>
                  <a:gd name="T9" fmla="*/ 0 h 1033"/>
                  <a:gd name="T10" fmla="*/ 0 w 1031"/>
                  <a:gd name="T11" fmla="*/ 0 h 1033"/>
                  <a:gd name="T12" fmla="*/ 0 w 1031"/>
                  <a:gd name="T13" fmla="*/ 0 h 1033"/>
                  <a:gd name="T14" fmla="*/ 0 w 1031"/>
                  <a:gd name="T15" fmla="*/ 0 h 1033"/>
                  <a:gd name="T16" fmla="*/ 0 w 1031"/>
                  <a:gd name="T17" fmla="*/ 0 h 1033"/>
                  <a:gd name="T18" fmla="*/ 0 w 1031"/>
                  <a:gd name="T19" fmla="*/ 0 h 1033"/>
                  <a:gd name="T20" fmla="*/ 0 w 1031"/>
                  <a:gd name="T21" fmla="*/ 0 h 1033"/>
                  <a:gd name="T22" fmla="*/ 0 w 1031"/>
                  <a:gd name="T23" fmla="*/ 0 h 1033"/>
                  <a:gd name="T24" fmla="*/ 0 w 1031"/>
                  <a:gd name="T25" fmla="*/ 0 h 1033"/>
                  <a:gd name="T26" fmla="*/ 0 w 1031"/>
                  <a:gd name="T27" fmla="*/ 0 h 1033"/>
                  <a:gd name="T28" fmla="*/ 0 w 1031"/>
                  <a:gd name="T29" fmla="*/ 0 h 1033"/>
                  <a:gd name="T30" fmla="*/ 0 w 1031"/>
                  <a:gd name="T31" fmla="*/ 0 h 1033"/>
                  <a:gd name="T32" fmla="*/ 0 w 1031"/>
                  <a:gd name="T33" fmla="*/ 0 h 1033"/>
                  <a:gd name="T34" fmla="*/ 0 w 1031"/>
                  <a:gd name="T35" fmla="*/ 0 h 1033"/>
                  <a:gd name="T36" fmla="*/ 0 w 1031"/>
                  <a:gd name="T37" fmla="*/ 0 h 1033"/>
                  <a:gd name="T38" fmla="*/ 0 w 1031"/>
                  <a:gd name="T39" fmla="*/ 0 h 1033"/>
                  <a:gd name="T40" fmla="*/ 0 w 1031"/>
                  <a:gd name="T41" fmla="*/ 0 h 1033"/>
                  <a:gd name="T42" fmla="*/ 0 w 1031"/>
                  <a:gd name="T43" fmla="*/ 0 h 1033"/>
                  <a:gd name="T44" fmla="*/ 0 w 1031"/>
                  <a:gd name="T45" fmla="*/ 0 h 1033"/>
                  <a:gd name="T46" fmla="*/ 0 w 1031"/>
                  <a:gd name="T47" fmla="*/ 0 h 1033"/>
                  <a:gd name="T48" fmla="*/ 0 w 1031"/>
                  <a:gd name="T49" fmla="*/ 0 h 1033"/>
                  <a:gd name="T50" fmla="*/ 0 w 1031"/>
                  <a:gd name="T51" fmla="*/ 0 h 1033"/>
                  <a:gd name="T52" fmla="*/ 0 w 1031"/>
                  <a:gd name="T53" fmla="*/ 0 h 1033"/>
                  <a:gd name="T54" fmla="*/ 0 w 1031"/>
                  <a:gd name="T55" fmla="*/ 0 h 1033"/>
                  <a:gd name="T56" fmla="*/ 0 w 1031"/>
                  <a:gd name="T57" fmla="*/ 0 h 1033"/>
                  <a:gd name="T58" fmla="*/ 0 w 1031"/>
                  <a:gd name="T59" fmla="*/ 0 h 1033"/>
                  <a:gd name="T60" fmla="*/ 0 w 1031"/>
                  <a:gd name="T61" fmla="*/ 0 h 1033"/>
                  <a:gd name="T62" fmla="*/ 0 w 1031"/>
                  <a:gd name="T63" fmla="*/ 0 h 1033"/>
                  <a:gd name="T64" fmla="*/ 0 w 1031"/>
                  <a:gd name="T65" fmla="*/ 0 h 1033"/>
                  <a:gd name="T66" fmla="*/ 0 w 1031"/>
                  <a:gd name="T67" fmla="*/ 0 h 1033"/>
                  <a:gd name="T68" fmla="*/ 0 w 1031"/>
                  <a:gd name="T69" fmla="*/ 0 h 1033"/>
                  <a:gd name="T70" fmla="*/ 0 w 1031"/>
                  <a:gd name="T71" fmla="*/ 0 h 1033"/>
                  <a:gd name="T72" fmla="*/ 0 w 1031"/>
                  <a:gd name="T73" fmla="*/ 0 h 1033"/>
                  <a:gd name="T74" fmla="*/ 0 w 1031"/>
                  <a:gd name="T75" fmla="*/ 0 h 1033"/>
                  <a:gd name="T76" fmla="*/ 0 w 1031"/>
                  <a:gd name="T77" fmla="*/ 0 h 1033"/>
                  <a:gd name="T78" fmla="*/ 0 w 1031"/>
                  <a:gd name="T79" fmla="*/ 0 h 1033"/>
                  <a:gd name="T80" fmla="*/ 0 w 1031"/>
                  <a:gd name="T81" fmla="*/ 0 h 1033"/>
                  <a:gd name="T82" fmla="*/ 0 w 1031"/>
                  <a:gd name="T83" fmla="*/ 0 h 1033"/>
                  <a:gd name="T84" fmla="*/ 0 w 1031"/>
                  <a:gd name="T85" fmla="*/ 0 h 10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1" h="1033">
                    <a:moveTo>
                      <a:pt x="7" y="604"/>
                    </a:moveTo>
                    <a:lnTo>
                      <a:pt x="12" y="629"/>
                    </a:lnTo>
                    <a:lnTo>
                      <a:pt x="19" y="655"/>
                    </a:lnTo>
                    <a:lnTo>
                      <a:pt x="26" y="680"/>
                    </a:lnTo>
                    <a:lnTo>
                      <a:pt x="35" y="705"/>
                    </a:lnTo>
                    <a:lnTo>
                      <a:pt x="45" y="728"/>
                    </a:lnTo>
                    <a:lnTo>
                      <a:pt x="56" y="751"/>
                    </a:lnTo>
                    <a:lnTo>
                      <a:pt x="68" y="773"/>
                    </a:lnTo>
                    <a:lnTo>
                      <a:pt x="81" y="794"/>
                    </a:lnTo>
                    <a:lnTo>
                      <a:pt x="95" y="815"/>
                    </a:lnTo>
                    <a:lnTo>
                      <a:pt x="110" y="836"/>
                    </a:lnTo>
                    <a:lnTo>
                      <a:pt x="126" y="855"/>
                    </a:lnTo>
                    <a:lnTo>
                      <a:pt x="143" y="873"/>
                    </a:lnTo>
                    <a:lnTo>
                      <a:pt x="160" y="891"/>
                    </a:lnTo>
                    <a:lnTo>
                      <a:pt x="178" y="907"/>
                    </a:lnTo>
                    <a:lnTo>
                      <a:pt x="197" y="923"/>
                    </a:lnTo>
                    <a:lnTo>
                      <a:pt x="218" y="937"/>
                    </a:lnTo>
                    <a:lnTo>
                      <a:pt x="238" y="951"/>
                    </a:lnTo>
                    <a:lnTo>
                      <a:pt x="259" y="965"/>
                    </a:lnTo>
                    <a:lnTo>
                      <a:pt x="281" y="977"/>
                    </a:lnTo>
                    <a:lnTo>
                      <a:pt x="303" y="987"/>
                    </a:lnTo>
                    <a:lnTo>
                      <a:pt x="326" y="997"/>
                    </a:lnTo>
                    <a:lnTo>
                      <a:pt x="349" y="1005"/>
                    </a:lnTo>
                    <a:lnTo>
                      <a:pt x="374" y="1013"/>
                    </a:lnTo>
                    <a:lnTo>
                      <a:pt x="398" y="1019"/>
                    </a:lnTo>
                    <a:lnTo>
                      <a:pt x="422" y="1024"/>
                    </a:lnTo>
                    <a:lnTo>
                      <a:pt x="447" y="1028"/>
                    </a:lnTo>
                    <a:lnTo>
                      <a:pt x="472" y="1031"/>
                    </a:lnTo>
                    <a:lnTo>
                      <a:pt x="499" y="1032"/>
                    </a:lnTo>
                    <a:lnTo>
                      <a:pt x="524" y="1033"/>
                    </a:lnTo>
                    <a:lnTo>
                      <a:pt x="550" y="1031"/>
                    </a:lnTo>
                    <a:lnTo>
                      <a:pt x="576" y="1029"/>
                    </a:lnTo>
                    <a:lnTo>
                      <a:pt x="602" y="1025"/>
                    </a:lnTo>
                    <a:lnTo>
                      <a:pt x="628" y="1020"/>
                    </a:lnTo>
                    <a:lnTo>
                      <a:pt x="655" y="1014"/>
                    </a:lnTo>
                    <a:lnTo>
                      <a:pt x="679" y="1006"/>
                    </a:lnTo>
                    <a:lnTo>
                      <a:pt x="703" y="998"/>
                    </a:lnTo>
                    <a:lnTo>
                      <a:pt x="727" y="988"/>
                    </a:lnTo>
                    <a:lnTo>
                      <a:pt x="750" y="977"/>
                    </a:lnTo>
                    <a:lnTo>
                      <a:pt x="772" y="965"/>
                    </a:lnTo>
                    <a:lnTo>
                      <a:pt x="794" y="951"/>
                    </a:lnTo>
                    <a:lnTo>
                      <a:pt x="815" y="937"/>
                    </a:lnTo>
                    <a:lnTo>
                      <a:pt x="835" y="922"/>
                    </a:lnTo>
                    <a:lnTo>
                      <a:pt x="854" y="907"/>
                    </a:lnTo>
                    <a:lnTo>
                      <a:pt x="872" y="890"/>
                    </a:lnTo>
                    <a:lnTo>
                      <a:pt x="889" y="872"/>
                    </a:lnTo>
                    <a:lnTo>
                      <a:pt x="906" y="854"/>
                    </a:lnTo>
                    <a:lnTo>
                      <a:pt x="922" y="835"/>
                    </a:lnTo>
                    <a:lnTo>
                      <a:pt x="937" y="815"/>
                    </a:lnTo>
                    <a:lnTo>
                      <a:pt x="951" y="794"/>
                    </a:lnTo>
                    <a:lnTo>
                      <a:pt x="964" y="773"/>
                    </a:lnTo>
                    <a:lnTo>
                      <a:pt x="975" y="752"/>
                    </a:lnTo>
                    <a:lnTo>
                      <a:pt x="986" y="729"/>
                    </a:lnTo>
                    <a:lnTo>
                      <a:pt x="996" y="707"/>
                    </a:lnTo>
                    <a:lnTo>
                      <a:pt x="1004" y="682"/>
                    </a:lnTo>
                    <a:lnTo>
                      <a:pt x="1012" y="659"/>
                    </a:lnTo>
                    <a:lnTo>
                      <a:pt x="1018" y="635"/>
                    </a:lnTo>
                    <a:lnTo>
                      <a:pt x="1023" y="610"/>
                    </a:lnTo>
                    <a:lnTo>
                      <a:pt x="1027" y="585"/>
                    </a:lnTo>
                    <a:lnTo>
                      <a:pt x="1030" y="560"/>
                    </a:lnTo>
                    <a:lnTo>
                      <a:pt x="1031" y="534"/>
                    </a:lnTo>
                    <a:lnTo>
                      <a:pt x="1031" y="508"/>
                    </a:lnTo>
                    <a:lnTo>
                      <a:pt x="1030" y="482"/>
                    </a:lnTo>
                    <a:lnTo>
                      <a:pt x="1028" y="456"/>
                    </a:lnTo>
                    <a:lnTo>
                      <a:pt x="1024" y="430"/>
                    </a:lnTo>
                    <a:lnTo>
                      <a:pt x="1019" y="403"/>
                    </a:lnTo>
                    <a:lnTo>
                      <a:pt x="1013" y="378"/>
                    </a:lnTo>
                    <a:lnTo>
                      <a:pt x="1005" y="353"/>
                    </a:lnTo>
                    <a:lnTo>
                      <a:pt x="996" y="329"/>
                    </a:lnTo>
                    <a:lnTo>
                      <a:pt x="987" y="306"/>
                    </a:lnTo>
                    <a:lnTo>
                      <a:pt x="976" y="283"/>
                    </a:lnTo>
                    <a:lnTo>
                      <a:pt x="964" y="260"/>
                    </a:lnTo>
                    <a:lnTo>
                      <a:pt x="951" y="239"/>
                    </a:lnTo>
                    <a:lnTo>
                      <a:pt x="937" y="218"/>
                    </a:lnTo>
                    <a:lnTo>
                      <a:pt x="922" y="198"/>
                    </a:lnTo>
                    <a:lnTo>
                      <a:pt x="905" y="179"/>
                    </a:lnTo>
                    <a:lnTo>
                      <a:pt x="889" y="161"/>
                    </a:lnTo>
                    <a:lnTo>
                      <a:pt x="871" y="142"/>
                    </a:lnTo>
                    <a:lnTo>
                      <a:pt x="853" y="126"/>
                    </a:lnTo>
                    <a:lnTo>
                      <a:pt x="834" y="110"/>
                    </a:lnTo>
                    <a:lnTo>
                      <a:pt x="814" y="96"/>
                    </a:lnTo>
                    <a:lnTo>
                      <a:pt x="794" y="82"/>
                    </a:lnTo>
                    <a:lnTo>
                      <a:pt x="772" y="69"/>
                    </a:lnTo>
                    <a:lnTo>
                      <a:pt x="750" y="57"/>
                    </a:lnTo>
                    <a:lnTo>
                      <a:pt x="728" y="47"/>
                    </a:lnTo>
                    <a:lnTo>
                      <a:pt x="705" y="37"/>
                    </a:lnTo>
                    <a:lnTo>
                      <a:pt x="682" y="28"/>
                    </a:lnTo>
                    <a:lnTo>
                      <a:pt x="658" y="21"/>
                    </a:lnTo>
                    <a:lnTo>
                      <a:pt x="634" y="15"/>
                    </a:lnTo>
                    <a:lnTo>
                      <a:pt x="609" y="9"/>
                    </a:lnTo>
                    <a:lnTo>
                      <a:pt x="584" y="5"/>
                    </a:lnTo>
                    <a:lnTo>
                      <a:pt x="559" y="2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1"/>
                    </a:lnTo>
                    <a:lnTo>
                      <a:pt x="455" y="4"/>
                    </a:lnTo>
                    <a:lnTo>
                      <a:pt x="429" y="7"/>
                    </a:lnTo>
                    <a:lnTo>
                      <a:pt x="403" y="14"/>
                    </a:lnTo>
                    <a:lnTo>
                      <a:pt x="378" y="20"/>
                    </a:lnTo>
                    <a:lnTo>
                      <a:pt x="353" y="27"/>
                    </a:lnTo>
                    <a:lnTo>
                      <a:pt x="328" y="36"/>
                    </a:lnTo>
                    <a:lnTo>
                      <a:pt x="305" y="46"/>
                    </a:lnTo>
                    <a:lnTo>
                      <a:pt x="282" y="57"/>
                    </a:lnTo>
                    <a:lnTo>
                      <a:pt x="260" y="69"/>
                    </a:lnTo>
                    <a:lnTo>
                      <a:pt x="238" y="82"/>
                    </a:lnTo>
                    <a:lnTo>
                      <a:pt x="218" y="96"/>
                    </a:lnTo>
                    <a:lnTo>
                      <a:pt x="197" y="111"/>
                    </a:lnTo>
                    <a:lnTo>
                      <a:pt x="178" y="126"/>
                    </a:lnTo>
                    <a:lnTo>
                      <a:pt x="159" y="143"/>
                    </a:lnTo>
                    <a:lnTo>
                      <a:pt x="142" y="161"/>
                    </a:lnTo>
                    <a:lnTo>
                      <a:pt x="126" y="180"/>
                    </a:lnTo>
                    <a:lnTo>
                      <a:pt x="110" y="199"/>
                    </a:lnTo>
                    <a:lnTo>
                      <a:pt x="95" y="218"/>
                    </a:lnTo>
                    <a:lnTo>
                      <a:pt x="81" y="239"/>
                    </a:lnTo>
                    <a:lnTo>
                      <a:pt x="69" y="260"/>
                    </a:lnTo>
                    <a:lnTo>
                      <a:pt x="56" y="282"/>
                    </a:lnTo>
                    <a:lnTo>
                      <a:pt x="45" y="305"/>
                    </a:lnTo>
                    <a:lnTo>
                      <a:pt x="36" y="327"/>
                    </a:lnTo>
                    <a:lnTo>
                      <a:pt x="27" y="351"/>
                    </a:lnTo>
                    <a:lnTo>
                      <a:pt x="20" y="374"/>
                    </a:lnTo>
                    <a:lnTo>
                      <a:pt x="13" y="398"/>
                    </a:lnTo>
                    <a:lnTo>
                      <a:pt x="8" y="424"/>
                    </a:lnTo>
                    <a:lnTo>
                      <a:pt x="4" y="449"/>
                    </a:lnTo>
                    <a:lnTo>
                      <a:pt x="2" y="474"/>
                    </a:lnTo>
                    <a:lnTo>
                      <a:pt x="0" y="499"/>
                    </a:lnTo>
                    <a:lnTo>
                      <a:pt x="0" y="525"/>
                    </a:lnTo>
                    <a:lnTo>
                      <a:pt x="1" y="552"/>
                    </a:lnTo>
                    <a:lnTo>
                      <a:pt x="4" y="578"/>
                    </a:lnTo>
                    <a:lnTo>
                      <a:pt x="7" y="604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2" name="Freeform 193"/>
              <p:cNvSpPr>
                <a:spLocks/>
              </p:cNvSpPr>
              <p:nvPr/>
            </p:nvSpPr>
            <p:spPr bwMode="auto">
              <a:xfrm>
                <a:off x="1751" y="2834"/>
                <a:ext cx="242" cy="116"/>
              </a:xfrm>
              <a:custGeom>
                <a:avLst/>
                <a:gdLst>
                  <a:gd name="T0" fmla="*/ 0 w 3388"/>
                  <a:gd name="T1" fmla="*/ 0 h 1616"/>
                  <a:gd name="T2" fmla="*/ 0 w 3388"/>
                  <a:gd name="T3" fmla="*/ 0 h 1616"/>
                  <a:gd name="T4" fmla="*/ 0 w 3388"/>
                  <a:gd name="T5" fmla="*/ 0 h 1616"/>
                  <a:gd name="T6" fmla="*/ 0 w 3388"/>
                  <a:gd name="T7" fmla="*/ 0 h 1616"/>
                  <a:gd name="T8" fmla="*/ 0 w 3388"/>
                  <a:gd name="T9" fmla="*/ 0 h 1616"/>
                  <a:gd name="T10" fmla="*/ 0 w 3388"/>
                  <a:gd name="T11" fmla="*/ 0 h 1616"/>
                  <a:gd name="T12" fmla="*/ 0 w 3388"/>
                  <a:gd name="T13" fmla="*/ 0 h 1616"/>
                  <a:gd name="T14" fmla="*/ 0 w 3388"/>
                  <a:gd name="T15" fmla="*/ 0 h 1616"/>
                  <a:gd name="T16" fmla="*/ 0 w 3388"/>
                  <a:gd name="T17" fmla="*/ 0 h 1616"/>
                  <a:gd name="T18" fmla="*/ 0 w 3388"/>
                  <a:gd name="T19" fmla="*/ 0 h 1616"/>
                  <a:gd name="T20" fmla="*/ 0 w 3388"/>
                  <a:gd name="T21" fmla="*/ 0 h 1616"/>
                  <a:gd name="T22" fmla="*/ 0 w 3388"/>
                  <a:gd name="T23" fmla="*/ 0 h 1616"/>
                  <a:gd name="T24" fmla="*/ 0 w 3388"/>
                  <a:gd name="T25" fmla="*/ 0 h 1616"/>
                  <a:gd name="T26" fmla="*/ 0 w 3388"/>
                  <a:gd name="T27" fmla="*/ 0 h 1616"/>
                  <a:gd name="T28" fmla="*/ 0 w 3388"/>
                  <a:gd name="T29" fmla="*/ 0 h 1616"/>
                  <a:gd name="T30" fmla="*/ 0 w 3388"/>
                  <a:gd name="T31" fmla="*/ 0 h 1616"/>
                  <a:gd name="T32" fmla="*/ 0 w 3388"/>
                  <a:gd name="T33" fmla="*/ 0 h 1616"/>
                  <a:gd name="T34" fmla="*/ 0 w 3388"/>
                  <a:gd name="T35" fmla="*/ 0 h 1616"/>
                  <a:gd name="T36" fmla="*/ 0 w 3388"/>
                  <a:gd name="T37" fmla="*/ 0 h 1616"/>
                  <a:gd name="T38" fmla="*/ 0 w 3388"/>
                  <a:gd name="T39" fmla="*/ 0 h 1616"/>
                  <a:gd name="T40" fmla="*/ 0 w 3388"/>
                  <a:gd name="T41" fmla="*/ 0 h 1616"/>
                  <a:gd name="T42" fmla="*/ 0 w 3388"/>
                  <a:gd name="T43" fmla="*/ 0 h 1616"/>
                  <a:gd name="T44" fmla="*/ 0 w 3388"/>
                  <a:gd name="T45" fmla="*/ 0 h 1616"/>
                  <a:gd name="T46" fmla="*/ 0 w 3388"/>
                  <a:gd name="T47" fmla="*/ 0 h 1616"/>
                  <a:gd name="T48" fmla="*/ 0 w 3388"/>
                  <a:gd name="T49" fmla="*/ 0 h 1616"/>
                  <a:gd name="T50" fmla="*/ 0 w 3388"/>
                  <a:gd name="T51" fmla="*/ 0 h 1616"/>
                  <a:gd name="T52" fmla="*/ 0 w 3388"/>
                  <a:gd name="T53" fmla="*/ 0 h 1616"/>
                  <a:gd name="T54" fmla="*/ 0 w 3388"/>
                  <a:gd name="T55" fmla="*/ 0 h 1616"/>
                  <a:gd name="T56" fmla="*/ 0 w 3388"/>
                  <a:gd name="T57" fmla="*/ 0 h 1616"/>
                  <a:gd name="T58" fmla="*/ 0 w 3388"/>
                  <a:gd name="T59" fmla="*/ 0 h 1616"/>
                  <a:gd name="T60" fmla="*/ 0 w 3388"/>
                  <a:gd name="T61" fmla="*/ 0 h 1616"/>
                  <a:gd name="T62" fmla="*/ 0 w 3388"/>
                  <a:gd name="T63" fmla="*/ 0 h 1616"/>
                  <a:gd name="T64" fmla="*/ 0 w 3388"/>
                  <a:gd name="T65" fmla="*/ 0 h 1616"/>
                  <a:gd name="T66" fmla="*/ 0 w 3388"/>
                  <a:gd name="T67" fmla="*/ 0 h 1616"/>
                  <a:gd name="T68" fmla="*/ 0 w 3388"/>
                  <a:gd name="T69" fmla="*/ 0 h 1616"/>
                  <a:gd name="T70" fmla="*/ 0 w 3388"/>
                  <a:gd name="T71" fmla="*/ 0 h 1616"/>
                  <a:gd name="T72" fmla="*/ 0 w 3388"/>
                  <a:gd name="T73" fmla="*/ 0 h 1616"/>
                  <a:gd name="T74" fmla="*/ 0 w 3388"/>
                  <a:gd name="T75" fmla="*/ 0 h 1616"/>
                  <a:gd name="T76" fmla="*/ 0 w 3388"/>
                  <a:gd name="T77" fmla="*/ 0 h 1616"/>
                  <a:gd name="T78" fmla="*/ 0 w 3388"/>
                  <a:gd name="T79" fmla="*/ 0 h 1616"/>
                  <a:gd name="T80" fmla="*/ 0 w 3388"/>
                  <a:gd name="T81" fmla="*/ 0 h 1616"/>
                  <a:gd name="T82" fmla="*/ 0 w 3388"/>
                  <a:gd name="T83" fmla="*/ 0 h 1616"/>
                  <a:gd name="T84" fmla="*/ 0 w 3388"/>
                  <a:gd name="T85" fmla="*/ 0 h 1616"/>
                  <a:gd name="T86" fmla="*/ 0 w 3388"/>
                  <a:gd name="T87" fmla="*/ 0 h 1616"/>
                  <a:gd name="T88" fmla="*/ 0 w 3388"/>
                  <a:gd name="T89" fmla="*/ 0 h 1616"/>
                  <a:gd name="T90" fmla="*/ 0 w 3388"/>
                  <a:gd name="T91" fmla="*/ 0 h 1616"/>
                  <a:gd name="T92" fmla="*/ 0 w 3388"/>
                  <a:gd name="T93" fmla="*/ 0 h 1616"/>
                  <a:gd name="T94" fmla="*/ 0 w 3388"/>
                  <a:gd name="T95" fmla="*/ 0 h 1616"/>
                  <a:gd name="T96" fmla="*/ 0 w 3388"/>
                  <a:gd name="T97" fmla="*/ 0 h 16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388" h="1616">
                    <a:moveTo>
                      <a:pt x="778" y="0"/>
                    </a:moveTo>
                    <a:lnTo>
                      <a:pt x="298" y="765"/>
                    </a:lnTo>
                    <a:lnTo>
                      <a:pt x="0" y="806"/>
                    </a:lnTo>
                    <a:lnTo>
                      <a:pt x="47" y="839"/>
                    </a:lnTo>
                    <a:lnTo>
                      <a:pt x="176" y="925"/>
                    </a:lnTo>
                    <a:lnTo>
                      <a:pt x="266" y="983"/>
                    </a:lnTo>
                    <a:lnTo>
                      <a:pt x="370" y="1047"/>
                    </a:lnTo>
                    <a:lnTo>
                      <a:pt x="426" y="1081"/>
                    </a:lnTo>
                    <a:lnTo>
                      <a:pt x="485" y="1117"/>
                    </a:lnTo>
                    <a:lnTo>
                      <a:pt x="547" y="1153"/>
                    </a:lnTo>
                    <a:lnTo>
                      <a:pt x="611" y="1189"/>
                    </a:lnTo>
                    <a:lnTo>
                      <a:pt x="677" y="1227"/>
                    </a:lnTo>
                    <a:lnTo>
                      <a:pt x="744" y="1263"/>
                    </a:lnTo>
                    <a:lnTo>
                      <a:pt x="813" y="1298"/>
                    </a:lnTo>
                    <a:lnTo>
                      <a:pt x="883" y="1334"/>
                    </a:lnTo>
                    <a:lnTo>
                      <a:pt x="954" y="1369"/>
                    </a:lnTo>
                    <a:lnTo>
                      <a:pt x="1025" y="1402"/>
                    </a:lnTo>
                    <a:lnTo>
                      <a:pt x="1097" y="1433"/>
                    </a:lnTo>
                    <a:lnTo>
                      <a:pt x="1168" y="1463"/>
                    </a:lnTo>
                    <a:lnTo>
                      <a:pt x="1240" y="1491"/>
                    </a:lnTo>
                    <a:lnTo>
                      <a:pt x="1310" y="1518"/>
                    </a:lnTo>
                    <a:lnTo>
                      <a:pt x="1381" y="1541"/>
                    </a:lnTo>
                    <a:lnTo>
                      <a:pt x="1449" y="1561"/>
                    </a:lnTo>
                    <a:lnTo>
                      <a:pt x="1517" y="1578"/>
                    </a:lnTo>
                    <a:lnTo>
                      <a:pt x="1583" y="1592"/>
                    </a:lnTo>
                    <a:lnTo>
                      <a:pt x="1647" y="1603"/>
                    </a:lnTo>
                    <a:lnTo>
                      <a:pt x="1709" y="1609"/>
                    </a:lnTo>
                    <a:lnTo>
                      <a:pt x="1772" y="1613"/>
                    </a:lnTo>
                    <a:lnTo>
                      <a:pt x="1835" y="1615"/>
                    </a:lnTo>
                    <a:lnTo>
                      <a:pt x="1900" y="1616"/>
                    </a:lnTo>
                    <a:lnTo>
                      <a:pt x="1968" y="1615"/>
                    </a:lnTo>
                    <a:lnTo>
                      <a:pt x="2036" y="1613"/>
                    </a:lnTo>
                    <a:lnTo>
                      <a:pt x="2105" y="1610"/>
                    </a:lnTo>
                    <a:lnTo>
                      <a:pt x="2175" y="1606"/>
                    </a:lnTo>
                    <a:lnTo>
                      <a:pt x="2246" y="1600"/>
                    </a:lnTo>
                    <a:lnTo>
                      <a:pt x="2316" y="1594"/>
                    </a:lnTo>
                    <a:lnTo>
                      <a:pt x="2386" y="1587"/>
                    </a:lnTo>
                    <a:lnTo>
                      <a:pt x="2456" y="1579"/>
                    </a:lnTo>
                    <a:lnTo>
                      <a:pt x="2526" y="1571"/>
                    </a:lnTo>
                    <a:lnTo>
                      <a:pt x="2662" y="1553"/>
                    </a:lnTo>
                    <a:lnTo>
                      <a:pt x="2792" y="1533"/>
                    </a:lnTo>
                    <a:lnTo>
                      <a:pt x="2915" y="1513"/>
                    </a:lnTo>
                    <a:lnTo>
                      <a:pt x="3028" y="1492"/>
                    </a:lnTo>
                    <a:lnTo>
                      <a:pt x="3129" y="1474"/>
                    </a:lnTo>
                    <a:lnTo>
                      <a:pt x="3217" y="1456"/>
                    </a:lnTo>
                    <a:lnTo>
                      <a:pt x="3343" y="1430"/>
                    </a:lnTo>
                    <a:lnTo>
                      <a:pt x="3388" y="1420"/>
                    </a:lnTo>
                    <a:lnTo>
                      <a:pt x="2781" y="257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51" name="Text Box 195"/>
          <p:cNvSpPr txBox="1">
            <a:spLocks noChangeArrowheads="1"/>
          </p:cNvSpPr>
          <p:nvPr/>
        </p:nvSpPr>
        <p:spPr bwMode="auto">
          <a:xfrm>
            <a:off x="3641725" y="3429000"/>
            <a:ext cx="186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일상생활에서의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사물의 조직화</a:t>
            </a:r>
          </a:p>
        </p:txBody>
      </p:sp>
      <p:sp>
        <p:nvSpPr>
          <p:cNvPr id="1052" name="Text Box 196"/>
          <p:cNvSpPr txBox="1">
            <a:spLocks noChangeArrowheads="1"/>
          </p:cNvSpPr>
          <p:nvPr/>
        </p:nvSpPr>
        <p:spPr bwMode="auto">
          <a:xfrm>
            <a:off x="6443663" y="1700213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조직도</a:t>
            </a:r>
          </a:p>
        </p:txBody>
      </p:sp>
      <p:sp>
        <p:nvSpPr>
          <p:cNvPr id="1053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일상생활에서의 사물의 조직화</a:t>
            </a:r>
          </a:p>
        </p:txBody>
      </p:sp>
      <p:pic>
        <p:nvPicPr>
          <p:cNvPr id="1054" name="Picture 201" descr="MCj0353996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484313"/>
            <a:ext cx="11366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43" descr="MCj03825740000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89363"/>
            <a:ext cx="21209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188" y="2708275"/>
            <a:ext cx="6030912" cy="3916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수행시간측정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3213" cy="1108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ko-KR" altLang="en-US" sz="1600" dirty="0" smtClean="0"/>
              <a:t>컴퓨터에서 수행시간을 측정하는 방법에는 주로 </a:t>
            </a:r>
            <a:r>
              <a:rPr lang="en-US" altLang="ko-KR" sz="1600" dirty="0" smtClean="0"/>
              <a:t>clock </a:t>
            </a:r>
            <a:r>
              <a:rPr lang="ko-KR" altLang="en-US" sz="1600" dirty="0" smtClean="0"/>
              <a:t>함수가 사용된다</a:t>
            </a:r>
            <a:r>
              <a:rPr lang="en-US" altLang="ko-KR" sz="1600" dirty="0" smtClean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 err="1" smtClean="0"/>
              <a:t>clock_t</a:t>
            </a:r>
            <a:r>
              <a:rPr lang="en-US" altLang="ko-KR" sz="1600" dirty="0" smtClean="0"/>
              <a:t> clock(void);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400" dirty="0" smtClean="0"/>
              <a:t>clock </a:t>
            </a:r>
            <a:r>
              <a:rPr lang="ko-KR" altLang="en-US" sz="1400" dirty="0" smtClean="0"/>
              <a:t>함수는 프로세스 시작부터 호출되었을 때의 경과 시간을 </a:t>
            </a:r>
            <a:r>
              <a:rPr lang="en-US" altLang="ko-KR" sz="1400" dirty="0" smtClean="0"/>
              <a:t>CLOCKS_PER_SEC </a:t>
            </a:r>
            <a:r>
              <a:rPr lang="ko-KR" altLang="en-US" sz="1400" dirty="0" smtClean="0"/>
              <a:t>단위로 반환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600" dirty="0" smtClean="0"/>
              <a:t>수행시간을 측정하는 전형적인 프로그램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b="1" dirty="0" smtClean="0"/>
              <a:t>#include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 </a:t>
            </a: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b="1" dirty="0" smtClean="0"/>
              <a:t>#include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stdlib.h</a:t>
            </a:r>
            <a:r>
              <a:rPr lang="en-US" altLang="ko-KR" sz="1600" dirty="0" smtClean="0"/>
              <a:t>&gt; </a:t>
            </a: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b="1" dirty="0" smtClean="0"/>
              <a:t>#include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time.h</a:t>
            </a:r>
            <a:r>
              <a:rPr lang="en-US" altLang="ko-KR" sz="1600" dirty="0" smtClean="0"/>
              <a:t>&gt; </a:t>
            </a: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b="1" dirty="0" smtClean="0"/>
              <a:t>void main( void )</a:t>
            </a:r>
            <a:r>
              <a:rPr lang="en-US" altLang="ko-KR" sz="16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   </a:t>
            </a:r>
            <a:r>
              <a:rPr lang="en-US" altLang="ko-KR" sz="1600" dirty="0" err="1" smtClean="0"/>
              <a:t>clock_t</a:t>
            </a:r>
            <a:r>
              <a:rPr lang="en-US" altLang="ko-KR" sz="1600" dirty="0" smtClean="0"/>
              <a:t> start, </a:t>
            </a:r>
            <a:r>
              <a:rPr lang="en-US" altLang="ko-KR" sz="1600" dirty="0" smtClean="0"/>
              <a:t>stop; 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   do</a:t>
            </a:r>
            <a:r>
              <a:rPr lang="en-US" altLang="ko-KR" sz="1600" b="1" dirty="0" smtClean="0"/>
              <a:t>uble</a:t>
            </a:r>
            <a:r>
              <a:rPr lang="en-US" altLang="ko-KR" sz="1600" dirty="0" smtClean="0"/>
              <a:t>  duration;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ko-KR" sz="1600" dirty="0" smtClean="0"/>
              <a:t>   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start = clock();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측정 시작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 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1000000;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의미 없는 반복 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루프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 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   // </a:t>
            </a:r>
            <a:r>
              <a:rPr lang="ko-KR" altLang="en-US" sz="1600" dirty="0" smtClean="0"/>
              <a:t>수행시간을 측정하고 하는 코드</a:t>
            </a:r>
            <a:r>
              <a:rPr lang="en-US" altLang="ko-KR" sz="1600" dirty="0" smtClean="0"/>
              <a:t>....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ko-KR" sz="1600" dirty="0" smtClean="0"/>
              <a:t>   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stop 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= clock();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//</a:t>
            </a:r>
            <a:r>
              <a:rPr lang="ko-KR" altLang="en-US" sz="1600" dirty="0"/>
              <a:t>측정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ko-KR" sz="1600" dirty="0" smtClean="0"/>
              <a:t>   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duration = (double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)(stop 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- start) / CLOCKS_PER_SEC;</a:t>
            </a:r>
            <a:r>
              <a:rPr lang="en-US" altLang="ko-KR" sz="16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   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("%f </a:t>
            </a:r>
            <a:r>
              <a:rPr lang="ko-KR" altLang="en-US" sz="1600" dirty="0" smtClean="0"/>
              <a:t>초입니다</a:t>
            </a:r>
            <a:r>
              <a:rPr lang="en-US" altLang="ko-KR" sz="1600" dirty="0" smtClean="0"/>
              <a:t>.\n", duration); 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   return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0;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} </a:t>
            </a:r>
          </a:p>
        </p:txBody>
      </p:sp>
      <p:pic>
        <p:nvPicPr>
          <p:cNvPr id="20485" name="Picture 11" descr="MCj031822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2889250"/>
            <a:ext cx="16891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복잡도 분석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01222"/>
            <a:ext cx="7923213" cy="4781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시간 복잡도는 알고리즘을 이루고 있는 연산들이 몇 번이나 수행되는지를 숫자로 표시</a:t>
            </a:r>
          </a:p>
          <a:p>
            <a:pPr eaLnBrk="1" hangingPunct="1">
              <a:defRPr/>
            </a:pPr>
            <a:r>
              <a:rPr lang="ko-KR" altLang="en-US" dirty="0" smtClean="0"/>
              <a:t>단위연산</a:t>
            </a:r>
            <a:r>
              <a:rPr lang="en-US" altLang="ko-KR" dirty="0"/>
              <a:t>(</a:t>
            </a:r>
            <a:r>
              <a:rPr lang="ko-KR" altLang="en-US" dirty="0" smtClean="0"/>
              <a:t>기본적인 연산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 smtClean="0"/>
              <a:t>산술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대입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연산의 기본적인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 </a:t>
            </a:r>
          </a:p>
          <a:p>
            <a:pPr lvl="1" eaLnBrk="1" hangingPunct="1">
              <a:defRPr/>
            </a:pPr>
            <a:r>
              <a:rPr lang="ko-KR" altLang="en-US" dirty="0" smtClean="0"/>
              <a:t>수행시간이 </a:t>
            </a:r>
            <a:r>
              <a:rPr lang="ko-KR" altLang="en-US" dirty="0" smtClean="0"/>
              <a:t>입력의 크기에 따라 변하면 </a:t>
            </a:r>
            <a:r>
              <a:rPr lang="ko-KR" altLang="en-US" dirty="0" smtClean="0"/>
              <a:t>안됨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알고리즘이 </a:t>
            </a:r>
            <a:r>
              <a:rPr lang="ko-KR" altLang="en-US" dirty="0" smtClean="0"/>
              <a:t>수행하는 연산의 개수를 계산하여 </a:t>
            </a:r>
            <a:r>
              <a:rPr lang="ko-KR" altLang="en-US" dirty="0" smtClean="0"/>
              <a:t>두 개의 </a:t>
            </a:r>
            <a:r>
              <a:rPr lang="ko-KR" altLang="en-US" dirty="0" smtClean="0"/>
              <a:t>알고리즘을 비교할 수 있다</a:t>
            </a:r>
            <a:r>
              <a:rPr lang="en-US" altLang="ko-KR" dirty="0" smtClean="0"/>
              <a:t>. </a:t>
            </a:r>
          </a:p>
          <a:p>
            <a:pPr algn="just" eaLnBrk="1" hangingPunct="1">
              <a:defRPr/>
            </a:pPr>
            <a:r>
              <a:rPr lang="ko-KR" altLang="en-US" dirty="0" smtClean="0"/>
              <a:t>연산의 수행횟수는 고정된 숫자가 아니라 입력의 개수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대한 함수</a:t>
            </a:r>
            <a:r>
              <a:rPr lang="en-US" altLang="ko-KR" dirty="0" smtClean="0"/>
              <a:t>-&gt;</a:t>
            </a:r>
            <a:r>
              <a:rPr lang="ko-KR" altLang="en-US" b="1" dirty="0" smtClean="0"/>
              <a:t>시간복잡도 함수</a:t>
            </a:r>
            <a:r>
              <a:rPr lang="ko-KR" altLang="en-US" dirty="0" smtClean="0"/>
              <a:t>라고 하고  </a:t>
            </a:r>
            <a:r>
              <a:rPr lang="en-US" altLang="ko-KR" dirty="0" smtClean="0"/>
              <a:t>T(n) </a:t>
            </a:r>
            <a:r>
              <a:rPr lang="ko-KR" altLang="en-US" dirty="0" smtClean="0"/>
              <a:t>이라고 표기한다</a:t>
            </a:r>
            <a:r>
              <a:rPr lang="en-US" altLang="ko-KR" dirty="0" smtClean="0"/>
              <a:t>. </a:t>
            </a:r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21508" name="Picture 6" descr="MCj022336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4767263"/>
            <a:ext cx="102393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MCj022336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721225"/>
            <a:ext cx="102393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2771775" y="5937250"/>
            <a:ext cx="1550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연산의 수 </a:t>
            </a: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= 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3n+2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5111750" y="5861050"/>
            <a:ext cx="1684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 </a:t>
            </a:r>
            <a:r>
              <a:rPr lang="ko-KR" altLang="en-US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연산의 수 </a:t>
            </a: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=26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5n</a:t>
            </a:r>
            <a:r>
              <a:rPr lang="en-US" altLang="ko-KR" sz="1800" b="1" baseline="30000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2</a:t>
            </a: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HY엽서L" panose="02030600000101010101" pitchFamily="18" charset="-127"/>
              </a:rPr>
              <a:t> +6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2681288" y="4389438"/>
            <a:ext cx="1192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1">
                <a:solidFill>
                  <a:srgbClr val="0033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 </a:t>
            </a:r>
            <a:r>
              <a:rPr lang="en-US" altLang="ko-KR" sz="1600" b="1">
                <a:solidFill>
                  <a:srgbClr val="0033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4797425" y="4389438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1">
                <a:solidFill>
                  <a:srgbClr val="0033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 </a:t>
            </a:r>
            <a:r>
              <a:rPr lang="en-US" altLang="ko-KR" sz="1600" b="1">
                <a:solidFill>
                  <a:srgbClr val="0033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2997200" y="5351463"/>
            <a:ext cx="806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Trebuchet MS" panose="020B0603020202020204" pitchFamily="34" charset="0"/>
                <a:ea typeface="HY엽서L" panose="02030600000101010101" pitchFamily="18" charset="-127"/>
              </a:rPr>
              <a:t>워드</a:t>
            </a:r>
            <a:r>
              <a:rPr lang="en-US" altLang="ko-KR" sz="1200">
                <a:latin typeface="Trebuchet MS" panose="020B0603020202020204" pitchFamily="34" charset="0"/>
                <a:ea typeface="HY엽서L" panose="02030600000101010101" pitchFamily="18" charset="-127"/>
              </a:rPr>
              <a:t>2005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4976813" y="5307013"/>
            <a:ext cx="806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Trebuchet MS" panose="020B0603020202020204" pitchFamily="34" charset="0"/>
                <a:ea typeface="HY엽서L" panose="02030600000101010101" pitchFamily="18" charset="-127"/>
              </a:rPr>
              <a:t>워드</a:t>
            </a:r>
            <a:r>
              <a:rPr lang="en-US" altLang="ko-KR" sz="1200">
                <a:latin typeface="Trebuchet MS" panose="020B0603020202020204" pitchFamily="34" charset="0"/>
                <a:ea typeface="HY엽서L" panose="02030600000101010101" pitchFamily="18" charset="-127"/>
              </a:rPr>
              <a:t>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79368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시간 복잡도는 알고리즘을 이루고 있는 연산들이 몇 번이나 수행되는지를 숫자로 표시</a:t>
            </a:r>
          </a:p>
          <a:p>
            <a:pPr eaLnBrk="1" hangingPunct="1">
              <a:defRPr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33945"/>
            <a:ext cx="7874273" cy="25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7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복잡도 분석의 예</a:t>
            </a:r>
          </a:p>
        </p:txBody>
      </p:sp>
      <p:graphicFrame>
        <p:nvGraphicFramePr>
          <p:cNvPr id="109814" name="Group 246"/>
          <p:cNvGraphicFramePr>
            <a:graphicFrameLocks noGrp="1"/>
          </p:cNvGraphicFramePr>
          <p:nvPr/>
        </p:nvGraphicFramePr>
        <p:xfrm>
          <a:off x="1668463" y="2663825"/>
          <a:ext cx="5805487" cy="1401800"/>
        </p:xfrm>
        <a:graphic>
          <a:graphicData uri="http://schemas.openxmlformats.org/drawingml/2006/table">
            <a:tbl>
              <a:tblPr/>
              <a:tblGrid>
                <a:gridCol w="1492250"/>
                <a:gridCol w="2114550"/>
                <a:gridCol w="2198687"/>
              </a:tblGrid>
              <a:tr h="335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알고리즘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A</a:t>
                      </a:r>
                    </a:p>
                  </a:txBody>
                  <a:tcPr marT="45650" marB="4565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알고리즘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B</a:t>
                      </a:r>
                    </a:p>
                  </a:txBody>
                  <a:tcPr marT="45650" marB="4565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알고리즘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C</a:t>
                      </a:r>
                    </a:p>
                  </a:txBody>
                  <a:tcPr marT="45650" marB="4565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0666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sum ←n*n;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50" marB="4565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sum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←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0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for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i ← 1 to n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do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  sum ←sum + n;</a:t>
                      </a:r>
                    </a:p>
                  </a:txBody>
                  <a:tcPr marT="45650" marB="4565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sum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0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for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i←1 to n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do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for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j←1 to n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do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   sum ←sum + 1;</a:t>
                      </a:r>
                    </a:p>
                  </a:txBody>
                  <a:tcPr marT="45650" marB="4565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5" name="Rectangle 44"/>
          <p:cNvSpPr>
            <a:spLocks noChangeArrowheads="1"/>
          </p:cNvSpPr>
          <p:nvPr/>
        </p:nvSpPr>
        <p:spPr bwMode="auto">
          <a:xfrm>
            <a:off x="0" y="382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46" name="Rectangle 47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graphicFrame>
        <p:nvGraphicFramePr>
          <p:cNvPr id="109813" name="Group 245"/>
          <p:cNvGraphicFramePr>
            <a:graphicFrameLocks noGrp="1"/>
          </p:cNvGraphicFramePr>
          <p:nvPr/>
        </p:nvGraphicFramePr>
        <p:xfrm>
          <a:off x="881063" y="4265613"/>
          <a:ext cx="7335837" cy="2011380"/>
        </p:xfrm>
        <a:graphic>
          <a:graphicData uri="http://schemas.openxmlformats.org/drawingml/2006/table">
            <a:tbl>
              <a:tblPr/>
              <a:tblGrid>
                <a:gridCol w="1215662"/>
                <a:gridCol w="1481500"/>
                <a:gridCol w="2271713"/>
                <a:gridCol w="2366962"/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알고리즘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A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알고리즘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B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알고리즘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C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대입연산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1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    n + 1    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  n*n + 1     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덧셈연산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   n    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  n*n     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곱셈연산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1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나눗셈연산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전체연산수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2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</a:endParaRP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   2n + 1   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    2n</a:t>
                      </a:r>
                      <a:r>
                        <a:rPr kumimoji="1" lang="en-US" altLang="ko-KR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2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 + 1   </a:t>
                      </a:r>
                    </a:p>
                  </a:txBody>
                  <a:tcPr marT="45695" marB="4569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2584" name="AutoShape 55" descr="PICCB"/>
          <p:cNvSpPr>
            <a:spLocks noChangeAspect="1" noChangeArrowheads="1"/>
          </p:cNvSpPr>
          <p:nvPr/>
        </p:nvSpPr>
        <p:spPr bwMode="auto">
          <a:xfrm>
            <a:off x="2659063" y="36083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22585" name="AutoShape 57" descr="PICCC"/>
          <p:cNvSpPr>
            <a:spLocks noChangeAspect="1" noChangeArrowheads="1"/>
          </p:cNvSpPr>
          <p:nvPr/>
        </p:nvSpPr>
        <p:spPr bwMode="auto">
          <a:xfrm>
            <a:off x="3471863" y="36083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22586" name="AutoShape 61" descr="PICCD"/>
          <p:cNvSpPr>
            <a:spLocks noChangeAspect="1" noChangeArrowheads="1"/>
          </p:cNvSpPr>
          <p:nvPr/>
        </p:nvSpPr>
        <p:spPr bwMode="auto">
          <a:xfrm>
            <a:off x="1982788" y="3806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22587" name="AutoShape 63" descr="PICCE"/>
          <p:cNvSpPr>
            <a:spLocks noChangeAspect="1" noChangeArrowheads="1"/>
          </p:cNvSpPr>
          <p:nvPr/>
        </p:nvSpPr>
        <p:spPr bwMode="auto">
          <a:xfrm>
            <a:off x="2795588" y="3806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22588" name="Text Box 232"/>
          <p:cNvSpPr txBox="1">
            <a:spLocks noChangeArrowheads="1"/>
          </p:cNvSpPr>
          <p:nvPr/>
        </p:nvSpPr>
        <p:spPr bwMode="auto">
          <a:xfrm>
            <a:off x="792163" y="1538288"/>
            <a:ext cx="6337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800" b="1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800" b="1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</a:t>
            </a:r>
            <a:r>
              <a:rPr lang="en-US" altLang="ko-KR" sz="1800" b="1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800" b="1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번 더하는 문제</a:t>
            </a: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각 알고리즘이 수행하는  연산의 개수를 세어 본다</a:t>
            </a: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단 </a:t>
            </a: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for </a:t>
            </a: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루프 제어 연산은 고려하지 않음</a:t>
            </a: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4"/>
          <p:cNvSpPr>
            <a:spLocks noChangeShapeType="1"/>
          </p:cNvSpPr>
          <p:nvPr/>
        </p:nvSpPr>
        <p:spPr bwMode="auto">
          <a:xfrm>
            <a:off x="1790700" y="1420813"/>
            <a:ext cx="0" cy="511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1287463" y="5957888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327775" y="6102350"/>
            <a:ext cx="162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i="1">
                <a:latin typeface="HY엽서L" panose="02030600000101010101" pitchFamily="18" charset="-127"/>
                <a:ea typeface="HY엽서L" panose="02030600000101010101" pitchFamily="18" charset="-127"/>
              </a:rPr>
              <a:t>입력의 개수 </a:t>
            </a:r>
            <a:r>
              <a:rPr lang="en-US" altLang="ko-KR" sz="1800" i="1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66738" y="1636713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i="1">
                <a:latin typeface="HY엽서L" panose="02030600000101010101" pitchFamily="18" charset="-127"/>
                <a:ea typeface="HY엽서L" panose="02030600000101010101" pitchFamily="18" charset="-127"/>
              </a:rPr>
              <a:t>연산의 횟수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1790700" y="4013200"/>
            <a:ext cx="5473700" cy="19446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59" name="Freeform 9"/>
          <p:cNvSpPr>
            <a:spLocks/>
          </p:cNvSpPr>
          <p:nvPr/>
        </p:nvSpPr>
        <p:spPr bwMode="auto">
          <a:xfrm>
            <a:off x="1790700" y="1349375"/>
            <a:ext cx="5400675" cy="4608513"/>
          </a:xfrm>
          <a:custGeom>
            <a:avLst/>
            <a:gdLst>
              <a:gd name="T0" fmla="*/ 0 w 2021"/>
              <a:gd name="T1" fmla="*/ 2147483646 h 3368"/>
              <a:gd name="T2" fmla="*/ 2147483646 w 2021"/>
              <a:gd name="T3" fmla="*/ 2147483646 h 3368"/>
              <a:gd name="T4" fmla="*/ 2147483646 w 2021"/>
              <a:gd name="T5" fmla="*/ 2147483646 h 3368"/>
              <a:gd name="T6" fmla="*/ 2147483646 w 2021"/>
              <a:gd name="T7" fmla="*/ 2147483646 h 3368"/>
              <a:gd name="T8" fmla="*/ 2147483646 w 2021"/>
              <a:gd name="T9" fmla="*/ 0 h 3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1" h="3368">
                <a:moveTo>
                  <a:pt x="0" y="3368"/>
                </a:moveTo>
                <a:cubicBezTo>
                  <a:pt x="92" y="3302"/>
                  <a:pt x="378" y="3162"/>
                  <a:pt x="553" y="2970"/>
                </a:cubicBezTo>
                <a:cubicBezTo>
                  <a:pt x="728" y="2778"/>
                  <a:pt x="884" y="2508"/>
                  <a:pt x="1049" y="2214"/>
                </a:cubicBezTo>
                <a:cubicBezTo>
                  <a:pt x="1214" y="1920"/>
                  <a:pt x="1382" y="1575"/>
                  <a:pt x="1544" y="1206"/>
                </a:cubicBezTo>
                <a:cubicBezTo>
                  <a:pt x="1706" y="837"/>
                  <a:pt x="1922" y="251"/>
                  <a:pt x="202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1790700" y="5453063"/>
            <a:ext cx="5545138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6183313" y="5021263"/>
            <a:ext cx="1336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i="1">
                <a:latin typeface="HY엽서L" panose="02030600000101010101" pitchFamily="18" charset="-127"/>
                <a:ea typeface="HY엽서L" panose="02030600000101010101" pitchFamily="18" charset="-127"/>
              </a:rPr>
              <a:t>알고리즘 </a:t>
            </a:r>
            <a:r>
              <a:rPr lang="en-US" altLang="ko-KR" sz="1800" i="1">
                <a:latin typeface="HY엽서L" panose="02030600000101010101" pitchFamily="18" charset="-127"/>
                <a:ea typeface="HY엽서L" panose="02030600000101010101" pitchFamily="18" charset="-127"/>
              </a:rPr>
              <a:t>A</a:t>
            </a:r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6183313" y="3581400"/>
            <a:ext cx="1317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i="1">
                <a:latin typeface="HY엽서L" panose="02030600000101010101" pitchFamily="18" charset="-127"/>
                <a:ea typeface="HY엽서L" panose="02030600000101010101" pitchFamily="18" charset="-127"/>
              </a:rPr>
              <a:t>알고리즘 </a:t>
            </a:r>
            <a:r>
              <a:rPr lang="en-US" altLang="ko-KR" sz="1800" i="1">
                <a:latin typeface="HY엽서L" panose="02030600000101010101" pitchFamily="18" charset="-127"/>
                <a:ea typeface="HY엽서L" panose="02030600000101010101" pitchFamily="18" charset="-127"/>
              </a:rPr>
              <a:t>B</a:t>
            </a:r>
          </a:p>
        </p:txBody>
      </p:sp>
      <p:sp>
        <p:nvSpPr>
          <p:cNvPr id="23563" name="Text Box 14"/>
          <p:cNvSpPr txBox="1">
            <a:spLocks noChangeArrowheads="1"/>
          </p:cNvSpPr>
          <p:nvPr/>
        </p:nvSpPr>
        <p:spPr bwMode="auto">
          <a:xfrm>
            <a:off x="6183313" y="24225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i="1">
                <a:latin typeface="HY엽서L" panose="02030600000101010101" pitchFamily="18" charset="-127"/>
                <a:ea typeface="HY엽서L" panose="02030600000101010101" pitchFamily="18" charset="-127"/>
              </a:rPr>
              <a:t>알고리즘 </a:t>
            </a:r>
            <a:r>
              <a:rPr lang="en-US" altLang="ko-KR" sz="1800" i="1">
                <a:latin typeface="HY엽서L" panose="02030600000101010101" pitchFamily="18" charset="-127"/>
                <a:ea typeface="HY엽서L" panose="02030600000101010101" pitchFamily="18" charset="-127"/>
              </a:rPr>
              <a:t>C</a:t>
            </a:r>
          </a:p>
        </p:txBody>
      </p:sp>
      <p:sp>
        <p:nvSpPr>
          <p:cNvPr id="2356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연산의 횟수를 그래프로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시간복잡도 함수 계산 예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611188" y="3294063"/>
            <a:ext cx="7921625" cy="25892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ArrayMax(A,n)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 tmp ← A[0];			</a:t>
            </a:r>
            <a:r>
              <a:rPr lang="en-US" altLang="ko-KR" sz="1800">
                <a:solidFill>
                  <a:srgbClr val="FF3300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1</a:t>
            </a:r>
            <a:r>
              <a:rPr lang="ko-KR" altLang="en-US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번의 대입 연산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Trebuchet MS" panose="020B0603020202020204" pitchFamily="34" charset="0"/>
                <a:ea typeface="SimHei" panose="02010609060101010101" pitchFamily="49" charset="-122"/>
              </a:rPr>
              <a:t>  </a:t>
            </a:r>
            <a:r>
              <a:rPr lang="en-US" altLang="ko-KR" sz="180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for</a:t>
            </a: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i←1 </a:t>
            </a:r>
            <a:r>
              <a:rPr lang="en-US" altLang="ko-KR" sz="180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to</a:t>
            </a: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n-1 </a:t>
            </a:r>
            <a:r>
              <a:rPr lang="en-US" altLang="ko-KR" sz="180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do</a:t>
            </a: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		</a:t>
            </a:r>
            <a:r>
              <a:rPr lang="ko-KR" altLang="en-US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루프 제어 연산은 제외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Trebuchet MS" panose="020B0603020202020204" pitchFamily="34" charset="0"/>
                <a:ea typeface="SimHei" panose="02010609060101010101" pitchFamily="49" charset="-122"/>
              </a:rPr>
              <a:t>	</a:t>
            </a:r>
            <a:r>
              <a:rPr lang="en-US" altLang="ko-KR" sz="180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if</a:t>
            </a: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tmp &lt; A[i] </a:t>
            </a:r>
            <a:r>
              <a:rPr lang="en-US" altLang="ko-KR" sz="180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then</a:t>
            </a: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	</a:t>
            </a:r>
            <a:r>
              <a:rPr lang="en-US" altLang="ko-KR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n-1</a:t>
            </a:r>
            <a:r>
              <a:rPr lang="ko-KR" altLang="en-US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번의 비교 연산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Trebuchet MS" panose="020B0603020202020204" pitchFamily="34" charset="0"/>
                <a:ea typeface="SimHei" panose="02010609060101010101" pitchFamily="49" charset="-122"/>
              </a:rPr>
              <a:t>	   </a:t>
            </a: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tmp ← A[i];		</a:t>
            </a:r>
            <a:r>
              <a:rPr lang="en-US" altLang="ko-KR" sz="1800">
                <a:solidFill>
                  <a:srgbClr val="FF3300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n-1</a:t>
            </a:r>
            <a:r>
              <a:rPr lang="ko-KR" altLang="en-US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번의 대입 연산</a:t>
            </a:r>
            <a:r>
              <a:rPr lang="en-US" altLang="ko-KR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최대</a:t>
            </a:r>
            <a:r>
              <a:rPr lang="en-US" altLang="ko-KR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 </a:t>
            </a:r>
            <a:r>
              <a:rPr lang="en-US" altLang="ko-KR" sz="1800">
                <a:solidFill>
                  <a:srgbClr val="0033CC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return</a:t>
            </a:r>
            <a:r>
              <a:rPr lang="en-US" altLang="ko-KR" sz="1800">
                <a:latin typeface="Trebuchet MS" panose="020B0603020202020204" pitchFamily="34" charset="0"/>
                <a:ea typeface="SimHei" panose="02010609060101010101" pitchFamily="49" charset="-122"/>
              </a:rPr>
              <a:t> tmp;			</a:t>
            </a:r>
            <a:r>
              <a:rPr lang="en-US" altLang="ko-KR" sz="1800">
                <a:solidFill>
                  <a:srgbClr val="FF3300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1</a:t>
            </a:r>
            <a:r>
              <a:rPr lang="ko-KR" altLang="en-US" sz="18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번의 반환 연산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Trebuchet MS" panose="020B0603020202020204" pitchFamily="34" charset="0"/>
                <a:ea typeface="굴림" panose="020B0600000101010101" pitchFamily="50" charset="-127"/>
              </a:rPr>
              <a:t>				</a:t>
            </a:r>
            <a:r>
              <a:rPr lang="ko-KR" altLang="en-US" sz="1800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총 연산수</a:t>
            </a: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2n(</a:t>
            </a:r>
            <a:r>
              <a:rPr lang="ko-KR" altLang="en-US" sz="1800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최대</a:t>
            </a:r>
            <a:r>
              <a:rPr lang="en-US" altLang="ko-KR" sz="1800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3213" cy="11080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코드를 분석해보면 수행되는 연산들의 횟수를 입력 크기의 함수로 만들 수 있다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719263"/>
            <a:ext cx="8394700" cy="22494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600" dirty="0" smtClean="0"/>
              <a:t>자료의 개수가 많은 경우에는 차수가 가장 큰 항이 가장 영향을 크게 미치고 다른 항들은 상대적으로 무시될 수 있다</a:t>
            </a:r>
            <a:r>
              <a:rPr lang="en-US" altLang="ko-KR" sz="1600" dirty="0" smtClean="0"/>
              <a:t>. </a:t>
            </a:r>
          </a:p>
          <a:p>
            <a:pPr eaLnBrk="1" hangingPunct="1"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  </a:t>
            </a:r>
            <a:r>
              <a:rPr lang="en-US" altLang="ko-KR" sz="1600" i="1" dirty="0" smtClean="0"/>
              <a:t>n</a:t>
            </a:r>
            <a:r>
              <a:rPr lang="en-US" altLang="ko-KR" sz="1600" dirty="0" smtClean="0"/>
              <a:t>=1,000 </a:t>
            </a:r>
            <a:r>
              <a:rPr lang="ko-KR" altLang="en-US" sz="1600" dirty="0" smtClean="0"/>
              <a:t>일 때</a:t>
            </a:r>
            <a:r>
              <a:rPr lang="en-US" altLang="ko-KR" sz="1600" dirty="0" smtClean="0"/>
              <a:t>, </a:t>
            </a:r>
            <a:r>
              <a:rPr lang="en-US" altLang="ko-KR" sz="1600" i="1" dirty="0" smtClean="0"/>
              <a:t>T(n)</a:t>
            </a:r>
            <a:r>
              <a:rPr lang="ko-KR" altLang="en-US" sz="1600" dirty="0" smtClean="0"/>
              <a:t>의 값은 </a:t>
            </a:r>
            <a:r>
              <a:rPr lang="en-US" altLang="ko-KR" sz="1600" dirty="0" smtClean="0"/>
              <a:t>1,001,001</a:t>
            </a:r>
            <a:r>
              <a:rPr lang="ko-KR" altLang="en-US" sz="1600" dirty="0" smtClean="0"/>
              <a:t>이고 이중에서 첫 번째 항인  </a:t>
            </a:r>
            <a:r>
              <a:rPr lang="en-US" altLang="ko-KR" sz="1600" i="1" dirty="0" smtClean="0"/>
              <a:t>n</a:t>
            </a:r>
            <a:r>
              <a:rPr lang="en-US" altLang="ko-KR" sz="1600" i="1" baseline="30000" dirty="0" smtClean="0"/>
              <a:t>2</a:t>
            </a:r>
            <a:r>
              <a:rPr lang="ko-KR" altLang="en-US" sz="1600" dirty="0" smtClean="0"/>
              <a:t>의 값이 전체의 약 </a:t>
            </a:r>
            <a:r>
              <a:rPr lang="en-US" altLang="ko-KR" sz="1600" dirty="0" smtClean="0"/>
              <a:t>99.9%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1,000,000</a:t>
            </a:r>
            <a:r>
              <a:rPr lang="ko-KR" altLang="en-US" sz="1600" dirty="0" smtClean="0"/>
              <a:t>이고 두 번째 항</a:t>
            </a:r>
            <a:r>
              <a:rPr lang="en-US" altLang="ko-KR" sz="1600" dirty="0" smtClean="0"/>
              <a:t>(</a:t>
            </a:r>
            <a:r>
              <a:rPr lang="en-US" altLang="ko-KR" sz="1600" i="1" dirty="0" smtClean="0"/>
              <a:t>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전체의 약 </a:t>
            </a:r>
            <a:r>
              <a:rPr lang="en-US" altLang="ko-KR" sz="1600" dirty="0" smtClean="0"/>
              <a:t>0.1%</a:t>
            </a:r>
            <a:r>
              <a:rPr lang="ko-KR" altLang="en-US" sz="1600" dirty="0" smtClean="0"/>
              <a:t>를 차지한다</a:t>
            </a:r>
            <a:r>
              <a:rPr lang="en-US" altLang="ko-KR" sz="1600" dirty="0" smtClean="0"/>
              <a:t>.</a:t>
            </a:r>
          </a:p>
          <a:p>
            <a:pPr eaLnBrk="1" hangingPunct="1">
              <a:defRPr/>
            </a:pPr>
            <a:r>
              <a:rPr lang="ko-KR" altLang="en-US" sz="1600" dirty="0" smtClean="0"/>
              <a:t>따라서 보통 시간복잡도 함수에서 가장 영향을 크게 미치는 항만을 고려하면 충분하다</a:t>
            </a:r>
            <a:r>
              <a:rPr lang="en-US" altLang="ko-KR" sz="1600" dirty="0" smtClean="0"/>
              <a:t>. </a:t>
            </a:r>
          </a:p>
          <a:p>
            <a:pPr eaLnBrk="1" hangingPunct="1">
              <a:defRPr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dirty="0" smtClean="0"/>
          </a:p>
        </p:txBody>
      </p:sp>
      <p:sp>
        <p:nvSpPr>
          <p:cNvPr id="25604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i="1">
                <a:latin typeface="HY엽서L" panose="02030600000101010101" pitchFamily="18" charset="-127"/>
                <a:ea typeface="HY엽서L" panose="02030600000101010101" pitchFamily="18" charset="-127"/>
              </a:rPr>
              <a:t>입력의 개수 </a:t>
            </a:r>
            <a:r>
              <a:rPr lang="en-US" altLang="ko-KR" sz="1400" i="1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</a:p>
        </p:txBody>
      </p:sp>
      <p:sp>
        <p:nvSpPr>
          <p:cNvPr id="25605" name="Text Box 28"/>
          <p:cNvSpPr txBox="1">
            <a:spLocks noChangeArrowheads="1"/>
          </p:cNvSpPr>
          <p:nvPr/>
        </p:nvSpPr>
        <p:spPr bwMode="auto">
          <a:xfrm>
            <a:off x="2727325" y="4284663"/>
            <a:ext cx="17430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HY엽서L" panose="02030600000101010101" pitchFamily="18" charset="-127"/>
              </a:rPr>
              <a:t>n=1000</a:t>
            </a:r>
            <a:r>
              <a:rPr lang="ko-KR" altLang="en-US" sz="1800">
                <a:latin typeface="Trebuchet MS" panose="020B0603020202020204" pitchFamily="34" charset="0"/>
                <a:ea typeface="HY엽서L" panose="02030600000101010101" pitchFamily="18" charset="-127"/>
              </a:rPr>
              <a:t>인 경우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rebuchet MS" panose="020B0603020202020204" pitchFamily="34" charset="0"/>
              <a:ea typeface="HY엽서L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HY엽서L" panose="02030600000101010101" pitchFamily="18" charset="-127"/>
              </a:rPr>
              <a:t>T(n)= n</a:t>
            </a:r>
            <a:r>
              <a:rPr lang="en-US" altLang="ko-KR" sz="1800" baseline="30000">
                <a:latin typeface="Trebuchet MS" panose="020B0603020202020204" pitchFamily="34" charset="0"/>
                <a:ea typeface="HY엽서L" panose="02030600000101010101" pitchFamily="18" charset="-127"/>
              </a:rPr>
              <a:t>2 </a:t>
            </a:r>
            <a:r>
              <a:rPr lang="en-US" altLang="ko-KR" sz="1800">
                <a:latin typeface="Trebuchet MS" panose="020B0603020202020204" pitchFamily="34" charset="0"/>
                <a:ea typeface="HY엽서L" panose="02030600000101010101" pitchFamily="18" charset="-127"/>
              </a:rPr>
              <a:t>+ n + 1</a:t>
            </a:r>
          </a:p>
        </p:txBody>
      </p:sp>
      <p:sp>
        <p:nvSpPr>
          <p:cNvPr id="25606" name="Oval 29"/>
          <p:cNvSpPr>
            <a:spLocks noChangeArrowheads="1"/>
          </p:cNvSpPr>
          <p:nvPr/>
        </p:nvSpPr>
        <p:spPr bwMode="auto">
          <a:xfrm>
            <a:off x="3355975" y="4824413"/>
            <a:ext cx="360363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25607" name="Oval 30"/>
          <p:cNvSpPr>
            <a:spLocks noChangeArrowheads="1"/>
          </p:cNvSpPr>
          <p:nvPr/>
        </p:nvSpPr>
        <p:spPr bwMode="auto">
          <a:xfrm>
            <a:off x="3806825" y="4824413"/>
            <a:ext cx="720725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25608" name="AutoShape 31"/>
          <p:cNvSpPr>
            <a:spLocks noChangeArrowheads="1"/>
          </p:cNvSpPr>
          <p:nvPr/>
        </p:nvSpPr>
        <p:spPr bwMode="auto">
          <a:xfrm>
            <a:off x="2811463" y="5408613"/>
            <a:ext cx="809625" cy="404812"/>
          </a:xfrm>
          <a:prstGeom prst="wedgeRoundRectCallout">
            <a:avLst>
              <a:gd name="adj1" fmla="val 43954"/>
              <a:gd name="adj2" fmla="val -11117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FF3300"/>
                </a:solidFill>
                <a:latin typeface="Trebuchet MS" panose="020B0603020202020204" pitchFamily="34" charset="0"/>
                <a:ea typeface="한양해서" pitchFamily="18" charset="-127"/>
              </a:rPr>
              <a:t>99.9%</a:t>
            </a:r>
          </a:p>
        </p:txBody>
      </p:sp>
      <p:sp>
        <p:nvSpPr>
          <p:cNvPr id="25609" name="AutoShape 32"/>
          <p:cNvSpPr>
            <a:spLocks noChangeArrowheads="1"/>
          </p:cNvSpPr>
          <p:nvPr/>
        </p:nvSpPr>
        <p:spPr bwMode="auto">
          <a:xfrm>
            <a:off x="4211638" y="5408613"/>
            <a:ext cx="765175" cy="404812"/>
          </a:xfrm>
          <a:prstGeom prst="wedgeRoundRectCallout">
            <a:avLst>
              <a:gd name="adj1" fmla="val -46472"/>
              <a:gd name="adj2" fmla="val -10529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rebuchet MS" panose="020B0603020202020204" pitchFamily="34" charset="0"/>
                <a:ea typeface="한양해서" pitchFamily="18" charset="-127"/>
              </a:rPr>
              <a:t>0.1%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719263"/>
            <a:ext cx="8305800" cy="17097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600" b="1" dirty="0" err="1" smtClean="0">
                <a:solidFill>
                  <a:srgbClr val="FF3300"/>
                </a:solidFill>
              </a:rPr>
              <a:t>빅오표기법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연산의 횟수를 점근적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표기한 것</a:t>
            </a:r>
          </a:p>
          <a:p>
            <a:pPr eaLnBrk="1" hangingPunct="1">
              <a:defRPr/>
            </a:pPr>
            <a:r>
              <a:rPr lang="ko-KR" altLang="en-US" sz="1600" dirty="0" err="1" smtClean="0"/>
              <a:t>두개의</a:t>
            </a:r>
            <a:r>
              <a:rPr lang="ko-KR" altLang="en-US" sz="1600" dirty="0" smtClean="0"/>
              <a:t> 함수 </a:t>
            </a:r>
            <a:r>
              <a:rPr lang="en-US" altLang="ko-KR" sz="1600" dirty="0" smtClean="0"/>
              <a:t>f(n)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g(n)</a:t>
            </a:r>
            <a:r>
              <a:rPr lang="ko-KR" altLang="en-US" sz="1600" dirty="0" smtClean="0"/>
              <a:t>이 주어졌을 때</a:t>
            </a:r>
            <a:r>
              <a:rPr lang="en-US" altLang="ko-KR" sz="1600" dirty="0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n≥n</a:t>
            </a:r>
            <a:r>
              <a:rPr lang="en-US" altLang="ko-KR" sz="1600" baseline="-25000" dirty="0" smtClean="0"/>
              <a:t>0</a:t>
            </a:r>
            <a:r>
              <a:rPr lang="ko-KR" altLang="en-US" sz="1600" dirty="0" smtClean="0"/>
              <a:t>에 대하여    </a:t>
            </a:r>
            <a:r>
              <a:rPr lang="en-US" altLang="ko-KR" sz="1600" dirty="0" smtClean="0"/>
              <a:t>|f(n)| ≤ </a:t>
            </a:r>
            <a:r>
              <a:rPr lang="en-US" altLang="ko-KR" sz="1600" dirty="0" err="1" smtClean="0"/>
              <a:t>c|g</a:t>
            </a:r>
            <a:r>
              <a:rPr lang="en-US" altLang="ko-KR" sz="1600" dirty="0" smtClean="0"/>
              <a:t>(n)|</a:t>
            </a:r>
            <a:r>
              <a:rPr lang="ko-KR" altLang="en-US" sz="1600" dirty="0" smtClean="0"/>
              <a:t>을 만족하는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상수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</a:t>
            </a:r>
            <a:r>
              <a:rPr lang="en-US" altLang="ko-KR" sz="1600" baseline="-25000" dirty="0" smtClean="0"/>
              <a:t>0</a:t>
            </a:r>
            <a:r>
              <a:rPr lang="ko-KR" altLang="en-US" sz="1600" dirty="0" smtClean="0"/>
              <a:t>가 존재하면 </a:t>
            </a:r>
            <a:r>
              <a:rPr lang="en-US" altLang="ko-KR" sz="1600" dirty="0" smtClean="0"/>
              <a:t>f(n)=O(g(n))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eaLnBrk="1" hangingPunct="1">
              <a:defRPr/>
            </a:pPr>
            <a:r>
              <a:rPr lang="ko-KR" altLang="en-US" sz="1600" dirty="0" err="1" smtClean="0"/>
              <a:t>빅오는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F3300"/>
                </a:solidFill>
              </a:rPr>
              <a:t>함수의 상한</a:t>
            </a:r>
            <a:r>
              <a:rPr lang="ko-KR" altLang="en-US" sz="1600" dirty="0" smtClean="0"/>
              <a:t>을 표시한다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n≥5 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2n+1 &lt;10n 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2n+1 =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dirty="0" smtClean="0"/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5437188" y="6178550"/>
            <a:ext cx="1301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i="1">
                <a:latin typeface="HY엽서L" panose="02030600000101010101" pitchFamily="18" charset="-127"/>
                <a:ea typeface="HY엽서L" panose="02030600000101010101" pitchFamily="18" charset="-127"/>
              </a:rPr>
              <a:t>입력의 개수 </a:t>
            </a:r>
            <a:r>
              <a:rPr lang="en-US" altLang="ko-KR" sz="1400" i="1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</a:p>
        </p:txBody>
      </p:sp>
      <p:grpSp>
        <p:nvGrpSpPr>
          <p:cNvPr id="26629" name="Group 27"/>
          <p:cNvGrpSpPr>
            <a:grpSpLocks/>
          </p:cNvGrpSpPr>
          <p:nvPr/>
        </p:nvGrpSpPr>
        <p:grpSpPr bwMode="auto">
          <a:xfrm>
            <a:off x="1961710" y="3699030"/>
            <a:ext cx="3554413" cy="2921000"/>
            <a:chOff x="3096" y="2226"/>
            <a:chExt cx="2239" cy="1840"/>
          </a:xfrm>
        </p:grpSpPr>
        <p:sp>
          <p:nvSpPr>
            <p:cNvPr id="26630" name="Freeform 7"/>
            <p:cNvSpPr>
              <a:spLocks/>
            </p:cNvSpPr>
            <p:nvPr/>
          </p:nvSpPr>
          <p:spPr bwMode="auto">
            <a:xfrm>
              <a:off x="3804" y="2226"/>
              <a:ext cx="1504" cy="1585"/>
            </a:xfrm>
            <a:custGeom>
              <a:avLst/>
              <a:gdLst>
                <a:gd name="T0" fmla="*/ 0 w 3629"/>
                <a:gd name="T1" fmla="*/ 1 h 3130"/>
                <a:gd name="T2" fmla="*/ 0 w 3629"/>
                <a:gd name="T3" fmla="*/ 1 h 3130"/>
                <a:gd name="T4" fmla="*/ 0 w 3629"/>
                <a:gd name="T5" fmla="*/ 1 h 3130"/>
                <a:gd name="T6" fmla="*/ 0 w 3629"/>
                <a:gd name="T7" fmla="*/ 1 h 3130"/>
                <a:gd name="T8" fmla="*/ 0 w 3629"/>
                <a:gd name="T9" fmla="*/ 0 h 3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9" h="3130">
                  <a:moveTo>
                    <a:pt x="0" y="3130"/>
                  </a:moveTo>
                  <a:cubicBezTo>
                    <a:pt x="268" y="2811"/>
                    <a:pt x="554" y="2510"/>
                    <a:pt x="919" y="2261"/>
                  </a:cubicBezTo>
                  <a:cubicBezTo>
                    <a:pt x="1284" y="2012"/>
                    <a:pt x="1824" y="1953"/>
                    <a:pt x="2192" y="1634"/>
                  </a:cubicBezTo>
                  <a:cubicBezTo>
                    <a:pt x="2560" y="1315"/>
                    <a:pt x="2885" y="620"/>
                    <a:pt x="3124" y="348"/>
                  </a:cubicBezTo>
                  <a:cubicBezTo>
                    <a:pt x="3363" y="76"/>
                    <a:pt x="3487" y="29"/>
                    <a:pt x="3629" y="0"/>
                  </a:cubicBezTo>
                </a:path>
              </a:pathLst>
            </a:custGeom>
            <a:noFill/>
            <a:ln w="2857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6631" name="Line 9"/>
            <p:cNvSpPr>
              <a:spLocks noChangeShapeType="1"/>
            </p:cNvSpPr>
            <p:nvPr/>
          </p:nvSpPr>
          <p:spPr bwMode="auto">
            <a:xfrm>
              <a:off x="3756" y="2435"/>
              <a:ext cx="0" cy="1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>
              <a:off x="3624" y="3882"/>
              <a:ext cx="1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33" name="Text Box 12"/>
            <p:cNvSpPr txBox="1">
              <a:spLocks noChangeArrowheads="1"/>
            </p:cNvSpPr>
            <p:nvPr/>
          </p:nvSpPr>
          <p:spPr bwMode="auto">
            <a:xfrm>
              <a:off x="3096" y="2495"/>
              <a:ext cx="7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연산의 횟수</a:t>
              </a:r>
            </a:p>
          </p:txBody>
        </p:sp>
        <p:sp>
          <p:nvSpPr>
            <p:cNvPr id="26634" name="Freeform 13"/>
            <p:cNvSpPr>
              <a:spLocks/>
            </p:cNvSpPr>
            <p:nvPr/>
          </p:nvSpPr>
          <p:spPr bwMode="auto">
            <a:xfrm>
              <a:off x="3756" y="2642"/>
              <a:ext cx="1541" cy="1240"/>
            </a:xfrm>
            <a:custGeom>
              <a:avLst/>
              <a:gdLst>
                <a:gd name="T0" fmla="*/ 0 w 3720"/>
                <a:gd name="T1" fmla="*/ 1 h 2450"/>
                <a:gd name="T2" fmla="*/ 0 w 3720"/>
                <a:gd name="T3" fmla="*/ 1 h 2450"/>
                <a:gd name="T4" fmla="*/ 0 w 3720"/>
                <a:gd name="T5" fmla="*/ 1 h 2450"/>
                <a:gd name="T6" fmla="*/ 0 w 3720"/>
                <a:gd name="T7" fmla="*/ 1 h 2450"/>
                <a:gd name="T8" fmla="*/ 0 w 3720"/>
                <a:gd name="T9" fmla="*/ 1 h 2450"/>
                <a:gd name="T10" fmla="*/ 0 w 3720"/>
                <a:gd name="T11" fmla="*/ 0 h 2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0" h="2450">
                  <a:moveTo>
                    <a:pt x="0" y="2450"/>
                  </a:moveTo>
                  <a:cubicBezTo>
                    <a:pt x="42" y="2375"/>
                    <a:pt x="91" y="2114"/>
                    <a:pt x="251" y="1997"/>
                  </a:cubicBezTo>
                  <a:cubicBezTo>
                    <a:pt x="411" y="1879"/>
                    <a:pt x="621" y="1869"/>
                    <a:pt x="962" y="1745"/>
                  </a:cubicBezTo>
                  <a:cubicBezTo>
                    <a:pt x="1303" y="1621"/>
                    <a:pt x="1914" y="1491"/>
                    <a:pt x="2300" y="1251"/>
                  </a:cubicBezTo>
                  <a:cubicBezTo>
                    <a:pt x="2686" y="1011"/>
                    <a:pt x="3040" y="514"/>
                    <a:pt x="3277" y="306"/>
                  </a:cubicBezTo>
                  <a:cubicBezTo>
                    <a:pt x="3514" y="98"/>
                    <a:pt x="3646" y="51"/>
                    <a:pt x="372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2663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2701996"/>
                </p:ext>
              </p:extLst>
            </p:nvPr>
          </p:nvGraphicFramePr>
          <p:xfrm>
            <a:off x="4209" y="2398"/>
            <a:ext cx="625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8" name="수식" r:id="rId3" imgW="660240" imgH="431640" progId="Equation.3">
                    <p:embed/>
                  </p:oleObj>
                </mc:Choice>
                <mc:Fallback>
                  <p:oleObj name="수식" r:id="rId3" imgW="660240" imgH="431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2398"/>
                          <a:ext cx="625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15"/>
            <p:cNvGraphicFramePr>
              <a:graphicFrameLocks noChangeAspect="1"/>
            </p:cNvGraphicFramePr>
            <p:nvPr/>
          </p:nvGraphicFramePr>
          <p:xfrm>
            <a:off x="4980" y="3005"/>
            <a:ext cx="32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9" name="수식" r:id="rId5" imgW="418918" imgH="203112" progId="Equation.3">
                    <p:embed/>
                  </p:oleObj>
                </mc:Choice>
                <mc:Fallback>
                  <p:oleObj name="수식" r:id="rId5" imgW="418918" imgH="2031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3005"/>
                          <a:ext cx="32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Line 17"/>
            <p:cNvSpPr>
              <a:spLocks noChangeShapeType="1"/>
            </p:cNvSpPr>
            <p:nvPr/>
          </p:nvSpPr>
          <p:spPr bwMode="auto">
            <a:xfrm>
              <a:off x="3981" y="3583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26638" name="Object 18"/>
            <p:cNvGraphicFramePr>
              <a:graphicFrameLocks noChangeAspect="1"/>
            </p:cNvGraphicFramePr>
            <p:nvPr/>
          </p:nvGraphicFramePr>
          <p:xfrm>
            <a:off x="3931" y="3897"/>
            <a:ext cx="8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0" name="수식" r:id="rId7" imgW="165028" imgH="228501" progId="Equation.3">
                    <p:embed/>
                  </p:oleObj>
                </mc:Choice>
                <mc:Fallback>
                  <p:oleObj name="수식" r:id="rId7" imgW="165028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897"/>
                          <a:ext cx="8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표기법의 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510" y="2033845"/>
            <a:ext cx="8153400" cy="2349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78850"/>
            <a:ext cx="7420893" cy="30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1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일상생활과 자료구조의 비교</a:t>
            </a:r>
          </a:p>
        </p:txBody>
      </p:sp>
      <p:sp>
        <p:nvSpPr>
          <p:cNvPr id="7171" name="Rectangle 102"/>
          <p:cNvSpPr>
            <a:spLocks noChangeArrowheads="1"/>
          </p:cNvSpPr>
          <p:nvPr/>
        </p:nvSpPr>
        <p:spPr bwMode="auto">
          <a:xfrm>
            <a:off x="0" y="1870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graphicFrame>
        <p:nvGraphicFramePr>
          <p:cNvPr id="66970" name="Group 410"/>
          <p:cNvGraphicFramePr>
            <a:graphicFrameLocks noGrp="1"/>
          </p:cNvGraphicFramePr>
          <p:nvPr>
            <p:ph idx="1"/>
          </p:nvPr>
        </p:nvGraphicFramePr>
        <p:xfrm>
          <a:off x="250825" y="2754313"/>
          <a:ext cx="2520950" cy="2139952"/>
        </p:xfrm>
        <a:graphic>
          <a:graphicData uri="http://schemas.openxmlformats.org/drawingml/2006/table">
            <a:tbl>
              <a:tblPr/>
              <a:tblGrid>
                <a:gridCol w="1726931"/>
                <a:gridCol w="794019"/>
              </a:tblGrid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일상생활에서의 예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자료구조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물건을 쌓아두는 것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스택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영화관 매표소의 줄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큐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할일 리스트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리스트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93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영어사전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사전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탐색구조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지도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그래프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조직도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트리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198" name="Group 402"/>
          <p:cNvGrpSpPr>
            <a:grpSpLocks/>
          </p:cNvGrpSpPr>
          <p:nvPr/>
        </p:nvGrpSpPr>
        <p:grpSpPr bwMode="auto">
          <a:xfrm>
            <a:off x="2886075" y="1560513"/>
            <a:ext cx="6051550" cy="4325937"/>
            <a:chOff x="0" y="924"/>
            <a:chExt cx="4099" cy="2847"/>
          </a:xfrm>
        </p:grpSpPr>
        <p:sp>
          <p:nvSpPr>
            <p:cNvPr id="7199" name="Rectangle 5"/>
            <p:cNvSpPr>
              <a:spLocks noChangeArrowheads="1"/>
            </p:cNvSpPr>
            <p:nvPr/>
          </p:nvSpPr>
          <p:spPr bwMode="auto">
            <a:xfrm>
              <a:off x="988" y="2825"/>
              <a:ext cx="11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 i="1">
                  <a:solidFill>
                    <a:srgbClr val="000000"/>
                  </a:solidFill>
                  <a:latin typeface="한컴바탕" pitchFamily="18" charset="-127"/>
                  <a:ea typeface="HY엽서L" panose="02030600000101010101" pitchFamily="18" charset="-127"/>
                  <a:cs typeface="한컴바탕" pitchFamily="18" charset="-127"/>
                </a:rPr>
                <a:t/>
              </a:r>
              <a:br>
                <a:rPr lang="en-US" altLang="ko-KR" sz="900" i="1">
                  <a:solidFill>
                    <a:srgbClr val="000000"/>
                  </a:solidFill>
                  <a:latin typeface="한컴바탕" pitchFamily="18" charset="-127"/>
                  <a:ea typeface="HY엽서L" panose="02030600000101010101" pitchFamily="18" charset="-127"/>
                  <a:cs typeface="한컴바탕" pitchFamily="18" charset="-127"/>
                </a:rPr>
              </a:br>
              <a:endParaRPr lang="en-US" altLang="ko-KR" sz="1800">
                <a:latin typeface="굴림" panose="020B0600000101010101" pitchFamily="50" charset="-127"/>
                <a:ea typeface="HY엽서L" panose="02030600000101010101" pitchFamily="18" charset="-127"/>
                <a:cs typeface="한컴바탕" pitchFamily="18" charset="-127"/>
              </a:endParaRPr>
            </a:p>
          </p:txBody>
        </p:sp>
        <p:sp>
          <p:nvSpPr>
            <p:cNvPr id="7200" name="Rectangle 93"/>
            <p:cNvSpPr>
              <a:spLocks noChangeArrowheads="1"/>
            </p:cNvSpPr>
            <p:nvPr/>
          </p:nvSpPr>
          <p:spPr bwMode="auto">
            <a:xfrm>
              <a:off x="0" y="302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01" name="Rectangle 103"/>
            <p:cNvSpPr>
              <a:spLocks noChangeArrowheads="1"/>
            </p:cNvSpPr>
            <p:nvPr/>
          </p:nvSpPr>
          <p:spPr bwMode="auto">
            <a:xfrm>
              <a:off x="988" y="2825"/>
              <a:ext cx="11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 i="1">
                  <a:solidFill>
                    <a:srgbClr val="000000"/>
                  </a:solidFill>
                  <a:latin typeface="한컴바탕" pitchFamily="18" charset="-127"/>
                  <a:ea typeface="HY엽서L" panose="02030600000101010101" pitchFamily="18" charset="-127"/>
                  <a:cs typeface="한컴바탕" pitchFamily="18" charset="-127"/>
                </a:rPr>
                <a:t/>
              </a:r>
              <a:br>
                <a:rPr lang="en-US" altLang="ko-KR" sz="900" i="1">
                  <a:solidFill>
                    <a:srgbClr val="000000"/>
                  </a:solidFill>
                  <a:latin typeface="한컴바탕" pitchFamily="18" charset="-127"/>
                  <a:ea typeface="HY엽서L" panose="02030600000101010101" pitchFamily="18" charset="-127"/>
                  <a:cs typeface="한컴바탕" pitchFamily="18" charset="-127"/>
                </a:rPr>
              </a:br>
              <a:endParaRPr lang="en-US" altLang="ko-KR" sz="1800">
                <a:latin typeface="굴림" panose="020B0600000101010101" pitchFamily="50" charset="-127"/>
                <a:ea typeface="HY엽서L" panose="02030600000101010101" pitchFamily="18" charset="-127"/>
                <a:cs typeface="한컴바탕" pitchFamily="18" charset="-127"/>
              </a:endParaRPr>
            </a:p>
          </p:txBody>
        </p:sp>
        <p:pic>
          <p:nvPicPr>
            <p:cNvPr id="7202" name="Picture 235" descr="MCj029717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" y="1196"/>
              <a:ext cx="76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3" name="Text Box 236"/>
            <p:cNvSpPr txBox="1">
              <a:spLocks noChangeArrowheads="1"/>
            </p:cNvSpPr>
            <p:nvPr/>
          </p:nvSpPr>
          <p:spPr bwMode="auto">
            <a:xfrm rot="641089">
              <a:off x="629" y="924"/>
              <a:ext cx="71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해야할일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리스트</a:t>
              </a:r>
            </a:p>
          </p:txBody>
        </p:sp>
        <p:sp>
          <p:nvSpPr>
            <p:cNvPr id="7204" name="AutoShape 237"/>
            <p:cNvSpPr>
              <a:spLocks noChangeArrowheads="1"/>
            </p:cNvSpPr>
            <p:nvPr/>
          </p:nvSpPr>
          <p:spPr bwMode="auto">
            <a:xfrm>
              <a:off x="1349" y="1310"/>
              <a:ext cx="255" cy="255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7205" name="Group 247"/>
            <p:cNvGrpSpPr>
              <a:grpSpLocks/>
            </p:cNvGrpSpPr>
            <p:nvPr/>
          </p:nvGrpSpPr>
          <p:grpSpPr bwMode="auto">
            <a:xfrm>
              <a:off x="2079" y="1338"/>
              <a:ext cx="2020" cy="198"/>
              <a:chOff x="2079" y="1338"/>
              <a:chExt cx="2992" cy="231"/>
            </a:xfrm>
          </p:grpSpPr>
          <p:sp>
            <p:nvSpPr>
              <p:cNvPr id="7360" name="AutoShape 238"/>
              <p:cNvSpPr>
                <a:spLocks noChangeArrowheads="1"/>
              </p:cNvSpPr>
              <p:nvPr/>
            </p:nvSpPr>
            <p:spPr bwMode="auto">
              <a:xfrm>
                <a:off x="2079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Lucida Console" panose="020B0609040504020204" pitchFamily="49" charset="0"/>
                    <a:ea typeface="HY엽서L" panose="02030600000101010101" pitchFamily="18" charset="-127"/>
                  </a:rPr>
                  <a:t> a</a:t>
                </a:r>
              </a:p>
            </p:txBody>
          </p:sp>
          <p:sp>
            <p:nvSpPr>
              <p:cNvPr id="7361" name="AutoShape 239"/>
              <p:cNvSpPr>
                <a:spLocks noChangeArrowheads="1"/>
              </p:cNvSpPr>
              <p:nvPr/>
            </p:nvSpPr>
            <p:spPr bwMode="auto">
              <a:xfrm>
                <a:off x="2426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HY엽서L" panose="02030600000101010101" pitchFamily="18" charset="-127"/>
                </a:endParaRPr>
              </a:p>
            </p:txBody>
          </p:sp>
          <p:sp>
            <p:nvSpPr>
              <p:cNvPr id="7362" name="AutoShape 240"/>
              <p:cNvSpPr>
                <a:spLocks noChangeArrowheads="1"/>
              </p:cNvSpPr>
              <p:nvPr/>
            </p:nvSpPr>
            <p:spPr bwMode="auto">
              <a:xfrm>
                <a:off x="3218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Lucida Console" panose="020B0609040504020204" pitchFamily="49" charset="0"/>
                    <a:ea typeface="HY엽서L" panose="02030600000101010101" pitchFamily="18" charset="-127"/>
                  </a:rPr>
                  <a:t> b</a:t>
                </a:r>
              </a:p>
            </p:txBody>
          </p:sp>
          <p:sp>
            <p:nvSpPr>
              <p:cNvPr id="7363" name="AutoShape 241"/>
              <p:cNvSpPr>
                <a:spLocks noChangeArrowheads="1"/>
              </p:cNvSpPr>
              <p:nvPr/>
            </p:nvSpPr>
            <p:spPr bwMode="auto">
              <a:xfrm>
                <a:off x="3536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HY엽서L" panose="02030600000101010101" pitchFamily="18" charset="-127"/>
                </a:endParaRPr>
              </a:p>
            </p:txBody>
          </p:sp>
          <p:sp>
            <p:nvSpPr>
              <p:cNvPr id="7364" name="AutoShape 242"/>
              <p:cNvSpPr>
                <a:spLocks noChangeArrowheads="1"/>
              </p:cNvSpPr>
              <p:nvPr/>
            </p:nvSpPr>
            <p:spPr bwMode="auto">
              <a:xfrm>
                <a:off x="4323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Lucida Console" panose="020B0609040504020204" pitchFamily="49" charset="0"/>
                    <a:ea typeface="HY엽서L" panose="02030600000101010101" pitchFamily="18" charset="-127"/>
                  </a:rPr>
                  <a:t> c</a:t>
                </a:r>
              </a:p>
            </p:txBody>
          </p:sp>
          <p:sp>
            <p:nvSpPr>
              <p:cNvPr id="7365" name="AutoShape 243"/>
              <p:cNvSpPr>
                <a:spLocks noChangeArrowheads="1"/>
              </p:cNvSpPr>
              <p:nvPr/>
            </p:nvSpPr>
            <p:spPr bwMode="auto">
              <a:xfrm>
                <a:off x="4670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Lucida Console" panose="020B0609040504020204" pitchFamily="49" charset="0"/>
                    <a:ea typeface="HY엽서L" panose="02030600000101010101" pitchFamily="18" charset="-127"/>
                  </a:rPr>
                  <a:t>NULL</a:t>
                </a:r>
              </a:p>
            </p:txBody>
          </p:sp>
          <p:sp>
            <p:nvSpPr>
              <p:cNvPr id="7366" name="Line 244"/>
              <p:cNvSpPr>
                <a:spLocks noChangeShapeType="1"/>
              </p:cNvSpPr>
              <p:nvPr/>
            </p:nvSpPr>
            <p:spPr bwMode="auto">
              <a:xfrm>
                <a:off x="2668" y="1454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67" name="Line 245"/>
              <p:cNvSpPr>
                <a:spLocks noChangeShapeType="1"/>
              </p:cNvSpPr>
              <p:nvPr/>
            </p:nvSpPr>
            <p:spPr bwMode="auto">
              <a:xfrm>
                <a:off x="3770" y="1454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7206" name="Picture 246" descr="MCj0382574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" y="1933"/>
              <a:ext cx="936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7" name="AutoShape 248"/>
            <p:cNvSpPr>
              <a:spLocks noChangeArrowheads="1"/>
            </p:cNvSpPr>
            <p:nvPr/>
          </p:nvSpPr>
          <p:spPr bwMode="auto">
            <a:xfrm>
              <a:off x="1349" y="2188"/>
              <a:ext cx="255" cy="255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7208" name="Group 293"/>
            <p:cNvGrpSpPr>
              <a:grpSpLocks/>
            </p:cNvGrpSpPr>
            <p:nvPr/>
          </p:nvGrpSpPr>
          <p:grpSpPr bwMode="auto">
            <a:xfrm>
              <a:off x="2058" y="1791"/>
              <a:ext cx="340" cy="955"/>
              <a:chOff x="1746" y="1678"/>
              <a:chExt cx="624" cy="1372"/>
            </a:xfrm>
          </p:grpSpPr>
          <p:grpSp>
            <p:nvGrpSpPr>
              <p:cNvPr id="7317" name="Group 249"/>
              <p:cNvGrpSpPr>
                <a:grpSpLocks/>
              </p:cNvGrpSpPr>
              <p:nvPr/>
            </p:nvGrpSpPr>
            <p:grpSpPr bwMode="auto">
              <a:xfrm>
                <a:off x="1746" y="1678"/>
                <a:ext cx="624" cy="1304"/>
                <a:chOff x="930" y="2115"/>
                <a:chExt cx="453" cy="1315"/>
              </a:xfrm>
            </p:grpSpPr>
            <p:sp>
              <p:nvSpPr>
                <p:cNvPr id="7357" name="Line 250"/>
                <p:cNvSpPr>
                  <a:spLocks noChangeShapeType="1"/>
                </p:cNvSpPr>
                <p:nvPr/>
              </p:nvSpPr>
              <p:spPr bwMode="auto">
                <a:xfrm>
                  <a:off x="930" y="2115"/>
                  <a:ext cx="0" cy="1315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58" name="Line 251"/>
                <p:cNvSpPr>
                  <a:spLocks noChangeShapeType="1"/>
                </p:cNvSpPr>
                <p:nvPr/>
              </p:nvSpPr>
              <p:spPr bwMode="auto">
                <a:xfrm>
                  <a:off x="930" y="3430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59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1383" y="2115"/>
                  <a:ext cx="0" cy="1315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318" name="Group 253"/>
              <p:cNvGrpSpPr>
                <a:grpSpLocks/>
              </p:cNvGrpSpPr>
              <p:nvPr/>
            </p:nvGrpSpPr>
            <p:grpSpPr bwMode="auto">
              <a:xfrm>
                <a:off x="1785" y="2610"/>
                <a:ext cx="506" cy="440"/>
                <a:chOff x="2336" y="2568"/>
                <a:chExt cx="567" cy="712"/>
              </a:xfrm>
            </p:grpSpPr>
            <p:grpSp>
              <p:nvGrpSpPr>
                <p:cNvPr id="7345" name="Group 254"/>
                <p:cNvGrpSpPr>
                  <a:grpSpLocks/>
                </p:cNvGrpSpPr>
                <p:nvPr/>
              </p:nvGrpSpPr>
              <p:grpSpPr bwMode="auto">
                <a:xfrm>
                  <a:off x="2336" y="2568"/>
                  <a:ext cx="567" cy="552"/>
                  <a:chOff x="3168" y="2019"/>
                  <a:chExt cx="567" cy="552"/>
                </a:xfrm>
              </p:grpSpPr>
              <p:sp>
                <p:nvSpPr>
                  <p:cNvPr id="7347" name="Freeform 255"/>
                  <p:cNvSpPr>
                    <a:spLocks/>
                  </p:cNvSpPr>
                  <p:nvPr/>
                </p:nvSpPr>
                <p:spPr bwMode="auto">
                  <a:xfrm>
                    <a:off x="3187" y="2509"/>
                    <a:ext cx="444" cy="43"/>
                  </a:xfrm>
                  <a:custGeom>
                    <a:avLst/>
                    <a:gdLst>
                      <a:gd name="T0" fmla="*/ 0 w 783"/>
                      <a:gd name="T1" fmla="*/ 1 h 70"/>
                      <a:gd name="T2" fmla="*/ 1 w 783"/>
                      <a:gd name="T3" fmla="*/ 0 h 70"/>
                      <a:gd name="T4" fmla="*/ 1 w 783"/>
                      <a:gd name="T5" fmla="*/ 0 h 70"/>
                      <a:gd name="T6" fmla="*/ 1 w 783"/>
                      <a:gd name="T7" fmla="*/ 0 h 70"/>
                      <a:gd name="T8" fmla="*/ 1 w 783"/>
                      <a:gd name="T9" fmla="*/ 0 h 70"/>
                      <a:gd name="T10" fmla="*/ 1 w 783"/>
                      <a:gd name="T11" fmla="*/ 1 h 70"/>
                      <a:gd name="T12" fmla="*/ 1 w 783"/>
                      <a:gd name="T13" fmla="*/ 1 h 70"/>
                      <a:gd name="T14" fmla="*/ 1 w 783"/>
                      <a:gd name="T15" fmla="*/ 1 h 70"/>
                      <a:gd name="T16" fmla="*/ 1 w 783"/>
                      <a:gd name="T17" fmla="*/ 1 h 70"/>
                      <a:gd name="T18" fmla="*/ 1 w 783"/>
                      <a:gd name="T19" fmla="*/ 1 h 70"/>
                      <a:gd name="T20" fmla="*/ 1 w 783"/>
                      <a:gd name="T21" fmla="*/ 1 h 70"/>
                      <a:gd name="T22" fmla="*/ 1 w 783"/>
                      <a:gd name="T23" fmla="*/ 1 h 70"/>
                      <a:gd name="T24" fmla="*/ 1 w 783"/>
                      <a:gd name="T25" fmla="*/ 1 h 70"/>
                      <a:gd name="T26" fmla="*/ 1 w 783"/>
                      <a:gd name="T27" fmla="*/ 1 h 70"/>
                      <a:gd name="T28" fmla="*/ 1 w 783"/>
                      <a:gd name="T29" fmla="*/ 1 h 70"/>
                      <a:gd name="T30" fmla="*/ 1 w 783"/>
                      <a:gd name="T31" fmla="*/ 1 h 70"/>
                      <a:gd name="T32" fmla="*/ 1 w 783"/>
                      <a:gd name="T33" fmla="*/ 1 h 70"/>
                      <a:gd name="T34" fmla="*/ 1 w 783"/>
                      <a:gd name="T35" fmla="*/ 1 h 70"/>
                      <a:gd name="T36" fmla="*/ 1 w 783"/>
                      <a:gd name="T37" fmla="*/ 1 h 70"/>
                      <a:gd name="T38" fmla="*/ 1 w 783"/>
                      <a:gd name="T39" fmla="*/ 1 h 70"/>
                      <a:gd name="T40" fmla="*/ 1 w 783"/>
                      <a:gd name="T41" fmla="*/ 1 h 70"/>
                      <a:gd name="T42" fmla="*/ 1 w 783"/>
                      <a:gd name="T43" fmla="*/ 1 h 70"/>
                      <a:gd name="T44" fmla="*/ 1 w 783"/>
                      <a:gd name="T45" fmla="*/ 1 h 70"/>
                      <a:gd name="T46" fmla="*/ 1 w 783"/>
                      <a:gd name="T47" fmla="*/ 1 h 70"/>
                      <a:gd name="T48" fmla="*/ 1 w 783"/>
                      <a:gd name="T49" fmla="*/ 1 h 70"/>
                      <a:gd name="T50" fmla="*/ 1 w 783"/>
                      <a:gd name="T51" fmla="*/ 1 h 70"/>
                      <a:gd name="T52" fmla="*/ 1 w 783"/>
                      <a:gd name="T53" fmla="*/ 1 h 70"/>
                      <a:gd name="T54" fmla="*/ 1 w 783"/>
                      <a:gd name="T55" fmla="*/ 1 h 70"/>
                      <a:gd name="T56" fmla="*/ 1 w 783"/>
                      <a:gd name="T57" fmla="*/ 1 h 70"/>
                      <a:gd name="T58" fmla="*/ 1 w 783"/>
                      <a:gd name="T59" fmla="*/ 1 h 70"/>
                      <a:gd name="T60" fmla="*/ 1 w 783"/>
                      <a:gd name="T61" fmla="*/ 1 h 70"/>
                      <a:gd name="T62" fmla="*/ 1 w 783"/>
                      <a:gd name="T63" fmla="*/ 1 h 70"/>
                      <a:gd name="T64" fmla="*/ 1 w 783"/>
                      <a:gd name="T65" fmla="*/ 1 h 70"/>
                      <a:gd name="T66" fmla="*/ 1 w 783"/>
                      <a:gd name="T67" fmla="*/ 1 h 70"/>
                      <a:gd name="T68" fmla="*/ 0 w 783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3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7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1" y="4"/>
                        </a:lnTo>
                        <a:lnTo>
                          <a:pt x="358" y="6"/>
                        </a:lnTo>
                        <a:lnTo>
                          <a:pt x="417" y="7"/>
                        </a:lnTo>
                        <a:lnTo>
                          <a:pt x="478" y="8"/>
                        </a:lnTo>
                        <a:lnTo>
                          <a:pt x="539" y="10"/>
                        </a:lnTo>
                        <a:lnTo>
                          <a:pt x="596" y="13"/>
                        </a:lnTo>
                        <a:lnTo>
                          <a:pt x="651" y="16"/>
                        </a:lnTo>
                        <a:lnTo>
                          <a:pt x="701" y="18"/>
                        </a:lnTo>
                        <a:lnTo>
                          <a:pt x="746" y="21"/>
                        </a:lnTo>
                        <a:lnTo>
                          <a:pt x="783" y="24"/>
                        </a:lnTo>
                        <a:lnTo>
                          <a:pt x="746" y="70"/>
                        </a:lnTo>
                        <a:lnTo>
                          <a:pt x="699" y="67"/>
                        </a:lnTo>
                        <a:lnTo>
                          <a:pt x="653" y="65"/>
                        </a:lnTo>
                        <a:lnTo>
                          <a:pt x="605" y="63"/>
                        </a:lnTo>
                        <a:lnTo>
                          <a:pt x="558" y="61"/>
                        </a:lnTo>
                        <a:lnTo>
                          <a:pt x="512" y="60"/>
                        </a:lnTo>
                        <a:lnTo>
                          <a:pt x="466" y="58"/>
                        </a:lnTo>
                        <a:lnTo>
                          <a:pt x="419" y="57"/>
                        </a:lnTo>
                        <a:lnTo>
                          <a:pt x="373" y="57"/>
                        </a:lnTo>
                        <a:lnTo>
                          <a:pt x="326" y="55"/>
                        </a:lnTo>
                        <a:lnTo>
                          <a:pt x="280" y="55"/>
                        </a:lnTo>
                        <a:lnTo>
                          <a:pt x="233" y="54"/>
                        </a:lnTo>
                        <a:lnTo>
                          <a:pt x="187" y="53"/>
                        </a:lnTo>
                        <a:lnTo>
                          <a:pt x="141" y="53"/>
                        </a:lnTo>
                        <a:lnTo>
                          <a:pt x="92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8" name="Freeform 256"/>
                  <p:cNvSpPr>
                    <a:spLocks/>
                  </p:cNvSpPr>
                  <p:nvPr/>
                </p:nvSpPr>
                <p:spPr bwMode="auto">
                  <a:xfrm>
                    <a:off x="3168" y="2540"/>
                    <a:ext cx="442" cy="26"/>
                  </a:xfrm>
                  <a:custGeom>
                    <a:avLst/>
                    <a:gdLst>
                      <a:gd name="T0" fmla="*/ 1 w 779"/>
                      <a:gd name="T1" fmla="*/ 1 h 43"/>
                      <a:gd name="T2" fmla="*/ 1 w 779"/>
                      <a:gd name="T3" fmla="*/ 1 h 43"/>
                      <a:gd name="T4" fmla="*/ 1 w 779"/>
                      <a:gd name="T5" fmla="*/ 1 h 43"/>
                      <a:gd name="T6" fmla="*/ 1 w 779"/>
                      <a:gd name="T7" fmla="*/ 1 h 43"/>
                      <a:gd name="T8" fmla="*/ 1 w 779"/>
                      <a:gd name="T9" fmla="*/ 1 h 43"/>
                      <a:gd name="T10" fmla="*/ 1 w 779"/>
                      <a:gd name="T11" fmla="*/ 1 h 43"/>
                      <a:gd name="T12" fmla="*/ 1 w 779"/>
                      <a:gd name="T13" fmla="*/ 1 h 43"/>
                      <a:gd name="T14" fmla="*/ 1 w 779"/>
                      <a:gd name="T15" fmla="*/ 1 h 43"/>
                      <a:gd name="T16" fmla="*/ 1 w 779"/>
                      <a:gd name="T17" fmla="*/ 1 h 43"/>
                      <a:gd name="T18" fmla="*/ 1 w 779"/>
                      <a:gd name="T19" fmla="*/ 1 h 43"/>
                      <a:gd name="T20" fmla="*/ 1 w 779"/>
                      <a:gd name="T21" fmla="*/ 1 h 43"/>
                      <a:gd name="T22" fmla="*/ 1 w 779"/>
                      <a:gd name="T23" fmla="*/ 1 h 43"/>
                      <a:gd name="T24" fmla="*/ 1 w 779"/>
                      <a:gd name="T25" fmla="*/ 1 h 43"/>
                      <a:gd name="T26" fmla="*/ 1 w 779"/>
                      <a:gd name="T27" fmla="*/ 1 h 43"/>
                      <a:gd name="T28" fmla="*/ 1 w 779"/>
                      <a:gd name="T29" fmla="*/ 1 h 43"/>
                      <a:gd name="T30" fmla="*/ 1 w 779"/>
                      <a:gd name="T31" fmla="*/ 1 h 43"/>
                      <a:gd name="T32" fmla="*/ 1 w 779"/>
                      <a:gd name="T33" fmla="*/ 1 h 43"/>
                      <a:gd name="T34" fmla="*/ 0 w 779"/>
                      <a:gd name="T35" fmla="*/ 1 h 43"/>
                      <a:gd name="T36" fmla="*/ 1 w 779"/>
                      <a:gd name="T37" fmla="*/ 0 h 43"/>
                      <a:gd name="T38" fmla="*/ 1 w 779"/>
                      <a:gd name="T39" fmla="*/ 1 h 43"/>
                      <a:gd name="T40" fmla="*/ 1 w 779"/>
                      <a:gd name="T41" fmla="*/ 1 h 43"/>
                      <a:gd name="T42" fmla="*/ 1 w 779"/>
                      <a:gd name="T43" fmla="*/ 1 h 43"/>
                      <a:gd name="T44" fmla="*/ 1 w 779"/>
                      <a:gd name="T45" fmla="*/ 1 h 43"/>
                      <a:gd name="T46" fmla="*/ 1 w 779"/>
                      <a:gd name="T47" fmla="*/ 1 h 43"/>
                      <a:gd name="T48" fmla="*/ 1 w 779"/>
                      <a:gd name="T49" fmla="*/ 1 h 43"/>
                      <a:gd name="T50" fmla="*/ 1 w 779"/>
                      <a:gd name="T51" fmla="*/ 1 h 43"/>
                      <a:gd name="T52" fmla="*/ 1 w 779"/>
                      <a:gd name="T53" fmla="*/ 1 h 43"/>
                      <a:gd name="T54" fmla="*/ 1 w 779"/>
                      <a:gd name="T55" fmla="*/ 1 h 43"/>
                      <a:gd name="T56" fmla="*/ 1 w 779"/>
                      <a:gd name="T57" fmla="*/ 1 h 43"/>
                      <a:gd name="T58" fmla="*/ 1 w 779"/>
                      <a:gd name="T59" fmla="*/ 1 h 43"/>
                      <a:gd name="T60" fmla="*/ 1 w 779"/>
                      <a:gd name="T61" fmla="*/ 1 h 43"/>
                      <a:gd name="T62" fmla="*/ 1 w 779"/>
                      <a:gd name="T63" fmla="*/ 1 h 43"/>
                      <a:gd name="T64" fmla="*/ 1 w 779"/>
                      <a:gd name="T65" fmla="*/ 1 h 43"/>
                      <a:gd name="T66" fmla="*/ 1 w 779"/>
                      <a:gd name="T67" fmla="*/ 1 h 43"/>
                      <a:gd name="T68" fmla="*/ 1 w 779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79" h="43">
                        <a:moveTo>
                          <a:pt x="779" y="20"/>
                        </a:moveTo>
                        <a:lnTo>
                          <a:pt x="759" y="43"/>
                        </a:lnTo>
                        <a:lnTo>
                          <a:pt x="711" y="40"/>
                        </a:lnTo>
                        <a:lnTo>
                          <a:pt x="665" y="38"/>
                        </a:lnTo>
                        <a:lnTo>
                          <a:pt x="616" y="35"/>
                        </a:lnTo>
                        <a:lnTo>
                          <a:pt x="570" y="34"/>
                        </a:lnTo>
                        <a:lnTo>
                          <a:pt x="522" y="33"/>
                        </a:lnTo>
                        <a:lnTo>
                          <a:pt x="475" y="31"/>
                        </a:lnTo>
                        <a:lnTo>
                          <a:pt x="427" y="31"/>
                        </a:lnTo>
                        <a:lnTo>
                          <a:pt x="381" y="30"/>
                        </a:lnTo>
                        <a:lnTo>
                          <a:pt x="333" y="28"/>
                        </a:lnTo>
                        <a:lnTo>
                          <a:pt x="286" y="28"/>
                        </a:lnTo>
                        <a:lnTo>
                          <a:pt x="238" y="27"/>
                        </a:lnTo>
                        <a:lnTo>
                          <a:pt x="191" y="27"/>
                        </a:lnTo>
                        <a:lnTo>
                          <a:pt x="143" y="25"/>
                        </a:lnTo>
                        <a:lnTo>
                          <a:pt x="95" y="25"/>
                        </a:lnTo>
                        <a:lnTo>
                          <a:pt x="49" y="25"/>
                        </a:lnTo>
                        <a:lnTo>
                          <a:pt x="0" y="24"/>
                        </a:lnTo>
                        <a:lnTo>
                          <a:pt x="33" y="0"/>
                        </a:lnTo>
                        <a:lnTo>
                          <a:pt x="79" y="1"/>
                        </a:lnTo>
                        <a:lnTo>
                          <a:pt x="125" y="1"/>
                        </a:lnTo>
                        <a:lnTo>
                          <a:pt x="174" y="3"/>
                        </a:lnTo>
                        <a:lnTo>
                          <a:pt x="220" y="3"/>
                        </a:lnTo>
                        <a:lnTo>
                          <a:pt x="266" y="4"/>
                        </a:lnTo>
                        <a:lnTo>
                          <a:pt x="313" y="5"/>
                        </a:lnTo>
                        <a:lnTo>
                          <a:pt x="359" y="5"/>
                        </a:lnTo>
                        <a:lnTo>
                          <a:pt x="406" y="7"/>
                        </a:lnTo>
                        <a:lnTo>
                          <a:pt x="452" y="7"/>
                        </a:lnTo>
                        <a:lnTo>
                          <a:pt x="499" y="8"/>
                        </a:lnTo>
                        <a:lnTo>
                          <a:pt x="545" y="10"/>
                        </a:lnTo>
                        <a:lnTo>
                          <a:pt x="591" y="11"/>
                        </a:lnTo>
                        <a:lnTo>
                          <a:pt x="638" y="13"/>
                        </a:lnTo>
                        <a:lnTo>
                          <a:pt x="686" y="15"/>
                        </a:lnTo>
                        <a:lnTo>
                          <a:pt x="732" y="17"/>
                        </a:lnTo>
                        <a:lnTo>
                          <a:pt x="779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9" name="Freeform 257"/>
                  <p:cNvSpPr>
                    <a:spLocks/>
                  </p:cNvSpPr>
                  <p:nvPr/>
                </p:nvSpPr>
                <p:spPr bwMode="auto">
                  <a:xfrm>
                    <a:off x="3203" y="2091"/>
                    <a:ext cx="470" cy="38"/>
                  </a:xfrm>
                  <a:custGeom>
                    <a:avLst/>
                    <a:gdLst>
                      <a:gd name="T0" fmla="*/ 1 w 829"/>
                      <a:gd name="T1" fmla="*/ 1 h 63"/>
                      <a:gd name="T2" fmla="*/ 1 w 829"/>
                      <a:gd name="T3" fmla="*/ 1 h 63"/>
                      <a:gd name="T4" fmla="*/ 1 w 829"/>
                      <a:gd name="T5" fmla="*/ 1 h 63"/>
                      <a:gd name="T6" fmla="*/ 1 w 829"/>
                      <a:gd name="T7" fmla="*/ 1 h 63"/>
                      <a:gd name="T8" fmla="*/ 1 w 829"/>
                      <a:gd name="T9" fmla="*/ 1 h 63"/>
                      <a:gd name="T10" fmla="*/ 1 w 829"/>
                      <a:gd name="T11" fmla="*/ 1 h 63"/>
                      <a:gd name="T12" fmla="*/ 1 w 829"/>
                      <a:gd name="T13" fmla="*/ 1 h 63"/>
                      <a:gd name="T14" fmla="*/ 1 w 829"/>
                      <a:gd name="T15" fmla="*/ 1 h 63"/>
                      <a:gd name="T16" fmla="*/ 1 w 829"/>
                      <a:gd name="T17" fmla="*/ 1 h 63"/>
                      <a:gd name="T18" fmla="*/ 1 w 829"/>
                      <a:gd name="T19" fmla="*/ 1 h 63"/>
                      <a:gd name="T20" fmla="*/ 1 w 829"/>
                      <a:gd name="T21" fmla="*/ 1 h 63"/>
                      <a:gd name="T22" fmla="*/ 1 w 829"/>
                      <a:gd name="T23" fmla="*/ 1 h 63"/>
                      <a:gd name="T24" fmla="*/ 1 w 829"/>
                      <a:gd name="T25" fmla="*/ 1 h 63"/>
                      <a:gd name="T26" fmla="*/ 1 w 829"/>
                      <a:gd name="T27" fmla="*/ 1 h 63"/>
                      <a:gd name="T28" fmla="*/ 1 w 829"/>
                      <a:gd name="T29" fmla="*/ 1 h 63"/>
                      <a:gd name="T30" fmla="*/ 1 w 829"/>
                      <a:gd name="T31" fmla="*/ 1 h 63"/>
                      <a:gd name="T32" fmla="*/ 1 w 829"/>
                      <a:gd name="T33" fmla="*/ 1 h 63"/>
                      <a:gd name="T34" fmla="*/ 0 w 829"/>
                      <a:gd name="T35" fmla="*/ 1 h 63"/>
                      <a:gd name="T36" fmla="*/ 1 w 829"/>
                      <a:gd name="T37" fmla="*/ 0 h 63"/>
                      <a:gd name="T38" fmla="*/ 1 w 829"/>
                      <a:gd name="T39" fmla="*/ 1 h 63"/>
                      <a:gd name="T40" fmla="*/ 1 w 829"/>
                      <a:gd name="T41" fmla="*/ 1 h 63"/>
                      <a:gd name="T42" fmla="*/ 1 w 829"/>
                      <a:gd name="T43" fmla="*/ 1 h 63"/>
                      <a:gd name="T44" fmla="*/ 1 w 829"/>
                      <a:gd name="T45" fmla="*/ 1 h 63"/>
                      <a:gd name="T46" fmla="*/ 1 w 829"/>
                      <a:gd name="T47" fmla="*/ 1 h 63"/>
                      <a:gd name="T48" fmla="*/ 1 w 829"/>
                      <a:gd name="T49" fmla="*/ 1 h 63"/>
                      <a:gd name="T50" fmla="*/ 1 w 829"/>
                      <a:gd name="T51" fmla="*/ 1 h 63"/>
                      <a:gd name="T52" fmla="*/ 1 w 829"/>
                      <a:gd name="T53" fmla="*/ 1 h 63"/>
                      <a:gd name="T54" fmla="*/ 1 w 829"/>
                      <a:gd name="T55" fmla="*/ 1 h 63"/>
                      <a:gd name="T56" fmla="*/ 1 w 829"/>
                      <a:gd name="T57" fmla="*/ 1 h 63"/>
                      <a:gd name="T58" fmla="*/ 1 w 829"/>
                      <a:gd name="T59" fmla="*/ 1 h 63"/>
                      <a:gd name="T60" fmla="*/ 1 w 829"/>
                      <a:gd name="T61" fmla="*/ 1 h 63"/>
                      <a:gd name="T62" fmla="*/ 1 w 829"/>
                      <a:gd name="T63" fmla="*/ 1 h 63"/>
                      <a:gd name="T64" fmla="*/ 1 w 829"/>
                      <a:gd name="T65" fmla="*/ 1 h 63"/>
                      <a:gd name="T66" fmla="*/ 1 w 829"/>
                      <a:gd name="T67" fmla="*/ 1 h 63"/>
                      <a:gd name="T68" fmla="*/ 1 w 829"/>
                      <a:gd name="T69" fmla="*/ 1 h 6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829" h="63">
                        <a:moveTo>
                          <a:pt x="829" y="26"/>
                        </a:moveTo>
                        <a:lnTo>
                          <a:pt x="796" y="63"/>
                        </a:lnTo>
                        <a:lnTo>
                          <a:pt x="746" y="62"/>
                        </a:lnTo>
                        <a:lnTo>
                          <a:pt x="693" y="60"/>
                        </a:lnTo>
                        <a:lnTo>
                          <a:pt x="636" y="59"/>
                        </a:lnTo>
                        <a:lnTo>
                          <a:pt x="577" y="57"/>
                        </a:lnTo>
                        <a:lnTo>
                          <a:pt x="514" y="54"/>
                        </a:lnTo>
                        <a:lnTo>
                          <a:pt x="452" y="53"/>
                        </a:lnTo>
                        <a:lnTo>
                          <a:pt x="391" y="52"/>
                        </a:lnTo>
                        <a:lnTo>
                          <a:pt x="330" y="50"/>
                        </a:lnTo>
                        <a:lnTo>
                          <a:pt x="272" y="49"/>
                        </a:lnTo>
                        <a:lnTo>
                          <a:pt x="216" y="47"/>
                        </a:lnTo>
                        <a:lnTo>
                          <a:pt x="164" y="46"/>
                        </a:lnTo>
                        <a:lnTo>
                          <a:pt x="118" y="44"/>
                        </a:lnTo>
                        <a:lnTo>
                          <a:pt x="77" y="43"/>
                        </a:lnTo>
                        <a:lnTo>
                          <a:pt x="43" y="42"/>
                        </a:lnTo>
                        <a:lnTo>
                          <a:pt x="18" y="40"/>
                        </a:lnTo>
                        <a:lnTo>
                          <a:pt x="0" y="40"/>
                        </a:lnTo>
                        <a:lnTo>
                          <a:pt x="54" y="0"/>
                        </a:lnTo>
                        <a:lnTo>
                          <a:pt x="102" y="2"/>
                        </a:lnTo>
                        <a:lnTo>
                          <a:pt x="150" y="2"/>
                        </a:lnTo>
                        <a:lnTo>
                          <a:pt x="200" y="3"/>
                        </a:lnTo>
                        <a:lnTo>
                          <a:pt x="248" y="4"/>
                        </a:lnTo>
                        <a:lnTo>
                          <a:pt x="297" y="4"/>
                        </a:lnTo>
                        <a:lnTo>
                          <a:pt x="345" y="6"/>
                        </a:lnTo>
                        <a:lnTo>
                          <a:pt x="393" y="7"/>
                        </a:lnTo>
                        <a:lnTo>
                          <a:pt x="441" y="9"/>
                        </a:lnTo>
                        <a:lnTo>
                          <a:pt x="491" y="10"/>
                        </a:lnTo>
                        <a:lnTo>
                          <a:pt x="539" y="12"/>
                        </a:lnTo>
                        <a:lnTo>
                          <a:pt x="588" y="14"/>
                        </a:lnTo>
                        <a:lnTo>
                          <a:pt x="636" y="16"/>
                        </a:lnTo>
                        <a:lnTo>
                          <a:pt x="684" y="19"/>
                        </a:lnTo>
                        <a:lnTo>
                          <a:pt x="732" y="20"/>
                        </a:lnTo>
                        <a:lnTo>
                          <a:pt x="780" y="23"/>
                        </a:lnTo>
                        <a:lnTo>
                          <a:pt x="829" y="26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50" name="Freeform 258"/>
                  <p:cNvSpPr>
                    <a:spLocks/>
                  </p:cNvSpPr>
                  <p:nvPr/>
                </p:nvSpPr>
                <p:spPr bwMode="auto">
                  <a:xfrm>
                    <a:off x="3285" y="2019"/>
                    <a:ext cx="443" cy="43"/>
                  </a:xfrm>
                  <a:custGeom>
                    <a:avLst/>
                    <a:gdLst>
                      <a:gd name="T0" fmla="*/ 0 w 782"/>
                      <a:gd name="T1" fmla="*/ 1 h 70"/>
                      <a:gd name="T2" fmla="*/ 1 w 782"/>
                      <a:gd name="T3" fmla="*/ 0 h 70"/>
                      <a:gd name="T4" fmla="*/ 1 w 782"/>
                      <a:gd name="T5" fmla="*/ 0 h 70"/>
                      <a:gd name="T6" fmla="*/ 1 w 782"/>
                      <a:gd name="T7" fmla="*/ 0 h 70"/>
                      <a:gd name="T8" fmla="*/ 1 w 782"/>
                      <a:gd name="T9" fmla="*/ 0 h 70"/>
                      <a:gd name="T10" fmla="*/ 1 w 782"/>
                      <a:gd name="T11" fmla="*/ 1 h 70"/>
                      <a:gd name="T12" fmla="*/ 1 w 782"/>
                      <a:gd name="T13" fmla="*/ 1 h 70"/>
                      <a:gd name="T14" fmla="*/ 1 w 782"/>
                      <a:gd name="T15" fmla="*/ 1 h 70"/>
                      <a:gd name="T16" fmla="*/ 1 w 782"/>
                      <a:gd name="T17" fmla="*/ 1 h 70"/>
                      <a:gd name="T18" fmla="*/ 1 w 782"/>
                      <a:gd name="T19" fmla="*/ 1 h 70"/>
                      <a:gd name="T20" fmla="*/ 1 w 782"/>
                      <a:gd name="T21" fmla="*/ 1 h 70"/>
                      <a:gd name="T22" fmla="*/ 1 w 782"/>
                      <a:gd name="T23" fmla="*/ 1 h 70"/>
                      <a:gd name="T24" fmla="*/ 1 w 782"/>
                      <a:gd name="T25" fmla="*/ 1 h 70"/>
                      <a:gd name="T26" fmla="*/ 1 w 782"/>
                      <a:gd name="T27" fmla="*/ 1 h 70"/>
                      <a:gd name="T28" fmla="*/ 1 w 782"/>
                      <a:gd name="T29" fmla="*/ 1 h 70"/>
                      <a:gd name="T30" fmla="*/ 1 w 782"/>
                      <a:gd name="T31" fmla="*/ 1 h 70"/>
                      <a:gd name="T32" fmla="*/ 1 w 782"/>
                      <a:gd name="T33" fmla="*/ 1 h 70"/>
                      <a:gd name="T34" fmla="*/ 1 w 782"/>
                      <a:gd name="T35" fmla="*/ 1 h 70"/>
                      <a:gd name="T36" fmla="*/ 1 w 782"/>
                      <a:gd name="T37" fmla="*/ 1 h 70"/>
                      <a:gd name="T38" fmla="*/ 1 w 782"/>
                      <a:gd name="T39" fmla="*/ 1 h 70"/>
                      <a:gd name="T40" fmla="*/ 1 w 782"/>
                      <a:gd name="T41" fmla="*/ 1 h 70"/>
                      <a:gd name="T42" fmla="*/ 1 w 782"/>
                      <a:gd name="T43" fmla="*/ 1 h 70"/>
                      <a:gd name="T44" fmla="*/ 1 w 782"/>
                      <a:gd name="T45" fmla="*/ 1 h 70"/>
                      <a:gd name="T46" fmla="*/ 1 w 782"/>
                      <a:gd name="T47" fmla="*/ 1 h 70"/>
                      <a:gd name="T48" fmla="*/ 1 w 782"/>
                      <a:gd name="T49" fmla="*/ 1 h 70"/>
                      <a:gd name="T50" fmla="*/ 1 w 782"/>
                      <a:gd name="T51" fmla="*/ 1 h 70"/>
                      <a:gd name="T52" fmla="*/ 1 w 782"/>
                      <a:gd name="T53" fmla="*/ 1 h 70"/>
                      <a:gd name="T54" fmla="*/ 1 w 782"/>
                      <a:gd name="T55" fmla="*/ 1 h 70"/>
                      <a:gd name="T56" fmla="*/ 1 w 782"/>
                      <a:gd name="T57" fmla="*/ 1 h 70"/>
                      <a:gd name="T58" fmla="*/ 1 w 782"/>
                      <a:gd name="T59" fmla="*/ 1 h 70"/>
                      <a:gd name="T60" fmla="*/ 1 w 782"/>
                      <a:gd name="T61" fmla="*/ 1 h 70"/>
                      <a:gd name="T62" fmla="*/ 1 w 782"/>
                      <a:gd name="T63" fmla="*/ 1 h 70"/>
                      <a:gd name="T64" fmla="*/ 1 w 782"/>
                      <a:gd name="T65" fmla="*/ 1 h 70"/>
                      <a:gd name="T66" fmla="*/ 1 w 782"/>
                      <a:gd name="T67" fmla="*/ 1 h 70"/>
                      <a:gd name="T68" fmla="*/ 0 w 782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2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8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0" y="4"/>
                        </a:lnTo>
                        <a:lnTo>
                          <a:pt x="357" y="6"/>
                        </a:lnTo>
                        <a:lnTo>
                          <a:pt x="418" y="7"/>
                        </a:lnTo>
                        <a:lnTo>
                          <a:pt x="478" y="8"/>
                        </a:lnTo>
                        <a:lnTo>
                          <a:pt x="537" y="10"/>
                        </a:lnTo>
                        <a:lnTo>
                          <a:pt x="596" y="13"/>
                        </a:lnTo>
                        <a:lnTo>
                          <a:pt x="650" y="16"/>
                        </a:lnTo>
                        <a:lnTo>
                          <a:pt x="700" y="18"/>
                        </a:lnTo>
                        <a:lnTo>
                          <a:pt x="744" y="21"/>
                        </a:lnTo>
                        <a:lnTo>
                          <a:pt x="782" y="24"/>
                        </a:lnTo>
                        <a:lnTo>
                          <a:pt x="744" y="70"/>
                        </a:lnTo>
                        <a:lnTo>
                          <a:pt x="698" y="67"/>
                        </a:lnTo>
                        <a:lnTo>
                          <a:pt x="651" y="65"/>
                        </a:lnTo>
                        <a:lnTo>
                          <a:pt x="605" y="63"/>
                        </a:lnTo>
                        <a:lnTo>
                          <a:pt x="559" y="61"/>
                        </a:lnTo>
                        <a:lnTo>
                          <a:pt x="510" y="60"/>
                        </a:lnTo>
                        <a:lnTo>
                          <a:pt x="464" y="58"/>
                        </a:lnTo>
                        <a:lnTo>
                          <a:pt x="418" y="57"/>
                        </a:lnTo>
                        <a:lnTo>
                          <a:pt x="371" y="57"/>
                        </a:lnTo>
                        <a:lnTo>
                          <a:pt x="325" y="55"/>
                        </a:lnTo>
                        <a:lnTo>
                          <a:pt x="278" y="55"/>
                        </a:lnTo>
                        <a:lnTo>
                          <a:pt x="232" y="54"/>
                        </a:lnTo>
                        <a:lnTo>
                          <a:pt x="185" y="53"/>
                        </a:lnTo>
                        <a:lnTo>
                          <a:pt x="139" y="53"/>
                        </a:lnTo>
                        <a:lnTo>
                          <a:pt x="93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51" name="Freeform 259"/>
                  <p:cNvSpPr>
                    <a:spLocks/>
                  </p:cNvSpPr>
                  <p:nvPr/>
                </p:nvSpPr>
                <p:spPr bwMode="auto">
                  <a:xfrm>
                    <a:off x="3198" y="2115"/>
                    <a:ext cx="462" cy="456"/>
                  </a:xfrm>
                  <a:custGeom>
                    <a:avLst/>
                    <a:gdLst>
                      <a:gd name="T0" fmla="*/ 0 w 816"/>
                      <a:gd name="T1" fmla="*/ 1 h 747"/>
                      <a:gd name="T2" fmla="*/ 0 w 816"/>
                      <a:gd name="T3" fmla="*/ 1 h 747"/>
                      <a:gd name="T4" fmla="*/ 0 w 816"/>
                      <a:gd name="T5" fmla="*/ 1 h 747"/>
                      <a:gd name="T6" fmla="*/ 0 w 816"/>
                      <a:gd name="T7" fmla="*/ 1 h 747"/>
                      <a:gd name="T8" fmla="*/ 0 w 816"/>
                      <a:gd name="T9" fmla="*/ 1 h 747"/>
                      <a:gd name="T10" fmla="*/ 1 w 816"/>
                      <a:gd name="T11" fmla="*/ 0 h 747"/>
                      <a:gd name="T12" fmla="*/ 1 w 816"/>
                      <a:gd name="T13" fmla="*/ 0 h 747"/>
                      <a:gd name="T14" fmla="*/ 1 w 816"/>
                      <a:gd name="T15" fmla="*/ 1 h 747"/>
                      <a:gd name="T16" fmla="*/ 1 w 816"/>
                      <a:gd name="T17" fmla="*/ 1 h 747"/>
                      <a:gd name="T18" fmla="*/ 1 w 816"/>
                      <a:gd name="T19" fmla="*/ 1 h 747"/>
                      <a:gd name="T20" fmla="*/ 1 w 816"/>
                      <a:gd name="T21" fmla="*/ 1 h 747"/>
                      <a:gd name="T22" fmla="*/ 1 w 816"/>
                      <a:gd name="T23" fmla="*/ 1 h 747"/>
                      <a:gd name="T24" fmla="*/ 1 w 816"/>
                      <a:gd name="T25" fmla="*/ 1 h 747"/>
                      <a:gd name="T26" fmla="*/ 1 w 816"/>
                      <a:gd name="T27" fmla="*/ 1 h 747"/>
                      <a:gd name="T28" fmla="*/ 1 w 816"/>
                      <a:gd name="T29" fmla="*/ 1 h 747"/>
                      <a:gd name="T30" fmla="*/ 1 w 816"/>
                      <a:gd name="T31" fmla="*/ 1 h 747"/>
                      <a:gd name="T32" fmla="*/ 1 w 816"/>
                      <a:gd name="T33" fmla="*/ 1 h 747"/>
                      <a:gd name="T34" fmla="*/ 1 w 816"/>
                      <a:gd name="T35" fmla="*/ 1 h 747"/>
                      <a:gd name="T36" fmla="*/ 1 w 816"/>
                      <a:gd name="T37" fmla="*/ 1 h 747"/>
                      <a:gd name="T38" fmla="*/ 1 w 816"/>
                      <a:gd name="T39" fmla="*/ 1 h 747"/>
                      <a:gd name="T40" fmla="*/ 1 w 816"/>
                      <a:gd name="T41" fmla="*/ 1 h 747"/>
                      <a:gd name="T42" fmla="*/ 1 w 816"/>
                      <a:gd name="T43" fmla="*/ 1 h 747"/>
                      <a:gd name="T44" fmla="*/ 1 w 816"/>
                      <a:gd name="T45" fmla="*/ 1 h 747"/>
                      <a:gd name="T46" fmla="*/ 1 w 816"/>
                      <a:gd name="T47" fmla="*/ 1 h 747"/>
                      <a:gd name="T48" fmla="*/ 1 w 816"/>
                      <a:gd name="T49" fmla="*/ 1 h 747"/>
                      <a:gd name="T50" fmla="*/ 1 w 816"/>
                      <a:gd name="T51" fmla="*/ 1 h 747"/>
                      <a:gd name="T52" fmla="*/ 1 w 816"/>
                      <a:gd name="T53" fmla="*/ 1 h 747"/>
                      <a:gd name="T54" fmla="*/ 1 w 816"/>
                      <a:gd name="T55" fmla="*/ 1 h 747"/>
                      <a:gd name="T56" fmla="*/ 1 w 816"/>
                      <a:gd name="T57" fmla="*/ 1 h 747"/>
                      <a:gd name="T58" fmla="*/ 1 w 816"/>
                      <a:gd name="T59" fmla="*/ 1 h 747"/>
                      <a:gd name="T60" fmla="*/ 1 w 816"/>
                      <a:gd name="T61" fmla="*/ 1 h 747"/>
                      <a:gd name="T62" fmla="*/ 1 w 816"/>
                      <a:gd name="T63" fmla="*/ 1 h 747"/>
                      <a:gd name="T64" fmla="*/ 1 w 816"/>
                      <a:gd name="T65" fmla="*/ 1 h 747"/>
                      <a:gd name="T66" fmla="*/ 1 w 816"/>
                      <a:gd name="T67" fmla="*/ 1 h 747"/>
                      <a:gd name="T68" fmla="*/ 1 w 816"/>
                      <a:gd name="T69" fmla="*/ 1 h 747"/>
                      <a:gd name="T70" fmla="*/ 1 w 816"/>
                      <a:gd name="T71" fmla="*/ 1 h 747"/>
                      <a:gd name="T72" fmla="*/ 1 w 816"/>
                      <a:gd name="T73" fmla="*/ 1 h 747"/>
                      <a:gd name="T74" fmla="*/ 1 w 816"/>
                      <a:gd name="T75" fmla="*/ 1 h 747"/>
                      <a:gd name="T76" fmla="*/ 1 w 816"/>
                      <a:gd name="T77" fmla="*/ 1 h 747"/>
                      <a:gd name="T78" fmla="*/ 1 w 816"/>
                      <a:gd name="T79" fmla="*/ 1 h 747"/>
                      <a:gd name="T80" fmla="*/ 1 w 816"/>
                      <a:gd name="T81" fmla="*/ 1 h 747"/>
                      <a:gd name="T82" fmla="*/ 1 w 816"/>
                      <a:gd name="T83" fmla="*/ 1 h 747"/>
                      <a:gd name="T84" fmla="*/ 1 w 816"/>
                      <a:gd name="T85" fmla="*/ 1 h 747"/>
                      <a:gd name="T86" fmla="*/ 1 w 816"/>
                      <a:gd name="T87" fmla="*/ 1 h 747"/>
                      <a:gd name="T88" fmla="*/ 1 w 816"/>
                      <a:gd name="T89" fmla="*/ 1 h 747"/>
                      <a:gd name="T90" fmla="*/ 1 w 816"/>
                      <a:gd name="T91" fmla="*/ 1 h 747"/>
                      <a:gd name="T92" fmla="*/ 1 w 816"/>
                      <a:gd name="T93" fmla="*/ 1 h 747"/>
                      <a:gd name="T94" fmla="*/ 1 w 816"/>
                      <a:gd name="T95" fmla="*/ 1 h 747"/>
                      <a:gd name="T96" fmla="*/ 1 w 816"/>
                      <a:gd name="T97" fmla="*/ 1 h 747"/>
                      <a:gd name="T98" fmla="*/ 1 w 816"/>
                      <a:gd name="T99" fmla="*/ 1 h 747"/>
                      <a:gd name="T100" fmla="*/ 1 w 816"/>
                      <a:gd name="T101" fmla="*/ 1 h 747"/>
                      <a:gd name="T102" fmla="*/ 1 w 816"/>
                      <a:gd name="T103" fmla="*/ 1 h 747"/>
                      <a:gd name="T104" fmla="*/ 1 w 816"/>
                      <a:gd name="T105" fmla="*/ 1 h 747"/>
                      <a:gd name="T106" fmla="*/ 0 w 816"/>
                      <a:gd name="T107" fmla="*/ 1 h 7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816" h="747">
                        <a:moveTo>
                          <a:pt x="0" y="10"/>
                        </a:move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9" y="0"/>
                        </a:lnTo>
                        <a:lnTo>
                          <a:pt x="27" y="0"/>
                        </a:lnTo>
                        <a:lnTo>
                          <a:pt x="52" y="2"/>
                        </a:lnTo>
                        <a:lnTo>
                          <a:pt x="86" y="3"/>
                        </a:lnTo>
                        <a:lnTo>
                          <a:pt x="127" y="4"/>
                        </a:lnTo>
                        <a:lnTo>
                          <a:pt x="173" y="6"/>
                        </a:lnTo>
                        <a:lnTo>
                          <a:pt x="225" y="7"/>
                        </a:lnTo>
                        <a:lnTo>
                          <a:pt x="281" y="9"/>
                        </a:lnTo>
                        <a:lnTo>
                          <a:pt x="339" y="10"/>
                        </a:lnTo>
                        <a:lnTo>
                          <a:pt x="400" y="12"/>
                        </a:lnTo>
                        <a:lnTo>
                          <a:pt x="461" y="13"/>
                        </a:lnTo>
                        <a:lnTo>
                          <a:pt x="523" y="14"/>
                        </a:lnTo>
                        <a:lnTo>
                          <a:pt x="586" y="17"/>
                        </a:lnTo>
                        <a:lnTo>
                          <a:pt x="645" y="19"/>
                        </a:lnTo>
                        <a:lnTo>
                          <a:pt x="702" y="20"/>
                        </a:lnTo>
                        <a:lnTo>
                          <a:pt x="755" y="22"/>
                        </a:lnTo>
                        <a:lnTo>
                          <a:pt x="805" y="23"/>
                        </a:lnTo>
                        <a:lnTo>
                          <a:pt x="809" y="23"/>
                        </a:lnTo>
                        <a:lnTo>
                          <a:pt x="811" y="23"/>
                        </a:lnTo>
                        <a:lnTo>
                          <a:pt x="814" y="23"/>
                        </a:lnTo>
                        <a:lnTo>
                          <a:pt x="816" y="24"/>
                        </a:lnTo>
                        <a:lnTo>
                          <a:pt x="816" y="27"/>
                        </a:lnTo>
                        <a:lnTo>
                          <a:pt x="816" y="31"/>
                        </a:lnTo>
                        <a:lnTo>
                          <a:pt x="816" y="36"/>
                        </a:lnTo>
                        <a:lnTo>
                          <a:pt x="816" y="40"/>
                        </a:lnTo>
                        <a:lnTo>
                          <a:pt x="813" y="193"/>
                        </a:lnTo>
                        <a:lnTo>
                          <a:pt x="804" y="399"/>
                        </a:lnTo>
                        <a:lnTo>
                          <a:pt x="795" y="605"/>
                        </a:lnTo>
                        <a:lnTo>
                          <a:pt x="788" y="747"/>
                        </a:lnTo>
                        <a:lnTo>
                          <a:pt x="736" y="746"/>
                        </a:lnTo>
                        <a:lnTo>
                          <a:pt x="686" y="744"/>
                        </a:lnTo>
                        <a:lnTo>
                          <a:pt x="636" y="743"/>
                        </a:lnTo>
                        <a:lnTo>
                          <a:pt x="588" y="741"/>
                        </a:lnTo>
                        <a:lnTo>
                          <a:pt x="541" y="740"/>
                        </a:lnTo>
                        <a:lnTo>
                          <a:pt x="495" y="739"/>
                        </a:lnTo>
                        <a:lnTo>
                          <a:pt x="448" y="737"/>
                        </a:lnTo>
                        <a:lnTo>
                          <a:pt x="404" y="736"/>
                        </a:lnTo>
                        <a:lnTo>
                          <a:pt x="357" y="734"/>
                        </a:lnTo>
                        <a:lnTo>
                          <a:pt x="311" y="733"/>
                        </a:lnTo>
                        <a:lnTo>
                          <a:pt x="264" y="731"/>
                        </a:lnTo>
                        <a:lnTo>
                          <a:pt x="218" y="730"/>
                        </a:lnTo>
                        <a:lnTo>
                          <a:pt x="170" y="729"/>
                        </a:lnTo>
                        <a:lnTo>
                          <a:pt x="120" y="727"/>
                        </a:lnTo>
                        <a:lnTo>
                          <a:pt x="70" y="726"/>
                        </a:lnTo>
                        <a:lnTo>
                          <a:pt x="18" y="724"/>
                        </a:lnTo>
                        <a:lnTo>
                          <a:pt x="18" y="546"/>
                        </a:lnTo>
                        <a:lnTo>
                          <a:pt x="9" y="329"/>
                        </a:lnTo>
                        <a:lnTo>
                          <a:pt x="2" y="131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52" name="Freeform 260"/>
                  <p:cNvSpPr>
                    <a:spLocks/>
                  </p:cNvSpPr>
                  <p:nvPr/>
                </p:nvSpPr>
                <p:spPr bwMode="auto">
                  <a:xfrm>
                    <a:off x="3729" y="2092"/>
                    <a:ext cx="1" cy="3"/>
                  </a:xfrm>
                  <a:custGeom>
                    <a:avLst/>
                    <a:gdLst>
                      <a:gd name="T0" fmla="*/ 1 w 1"/>
                      <a:gd name="T1" fmla="*/ 0 h 5"/>
                      <a:gd name="T2" fmla="*/ 1 w 1"/>
                      <a:gd name="T3" fmla="*/ 1 h 5"/>
                      <a:gd name="T4" fmla="*/ 1 w 1"/>
                      <a:gd name="T5" fmla="*/ 1 h 5"/>
                      <a:gd name="T6" fmla="*/ 1 w 1"/>
                      <a:gd name="T7" fmla="*/ 1 h 5"/>
                      <a:gd name="T8" fmla="*/ 0 w 1"/>
                      <a:gd name="T9" fmla="*/ 1 h 5"/>
                      <a:gd name="T10" fmla="*/ 0 w 1"/>
                      <a:gd name="T11" fmla="*/ 1 h 5"/>
                      <a:gd name="T12" fmla="*/ 0 w 1"/>
                      <a:gd name="T13" fmla="*/ 1 h 5"/>
                      <a:gd name="T14" fmla="*/ 0 w 1"/>
                      <a:gd name="T15" fmla="*/ 1 h 5"/>
                      <a:gd name="T16" fmla="*/ 0 w 1"/>
                      <a:gd name="T17" fmla="*/ 0 h 5"/>
                      <a:gd name="T18" fmla="*/ 1 w 1"/>
                      <a:gd name="T19" fmla="*/ 0 h 5"/>
                      <a:gd name="T20" fmla="*/ 1 w 1"/>
                      <a:gd name="T21" fmla="*/ 0 h 5"/>
                      <a:gd name="T22" fmla="*/ 1 w 1"/>
                      <a:gd name="T23" fmla="*/ 0 h 5"/>
                      <a:gd name="T24" fmla="*/ 1 w 1"/>
                      <a:gd name="T25" fmla="*/ 0 h 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" h="5">
                        <a:moveTo>
                          <a:pt x="1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53" name="Freeform 261"/>
                  <p:cNvSpPr>
                    <a:spLocks/>
                  </p:cNvSpPr>
                  <p:nvPr/>
                </p:nvSpPr>
                <p:spPr bwMode="auto">
                  <a:xfrm>
                    <a:off x="3267" y="2049"/>
                    <a:ext cx="440" cy="27"/>
                  </a:xfrm>
                  <a:custGeom>
                    <a:avLst/>
                    <a:gdLst>
                      <a:gd name="T0" fmla="*/ 1 w 776"/>
                      <a:gd name="T1" fmla="*/ 1 h 43"/>
                      <a:gd name="T2" fmla="*/ 1 w 776"/>
                      <a:gd name="T3" fmla="*/ 1 h 43"/>
                      <a:gd name="T4" fmla="*/ 1 w 776"/>
                      <a:gd name="T5" fmla="*/ 1 h 43"/>
                      <a:gd name="T6" fmla="*/ 1 w 776"/>
                      <a:gd name="T7" fmla="*/ 1 h 43"/>
                      <a:gd name="T8" fmla="*/ 1 w 776"/>
                      <a:gd name="T9" fmla="*/ 1 h 43"/>
                      <a:gd name="T10" fmla="*/ 1 w 776"/>
                      <a:gd name="T11" fmla="*/ 1 h 43"/>
                      <a:gd name="T12" fmla="*/ 1 w 776"/>
                      <a:gd name="T13" fmla="*/ 1 h 43"/>
                      <a:gd name="T14" fmla="*/ 1 w 776"/>
                      <a:gd name="T15" fmla="*/ 1 h 43"/>
                      <a:gd name="T16" fmla="*/ 1 w 776"/>
                      <a:gd name="T17" fmla="*/ 1 h 43"/>
                      <a:gd name="T18" fmla="*/ 1 w 776"/>
                      <a:gd name="T19" fmla="*/ 1 h 43"/>
                      <a:gd name="T20" fmla="*/ 1 w 776"/>
                      <a:gd name="T21" fmla="*/ 1 h 43"/>
                      <a:gd name="T22" fmla="*/ 1 w 776"/>
                      <a:gd name="T23" fmla="*/ 1 h 43"/>
                      <a:gd name="T24" fmla="*/ 1 w 776"/>
                      <a:gd name="T25" fmla="*/ 1 h 43"/>
                      <a:gd name="T26" fmla="*/ 1 w 776"/>
                      <a:gd name="T27" fmla="*/ 1 h 43"/>
                      <a:gd name="T28" fmla="*/ 1 w 776"/>
                      <a:gd name="T29" fmla="*/ 1 h 43"/>
                      <a:gd name="T30" fmla="*/ 1 w 776"/>
                      <a:gd name="T31" fmla="*/ 1 h 43"/>
                      <a:gd name="T32" fmla="*/ 1 w 776"/>
                      <a:gd name="T33" fmla="*/ 1 h 43"/>
                      <a:gd name="T34" fmla="*/ 0 w 776"/>
                      <a:gd name="T35" fmla="*/ 1 h 43"/>
                      <a:gd name="T36" fmla="*/ 1 w 776"/>
                      <a:gd name="T37" fmla="*/ 0 h 43"/>
                      <a:gd name="T38" fmla="*/ 1 w 776"/>
                      <a:gd name="T39" fmla="*/ 1 h 43"/>
                      <a:gd name="T40" fmla="*/ 1 w 776"/>
                      <a:gd name="T41" fmla="*/ 1 h 43"/>
                      <a:gd name="T42" fmla="*/ 1 w 776"/>
                      <a:gd name="T43" fmla="*/ 1 h 43"/>
                      <a:gd name="T44" fmla="*/ 1 w 776"/>
                      <a:gd name="T45" fmla="*/ 1 h 43"/>
                      <a:gd name="T46" fmla="*/ 1 w 776"/>
                      <a:gd name="T47" fmla="*/ 1 h 43"/>
                      <a:gd name="T48" fmla="*/ 1 w 776"/>
                      <a:gd name="T49" fmla="*/ 1 h 43"/>
                      <a:gd name="T50" fmla="*/ 1 w 776"/>
                      <a:gd name="T51" fmla="*/ 1 h 43"/>
                      <a:gd name="T52" fmla="*/ 1 w 776"/>
                      <a:gd name="T53" fmla="*/ 1 h 43"/>
                      <a:gd name="T54" fmla="*/ 1 w 776"/>
                      <a:gd name="T55" fmla="*/ 1 h 43"/>
                      <a:gd name="T56" fmla="*/ 1 w 776"/>
                      <a:gd name="T57" fmla="*/ 1 h 43"/>
                      <a:gd name="T58" fmla="*/ 1 w 776"/>
                      <a:gd name="T59" fmla="*/ 1 h 43"/>
                      <a:gd name="T60" fmla="*/ 1 w 776"/>
                      <a:gd name="T61" fmla="*/ 1 h 43"/>
                      <a:gd name="T62" fmla="*/ 1 w 776"/>
                      <a:gd name="T63" fmla="*/ 1 h 43"/>
                      <a:gd name="T64" fmla="*/ 1 w 776"/>
                      <a:gd name="T65" fmla="*/ 1 h 43"/>
                      <a:gd name="T66" fmla="*/ 1 w 776"/>
                      <a:gd name="T67" fmla="*/ 1 h 43"/>
                      <a:gd name="T68" fmla="*/ 1 w 776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76" h="43">
                        <a:moveTo>
                          <a:pt x="776" y="20"/>
                        </a:moveTo>
                        <a:lnTo>
                          <a:pt x="757" y="43"/>
                        </a:lnTo>
                        <a:lnTo>
                          <a:pt x="708" y="40"/>
                        </a:lnTo>
                        <a:lnTo>
                          <a:pt x="662" y="38"/>
                        </a:lnTo>
                        <a:lnTo>
                          <a:pt x="614" y="35"/>
                        </a:lnTo>
                        <a:lnTo>
                          <a:pt x="567" y="34"/>
                        </a:lnTo>
                        <a:lnTo>
                          <a:pt x="519" y="33"/>
                        </a:lnTo>
                        <a:lnTo>
                          <a:pt x="473" y="31"/>
                        </a:lnTo>
                        <a:lnTo>
                          <a:pt x="425" y="31"/>
                        </a:lnTo>
                        <a:lnTo>
                          <a:pt x="378" y="30"/>
                        </a:lnTo>
                        <a:lnTo>
                          <a:pt x="330" y="28"/>
                        </a:lnTo>
                        <a:lnTo>
                          <a:pt x="283" y="28"/>
                        </a:lnTo>
                        <a:lnTo>
                          <a:pt x="235" y="27"/>
                        </a:lnTo>
                        <a:lnTo>
                          <a:pt x="189" y="27"/>
                        </a:lnTo>
                        <a:lnTo>
                          <a:pt x="141" y="25"/>
                        </a:lnTo>
                        <a:lnTo>
                          <a:pt x="94" y="25"/>
                        </a:lnTo>
                        <a:lnTo>
                          <a:pt x="46" y="25"/>
                        </a:lnTo>
                        <a:lnTo>
                          <a:pt x="0" y="24"/>
                        </a:lnTo>
                        <a:lnTo>
                          <a:pt x="32" y="0"/>
                        </a:lnTo>
                        <a:lnTo>
                          <a:pt x="78" y="1"/>
                        </a:lnTo>
                        <a:lnTo>
                          <a:pt x="125" y="1"/>
                        </a:lnTo>
                        <a:lnTo>
                          <a:pt x="171" y="3"/>
                        </a:lnTo>
                        <a:lnTo>
                          <a:pt x="217" y="3"/>
                        </a:lnTo>
                        <a:lnTo>
                          <a:pt x="264" y="4"/>
                        </a:lnTo>
                        <a:lnTo>
                          <a:pt x="310" y="5"/>
                        </a:lnTo>
                        <a:lnTo>
                          <a:pt x="357" y="5"/>
                        </a:lnTo>
                        <a:lnTo>
                          <a:pt x="403" y="7"/>
                        </a:lnTo>
                        <a:lnTo>
                          <a:pt x="450" y="7"/>
                        </a:lnTo>
                        <a:lnTo>
                          <a:pt x="496" y="8"/>
                        </a:lnTo>
                        <a:lnTo>
                          <a:pt x="542" y="10"/>
                        </a:lnTo>
                        <a:lnTo>
                          <a:pt x="591" y="11"/>
                        </a:lnTo>
                        <a:lnTo>
                          <a:pt x="637" y="13"/>
                        </a:lnTo>
                        <a:lnTo>
                          <a:pt x="683" y="15"/>
                        </a:lnTo>
                        <a:lnTo>
                          <a:pt x="730" y="17"/>
                        </a:lnTo>
                        <a:lnTo>
                          <a:pt x="776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54" name="Freeform 262"/>
                  <p:cNvSpPr>
                    <a:spLocks/>
                  </p:cNvSpPr>
                  <p:nvPr/>
                </p:nvSpPr>
                <p:spPr bwMode="auto">
                  <a:xfrm>
                    <a:off x="3234" y="2076"/>
                    <a:ext cx="452" cy="31"/>
                  </a:xfrm>
                  <a:custGeom>
                    <a:avLst/>
                    <a:gdLst>
                      <a:gd name="T0" fmla="*/ 1 w 798"/>
                      <a:gd name="T1" fmla="*/ 1 h 51"/>
                      <a:gd name="T2" fmla="*/ 1 w 798"/>
                      <a:gd name="T3" fmla="*/ 1 h 51"/>
                      <a:gd name="T4" fmla="*/ 1 w 798"/>
                      <a:gd name="T5" fmla="*/ 1 h 51"/>
                      <a:gd name="T6" fmla="*/ 1 w 798"/>
                      <a:gd name="T7" fmla="*/ 1 h 51"/>
                      <a:gd name="T8" fmla="*/ 1 w 798"/>
                      <a:gd name="T9" fmla="*/ 1 h 51"/>
                      <a:gd name="T10" fmla="*/ 1 w 798"/>
                      <a:gd name="T11" fmla="*/ 1 h 51"/>
                      <a:gd name="T12" fmla="*/ 1 w 798"/>
                      <a:gd name="T13" fmla="*/ 1 h 51"/>
                      <a:gd name="T14" fmla="*/ 1 w 798"/>
                      <a:gd name="T15" fmla="*/ 1 h 51"/>
                      <a:gd name="T16" fmla="*/ 1 w 798"/>
                      <a:gd name="T17" fmla="*/ 1 h 51"/>
                      <a:gd name="T18" fmla="*/ 1 w 798"/>
                      <a:gd name="T19" fmla="*/ 1 h 51"/>
                      <a:gd name="T20" fmla="*/ 1 w 798"/>
                      <a:gd name="T21" fmla="*/ 1 h 51"/>
                      <a:gd name="T22" fmla="*/ 1 w 798"/>
                      <a:gd name="T23" fmla="*/ 1 h 51"/>
                      <a:gd name="T24" fmla="*/ 1 w 798"/>
                      <a:gd name="T25" fmla="*/ 1 h 51"/>
                      <a:gd name="T26" fmla="*/ 1 w 798"/>
                      <a:gd name="T27" fmla="*/ 1 h 51"/>
                      <a:gd name="T28" fmla="*/ 1 w 798"/>
                      <a:gd name="T29" fmla="*/ 1 h 51"/>
                      <a:gd name="T30" fmla="*/ 1 w 798"/>
                      <a:gd name="T31" fmla="*/ 1 h 51"/>
                      <a:gd name="T32" fmla="*/ 1 w 798"/>
                      <a:gd name="T33" fmla="*/ 1 h 51"/>
                      <a:gd name="T34" fmla="*/ 0 w 798"/>
                      <a:gd name="T35" fmla="*/ 1 h 51"/>
                      <a:gd name="T36" fmla="*/ 1 w 798"/>
                      <a:gd name="T37" fmla="*/ 0 h 51"/>
                      <a:gd name="T38" fmla="*/ 1 w 798"/>
                      <a:gd name="T39" fmla="*/ 1 h 51"/>
                      <a:gd name="T40" fmla="*/ 1 w 798"/>
                      <a:gd name="T41" fmla="*/ 1 h 51"/>
                      <a:gd name="T42" fmla="*/ 1 w 798"/>
                      <a:gd name="T43" fmla="*/ 1 h 51"/>
                      <a:gd name="T44" fmla="*/ 1 w 798"/>
                      <a:gd name="T45" fmla="*/ 1 h 51"/>
                      <a:gd name="T46" fmla="*/ 1 w 798"/>
                      <a:gd name="T47" fmla="*/ 1 h 51"/>
                      <a:gd name="T48" fmla="*/ 1 w 798"/>
                      <a:gd name="T49" fmla="*/ 1 h 51"/>
                      <a:gd name="T50" fmla="*/ 1 w 798"/>
                      <a:gd name="T51" fmla="*/ 1 h 51"/>
                      <a:gd name="T52" fmla="*/ 1 w 798"/>
                      <a:gd name="T53" fmla="*/ 1 h 51"/>
                      <a:gd name="T54" fmla="*/ 1 w 798"/>
                      <a:gd name="T55" fmla="*/ 1 h 51"/>
                      <a:gd name="T56" fmla="*/ 1 w 798"/>
                      <a:gd name="T57" fmla="*/ 1 h 51"/>
                      <a:gd name="T58" fmla="*/ 1 w 798"/>
                      <a:gd name="T59" fmla="*/ 1 h 51"/>
                      <a:gd name="T60" fmla="*/ 1 w 798"/>
                      <a:gd name="T61" fmla="*/ 1 h 51"/>
                      <a:gd name="T62" fmla="*/ 1 w 798"/>
                      <a:gd name="T63" fmla="*/ 1 h 51"/>
                      <a:gd name="T64" fmla="*/ 1 w 798"/>
                      <a:gd name="T65" fmla="*/ 1 h 51"/>
                      <a:gd name="T66" fmla="*/ 1 w 798"/>
                      <a:gd name="T67" fmla="*/ 1 h 51"/>
                      <a:gd name="T68" fmla="*/ 1 w 798"/>
                      <a:gd name="T69" fmla="*/ 1 h 5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98" h="51">
                        <a:moveTo>
                          <a:pt x="798" y="22"/>
                        </a:moveTo>
                        <a:lnTo>
                          <a:pt x="775" y="51"/>
                        </a:lnTo>
                        <a:lnTo>
                          <a:pt x="726" y="48"/>
                        </a:lnTo>
                        <a:lnTo>
                          <a:pt x="678" y="45"/>
                        </a:lnTo>
                        <a:lnTo>
                          <a:pt x="630" y="44"/>
                        </a:lnTo>
                        <a:lnTo>
                          <a:pt x="582" y="41"/>
                        </a:lnTo>
                        <a:lnTo>
                          <a:pt x="534" y="39"/>
                        </a:lnTo>
                        <a:lnTo>
                          <a:pt x="485" y="37"/>
                        </a:lnTo>
                        <a:lnTo>
                          <a:pt x="437" y="35"/>
                        </a:lnTo>
                        <a:lnTo>
                          <a:pt x="387" y="34"/>
                        </a:lnTo>
                        <a:lnTo>
                          <a:pt x="339" y="32"/>
                        </a:lnTo>
                        <a:lnTo>
                          <a:pt x="291" y="31"/>
                        </a:lnTo>
                        <a:lnTo>
                          <a:pt x="243" y="29"/>
                        </a:lnTo>
                        <a:lnTo>
                          <a:pt x="194" y="29"/>
                        </a:lnTo>
                        <a:lnTo>
                          <a:pt x="146" y="28"/>
                        </a:lnTo>
                        <a:lnTo>
                          <a:pt x="96" y="27"/>
                        </a:lnTo>
                        <a:lnTo>
                          <a:pt x="48" y="27"/>
                        </a:lnTo>
                        <a:lnTo>
                          <a:pt x="0" y="25"/>
                        </a:lnTo>
                        <a:lnTo>
                          <a:pt x="34" y="0"/>
                        </a:lnTo>
                        <a:lnTo>
                          <a:pt x="69" y="1"/>
                        </a:lnTo>
                        <a:lnTo>
                          <a:pt x="110" y="1"/>
                        </a:lnTo>
                        <a:lnTo>
                          <a:pt x="153" y="2"/>
                        </a:lnTo>
                        <a:lnTo>
                          <a:pt x="198" y="4"/>
                        </a:lnTo>
                        <a:lnTo>
                          <a:pt x="246" y="5"/>
                        </a:lnTo>
                        <a:lnTo>
                          <a:pt x="296" y="7"/>
                        </a:lnTo>
                        <a:lnTo>
                          <a:pt x="346" y="8"/>
                        </a:lnTo>
                        <a:lnTo>
                          <a:pt x="398" y="10"/>
                        </a:lnTo>
                        <a:lnTo>
                          <a:pt x="451" y="11"/>
                        </a:lnTo>
                        <a:lnTo>
                          <a:pt x="503" y="14"/>
                        </a:lnTo>
                        <a:lnTo>
                          <a:pt x="555" y="15"/>
                        </a:lnTo>
                        <a:lnTo>
                          <a:pt x="607" y="17"/>
                        </a:lnTo>
                        <a:lnTo>
                          <a:pt x="657" y="18"/>
                        </a:lnTo>
                        <a:lnTo>
                          <a:pt x="707" y="20"/>
                        </a:lnTo>
                        <a:lnTo>
                          <a:pt x="753" y="21"/>
                        </a:lnTo>
                        <a:lnTo>
                          <a:pt x="798" y="22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55" name="Freeform 263"/>
                  <p:cNvSpPr>
                    <a:spLocks/>
                  </p:cNvSpPr>
                  <p:nvPr/>
                </p:nvSpPr>
                <p:spPr bwMode="auto">
                  <a:xfrm>
                    <a:off x="3253" y="2064"/>
                    <a:ext cx="443" cy="25"/>
                  </a:xfrm>
                  <a:custGeom>
                    <a:avLst/>
                    <a:gdLst>
                      <a:gd name="T0" fmla="*/ 1 w 782"/>
                      <a:gd name="T1" fmla="*/ 1 h 41"/>
                      <a:gd name="T2" fmla="*/ 1 w 782"/>
                      <a:gd name="T3" fmla="*/ 1 h 41"/>
                      <a:gd name="T4" fmla="*/ 1 w 782"/>
                      <a:gd name="T5" fmla="*/ 1 h 41"/>
                      <a:gd name="T6" fmla="*/ 1 w 782"/>
                      <a:gd name="T7" fmla="*/ 1 h 41"/>
                      <a:gd name="T8" fmla="*/ 1 w 782"/>
                      <a:gd name="T9" fmla="*/ 1 h 41"/>
                      <a:gd name="T10" fmla="*/ 1 w 782"/>
                      <a:gd name="T11" fmla="*/ 1 h 41"/>
                      <a:gd name="T12" fmla="*/ 1 w 782"/>
                      <a:gd name="T13" fmla="*/ 1 h 41"/>
                      <a:gd name="T14" fmla="*/ 1 w 782"/>
                      <a:gd name="T15" fmla="*/ 1 h 41"/>
                      <a:gd name="T16" fmla="*/ 1 w 782"/>
                      <a:gd name="T17" fmla="*/ 1 h 41"/>
                      <a:gd name="T18" fmla="*/ 1 w 782"/>
                      <a:gd name="T19" fmla="*/ 1 h 41"/>
                      <a:gd name="T20" fmla="*/ 1 w 782"/>
                      <a:gd name="T21" fmla="*/ 1 h 41"/>
                      <a:gd name="T22" fmla="*/ 1 w 782"/>
                      <a:gd name="T23" fmla="*/ 1 h 41"/>
                      <a:gd name="T24" fmla="*/ 1 w 782"/>
                      <a:gd name="T25" fmla="*/ 1 h 41"/>
                      <a:gd name="T26" fmla="*/ 1 w 782"/>
                      <a:gd name="T27" fmla="*/ 1 h 41"/>
                      <a:gd name="T28" fmla="*/ 1 w 782"/>
                      <a:gd name="T29" fmla="*/ 1 h 41"/>
                      <a:gd name="T30" fmla="*/ 1 w 782"/>
                      <a:gd name="T31" fmla="*/ 1 h 41"/>
                      <a:gd name="T32" fmla="*/ 1 w 782"/>
                      <a:gd name="T33" fmla="*/ 1 h 41"/>
                      <a:gd name="T34" fmla="*/ 0 w 782"/>
                      <a:gd name="T35" fmla="*/ 1 h 41"/>
                      <a:gd name="T36" fmla="*/ 1 w 782"/>
                      <a:gd name="T37" fmla="*/ 0 h 41"/>
                      <a:gd name="T38" fmla="*/ 1 w 782"/>
                      <a:gd name="T39" fmla="*/ 1 h 41"/>
                      <a:gd name="T40" fmla="*/ 1 w 782"/>
                      <a:gd name="T41" fmla="*/ 1 h 41"/>
                      <a:gd name="T42" fmla="*/ 1 w 782"/>
                      <a:gd name="T43" fmla="*/ 1 h 41"/>
                      <a:gd name="T44" fmla="*/ 1 w 782"/>
                      <a:gd name="T45" fmla="*/ 1 h 41"/>
                      <a:gd name="T46" fmla="*/ 1 w 782"/>
                      <a:gd name="T47" fmla="*/ 1 h 41"/>
                      <a:gd name="T48" fmla="*/ 1 w 782"/>
                      <a:gd name="T49" fmla="*/ 1 h 41"/>
                      <a:gd name="T50" fmla="*/ 1 w 782"/>
                      <a:gd name="T51" fmla="*/ 1 h 41"/>
                      <a:gd name="T52" fmla="*/ 1 w 782"/>
                      <a:gd name="T53" fmla="*/ 1 h 41"/>
                      <a:gd name="T54" fmla="*/ 1 w 782"/>
                      <a:gd name="T55" fmla="*/ 1 h 41"/>
                      <a:gd name="T56" fmla="*/ 1 w 782"/>
                      <a:gd name="T57" fmla="*/ 1 h 41"/>
                      <a:gd name="T58" fmla="*/ 1 w 782"/>
                      <a:gd name="T59" fmla="*/ 1 h 41"/>
                      <a:gd name="T60" fmla="*/ 1 w 782"/>
                      <a:gd name="T61" fmla="*/ 1 h 41"/>
                      <a:gd name="T62" fmla="*/ 1 w 782"/>
                      <a:gd name="T63" fmla="*/ 1 h 41"/>
                      <a:gd name="T64" fmla="*/ 1 w 782"/>
                      <a:gd name="T65" fmla="*/ 1 h 41"/>
                      <a:gd name="T66" fmla="*/ 1 w 782"/>
                      <a:gd name="T67" fmla="*/ 1 h 41"/>
                      <a:gd name="T68" fmla="*/ 1 w 782"/>
                      <a:gd name="T69" fmla="*/ 1 h 4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2" h="41">
                        <a:moveTo>
                          <a:pt x="782" y="19"/>
                        </a:moveTo>
                        <a:lnTo>
                          <a:pt x="764" y="41"/>
                        </a:lnTo>
                        <a:lnTo>
                          <a:pt x="719" y="40"/>
                        </a:lnTo>
                        <a:lnTo>
                          <a:pt x="673" y="39"/>
                        </a:lnTo>
                        <a:lnTo>
                          <a:pt x="623" y="37"/>
                        </a:lnTo>
                        <a:lnTo>
                          <a:pt x="573" y="36"/>
                        </a:lnTo>
                        <a:lnTo>
                          <a:pt x="521" y="34"/>
                        </a:lnTo>
                        <a:lnTo>
                          <a:pt x="469" y="33"/>
                        </a:lnTo>
                        <a:lnTo>
                          <a:pt x="417" y="30"/>
                        </a:lnTo>
                        <a:lnTo>
                          <a:pt x="364" y="29"/>
                        </a:lnTo>
                        <a:lnTo>
                          <a:pt x="312" y="27"/>
                        </a:lnTo>
                        <a:lnTo>
                          <a:pt x="262" y="26"/>
                        </a:lnTo>
                        <a:lnTo>
                          <a:pt x="212" y="24"/>
                        </a:lnTo>
                        <a:lnTo>
                          <a:pt x="164" y="23"/>
                        </a:lnTo>
                        <a:lnTo>
                          <a:pt x="119" y="21"/>
                        </a:lnTo>
                        <a:lnTo>
                          <a:pt x="76" y="20"/>
                        </a:lnTo>
                        <a:lnTo>
                          <a:pt x="35" y="20"/>
                        </a:lnTo>
                        <a:lnTo>
                          <a:pt x="0" y="19"/>
                        </a:lnTo>
                        <a:lnTo>
                          <a:pt x="25" y="0"/>
                        </a:lnTo>
                        <a:lnTo>
                          <a:pt x="71" y="1"/>
                        </a:lnTo>
                        <a:lnTo>
                          <a:pt x="119" y="1"/>
                        </a:lnTo>
                        <a:lnTo>
                          <a:pt x="166" y="1"/>
                        </a:lnTo>
                        <a:lnTo>
                          <a:pt x="214" y="3"/>
                        </a:lnTo>
                        <a:lnTo>
                          <a:pt x="260" y="3"/>
                        </a:lnTo>
                        <a:lnTo>
                          <a:pt x="308" y="4"/>
                        </a:lnTo>
                        <a:lnTo>
                          <a:pt x="355" y="4"/>
                        </a:lnTo>
                        <a:lnTo>
                          <a:pt x="403" y="6"/>
                        </a:lnTo>
                        <a:lnTo>
                          <a:pt x="450" y="7"/>
                        </a:lnTo>
                        <a:lnTo>
                          <a:pt x="498" y="7"/>
                        </a:lnTo>
                        <a:lnTo>
                          <a:pt x="544" y="9"/>
                        </a:lnTo>
                        <a:lnTo>
                          <a:pt x="592" y="10"/>
                        </a:lnTo>
                        <a:lnTo>
                          <a:pt x="639" y="11"/>
                        </a:lnTo>
                        <a:lnTo>
                          <a:pt x="687" y="14"/>
                        </a:lnTo>
                        <a:lnTo>
                          <a:pt x="733" y="16"/>
                        </a:lnTo>
                        <a:lnTo>
                          <a:pt x="782" y="19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56" name="Freeform 264"/>
                  <p:cNvSpPr>
                    <a:spLocks/>
                  </p:cNvSpPr>
                  <p:nvPr/>
                </p:nvSpPr>
                <p:spPr bwMode="auto">
                  <a:xfrm>
                    <a:off x="3644" y="2034"/>
                    <a:ext cx="91" cy="537"/>
                  </a:xfrm>
                  <a:custGeom>
                    <a:avLst/>
                    <a:gdLst>
                      <a:gd name="T0" fmla="*/ 1 w 160"/>
                      <a:gd name="T1" fmla="*/ 1 h 881"/>
                      <a:gd name="T2" fmla="*/ 1 w 160"/>
                      <a:gd name="T3" fmla="*/ 1 h 881"/>
                      <a:gd name="T4" fmla="*/ 1 w 160"/>
                      <a:gd name="T5" fmla="*/ 1 h 881"/>
                      <a:gd name="T6" fmla="*/ 1 w 160"/>
                      <a:gd name="T7" fmla="*/ 1 h 881"/>
                      <a:gd name="T8" fmla="*/ 1 w 160"/>
                      <a:gd name="T9" fmla="*/ 0 h 881"/>
                      <a:gd name="T10" fmla="*/ 1 w 160"/>
                      <a:gd name="T11" fmla="*/ 1 h 881"/>
                      <a:gd name="T12" fmla="*/ 1 w 160"/>
                      <a:gd name="T13" fmla="*/ 1 h 881"/>
                      <a:gd name="T14" fmla="*/ 1 w 160"/>
                      <a:gd name="T15" fmla="*/ 1 h 881"/>
                      <a:gd name="T16" fmla="*/ 1 w 160"/>
                      <a:gd name="T17" fmla="*/ 1 h 881"/>
                      <a:gd name="T18" fmla="*/ 1 w 160"/>
                      <a:gd name="T19" fmla="*/ 1 h 881"/>
                      <a:gd name="T20" fmla="*/ 1 w 160"/>
                      <a:gd name="T21" fmla="*/ 1 h 881"/>
                      <a:gd name="T22" fmla="*/ 1 w 160"/>
                      <a:gd name="T23" fmla="*/ 1 h 881"/>
                      <a:gd name="T24" fmla="*/ 1 w 160"/>
                      <a:gd name="T25" fmla="*/ 1 h 881"/>
                      <a:gd name="T26" fmla="*/ 1 w 160"/>
                      <a:gd name="T27" fmla="*/ 1 h 881"/>
                      <a:gd name="T28" fmla="*/ 1 w 160"/>
                      <a:gd name="T29" fmla="*/ 1 h 881"/>
                      <a:gd name="T30" fmla="*/ 1 w 160"/>
                      <a:gd name="T31" fmla="*/ 1 h 881"/>
                      <a:gd name="T32" fmla="*/ 1 w 160"/>
                      <a:gd name="T33" fmla="*/ 1 h 881"/>
                      <a:gd name="T34" fmla="*/ 1 w 160"/>
                      <a:gd name="T35" fmla="*/ 1 h 881"/>
                      <a:gd name="T36" fmla="*/ 1 w 160"/>
                      <a:gd name="T37" fmla="*/ 1 h 881"/>
                      <a:gd name="T38" fmla="*/ 1 w 160"/>
                      <a:gd name="T39" fmla="*/ 1 h 881"/>
                      <a:gd name="T40" fmla="*/ 1 w 160"/>
                      <a:gd name="T41" fmla="*/ 1 h 881"/>
                      <a:gd name="T42" fmla="*/ 1 w 160"/>
                      <a:gd name="T43" fmla="*/ 1 h 881"/>
                      <a:gd name="T44" fmla="*/ 1 w 160"/>
                      <a:gd name="T45" fmla="*/ 1 h 881"/>
                      <a:gd name="T46" fmla="*/ 1 w 160"/>
                      <a:gd name="T47" fmla="*/ 1 h 881"/>
                      <a:gd name="T48" fmla="*/ 1 w 160"/>
                      <a:gd name="T49" fmla="*/ 1 h 881"/>
                      <a:gd name="T50" fmla="*/ 0 w 160"/>
                      <a:gd name="T51" fmla="*/ 1 h 881"/>
                      <a:gd name="T52" fmla="*/ 1 w 160"/>
                      <a:gd name="T53" fmla="*/ 1 h 881"/>
                      <a:gd name="T54" fmla="*/ 1 w 160"/>
                      <a:gd name="T55" fmla="*/ 1 h 881"/>
                      <a:gd name="T56" fmla="*/ 1 w 160"/>
                      <a:gd name="T57" fmla="*/ 1 h 881"/>
                      <a:gd name="T58" fmla="*/ 1 w 160"/>
                      <a:gd name="T59" fmla="*/ 1 h 881"/>
                      <a:gd name="T60" fmla="*/ 1 w 160"/>
                      <a:gd name="T61" fmla="*/ 1 h 881"/>
                      <a:gd name="T62" fmla="*/ 1 w 160"/>
                      <a:gd name="T63" fmla="*/ 1 h 881"/>
                      <a:gd name="T64" fmla="*/ 1 w 160"/>
                      <a:gd name="T65" fmla="*/ 1 h 881"/>
                      <a:gd name="T66" fmla="*/ 1 w 160"/>
                      <a:gd name="T67" fmla="*/ 1 h 881"/>
                      <a:gd name="T68" fmla="*/ 1 w 160"/>
                      <a:gd name="T69" fmla="*/ 1 h 881"/>
                      <a:gd name="T70" fmla="*/ 1 w 160"/>
                      <a:gd name="T71" fmla="*/ 1 h 881"/>
                      <a:gd name="T72" fmla="*/ 1 w 160"/>
                      <a:gd name="T73" fmla="*/ 1 h 881"/>
                      <a:gd name="T74" fmla="*/ 1 w 160"/>
                      <a:gd name="T75" fmla="*/ 1 h 881"/>
                      <a:gd name="T76" fmla="*/ 1 w 160"/>
                      <a:gd name="T77" fmla="*/ 1 h 881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0" t="0" r="r" b="b"/>
                    <a:pathLst>
                      <a:path w="160" h="881">
                        <a:moveTo>
                          <a:pt x="50" y="120"/>
                        </a:moveTo>
                        <a:lnTo>
                          <a:pt x="73" y="91"/>
                        </a:lnTo>
                        <a:lnTo>
                          <a:pt x="91" y="69"/>
                        </a:lnTo>
                        <a:lnTo>
                          <a:pt x="110" y="46"/>
                        </a:lnTo>
                        <a:lnTo>
                          <a:pt x="148" y="0"/>
                        </a:lnTo>
                        <a:lnTo>
                          <a:pt x="150" y="10"/>
                        </a:lnTo>
                        <a:lnTo>
                          <a:pt x="150" y="22"/>
                        </a:lnTo>
                        <a:lnTo>
                          <a:pt x="150" y="33"/>
                        </a:lnTo>
                        <a:lnTo>
                          <a:pt x="150" y="47"/>
                        </a:lnTo>
                        <a:lnTo>
                          <a:pt x="150" y="53"/>
                        </a:lnTo>
                        <a:lnTo>
                          <a:pt x="150" y="59"/>
                        </a:lnTo>
                        <a:lnTo>
                          <a:pt x="150" y="66"/>
                        </a:lnTo>
                        <a:lnTo>
                          <a:pt x="150" y="71"/>
                        </a:lnTo>
                        <a:lnTo>
                          <a:pt x="150" y="77"/>
                        </a:lnTo>
                        <a:lnTo>
                          <a:pt x="150" y="83"/>
                        </a:lnTo>
                        <a:lnTo>
                          <a:pt x="150" y="90"/>
                        </a:lnTo>
                        <a:lnTo>
                          <a:pt x="150" y="96"/>
                        </a:lnTo>
                        <a:lnTo>
                          <a:pt x="150" y="97"/>
                        </a:lnTo>
                        <a:lnTo>
                          <a:pt x="150" y="98"/>
                        </a:lnTo>
                        <a:lnTo>
                          <a:pt x="150" y="100"/>
                        </a:lnTo>
                        <a:lnTo>
                          <a:pt x="150" y="101"/>
                        </a:lnTo>
                        <a:lnTo>
                          <a:pt x="153" y="258"/>
                        </a:lnTo>
                        <a:lnTo>
                          <a:pt x="155" y="435"/>
                        </a:lnTo>
                        <a:lnTo>
                          <a:pt x="158" y="597"/>
                        </a:lnTo>
                        <a:lnTo>
                          <a:pt x="160" y="710"/>
                        </a:lnTo>
                        <a:lnTo>
                          <a:pt x="0" y="881"/>
                        </a:lnTo>
                        <a:lnTo>
                          <a:pt x="7" y="739"/>
                        </a:lnTo>
                        <a:lnTo>
                          <a:pt x="16" y="533"/>
                        </a:lnTo>
                        <a:lnTo>
                          <a:pt x="25" y="327"/>
                        </a:lnTo>
                        <a:lnTo>
                          <a:pt x="28" y="174"/>
                        </a:lnTo>
                        <a:lnTo>
                          <a:pt x="28" y="170"/>
                        </a:lnTo>
                        <a:lnTo>
                          <a:pt x="28" y="165"/>
                        </a:lnTo>
                        <a:lnTo>
                          <a:pt x="28" y="161"/>
                        </a:lnTo>
                        <a:lnTo>
                          <a:pt x="28" y="158"/>
                        </a:lnTo>
                        <a:lnTo>
                          <a:pt x="26" y="157"/>
                        </a:lnTo>
                        <a:lnTo>
                          <a:pt x="23" y="157"/>
                        </a:lnTo>
                        <a:lnTo>
                          <a:pt x="21" y="157"/>
                        </a:lnTo>
                        <a:lnTo>
                          <a:pt x="17" y="157"/>
                        </a:lnTo>
                        <a:lnTo>
                          <a:pt x="50" y="12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346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2470" y="2835"/>
                  <a:ext cx="375" cy="4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400">
                      <a:latin typeface="Lucida Console" panose="020B0609040504020204" pitchFamily="49" charset="0"/>
                      <a:ea typeface="HY엽서L" panose="02030600000101010101" pitchFamily="18" charset="-127"/>
                    </a:rPr>
                    <a:t>A</a:t>
                  </a:r>
                </a:p>
              </p:txBody>
            </p:sp>
          </p:grpSp>
          <p:grpSp>
            <p:nvGrpSpPr>
              <p:cNvPr id="7319" name="Group 266"/>
              <p:cNvGrpSpPr>
                <a:grpSpLocks/>
              </p:cNvGrpSpPr>
              <p:nvPr/>
            </p:nvGrpSpPr>
            <p:grpSpPr bwMode="auto">
              <a:xfrm>
                <a:off x="1785" y="2299"/>
                <a:ext cx="506" cy="442"/>
                <a:chOff x="2336" y="2568"/>
                <a:chExt cx="567" cy="711"/>
              </a:xfrm>
            </p:grpSpPr>
            <p:grpSp>
              <p:nvGrpSpPr>
                <p:cNvPr id="7333" name="Group 267"/>
                <p:cNvGrpSpPr>
                  <a:grpSpLocks/>
                </p:cNvGrpSpPr>
                <p:nvPr/>
              </p:nvGrpSpPr>
              <p:grpSpPr bwMode="auto">
                <a:xfrm>
                  <a:off x="2336" y="2568"/>
                  <a:ext cx="567" cy="552"/>
                  <a:chOff x="3168" y="2019"/>
                  <a:chExt cx="567" cy="552"/>
                </a:xfrm>
              </p:grpSpPr>
              <p:sp>
                <p:nvSpPr>
                  <p:cNvPr id="7335" name="Freeform 268"/>
                  <p:cNvSpPr>
                    <a:spLocks/>
                  </p:cNvSpPr>
                  <p:nvPr/>
                </p:nvSpPr>
                <p:spPr bwMode="auto">
                  <a:xfrm>
                    <a:off x="3187" y="2509"/>
                    <a:ext cx="444" cy="43"/>
                  </a:xfrm>
                  <a:custGeom>
                    <a:avLst/>
                    <a:gdLst>
                      <a:gd name="T0" fmla="*/ 0 w 783"/>
                      <a:gd name="T1" fmla="*/ 1 h 70"/>
                      <a:gd name="T2" fmla="*/ 1 w 783"/>
                      <a:gd name="T3" fmla="*/ 0 h 70"/>
                      <a:gd name="T4" fmla="*/ 1 w 783"/>
                      <a:gd name="T5" fmla="*/ 0 h 70"/>
                      <a:gd name="T6" fmla="*/ 1 w 783"/>
                      <a:gd name="T7" fmla="*/ 0 h 70"/>
                      <a:gd name="T8" fmla="*/ 1 w 783"/>
                      <a:gd name="T9" fmla="*/ 0 h 70"/>
                      <a:gd name="T10" fmla="*/ 1 w 783"/>
                      <a:gd name="T11" fmla="*/ 1 h 70"/>
                      <a:gd name="T12" fmla="*/ 1 w 783"/>
                      <a:gd name="T13" fmla="*/ 1 h 70"/>
                      <a:gd name="T14" fmla="*/ 1 w 783"/>
                      <a:gd name="T15" fmla="*/ 1 h 70"/>
                      <a:gd name="T16" fmla="*/ 1 w 783"/>
                      <a:gd name="T17" fmla="*/ 1 h 70"/>
                      <a:gd name="T18" fmla="*/ 1 w 783"/>
                      <a:gd name="T19" fmla="*/ 1 h 70"/>
                      <a:gd name="T20" fmla="*/ 1 w 783"/>
                      <a:gd name="T21" fmla="*/ 1 h 70"/>
                      <a:gd name="T22" fmla="*/ 1 w 783"/>
                      <a:gd name="T23" fmla="*/ 1 h 70"/>
                      <a:gd name="T24" fmla="*/ 1 w 783"/>
                      <a:gd name="T25" fmla="*/ 1 h 70"/>
                      <a:gd name="T26" fmla="*/ 1 w 783"/>
                      <a:gd name="T27" fmla="*/ 1 h 70"/>
                      <a:gd name="T28" fmla="*/ 1 w 783"/>
                      <a:gd name="T29" fmla="*/ 1 h 70"/>
                      <a:gd name="T30" fmla="*/ 1 w 783"/>
                      <a:gd name="T31" fmla="*/ 1 h 70"/>
                      <a:gd name="T32" fmla="*/ 1 w 783"/>
                      <a:gd name="T33" fmla="*/ 1 h 70"/>
                      <a:gd name="T34" fmla="*/ 1 w 783"/>
                      <a:gd name="T35" fmla="*/ 1 h 70"/>
                      <a:gd name="T36" fmla="*/ 1 w 783"/>
                      <a:gd name="T37" fmla="*/ 1 h 70"/>
                      <a:gd name="T38" fmla="*/ 1 w 783"/>
                      <a:gd name="T39" fmla="*/ 1 h 70"/>
                      <a:gd name="T40" fmla="*/ 1 w 783"/>
                      <a:gd name="T41" fmla="*/ 1 h 70"/>
                      <a:gd name="T42" fmla="*/ 1 w 783"/>
                      <a:gd name="T43" fmla="*/ 1 h 70"/>
                      <a:gd name="T44" fmla="*/ 1 w 783"/>
                      <a:gd name="T45" fmla="*/ 1 h 70"/>
                      <a:gd name="T46" fmla="*/ 1 w 783"/>
                      <a:gd name="T47" fmla="*/ 1 h 70"/>
                      <a:gd name="T48" fmla="*/ 1 w 783"/>
                      <a:gd name="T49" fmla="*/ 1 h 70"/>
                      <a:gd name="T50" fmla="*/ 1 w 783"/>
                      <a:gd name="T51" fmla="*/ 1 h 70"/>
                      <a:gd name="T52" fmla="*/ 1 w 783"/>
                      <a:gd name="T53" fmla="*/ 1 h 70"/>
                      <a:gd name="T54" fmla="*/ 1 w 783"/>
                      <a:gd name="T55" fmla="*/ 1 h 70"/>
                      <a:gd name="T56" fmla="*/ 1 w 783"/>
                      <a:gd name="T57" fmla="*/ 1 h 70"/>
                      <a:gd name="T58" fmla="*/ 1 w 783"/>
                      <a:gd name="T59" fmla="*/ 1 h 70"/>
                      <a:gd name="T60" fmla="*/ 1 w 783"/>
                      <a:gd name="T61" fmla="*/ 1 h 70"/>
                      <a:gd name="T62" fmla="*/ 1 w 783"/>
                      <a:gd name="T63" fmla="*/ 1 h 70"/>
                      <a:gd name="T64" fmla="*/ 1 w 783"/>
                      <a:gd name="T65" fmla="*/ 1 h 70"/>
                      <a:gd name="T66" fmla="*/ 1 w 783"/>
                      <a:gd name="T67" fmla="*/ 1 h 70"/>
                      <a:gd name="T68" fmla="*/ 0 w 783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3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7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1" y="4"/>
                        </a:lnTo>
                        <a:lnTo>
                          <a:pt x="358" y="6"/>
                        </a:lnTo>
                        <a:lnTo>
                          <a:pt x="417" y="7"/>
                        </a:lnTo>
                        <a:lnTo>
                          <a:pt x="478" y="8"/>
                        </a:lnTo>
                        <a:lnTo>
                          <a:pt x="539" y="10"/>
                        </a:lnTo>
                        <a:lnTo>
                          <a:pt x="596" y="13"/>
                        </a:lnTo>
                        <a:lnTo>
                          <a:pt x="651" y="16"/>
                        </a:lnTo>
                        <a:lnTo>
                          <a:pt x="701" y="18"/>
                        </a:lnTo>
                        <a:lnTo>
                          <a:pt x="746" y="21"/>
                        </a:lnTo>
                        <a:lnTo>
                          <a:pt x="783" y="24"/>
                        </a:lnTo>
                        <a:lnTo>
                          <a:pt x="746" y="70"/>
                        </a:lnTo>
                        <a:lnTo>
                          <a:pt x="699" y="67"/>
                        </a:lnTo>
                        <a:lnTo>
                          <a:pt x="653" y="65"/>
                        </a:lnTo>
                        <a:lnTo>
                          <a:pt x="605" y="63"/>
                        </a:lnTo>
                        <a:lnTo>
                          <a:pt x="558" y="61"/>
                        </a:lnTo>
                        <a:lnTo>
                          <a:pt x="512" y="60"/>
                        </a:lnTo>
                        <a:lnTo>
                          <a:pt x="466" y="58"/>
                        </a:lnTo>
                        <a:lnTo>
                          <a:pt x="419" y="57"/>
                        </a:lnTo>
                        <a:lnTo>
                          <a:pt x="373" y="57"/>
                        </a:lnTo>
                        <a:lnTo>
                          <a:pt x="326" y="55"/>
                        </a:lnTo>
                        <a:lnTo>
                          <a:pt x="280" y="55"/>
                        </a:lnTo>
                        <a:lnTo>
                          <a:pt x="233" y="54"/>
                        </a:lnTo>
                        <a:lnTo>
                          <a:pt x="187" y="53"/>
                        </a:lnTo>
                        <a:lnTo>
                          <a:pt x="141" y="53"/>
                        </a:lnTo>
                        <a:lnTo>
                          <a:pt x="92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6" name="Freeform 269"/>
                  <p:cNvSpPr>
                    <a:spLocks/>
                  </p:cNvSpPr>
                  <p:nvPr/>
                </p:nvSpPr>
                <p:spPr bwMode="auto">
                  <a:xfrm>
                    <a:off x="3168" y="2540"/>
                    <a:ext cx="442" cy="26"/>
                  </a:xfrm>
                  <a:custGeom>
                    <a:avLst/>
                    <a:gdLst>
                      <a:gd name="T0" fmla="*/ 1 w 779"/>
                      <a:gd name="T1" fmla="*/ 1 h 43"/>
                      <a:gd name="T2" fmla="*/ 1 w 779"/>
                      <a:gd name="T3" fmla="*/ 1 h 43"/>
                      <a:gd name="T4" fmla="*/ 1 w 779"/>
                      <a:gd name="T5" fmla="*/ 1 h 43"/>
                      <a:gd name="T6" fmla="*/ 1 w 779"/>
                      <a:gd name="T7" fmla="*/ 1 h 43"/>
                      <a:gd name="T8" fmla="*/ 1 w 779"/>
                      <a:gd name="T9" fmla="*/ 1 h 43"/>
                      <a:gd name="T10" fmla="*/ 1 w 779"/>
                      <a:gd name="T11" fmla="*/ 1 h 43"/>
                      <a:gd name="T12" fmla="*/ 1 w 779"/>
                      <a:gd name="T13" fmla="*/ 1 h 43"/>
                      <a:gd name="T14" fmla="*/ 1 w 779"/>
                      <a:gd name="T15" fmla="*/ 1 h 43"/>
                      <a:gd name="T16" fmla="*/ 1 w 779"/>
                      <a:gd name="T17" fmla="*/ 1 h 43"/>
                      <a:gd name="T18" fmla="*/ 1 w 779"/>
                      <a:gd name="T19" fmla="*/ 1 h 43"/>
                      <a:gd name="T20" fmla="*/ 1 w 779"/>
                      <a:gd name="T21" fmla="*/ 1 h 43"/>
                      <a:gd name="T22" fmla="*/ 1 w 779"/>
                      <a:gd name="T23" fmla="*/ 1 h 43"/>
                      <a:gd name="T24" fmla="*/ 1 w 779"/>
                      <a:gd name="T25" fmla="*/ 1 h 43"/>
                      <a:gd name="T26" fmla="*/ 1 w 779"/>
                      <a:gd name="T27" fmla="*/ 1 h 43"/>
                      <a:gd name="T28" fmla="*/ 1 w 779"/>
                      <a:gd name="T29" fmla="*/ 1 h 43"/>
                      <a:gd name="T30" fmla="*/ 1 w 779"/>
                      <a:gd name="T31" fmla="*/ 1 h 43"/>
                      <a:gd name="T32" fmla="*/ 1 w 779"/>
                      <a:gd name="T33" fmla="*/ 1 h 43"/>
                      <a:gd name="T34" fmla="*/ 0 w 779"/>
                      <a:gd name="T35" fmla="*/ 1 h 43"/>
                      <a:gd name="T36" fmla="*/ 1 w 779"/>
                      <a:gd name="T37" fmla="*/ 0 h 43"/>
                      <a:gd name="T38" fmla="*/ 1 w 779"/>
                      <a:gd name="T39" fmla="*/ 1 h 43"/>
                      <a:gd name="T40" fmla="*/ 1 w 779"/>
                      <a:gd name="T41" fmla="*/ 1 h 43"/>
                      <a:gd name="T42" fmla="*/ 1 w 779"/>
                      <a:gd name="T43" fmla="*/ 1 h 43"/>
                      <a:gd name="T44" fmla="*/ 1 w 779"/>
                      <a:gd name="T45" fmla="*/ 1 h 43"/>
                      <a:gd name="T46" fmla="*/ 1 w 779"/>
                      <a:gd name="T47" fmla="*/ 1 h 43"/>
                      <a:gd name="T48" fmla="*/ 1 w 779"/>
                      <a:gd name="T49" fmla="*/ 1 h 43"/>
                      <a:gd name="T50" fmla="*/ 1 w 779"/>
                      <a:gd name="T51" fmla="*/ 1 h 43"/>
                      <a:gd name="T52" fmla="*/ 1 w 779"/>
                      <a:gd name="T53" fmla="*/ 1 h 43"/>
                      <a:gd name="T54" fmla="*/ 1 w 779"/>
                      <a:gd name="T55" fmla="*/ 1 h 43"/>
                      <a:gd name="T56" fmla="*/ 1 w 779"/>
                      <a:gd name="T57" fmla="*/ 1 h 43"/>
                      <a:gd name="T58" fmla="*/ 1 w 779"/>
                      <a:gd name="T59" fmla="*/ 1 h 43"/>
                      <a:gd name="T60" fmla="*/ 1 w 779"/>
                      <a:gd name="T61" fmla="*/ 1 h 43"/>
                      <a:gd name="T62" fmla="*/ 1 w 779"/>
                      <a:gd name="T63" fmla="*/ 1 h 43"/>
                      <a:gd name="T64" fmla="*/ 1 w 779"/>
                      <a:gd name="T65" fmla="*/ 1 h 43"/>
                      <a:gd name="T66" fmla="*/ 1 w 779"/>
                      <a:gd name="T67" fmla="*/ 1 h 43"/>
                      <a:gd name="T68" fmla="*/ 1 w 779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79" h="43">
                        <a:moveTo>
                          <a:pt x="779" y="20"/>
                        </a:moveTo>
                        <a:lnTo>
                          <a:pt x="759" y="43"/>
                        </a:lnTo>
                        <a:lnTo>
                          <a:pt x="711" y="40"/>
                        </a:lnTo>
                        <a:lnTo>
                          <a:pt x="665" y="38"/>
                        </a:lnTo>
                        <a:lnTo>
                          <a:pt x="616" y="35"/>
                        </a:lnTo>
                        <a:lnTo>
                          <a:pt x="570" y="34"/>
                        </a:lnTo>
                        <a:lnTo>
                          <a:pt x="522" y="33"/>
                        </a:lnTo>
                        <a:lnTo>
                          <a:pt x="475" y="31"/>
                        </a:lnTo>
                        <a:lnTo>
                          <a:pt x="427" y="31"/>
                        </a:lnTo>
                        <a:lnTo>
                          <a:pt x="381" y="30"/>
                        </a:lnTo>
                        <a:lnTo>
                          <a:pt x="333" y="28"/>
                        </a:lnTo>
                        <a:lnTo>
                          <a:pt x="286" y="28"/>
                        </a:lnTo>
                        <a:lnTo>
                          <a:pt x="238" y="27"/>
                        </a:lnTo>
                        <a:lnTo>
                          <a:pt x="191" y="27"/>
                        </a:lnTo>
                        <a:lnTo>
                          <a:pt x="143" y="25"/>
                        </a:lnTo>
                        <a:lnTo>
                          <a:pt x="95" y="25"/>
                        </a:lnTo>
                        <a:lnTo>
                          <a:pt x="49" y="25"/>
                        </a:lnTo>
                        <a:lnTo>
                          <a:pt x="0" y="24"/>
                        </a:lnTo>
                        <a:lnTo>
                          <a:pt x="33" y="0"/>
                        </a:lnTo>
                        <a:lnTo>
                          <a:pt x="79" y="1"/>
                        </a:lnTo>
                        <a:lnTo>
                          <a:pt x="125" y="1"/>
                        </a:lnTo>
                        <a:lnTo>
                          <a:pt x="174" y="3"/>
                        </a:lnTo>
                        <a:lnTo>
                          <a:pt x="220" y="3"/>
                        </a:lnTo>
                        <a:lnTo>
                          <a:pt x="266" y="4"/>
                        </a:lnTo>
                        <a:lnTo>
                          <a:pt x="313" y="5"/>
                        </a:lnTo>
                        <a:lnTo>
                          <a:pt x="359" y="5"/>
                        </a:lnTo>
                        <a:lnTo>
                          <a:pt x="406" y="7"/>
                        </a:lnTo>
                        <a:lnTo>
                          <a:pt x="452" y="7"/>
                        </a:lnTo>
                        <a:lnTo>
                          <a:pt x="499" y="8"/>
                        </a:lnTo>
                        <a:lnTo>
                          <a:pt x="545" y="10"/>
                        </a:lnTo>
                        <a:lnTo>
                          <a:pt x="591" y="11"/>
                        </a:lnTo>
                        <a:lnTo>
                          <a:pt x="638" y="13"/>
                        </a:lnTo>
                        <a:lnTo>
                          <a:pt x="686" y="15"/>
                        </a:lnTo>
                        <a:lnTo>
                          <a:pt x="732" y="17"/>
                        </a:lnTo>
                        <a:lnTo>
                          <a:pt x="779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7" name="Freeform 270"/>
                  <p:cNvSpPr>
                    <a:spLocks/>
                  </p:cNvSpPr>
                  <p:nvPr/>
                </p:nvSpPr>
                <p:spPr bwMode="auto">
                  <a:xfrm>
                    <a:off x="3203" y="2091"/>
                    <a:ext cx="470" cy="38"/>
                  </a:xfrm>
                  <a:custGeom>
                    <a:avLst/>
                    <a:gdLst>
                      <a:gd name="T0" fmla="*/ 1 w 829"/>
                      <a:gd name="T1" fmla="*/ 1 h 63"/>
                      <a:gd name="T2" fmla="*/ 1 w 829"/>
                      <a:gd name="T3" fmla="*/ 1 h 63"/>
                      <a:gd name="T4" fmla="*/ 1 w 829"/>
                      <a:gd name="T5" fmla="*/ 1 h 63"/>
                      <a:gd name="T6" fmla="*/ 1 w 829"/>
                      <a:gd name="T7" fmla="*/ 1 h 63"/>
                      <a:gd name="T8" fmla="*/ 1 w 829"/>
                      <a:gd name="T9" fmla="*/ 1 h 63"/>
                      <a:gd name="T10" fmla="*/ 1 w 829"/>
                      <a:gd name="T11" fmla="*/ 1 h 63"/>
                      <a:gd name="T12" fmla="*/ 1 w 829"/>
                      <a:gd name="T13" fmla="*/ 1 h 63"/>
                      <a:gd name="T14" fmla="*/ 1 w 829"/>
                      <a:gd name="T15" fmla="*/ 1 h 63"/>
                      <a:gd name="T16" fmla="*/ 1 w 829"/>
                      <a:gd name="T17" fmla="*/ 1 h 63"/>
                      <a:gd name="T18" fmla="*/ 1 w 829"/>
                      <a:gd name="T19" fmla="*/ 1 h 63"/>
                      <a:gd name="T20" fmla="*/ 1 w 829"/>
                      <a:gd name="T21" fmla="*/ 1 h 63"/>
                      <a:gd name="T22" fmla="*/ 1 w 829"/>
                      <a:gd name="T23" fmla="*/ 1 h 63"/>
                      <a:gd name="T24" fmla="*/ 1 w 829"/>
                      <a:gd name="T25" fmla="*/ 1 h 63"/>
                      <a:gd name="T26" fmla="*/ 1 w 829"/>
                      <a:gd name="T27" fmla="*/ 1 h 63"/>
                      <a:gd name="T28" fmla="*/ 1 w 829"/>
                      <a:gd name="T29" fmla="*/ 1 h 63"/>
                      <a:gd name="T30" fmla="*/ 1 w 829"/>
                      <a:gd name="T31" fmla="*/ 1 h 63"/>
                      <a:gd name="T32" fmla="*/ 1 w 829"/>
                      <a:gd name="T33" fmla="*/ 1 h 63"/>
                      <a:gd name="T34" fmla="*/ 0 w 829"/>
                      <a:gd name="T35" fmla="*/ 1 h 63"/>
                      <a:gd name="T36" fmla="*/ 1 w 829"/>
                      <a:gd name="T37" fmla="*/ 0 h 63"/>
                      <a:gd name="T38" fmla="*/ 1 w 829"/>
                      <a:gd name="T39" fmla="*/ 1 h 63"/>
                      <a:gd name="T40" fmla="*/ 1 w 829"/>
                      <a:gd name="T41" fmla="*/ 1 h 63"/>
                      <a:gd name="T42" fmla="*/ 1 w 829"/>
                      <a:gd name="T43" fmla="*/ 1 h 63"/>
                      <a:gd name="T44" fmla="*/ 1 w 829"/>
                      <a:gd name="T45" fmla="*/ 1 h 63"/>
                      <a:gd name="T46" fmla="*/ 1 w 829"/>
                      <a:gd name="T47" fmla="*/ 1 h 63"/>
                      <a:gd name="T48" fmla="*/ 1 w 829"/>
                      <a:gd name="T49" fmla="*/ 1 h 63"/>
                      <a:gd name="T50" fmla="*/ 1 w 829"/>
                      <a:gd name="T51" fmla="*/ 1 h 63"/>
                      <a:gd name="T52" fmla="*/ 1 w 829"/>
                      <a:gd name="T53" fmla="*/ 1 h 63"/>
                      <a:gd name="T54" fmla="*/ 1 w 829"/>
                      <a:gd name="T55" fmla="*/ 1 h 63"/>
                      <a:gd name="T56" fmla="*/ 1 w 829"/>
                      <a:gd name="T57" fmla="*/ 1 h 63"/>
                      <a:gd name="T58" fmla="*/ 1 w 829"/>
                      <a:gd name="T59" fmla="*/ 1 h 63"/>
                      <a:gd name="T60" fmla="*/ 1 w 829"/>
                      <a:gd name="T61" fmla="*/ 1 h 63"/>
                      <a:gd name="T62" fmla="*/ 1 w 829"/>
                      <a:gd name="T63" fmla="*/ 1 h 63"/>
                      <a:gd name="T64" fmla="*/ 1 w 829"/>
                      <a:gd name="T65" fmla="*/ 1 h 63"/>
                      <a:gd name="T66" fmla="*/ 1 w 829"/>
                      <a:gd name="T67" fmla="*/ 1 h 63"/>
                      <a:gd name="T68" fmla="*/ 1 w 829"/>
                      <a:gd name="T69" fmla="*/ 1 h 6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829" h="63">
                        <a:moveTo>
                          <a:pt x="829" y="26"/>
                        </a:moveTo>
                        <a:lnTo>
                          <a:pt x="796" y="63"/>
                        </a:lnTo>
                        <a:lnTo>
                          <a:pt x="746" y="62"/>
                        </a:lnTo>
                        <a:lnTo>
                          <a:pt x="693" y="60"/>
                        </a:lnTo>
                        <a:lnTo>
                          <a:pt x="636" y="59"/>
                        </a:lnTo>
                        <a:lnTo>
                          <a:pt x="577" y="57"/>
                        </a:lnTo>
                        <a:lnTo>
                          <a:pt x="514" y="54"/>
                        </a:lnTo>
                        <a:lnTo>
                          <a:pt x="452" y="53"/>
                        </a:lnTo>
                        <a:lnTo>
                          <a:pt x="391" y="52"/>
                        </a:lnTo>
                        <a:lnTo>
                          <a:pt x="330" y="50"/>
                        </a:lnTo>
                        <a:lnTo>
                          <a:pt x="272" y="49"/>
                        </a:lnTo>
                        <a:lnTo>
                          <a:pt x="216" y="47"/>
                        </a:lnTo>
                        <a:lnTo>
                          <a:pt x="164" y="46"/>
                        </a:lnTo>
                        <a:lnTo>
                          <a:pt x="118" y="44"/>
                        </a:lnTo>
                        <a:lnTo>
                          <a:pt x="77" y="43"/>
                        </a:lnTo>
                        <a:lnTo>
                          <a:pt x="43" y="42"/>
                        </a:lnTo>
                        <a:lnTo>
                          <a:pt x="18" y="40"/>
                        </a:lnTo>
                        <a:lnTo>
                          <a:pt x="0" y="40"/>
                        </a:lnTo>
                        <a:lnTo>
                          <a:pt x="54" y="0"/>
                        </a:lnTo>
                        <a:lnTo>
                          <a:pt x="102" y="2"/>
                        </a:lnTo>
                        <a:lnTo>
                          <a:pt x="150" y="2"/>
                        </a:lnTo>
                        <a:lnTo>
                          <a:pt x="200" y="3"/>
                        </a:lnTo>
                        <a:lnTo>
                          <a:pt x="248" y="4"/>
                        </a:lnTo>
                        <a:lnTo>
                          <a:pt x="297" y="4"/>
                        </a:lnTo>
                        <a:lnTo>
                          <a:pt x="345" y="6"/>
                        </a:lnTo>
                        <a:lnTo>
                          <a:pt x="393" y="7"/>
                        </a:lnTo>
                        <a:lnTo>
                          <a:pt x="441" y="9"/>
                        </a:lnTo>
                        <a:lnTo>
                          <a:pt x="491" y="10"/>
                        </a:lnTo>
                        <a:lnTo>
                          <a:pt x="539" y="12"/>
                        </a:lnTo>
                        <a:lnTo>
                          <a:pt x="588" y="14"/>
                        </a:lnTo>
                        <a:lnTo>
                          <a:pt x="636" y="16"/>
                        </a:lnTo>
                        <a:lnTo>
                          <a:pt x="684" y="19"/>
                        </a:lnTo>
                        <a:lnTo>
                          <a:pt x="732" y="20"/>
                        </a:lnTo>
                        <a:lnTo>
                          <a:pt x="780" y="23"/>
                        </a:lnTo>
                        <a:lnTo>
                          <a:pt x="829" y="26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8" name="Freeform 271"/>
                  <p:cNvSpPr>
                    <a:spLocks/>
                  </p:cNvSpPr>
                  <p:nvPr/>
                </p:nvSpPr>
                <p:spPr bwMode="auto">
                  <a:xfrm>
                    <a:off x="3285" y="2019"/>
                    <a:ext cx="443" cy="43"/>
                  </a:xfrm>
                  <a:custGeom>
                    <a:avLst/>
                    <a:gdLst>
                      <a:gd name="T0" fmla="*/ 0 w 782"/>
                      <a:gd name="T1" fmla="*/ 1 h 70"/>
                      <a:gd name="T2" fmla="*/ 1 w 782"/>
                      <a:gd name="T3" fmla="*/ 0 h 70"/>
                      <a:gd name="T4" fmla="*/ 1 w 782"/>
                      <a:gd name="T5" fmla="*/ 0 h 70"/>
                      <a:gd name="T6" fmla="*/ 1 w 782"/>
                      <a:gd name="T7" fmla="*/ 0 h 70"/>
                      <a:gd name="T8" fmla="*/ 1 w 782"/>
                      <a:gd name="T9" fmla="*/ 0 h 70"/>
                      <a:gd name="T10" fmla="*/ 1 w 782"/>
                      <a:gd name="T11" fmla="*/ 1 h 70"/>
                      <a:gd name="T12" fmla="*/ 1 w 782"/>
                      <a:gd name="T13" fmla="*/ 1 h 70"/>
                      <a:gd name="T14" fmla="*/ 1 w 782"/>
                      <a:gd name="T15" fmla="*/ 1 h 70"/>
                      <a:gd name="T16" fmla="*/ 1 w 782"/>
                      <a:gd name="T17" fmla="*/ 1 h 70"/>
                      <a:gd name="T18" fmla="*/ 1 w 782"/>
                      <a:gd name="T19" fmla="*/ 1 h 70"/>
                      <a:gd name="T20" fmla="*/ 1 w 782"/>
                      <a:gd name="T21" fmla="*/ 1 h 70"/>
                      <a:gd name="T22" fmla="*/ 1 w 782"/>
                      <a:gd name="T23" fmla="*/ 1 h 70"/>
                      <a:gd name="T24" fmla="*/ 1 w 782"/>
                      <a:gd name="T25" fmla="*/ 1 h 70"/>
                      <a:gd name="T26" fmla="*/ 1 w 782"/>
                      <a:gd name="T27" fmla="*/ 1 h 70"/>
                      <a:gd name="T28" fmla="*/ 1 w 782"/>
                      <a:gd name="T29" fmla="*/ 1 h 70"/>
                      <a:gd name="T30" fmla="*/ 1 w 782"/>
                      <a:gd name="T31" fmla="*/ 1 h 70"/>
                      <a:gd name="T32" fmla="*/ 1 w 782"/>
                      <a:gd name="T33" fmla="*/ 1 h 70"/>
                      <a:gd name="T34" fmla="*/ 1 w 782"/>
                      <a:gd name="T35" fmla="*/ 1 h 70"/>
                      <a:gd name="T36" fmla="*/ 1 w 782"/>
                      <a:gd name="T37" fmla="*/ 1 h 70"/>
                      <a:gd name="T38" fmla="*/ 1 w 782"/>
                      <a:gd name="T39" fmla="*/ 1 h 70"/>
                      <a:gd name="T40" fmla="*/ 1 w 782"/>
                      <a:gd name="T41" fmla="*/ 1 h 70"/>
                      <a:gd name="T42" fmla="*/ 1 w 782"/>
                      <a:gd name="T43" fmla="*/ 1 h 70"/>
                      <a:gd name="T44" fmla="*/ 1 w 782"/>
                      <a:gd name="T45" fmla="*/ 1 h 70"/>
                      <a:gd name="T46" fmla="*/ 1 w 782"/>
                      <a:gd name="T47" fmla="*/ 1 h 70"/>
                      <a:gd name="T48" fmla="*/ 1 w 782"/>
                      <a:gd name="T49" fmla="*/ 1 h 70"/>
                      <a:gd name="T50" fmla="*/ 1 w 782"/>
                      <a:gd name="T51" fmla="*/ 1 h 70"/>
                      <a:gd name="T52" fmla="*/ 1 w 782"/>
                      <a:gd name="T53" fmla="*/ 1 h 70"/>
                      <a:gd name="T54" fmla="*/ 1 w 782"/>
                      <a:gd name="T55" fmla="*/ 1 h 70"/>
                      <a:gd name="T56" fmla="*/ 1 w 782"/>
                      <a:gd name="T57" fmla="*/ 1 h 70"/>
                      <a:gd name="T58" fmla="*/ 1 w 782"/>
                      <a:gd name="T59" fmla="*/ 1 h 70"/>
                      <a:gd name="T60" fmla="*/ 1 w 782"/>
                      <a:gd name="T61" fmla="*/ 1 h 70"/>
                      <a:gd name="T62" fmla="*/ 1 w 782"/>
                      <a:gd name="T63" fmla="*/ 1 h 70"/>
                      <a:gd name="T64" fmla="*/ 1 w 782"/>
                      <a:gd name="T65" fmla="*/ 1 h 70"/>
                      <a:gd name="T66" fmla="*/ 1 w 782"/>
                      <a:gd name="T67" fmla="*/ 1 h 70"/>
                      <a:gd name="T68" fmla="*/ 0 w 782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2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8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0" y="4"/>
                        </a:lnTo>
                        <a:lnTo>
                          <a:pt x="357" y="6"/>
                        </a:lnTo>
                        <a:lnTo>
                          <a:pt x="418" y="7"/>
                        </a:lnTo>
                        <a:lnTo>
                          <a:pt x="478" y="8"/>
                        </a:lnTo>
                        <a:lnTo>
                          <a:pt x="537" y="10"/>
                        </a:lnTo>
                        <a:lnTo>
                          <a:pt x="596" y="13"/>
                        </a:lnTo>
                        <a:lnTo>
                          <a:pt x="650" y="16"/>
                        </a:lnTo>
                        <a:lnTo>
                          <a:pt x="700" y="18"/>
                        </a:lnTo>
                        <a:lnTo>
                          <a:pt x="744" y="21"/>
                        </a:lnTo>
                        <a:lnTo>
                          <a:pt x="782" y="24"/>
                        </a:lnTo>
                        <a:lnTo>
                          <a:pt x="744" y="70"/>
                        </a:lnTo>
                        <a:lnTo>
                          <a:pt x="698" y="67"/>
                        </a:lnTo>
                        <a:lnTo>
                          <a:pt x="651" y="65"/>
                        </a:lnTo>
                        <a:lnTo>
                          <a:pt x="605" y="63"/>
                        </a:lnTo>
                        <a:lnTo>
                          <a:pt x="559" y="61"/>
                        </a:lnTo>
                        <a:lnTo>
                          <a:pt x="510" y="60"/>
                        </a:lnTo>
                        <a:lnTo>
                          <a:pt x="464" y="58"/>
                        </a:lnTo>
                        <a:lnTo>
                          <a:pt x="418" y="57"/>
                        </a:lnTo>
                        <a:lnTo>
                          <a:pt x="371" y="57"/>
                        </a:lnTo>
                        <a:lnTo>
                          <a:pt x="325" y="55"/>
                        </a:lnTo>
                        <a:lnTo>
                          <a:pt x="278" y="55"/>
                        </a:lnTo>
                        <a:lnTo>
                          <a:pt x="232" y="54"/>
                        </a:lnTo>
                        <a:lnTo>
                          <a:pt x="185" y="53"/>
                        </a:lnTo>
                        <a:lnTo>
                          <a:pt x="139" y="53"/>
                        </a:lnTo>
                        <a:lnTo>
                          <a:pt x="93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9" name="Freeform 272"/>
                  <p:cNvSpPr>
                    <a:spLocks/>
                  </p:cNvSpPr>
                  <p:nvPr/>
                </p:nvSpPr>
                <p:spPr bwMode="auto">
                  <a:xfrm>
                    <a:off x="3198" y="2115"/>
                    <a:ext cx="462" cy="456"/>
                  </a:xfrm>
                  <a:custGeom>
                    <a:avLst/>
                    <a:gdLst>
                      <a:gd name="T0" fmla="*/ 0 w 816"/>
                      <a:gd name="T1" fmla="*/ 1 h 747"/>
                      <a:gd name="T2" fmla="*/ 0 w 816"/>
                      <a:gd name="T3" fmla="*/ 1 h 747"/>
                      <a:gd name="T4" fmla="*/ 0 w 816"/>
                      <a:gd name="T5" fmla="*/ 1 h 747"/>
                      <a:gd name="T6" fmla="*/ 0 w 816"/>
                      <a:gd name="T7" fmla="*/ 1 h 747"/>
                      <a:gd name="T8" fmla="*/ 0 w 816"/>
                      <a:gd name="T9" fmla="*/ 1 h 747"/>
                      <a:gd name="T10" fmla="*/ 1 w 816"/>
                      <a:gd name="T11" fmla="*/ 0 h 747"/>
                      <a:gd name="T12" fmla="*/ 1 w 816"/>
                      <a:gd name="T13" fmla="*/ 0 h 747"/>
                      <a:gd name="T14" fmla="*/ 1 w 816"/>
                      <a:gd name="T15" fmla="*/ 1 h 747"/>
                      <a:gd name="T16" fmla="*/ 1 w 816"/>
                      <a:gd name="T17" fmla="*/ 1 h 747"/>
                      <a:gd name="T18" fmla="*/ 1 w 816"/>
                      <a:gd name="T19" fmla="*/ 1 h 747"/>
                      <a:gd name="T20" fmla="*/ 1 w 816"/>
                      <a:gd name="T21" fmla="*/ 1 h 747"/>
                      <a:gd name="T22" fmla="*/ 1 w 816"/>
                      <a:gd name="T23" fmla="*/ 1 h 747"/>
                      <a:gd name="T24" fmla="*/ 1 w 816"/>
                      <a:gd name="T25" fmla="*/ 1 h 747"/>
                      <a:gd name="T26" fmla="*/ 1 w 816"/>
                      <a:gd name="T27" fmla="*/ 1 h 747"/>
                      <a:gd name="T28" fmla="*/ 1 w 816"/>
                      <a:gd name="T29" fmla="*/ 1 h 747"/>
                      <a:gd name="T30" fmla="*/ 1 w 816"/>
                      <a:gd name="T31" fmla="*/ 1 h 747"/>
                      <a:gd name="T32" fmla="*/ 1 w 816"/>
                      <a:gd name="T33" fmla="*/ 1 h 747"/>
                      <a:gd name="T34" fmla="*/ 1 w 816"/>
                      <a:gd name="T35" fmla="*/ 1 h 747"/>
                      <a:gd name="T36" fmla="*/ 1 w 816"/>
                      <a:gd name="T37" fmla="*/ 1 h 747"/>
                      <a:gd name="T38" fmla="*/ 1 w 816"/>
                      <a:gd name="T39" fmla="*/ 1 h 747"/>
                      <a:gd name="T40" fmla="*/ 1 w 816"/>
                      <a:gd name="T41" fmla="*/ 1 h 747"/>
                      <a:gd name="T42" fmla="*/ 1 w 816"/>
                      <a:gd name="T43" fmla="*/ 1 h 747"/>
                      <a:gd name="T44" fmla="*/ 1 w 816"/>
                      <a:gd name="T45" fmla="*/ 1 h 747"/>
                      <a:gd name="T46" fmla="*/ 1 w 816"/>
                      <a:gd name="T47" fmla="*/ 1 h 747"/>
                      <a:gd name="T48" fmla="*/ 1 w 816"/>
                      <a:gd name="T49" fmla="*/ 1 h 747"/>
                      <a:gd name="T50" fmla="*/ 1 w 816"/>
                      <a:gd name="T51" fmla="*/ 1 h 747"/>
                      <a:gd name="T52" fmla="*/ 1 w 816"/>
                      <a:gd name="T53" fmla="*/ 1 h 747"/>
                      <a:gd name="T54" fmla="*/ 1 w 816"/>
                      <a:gd name="T55" fmla="*/ 1 h 747"/>
                      <a:gd name="T56" fmla="*/ 1 w 816"/>
                      <a:gd name="T57" fmla="*/ 1 h 747"/>
                      <a:gd name="T58" fmla="*/ 1 w 816"/>
                      <a:gd name="T59" fmla="*/ 1 h 747"/>
                      <a:gd name="T60" fmla="*/ 1 w 816"/>
                      <a:gd name="T61" fmla="*/ 1 h 747"/>
                      <a:gd name="T62" fmla="*/ 1 w 816"/>
                      <a:gd name="T63" fmla="*/ 1 h 747"/>
                      <a:gd name="T64" fmla="*/ 1 w 816"/>
                      <a:gd name="T65" fmla="*/ 1 h 747"/>
                      <a:gd name="T66" fmla="*/ 1 w 816"/>
                      <a:gd name="T67" fmla="*/ 1 h 747"/>
                      <a:gd name="T68" fmla="*/ 1 w 816"/>
                      <a:gd name="T69" fmla="*/ 1 h 747"/>
                      <a:gd name="T70" fmla="*/ 1 w 816"/>
                      <a:gd name="T71" fmla="*/ 1 h 747"/>
                      <a:gd name="T72" fmla="*/ 1 w 816"/>
                      <a:gd name="T73" fmla="*/ 1 h 747"/>
                      <a:gd name="T74" fmla="*/ 1 w 816"/>
                      <a:gd name="T75" fmla="*/ 1 h 747"/>
                      <a:gd name="T76" fmla="*/ 1 w 816"/>
                      <a:gd name="T77" fmla="*/ 1 h 747"/>
                      <a:gd name="T78" fmla="*/ 1 w 816"/>
                      <a:gd name="T79" fmla="*/ 1 h 747"/>
                      <a:gd name="T80" fmla="*/ 1 w 816"/>
                      <a:gd name="T81" fmla="*/ 1 h 747"/>
                      <a:gd name="T82" fmla="*/ 1 w 816"/>
                      <a:gd name="T83" fmla="*/ 1 h 747"/>
                      <a:gd name="T84" fmla="*/ 1 w 816"/>
                      <a:gd name="T85" fmla="*/ 1 h 747"/>
                      <a:gd name="T86" fmla="*/ 1 w 816"/>
                      <a:gd name="T87" fmla="*/ 1 h 747"/>
                      <a:gd name="T88" fmla="*/ 1 w 816"/>
                      <a:gd name="T89" fmla="*/ 1 h 747"/>
                      <a:gd name="T90" fmla="*/ 1 w 816"/>
                      <a:gd name="T91" fmla="*/ 1 h 747"/>
                      <a:gd name="T92" fmla="*/ 1 w 816"/>
                      <a:gd name="T93" fmla="*/ 1 h 747"/>
                      <a:gd name="T94" fmla="*/ 1 w 816"/>
                      <a:gd name="T95" fmla="*/ 1 h 747"/>
                      <a:gd name="T96" fmla="*/ 1 w 816"/>
                      <a:gd name="T97" fmla="*/ 1 h 747"/>
                      <a:gd name="T98" fmla="*/ 1 w 816"/>
                      <a:gd name="T99" fmla="*/ 1 h 747"/>
                      <a:gd name="T100" fmla="*/ 1 w 816"/>
                      <a:gd name="T101" fmla="*/ 1 h 747"/>
                      <a:gd name="T102" fmla="*/ 1 w 816"/>
                      <a:gd name="T103" fmla="*/ 1 h 747"/>
                      <a:gd name="T104" fmla="*/ 1 w 816"/>
                      <a:gd name="T105" fmla="*/ 1 h 747"/>
                      <a:gd name="T106" fmla="*/ 0 w 816"/>
                      <a:gd name="T107" fmla="*/ 1 h 7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816" h="747">
                        <a:moveTo>
                          <a:pt x="0" y="10"/>
                        </a:move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9" y="0"/>
                        </a:lnTo>
                        <a:lnTo>
                          <a:pt x="27" y="0"/>
                        </a:lnTo>
                        <a:lnTo>
                          <a:pt x="52" y="2"/>
                        </a:lnTo>
                        <a:lnTo>
                          <a:pt x="86" y="3"/>
                        </a:lnTo>
                        <a:lnTo>
                          <a:pt x="127" y="4"/>
                        </a:lnTo>
                        <a:lnTo>
                          <a:pt x="173" y="6"/>
                        </a:lnTo>
                        <a:lnTo>
                          <a:pt x="225" y="7"/>
                        </a:lnTo>
                        <a:lnTo>
                          <a:pt x="281" y="9"/>
                        </a:lnTo>
                        <a:lnTo>
                          <a:pt x="339" y="10"/>
                        </a:lnTo>
                        <a:lnTo>
                          <a:pt x="400" y="12"/>
                        </a:lnTo>
                        <a:lnTo>
                          <a:pt x="461" y="13"/>
                        </a:lnTo>
                        <a:lnTo>
                          <a:pt x="523" y="14"/>
                        </a:lnTo>
                        <a:lnTo>
                          <a:pt x="586" y="17"/>
                        </a:lnTo>
                        <a:lnTo>
                          <a:pt x="645" y="19"/>
                        </a:lnTo>
                        <a:lnTo>
                          <a:pt x="702" y="20"/>
                        </a:lnTo>
                        <a:lnTo>
                          <a:pt x="755" y="22"/>
                        </a:lnTo>
                        <a:lnTo>
                          <a:pt x="805" y="23"/>
                        </a:lnTo>
                        <a:lnTo>
                          <a:pt x="809" y="23"/>
                        </a:lnTo>
                        <a:lnTo>
                          <a:pt x="811" y="23"/>
                        </a:lnTo>
                        <a:lnTo>
                          <a:pt x="814" y="23"/>
                        </a:lnTo>
                        <a:lnTo>
                          <a:pt x="816" y="24"/>
                        </a:lnTo>
                        <a:lnTo>
                          <a:pt x="816" y="27"/>
                        </a:lnTo>
                        <a:lnTo>
                          <a:pt x="816" y="31"/>
                        </a:lnTo>
                        <a:lnTo>
                          <a:pt x="816" y="36"/>
                        </a:lnTo>
                        <a:lnTo>
                          <a:pt x="816" y="40"/>
                        </a:lnTo>
                        <a:lnTo>
                          <a:pt x="813" y="193"/>
                        </a:lnTo>
                        <a:lnTo>
                          <a:pt x="804" y="399"/>
                        </a:lnTo>
                        <a:lnTo>
                          <a:pt x="795" y="605"/>
                        </a:lnTo>
                        <a:lnTo>
                          <a:pt x="788" y="747"/>
                        </a:lnTo>
                        <a:lnTo>
                          <a:pt x="736" y="746"/>
                        </a:lnTo>
                        <a:lnTo>
                          <a:pt x="686" y="744"/>
                        </a:lnTo>
                        <a:lnTo>
                          <a:pt x="636" y="743"/>
                        </a:lnTo>
                        <a:lnTo>
                          <a:pt x="588" y="741"/>
                        </a:lnTo>
                        <a:lnTo>
                          <a:pt x="541" y="740"/>
                        </a:lnTo>
                        <a:lnTo>
                          <a:pt x="495" y="739"/>
                        </a:lnTo>
                        <a:lnTo>
                          <a:pt x="448" y="737"/>
                        </a:lnTo>
                        <a:lnTo>
                          <a:pt x="404" y="736"/>
                        </a:lnTo>
                        <a:lnTo>
                          <a:pt x="357" y="734"/>
                        </a:lnTo>
                        <a:lnTo>
                          <a:pt x="311" y="733"/>
                        </a:lnTo>
                        <a:lnTo>
                          <a:pt x="264" y="731"/>
                        </a:lnTo>
                        <a:lnTo>
                          <a:pt x="218" y="730"/>
                        </a:lnTo>
                        <a:lnTo>
                          <a:pt x="170" y="729"/>
                        </a:lnTo>
                        <a:lnTo>
                          <a:pt x="120" y="727"/>
                        </a:lnTo>
                        <a:lnTo>
                          <a:pt x="70" y="726"/>
                        </a:lnTo>
                        <a:lnTo>
                          <a:pt x="18" y="724"/>
                        </a:lnTo>
                        <a:lnTo>
                          <a:pt x="18" y="546"/>
                        </a:lnTo>
                        <a:lnTo>
                          <a:pt x="9" y="329"/>
                        </a:lnTo>
                        <a:lnTo>
                          <a:pt x="2" y="131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0" name="Freeform 273"/>
                  <p:cNvSpPr>
                    <a:spLocks/>
                  </p:cNvSpPr>
                  <p:nvPr/>
                </p:nvSpPr>
                <p:spPr bwMode="auto">
                  <a:xfrm>
                    <a:off x="3729" y="2092"/>
                    <a:ext cx="1" cy="3"/>
                  </a:xfrm>
                  <a:custGeom>
                    <a:avLst/>
                    <a:gdLst>
                      <a:gd name="T0" fmla="*/ 1 w 1"/>
                      <a:gd name="T1" fmla="*/ 0 h 5"/>
                      <a:gd name="T2" fmla="*/ 1 w 1"/>
                      <a:gd name="T3" fmla="*/ 1 h 5"/>
                      <a:gd name="T4" fmla="*/ 1 w 1"/>
                      <a:gd name="T5" fmla="*/ 1 h 5"/>
                      <a:gd name="T6" fmla="*/ 1 w 1"/>
                      <a:gd name="T7" fmla="*/ 1 h 5"/>
                      <a:gd name="T8" fmla="*/ 0 w 1"/>
                      <a:gd name="T9" fmla="*/ 1 h 5"/>
                      <a:gd name="T10" fmla="*/ 0 w 1"/>
                      <a:gd name="T11" fmla="*/ 1 h 5"/>
                      <a:gd name="T12" fmla="*/ 0 w 1"/>
                      <a:gd name="T13" fmla="*/ 1 h 5"/>
                      <a:gd name="T14" fmla="*/ 0 w 1"/>
                      <a:gd name="T15" fmla="*/ 1 h 5"/>
                      <a:gd name="T16" fmla="*/ 0 w 1"/>
                      <a:gd name="T17" fmla="*/ 0 h 5"/>
                      <a:gd name="T18" fmla="*/ 1 w 1"/>
                      <a:gd name="T19" fmla="*/ 0 h 5"/>
                      <a:gd name="T20" fmla="*/ 1 w 1"/>
                      <a:gd name="T21" fmla="*/ 0 h 5"/>
                      <a:gd name="T22" fmla="*/ 1 w 1"/>
                      <a:gd name="T23" fmla="*/ 0 h 5"/>
                      <a:gd name="T24" fmla="*/ 1 w 1"/>
                      <a:gd name="T25" fmla="*/ 0 h 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" h="5">
                        <a:moveTo>
                          <a:pt x="1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1" name="Freeform 274"/>
                  <p:cNvSpPr>
                    <a:spLocks/>
                  </p:cNvSpPr>
                  <p:nvPr/>
                </p:nvSpPr>
                <p:spPr bwMode="auto">
                  <a:xfrm>
                    <a:off x="3267" y="2049"/>
                    <a:ext cx="440" cy="27"/>
                  </a:xfrm>
                  <a:custGeom>
                    <a:avLst/>
                    <a:gdLst>
                      <a:gd name="T0" fmla="*/ 1 w 776"/>
                      <a:gd name="T1" fmla="*/ 1 h 43"/>
                      <a:gd name="T2" fmla="*/ 1 w 776"/>
                      <a:gd name="T3" fmla="*/ 1 h 43"/>
                      <a:gd name="T4" fmla="*/ 1 w 776"/>
                      <a:gd name="T5" fmla="*/ 1 h 43"/>
                      <a:gd name="T6" fmla="*/ 1 w 776"/>
                      <a:gd name="T7" fmla="*/ 1 h 43"/>
                      <a:gd name="T8" fmla="*/ 1 w 776"/>
                      <a:gd name="T9" fmla="*/ 1 h 43"/>
                      <a:gd name="T10" fmla="*/ 1 w 776"/>
                      <a:gd name="T11" fmla="*/ 1 h 43"/>
                      <a:gd name="T12" fmla="*/ 1 w 776"/>
                      <a:gd name="T13" fmla="*/ 1 h 43"/>
                      <a:gd name="T14" fmla="*/ 1 w 776"/>
                      <a:gd name="T15" fmla="*/ 1 h 43"/>
                      <a:gd name="T16" fmla="*/ 1 w 776"/>
                      <a:gd name="T17" fmla="*/ 1 h 43"/>
                      <a:gd name="T18" fmla="*/ 1 w 776"/>
                      <a:gd name="T19" fmla="*/ 1 h 43"/>
                      <a:gd name="T20" fmla="*/ 1 w 776"/>
                      <a:gd name="T21" fmla="*/ 1 h 43"/>
                      <a:gd name="T22" fmla="*/ 1 w 776"/>
                      <a:gd name="T23" fmla="*/ 1 h 43"/>
                      <a:gd name="T24" fmla="*/ 1 w 776"/>
                      <a:gd name="T25" fmla="*/ 1 h 43"/>
                      <a:gd name="T26" fmla="*/ 1 w 776"/>
                      <a:gd name="T27" fmla="*/ 1 h 43"/>
                      <a:gd name="T28" fmla="*/ 1 w 776"/>
                      <a:gd name="T29" fmla="*/ 1 h 43"/>
                      <a:gd name="T30" fmla="*/ 1 w 776"/>
                      <a:gd name="T31" fmla="*/ 1 h 43"/>
                      <a:gd name="T32" fmla="*/ 1 w 776"/>
                      <a:gd name="T33" fmla="*/ 1 h 43"/>
                      <a:gd name="T34" fmla="*/ 0 w 776"/>
                      <a:gd name="T35" fmla="*/ 1 h 43"/>
                      <a:gd name="T36" fmla="*/ 1 w 776"/>
                      <a:gd name="T37" fmla="*/ 0 h 43"/>
                      <a:gd name="T38" fmla="*/ 1 w 776"/>
                      <a:gd name="T39" fmla="*/ 1 h 43"/>
                      <a:gd name="T40" fmla="*/ 1 w 776"/>
                      <a:gd name="T41" fmla="*/ 1 h 43"/>
                      <a:gd name="T42" fmla="*/ 1 w 776"/>
                      <a:gd name="T43" fmla="*/ 1 h 43"/>
                      <a:gd name="T44" fmla="*/ 1 w 776"/>
                      <a:gd name="T45" fmla="*/ 1 h 43"/>
                      <a:gd name="T46" fmla="*/ 1 w 776"/>
                      <a:gd name="T47" fmla="*/ 1 h 43"/>
                      <a:gd name="T48" fmla="*/ 1 w 776"/>
                      <a:gd name="T49" fmla="*/ 1 h 43"/>
                      <a:gd name="T50" fmla="*/ 1 w 776"/>
                      <a:gd name="T51" fmla="*/ 1 h 43"/>
                      <a:gd name="T52" fmla="*/ 1 w 776"/>
                      <a:gd name="T53" fmla="*/ 1 h 43"/>
                      <a:gd name="T54" fmla="*/ 1 w 776"/>
                      <a:gd name="T55" fmla="*/ 1 h 43"/>
                      <a:gd name="T56" fmla="*/ 1 w 776"/>
                      <a:gd name="T57" fmla="*/ 1 h 43"/>
                      <a:gd name="T58" fmla="*/ 1 w 776"/>
                      <a:gd name="T59" fmla="*/ 1 h 43"/>
                      <a:gd name="T60" fmla="*/ 1 w 776"/>
                      <a:gd name="T61" fmla="*/ 1 h 43"/>
                      <a:gd name="T62" fmla="*/ 1 w 776"/>
                      <a:gd name="T63" fmla="*/ 1 h 43"/>
                      <a:gd name="T64" fmla="*/ 1 w 776"/>
                      <a:gd name="T65" fmla="*/ 1 h 43"/>
                      <a:gd name="T66" fmla="*/ 1 w 776"/>
                      <a:gd name="T67" fmla="*/ 1 h 43"/>
                      <a:gd name="T68" fmla="*/ 1 w 776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76" h="43">
                        <a:moveTo>
                          <a:pt x="776" y="20"/>
                        </a:moveTo>
                        <a:lnTo>
                          <a:pt x="757" y="43"/>
                        </a:lnTo>
                        <a:lnTo>
                          <a:pt x="708" y="40"/>
                        </a:lnTo>
                        <a:lnTo>
                          <a:pt x="662" y="38"/>
                        </a:lnTo>
                        <a:lnTo>
                          <a:pt x="614" y="35"/>
                        </a:lnTo>
                        <a:lnTo>
                          <a:pt x="567" y="34"/>
                        </a:lnTo>
                        <a:lnTo>
                          <a:pt x="519" y="33"/>
                        </a:lnTo>
                        <a:lnTo>
                          <a:pt x="473" y="31"/>
                        </a:lnTo>
                        <a:lnTo>
                          <a:pt x="425" y="31"/>
                        </a:lnTo>
                        <a:lnTo>
                          <a:pt x="378" y="30"/>
                        </a:lnTo>
                        <a:lnTo>
                          <a:pt x="330" y="28"/>
                        </a:lnTo>
                        <a:lnTo>
                          <a:pt x="283" y="28"/>
                        </a:lnTo>
                        <a:lnTo>
                          <a:pt x="235" y="27"/>
                        </a:lnTo>
                        <a:lnTo>
                          <a:pt x="189" y="27"/>
                        </a:lnTo>
                        <a:lnTo>
                          <a:pt x="141" y="25"/>
                        </a:lnTo>
                        <a:lnTo>
                          <a:pt x="94" y="25"/>
                        </a:lnTo>
                        <a:lnTo>
                          <a:pt x="46" y="25"/>
                        </a:lnTo>
                        <a:lnTo>
                          <a:pt x="0" y="24"/>
                        </a:lnTo>
                        <a:lnTo>
                          <a:pt x="32" y="0"/>
                        </a:lnTo>
                        <a:lnTo>
                          <a:pt x="78" y="1"/>
                        </a:lnTo>
                        <a:lnTo>
                          <a:pt x="125" y="1"/>
                        </a:lnTo>
                        <a:lnTo>
                          <a:pt x="171" y="3"/>
                        </a:lnTo>
                        <a:lnTo>
                          <a:pt x="217" y="3"/>
                        </a:lnTo>
                        <a:lnTo>
                          <a:pt x="264" y="4"/>
                        </a:lnTo>
                        <a:lnTo>
                          <a:pt x="310" y="5"/>
                        </a:lnTo>
                        <a:lnTo>
                          <a:pt x="357" y="5"/>
                        </a:lnTo>
                        <a:lnTo>
                          <a:pt x="403" y="7"/>
                        </a:lnTo>
                        <a:lnTo>
                          <a:pt x="450" y="7"/>
                        </a:lnTo>
                        <a:lnTo>
                          <a:pt x="496" y="8"/>
                        </a:lnTo>
                        <a:lnTo>
                          <a:pt x="542" y="10"/>
                        </a:lnTo>
                        <a:lnTo>
                          <a:pt x="591" y="11"/>
                        </a:lnTo>
                        <a:lnTo>
                          <a:pt x="637" y="13"/>
                        </a:lnTo>
                        <a:lnTo>
                          <a:pt x="683" y="15"/>
                        </a:lnTo>
                        <a:lnTo>
                          <a:pt x="730" y="17"/>
                        </a:lnTo>
                        <a:lnTo>
                          <a:pt x="776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2" name="Freeform 275"/>
                  <p:cNvSpPr>
                    <a:spLocks/>
                  </p:cNvSpPr>
                  <p:nvPr/>
                </p:nvSpPr>
                <p:spPr bwMode="auto">
                  <a:xfrm>
                    <a:off x="3234" y="2076"/>
                    <a:ext cx="452" cy="31"/>
                  </a:xfrm>
                  <a:custGeom>
                    <a:avLst/>
                    <a:gdLst>
                      <a:gd name="T0" fmla="*/ 1 w 798"/>
                      <a:gd name="T1" fmla="*/ 1 h 51"/>
                      <a:gd name="T2" fmla="*/ 1 w 798"/>
                      <a:gd name="T3" fmla="*/ 1 h 51"/>
                      <a:gd name="T4" fmla="*/ 1 w 798"/>
                      <a:gd name="T5" fmla="*/ 1 h 51"/>
                      <a:gd name="T6" fmla="*/ 1 w 798"/>
                      <a:gd name="T7" fmla="*/ 1 h 51"/>
                      <a:gd name="T8" fmla="*/ 1 w 798"/>
                      <a:gd name="T9" fmla="*/ 1 h 51"/>
                      <a:gd name="T10" fmla="*/ 1 w 798"/>
                      <a:gd name="T11" fmla="*/ 1 h 51"/>
                      <a:gd name="T12" fmla="*/ 1 w 798"/>
                      <a:gd name="T13" fmla="*/ 1 h 51"/>
                      <a:gd name="T14" fmla="*/ 1 w 798"/>
                      <a:gd name="T15" fmla="*/ 1 h 51"/>
                      <a:gd name="T16" fmla="*/ 1 w 798"/>
                      <a:gd name="T17" fmla="*/ 1 h 51"/>
                      <a:gd name="T18" fmla="*/ 1 w 798"/>
                      <a:gd name="T19" fmla="*/ 1 h 51"/>
                      <a:gd name="T20" fmla="*/ 1 w 798"/>
                      <a:gd name="T21" fmla="*/ 1 h 51"/>
                      <a:gd name="T22" fmla="*/ 1 w 798"/>
                      <a:gd name="T23" fmla="*/ 1 h 51"/>
                      <a:gd name="T24" fmla="*/ 1 w 798"/>
                      <a:gd name="T25" fmla="*/ 1 h 51"/>
                      <a:gd name="T26" fmla="*/ 1 w 798"/>
                      <a:gd name="T27" fmla="*/ 1 h 51"/>
                      <a:gd name="T28" fmla="*/ 1 w 798"/>
                      <a:gd name="T29" fmla="*/ 1 h 51"/>
                      <a:gd name="T30" fmla="*/ 1 w 798"/>
                      <a:gd name="T31" fmla="*/ 1 h 51"/>
                      <a:gd name="T32" fmla="*/ 1 w 798"/>
                      <a:gd name="T33" fmla="*/ 1 h 51"/>
                      <a:gd name="T34" fmla="*/ 0 w 798"/>
                      <a:gd name="T35" fmla="*/ 1 h 51"/>
                      <a:gd name="T36" fmla="*/ 1 w 798"/>
                      <a:gd name="T37" fmla="*/ 0 h 51"/>
                      <a:gd name="T38" fmla="*/ 1 w 798"/>
                      <a:gd name="T39" fmla="*/ 1 h 51"/>
                      <a:gd name="T40" fmla="*/ 1 w 798"/>
                      <a:gd name="T41" fmla="*/ 1 h 51"/>
                      <a:gd name="T42" fmla="*/ 1 w 798"/>
                      <a:gd name="T43" fmla="*/ 1 h 51"/>
                      <a:gd name="T44" fmla="*/ 1 w 798"/>
                      <a:gd name="T45" fmla="*/ 1 h 51"/>
                      <a:gd name="T46" fmla="*/ 1 w 798"/>
                      <a:gd name="T47" fmla="*/ 1 h 51"/>
                      <a:gd name="T48" fmla="*/ 1 w 798"/>
                      <a:gd name="T49" fmla="*/ 1 h 51"/>
                      <a:gd name="T50" fmla="*/ 1 w 798"/>
                      <a:gd name="T51" fmla="*/ 1 h 51"/>
                      <a:gd name="T52" fmla="*/ 1 w 798"/>
                      <a:gd name="T53" fmla="*/ 1 h 51"/>
                      <a:gd name="T54" fmla="*/ 1 w 798"/>
                      <a:gd name="T55" fmla="*/ 1 h 51"/>
                      <a:gd name="T56" fmla="*/ 1 w 798"/>
                      <a:gd name="T57" fmla="*/ 1 h 51"/>
                      <a:gd name="T58" fmla="*/ 1 w 798"/>
                      <a:gd name="T59" fmla="*/ 1 h 51"/>
                      <a:gd name="T60" fmla="*/ 1 w 798"/>
                      <a:gd name="T61" fmla="*/ 1 h 51"/>
                      <a:gd name="T62" fmla="*/ 1 w 798"/>
                      <a:gd name="T63" fmla="*/ 1 h 51"/>
                      <a:gd name="T64" fmla="*/ 1 w 798"/>
                      <a:gd name="T65" fmla="*/ 1 h 51"/>
                      <a:gd name="T66" fmla="*/ 1 w 798"/>
                      <a:gd name="T67" fmla="*/ 1 h 51"/>
                      <a:gd name="T68" fmla="*/ 1 w 798"/>
                      <a:gd name="T69" fmla="*/ 1 h 5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98" h="51">
                        <a:moveTo>
                          <a:pt x="798" y="22"/>
                        </a:moveTo>
                        <a:lnTo>
                          <a:pt x="775" y="51"/>
                        </a:lnTo>
                        <a:lnTo>
                          <a:pt x="726" y="48"/>
                        </a:lnTo>
                        <a:lnTo>
                          <a:pt x="678" y="45"/>
                        </a:lnTo>
                        <a:lnTo>
                          <a:pt x="630" y="44"/>
                        </a:lnTo>
                        <a:lnTo>
                          <a:pt x="582" y="41"/>
                        </a:lnTo>
                        <a:lnTo>
                          <a:pt x="534" y="39"/>
                        </a:lnTo>
                        <a:lnTo>
                          <a:pt x="485" y="37"/>
                        </a:lnTo>
                        <a:lnTo>
                          <a:pt x="437" y="35"/>
                        </a:lnTo>
                        <a:lnTo>
                          <a:pt x="387" y="34"/>
                        </a:lnTo>
                        <a:lnTo>
                          <a:pt x="339" y="32"/>
                        </a:lnTo>
                        <a:lnTo>
                          <a:pt x="291" y="31"/>
                        </a:lnTo>
                        <a:lnTo>
                          <a:pt x="243" y="29"/>
                        </a:lnTo>
                        <a:lnTo>
                          <a:pt x="194" y="29"/>
                        </a:lnTo>
                        <a:lnTo>
                          <a:pt x="146" y="28"/>
                        </a:lnTo>
                        <a:lnTo>
                          <a:pt x="96" y="27"/>
                        </a:lnTo>
                        <a:lnTo>
                          <a:pt x="48" y="27"/>
                        </a:lnTo>
                        <a:lnTo>
                          <a:pt x="0" y="25"/>
                        </a:lnTo>
                        <a:lnTo>
                          <a:pt x="34" y="0"/>
                        </a:lnTo>
                        <a:lnTo>
                          <a:pt x="69" y="1"/>
                        </a:lnTo>
                        <a:lnTo>
                          <a:pt x="110" y="1"/>
                        </a:lnTo>
                        <a:lnTo>
                          <a:pt x="153" y="2"/>
                        </a:lnTo>
                        <a:lnTo>
                          <a:pt x="198" y="4"/>
                        </a:lnTo>
                        <a:lnTo>
                          <a:pt x="246" y="5"/>
                        </a:lnTo>
                        <a:lnTo>
                          <a:pt x="296" y="7"/>
                        </a:lnTo>
                        <a:lnTo>
                          <a:pt x="346" y="8"/>
                        </a:lnTo>
                        <a:lnTo>
                          <a:pt x="398" y="10"/>
                        </a:lnTo>
                        <a:lnTo>
                          <a:pt x="451" y="11"/>
                        </a:lnTo>
                        <a:lnTo>
                          <a:pt x="503" y="14"/>
                        </a:lnTo>
                        <a:lnTo>
                          <a:pt x="555" y="15"/>
                        </a:lnTo>
                        <a:lnTo>
                          <a:pt x="607" y="17"/>
                        </a:lnTo>
                        <a:lnTo>
                          <a:pt x="657" y="18"/>
                        </a:lnTo>
                        <a:lnTo>
                          <a:pt x="707" y="20"/>
                        </a:lnTo>
                        <a:lnTo>
                          <a:pt x="753" y="21"/>
                        </a:lnTo>
                        <a:lnTo>
                          <a:pt x="798" y="22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3" name="Freeform 276"/>
                  <p:cNvSpPr>
                    <a:spLocks/>
                  </p:cNvSpPr>
                  <p:nvPr/>
                </p:nvSpPr>
                <p:spPr bwMode="auto">
                  <a:xfrm>
                    <a:off x="3253" y="2064"/>
                    <a:ext cx="443" cy="25"/>
                  </a:xfrm>
                  <a:custGeom>
                    <a:avLst/>
                    <a:gdLst>
                      <a:gd name="T0" fmla="*/ 1 w 782"/>
                      <a:gd name="T1" fmla="*/ 1 h 41"/>
                      <a:gd name="T2" fmla="*/ 1 w 782"/>
                      <a:gd name="T3" fmla="*/ 1 h 41"/>
                      <a:gd name="T4" fmla="*/ 1 w 782"/>
                      <a:gd name="T5" fmla="*/ 1 h 41"/>
                      <a:gd name="T6" fmla="*/ 1 w 782"/>
                      <a:gd name="T7" fmla="*/ 1 h 41"/>
                      <a:gd name="T8" fmla="*/ 1 w 782"/>
                      <a:gd name="T9" fmla="*/ 1 h 41"/>
                      <a:gd name="T10" fmla="*/ 1 w 782"/>
                      <a:gd name="T11" fmla="*/ 1 h 41"/>
                      <a:gd name="T12" fmla="*/ 1 w 782"/>
                      <a:gd name="T13" fmla="*/ 1 h 41"/>
                      <a:gd name="T14" fmla="*/ 1 w 782"/>
                      <a:gd name="T15" fmla="*/ 1 h 41"/>
                      <a:gd name="T16" fmla="*/ 1 w 782"/>
                      <a:gd name="T17" fmla="*/ 1 h 41"/>
                      <a:gd name="T18" fmla="*/ 1 w 782"/>
                      <a:gd name="T19" fmla="*/ 1 h 41"/>
                      <a:gd name="T20" fmla="*/ 1 w 782"/>
                      <a:gd name="T21" fmla="*/ 1 h 41"/>
                      <a:gd name="T22" fmla="*/ 1 w 782"/>
                      <a:gd name="T23" fmla="*/ 1 h 41"/>
                      <a:gd name="T24" fmla="*/ 1 w 782"/>
                      <a:gd name="T25" fmla="*/ 1 h 41"/>
                      <a:gd name="T26" fmla="*/ 1 w 782"/>
                      <a:gd name="T27" fmla="*/ 1 h 41"/>
                      <a:gd name="T28" fmla="*/ 1 w 782"/>
                      <a:gd name="T29" fmla="*/ 1 h 41"/>
                      <a:gd name="T30" fmla="*/ 1 w 782"/>
                      <a:gd name="T31" fmla="*/ 1 h 41"/>
                      <a:gd name="T32" fmla="*/ 1 w 782"/>
                      <a:gd name="T33" fmla="*/ 1 h 41"/>
                      <a:gd name="T34" fmla="*/ 0 w 782"/>
                      <a:gd name="T35" fmla="*/ 1 h 41"/>
                      <a:gd name="T36" fmla="*/ 1 w 782"/>
                      <a:gd name="T37" fmla="*/ 0 h 41"/>
                      <a:gd name="T38" fmla="*/ 1 w 782"/>
                      <a:gd name="T39" fmla="*/ 1 h 41"/>
                      <a:gd name="T40" fmla="*/ 1 w 782"/>
                      <a:gd name="T41" fmla="*/ 1 h 41"/>
                      <a:gd name="T42" fmla="*/ 1 w 782"/>
                      <a:gd name="T43" fmla="*/ 1 h 41"/>
                      <a:gd name="T44" fmla="*/ 1 w 782"/>
                      <a:gd name="T45" fmla="*/ 1 h 41"/>
                      <a:gd name="T46" fmla="*/ 1 w 782"/>
                      <a:gd name="T47" fmla="*/ 1 h 41"/>
                      <a:gd name="T48" fmla="*/ 1 w 782"/>
                      <a:gd name="T49" fmla="*/ 1 h 41"/>
                      <a:gd name="T50" fmla="*/ 1 w 782"/>
                      <a:gd name="T51" fmla="*/ 1 h 41"/>
                      <a:gd name="T52" fmla="*/ 1 w 782"/>
                      <a:gd name="T53" fmla="*/ 1 h 41"/>
                      <a:gd name="T54" fmla="*/ 1 w 782"/>
                      <a:gd name="T55" fmla="*/ 1 h 41"/>
                      <a:gd name="T56" fmla="*/ 1 w 782"/>
                      <a:gd name="T57" fmla="*/ 1 h 41"/>
                      <a:gd name="T58" fmla="*/ 1 w 782"/>
                      <a:gd name="T59" fmla="*/ 1 h 41"/>
                      <a:gd name="T60" fmla="*/ 1 w 782"/>
                      <a:gd name="T61" fmla="*/ 1 h 41"/>
                      <a:gd name="T62" fmla="*/ 1 w 782"/>
                      <a:gd name="T63" fmla="*/ 1 h 41"/>
                      <a:gd name="T64" fmla="*/ 1 w 782"/>
                      <a:gd name="T65" fmla="*/ 1 h 41"/>
                      <a:gd name="T66" fmla="*/ 1 w 782"/>
                      <a:gd name="T67" fmla="*/ 1 h 41"/>
                      <a:gd name="T68" fmla="*/ 1 w 782"/>
                      <a:gd name="T69" fmla="*/ 1 h 4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2" h="41">
                        <a:moveTo>
                          <a:pt x="782" y="19"/>
                        </a:moveTo>
                        <a:lnTo>
                          <a:pt x="764" y="41"/>
                        </a:lnTo>
                        <a:lnTo>
                          <a:pt x="719" y="40"/>
                        </a:lnTo>
                        <a:lnTo>
                          <a:pt x="673" y="39"/>
                        </a:lnTo>
                        <a:lnTo>
                          <a:pt x="623" y="37"/>
                        </a:lnTo>
                        <a:lnTo>
                          <a:pt x="573" y="36"/>
                        </a:lnTo>
                        <a:lnTo>
                          <a:pt x="521" y="34"/>
                        </a:lnTo>
                        <a:lnTo>
                          <a:pt x="469" y="33"/>
                        </a:lnTo>
                        <a:lnTo>
                          <a:pt x="417" y="30"/>
                        </a:lnTo>
                        <a:lnTo>
                          <a:pt x="364" y="29"/>
                        </a:lnTo>
                        <a:lnTo>
                          <a:pt x="312" y="27"/>
                        </a:lnTo>
                        <a:lnTo>
                          <a:pt x="262" y="26"/>
                        </a:lnTo>
                        <a:lnTo>
                          <a:pt x="212" y="24"/>
                        </a:lnTo>
                        <a:lnTo>
                          <a:pt x="164" y="23"/>
                        </a:lnTo>
                        <a:lnTo>
                          <a:pt x="119" y="21"/>
                        </a:lnTo>
                        <a:lnTo>
                          <a:pt x="76" y="20"/>
                        </a:lnTo>
                        <a:lnTo>
                          <a:pt x="35" y="20"/>
                        </a:lnTo>
                        <a:lnTo>
                          <a:pt x="0" y="19"/>
                        </a:lnTo>
                        <a:lnTo>
                          <a:pt x="25" y="0"/>
                        </a:lnTo>
                        <a:lnTo>
                          <a:pt x="71" y="1"/>
                        </a:lnTo>
                        <a:lnTo>
                          <a:pt x="119" y="1"/>
                        </a:lnTo>
                        <a:lnTo>
                          <a:pt x="166" y="1"/>
                        </a:lnTo>
                        <a:lnTo>
                          <a:pt x="214" y="3"/>
                        </a:lnTo>
                        <a:lnTo>
                          <a:pt x="260" y="3"/>
                        </a:lnTo>
                        <a:lnTo>
                          <a:pt x="308" y="4"/>
                        </a:lnTo>
                        <a:lnTo>
                          <a:pt x="355" y="4"/>
                        </a:lnTo>
                        <a:lnTo>
                          <a:pt x="403" y="6"/>
                        </a:lnTo>
                        <a:lnTo>
                          <a:pt x="450" y="7"/>
                        </a:lnTo>
                        <a:lnTo>
                          <a:pt x="498" y="7"/>
                        </a:lnTo>
                        <a:lnTo>
                          <a:pt x="544" y="9"/>
                        </a:lnTo>
                        <a:lnTo>
                          <a:pt x="592" y="10"/>
                        </a:lnTo>
                        <a:lnTo>
                          <a:pt x="639" y="11"/>
                        </a:lnTo>
                        <a:lnTo>
                          <a:pt x="687" y="14"/>
                        </a:lnTo>
                        <a:lnTo>
                          <a:pt x="733" y="16"/>
                        </a:lnTo>
                        <a:lnTo>
                          <a:pt x="782" y="19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4" name="Freeform 277"/>
                  <p:cNvSpPr>
                    <a:spLocks/>
                  </p:cNvSpPr>
                  <p:nvPr/>
                </p:nvSpPr>
                <p:spPr bwMode="auto">
                  <a:xfrm>
                    <a:off x="3644" y="2034"/>
                    <a:ext cx="91" cy="537"/>
                  </a:xfrm>
                  <a:custGeom>
                    <a:avLst/>
                    <a:gdLst>
                      <a:gd name="T0" fmla="*/ 1 w 160"/>
                      <a:gd name="T1" fmla="*/ 1 h 881"/>
                      <a:gd name="T2" fmla="*/ 1 w 160"/>
                      <a:gd name="T3" fmla="*/ 1 h 881"/>
                      <a:gd name="T4" fmla="*/ 1 w 160"/>
                      <a:gd name="T5" fmla="*/ 1 h 881"/>
                      <a:gd name="T6" fmla="*/ 1 w 160"/>
                      <a:gd name="T7" fmla="*/ 1 h 881"/>
                      <a:gd name="T8" fmla="*/ 1 w 160"/>
                      <a:gd name="T9" fmla="*/ 0 h 881"/>
                      <a:gd name="T10" fmla="*/ 1 w 160"/>
                      <a:gd name="T11" fmla="*/ 1 h 881"/>
                      <a:gd name="T12" fmla="*/ 1 w 160"/>
                      <a:gd name="T13" fmla="*/ 1 h 881"/>
                      <a:gd name="T14" fmla="*/ 1 w 160"/>
                      <a:gd name="T15" fmla="*/ 1 h 881"/>
                      <a:gd name="T16" fmla="*/ 1 w 160"/>
                      <a:gd name="T17" fmla="*/ 1 h 881"/>
                      <a:gd name="T18" fmla="*/ 1 w 160"/>
                      <a:gd name="T19" fmla="*/ 1 h 881"/>
                      <a:gd name="T20" fmla="*/ 1 w 160"/>
                      <a:gd name="T21" fmla="*/ 1 h 881"/>
                      <a:gd name="T22" fmla="*/ 1 w 160"/>
                      <a:gd name="T23" fmla="*/ 1 h 881"/>
                      <a:gd name="T24" fmla="*/ 1 w 160"/>
                      <a:gd name="T25" fmla="*/ 1 h 881"/>
                      <a:gd name="T26" fmla="*/ 1 w 160"/>
                      <a:gd name="T27" fmla="*/ 1 h 881"/>
                      <a:gd name="T28" fmla="*/ 1 w 160"/>
                      <a:gd name="T29" fmla="*/ 1 h 881"/>
                      <a:gd name="T30" fmla="*/ 1 w 160"/>
                      <a:gd name="T31" fmla="*/ 1 h 881"/>
                      <a:gd name="T32" fmla="*/ 1 w 160"/>
                      <a:gd name="T33" fmla="*/ 1 h 881"/>
                      <a:gd name="T34" fmla="*/ 1 w 160"/>
                      <a:gd name="T35" fmla="*/ 1 h 881"/>
                      <a:gd name="T36" fmla="*/ 1 w 160"/>
                      <a:gd name="T37" fmla="*/ 1 h 881"/>
                      <a:gd name="T38" fmla="*/ 1 w 160"/>
                      <a:gd name="T39" fmla="*/ 1 h 881"/>
                      <a:gd name="T40" fmla="*/ 1 w 160"/>
                      <a:gd name="T41" fmla="*/ 1 h 881"/>
                      <a:gd name="T42" fmla="*/ 1 w 160"/>
                      <a:gd name="T43" fmla="*/ 1 h 881"/>
                      <a:gd name="T44" fmla="*/ 1 w 160"/>
                      <a:gd name="T45" fmla="*/ 1 h 881"/>
                      <a:gd name="T46" fmla="*/ 1 w 160"/>
                      <a:gd name="T47" fmla="*/ 1 h 881"/>
                      <a:gd name="T48" fmla="*/ 1 w 160"/>
                      <a:gd name="T49" fmla="*/ 1 h 881"/>
                      <a:gd name="T50" fmla="*/ 0 w 160"/>
                      <a:gd name="T51" fmla="*/ 1 h 881"/>
                      <a:gd name="T52" fmla="*/ 1 w 160"/>
                      <a:gd name="T53" fmla="*/ 1 h 881"/>
                      <a:gd name="T54" fmla="*/ 1 w 160"/>
                      <a:gd name="T55" fmla="*/ 1 h 881"/>
                      <a:gd name="T56" fmla="*/ 1 w 160"/>
                      <a:gd name="T57" fmla="*/ 1 h 881"/>
                      <a:gd name="T58" fmla="*/ 1 w 160"/>
                      <a:gd name="T59" fmla="*/ 1 h 881"/>
                      <a:gd name="T60" fmla="*/ 1 w 160"/>
                      <a:gd name="T61" fmla="*/ 1 h 881"/>
                      <a:gd name="T62" fmla="*/ 1 w 160"/>
                      <a:gd name="T63" fmla="*/ 1 h 881"/>
                      <a:gd name="T64" fmla="*/ 1 w 160"/>
                      <a:gd name="T65" fmla="*/ 1 h 881"/>
                      <a:gd name="T66" fmla="*/ 1 w 160"/>
                      <a:gd name="T67" fmla="*/ 1 h 881"/>
                      <a:gd name="T68" fmla="*/ 1 w 160"/>
                      <a:gd name="T69" fmla="*/ 1 h 881"/>
                      <a:gd name="T70" fmla="*/ 1 w 160"/>
                      <a:gd name="T71" fmla="*/ 1 h 881"/>
                      <a:gd name="T72" fmla="*/ 1 w 160"/>
                      <a:gd name="T73" fmla="*/ 1 h 881"/>
                      <a:gd name="T74" fmla="*/ 1 w 160"/>
                      <a:gd name="T75" fmla="*/ 1 h 881"/>
                      <a:gd name="T76" fmla="*/ 1 w 160"/>
                      <a:gd name="T77" fmla="*/ 1 h 881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0" t="0" r="r" b="b"/>
                    <a:pathLst>
                      <a:path w="160" h="881">
                        <a:moveTo>
                          <a:pt x="50" y="120"/>
                        </a:moveTo>
                        <a:lnTo>
                          <a:pt x="73" y="91"/>
                        </a:lnTo>
                        <a:lnTo>
                          <a:pt x="91" y="69"/>
                        </a:lnTo>
                        <a:lnTo>
                          <a:pt x="110" y="46"/>
                        </a:lnTo>
                        <a:lnTo>
                          <a:pt x="148" y="0"/>
                        </a:lnTo>
                        <a:lnTo>
                          <a:pt x="150" y="10"/>
                        </a:lnTo>
                        <a:lnTo>
                          <a:pt x="150" y="22"/>
                        </a:lnTo>
                        <a:lnTo>
                          <a:pt x="150" y="33"/>
                        </a:lnTo>
                        <a:lnTo>
                          <a:pt x="150" y="47"/>
                        </a:lnTo>
                        <a:lnTo>
                          <a:pt x="150" y="53"/>
                        </a:lnTo>
                        <a:lnTo>
                          <a:pt x="150" y="59"/>
                        </a:lnTo>
                        <a:lnTo>
                          <a:pt x="150" y="66"/>
                        </a:lnTo>
                        <a:lnTo>
                          <a:pt x="150" y="71"/>
                        </a:lnTo>
                        <a:lnTo>
                          <a:pt x="150" y="77"/>
                        </a:lnTo>
                        <a:lnTo>
                          <a:pt x="150" y="83"/>
                        </a:lnTo>
                        <a:lnTo>
                          <a:pt x="150" y="90"/>
                        </a:lnTo>
                        <a:lnTo>
                          <a:pt x="150" y="96"/>
                        </a:lnTo>
                        <a:lnTo>
                          <a:pt x="150" y="97"/>
                        </a:lnTo>
                        <a:lnTo>
                          <a:pt x="150" y="98"/>
                        </a:lnTo>
                        <a:lnTo>
                          <a:pt x="150" y="100"/>
                        </a:lnTo>
                        <a:lnTo>
                          <a:pt x="150" y="101"/>
                        </a:lnTo>
                        <a:lnTo>
                          <a:pt x="153" y="258"/>
                        </a:lnTo>
                        <a:lnTo>
                          <a:pt x="155" y="435"/>
                        </a:lnTo>
                        <a:lnTo>
                          <a:pt x="158" y="597"/>
                        </a:lnTo>
                        <a:lnTo>
                          <a:pt x="160" y="710"/>
                        </a:lnTo>
                        <a:lnTo>
                          <a:pt x="0" y="881"/>
                        </a:lnTo>
                        <a:lnTo>
                          <a:pt x="7" y="739"/>
                        </a:lnTo>
                        <a:lnTo>
                          <a:pt x="16" y="533"/>
                        </a:lnTo>
                        <a:lnTo>
                          <a:pt x="25" y="327"/>
                        </a:lnTo>
                        <a:lnTo>
                          <a:pt x="28" y="174"/>
                        </a:lnTo>
                        <a:lnTo>
                          <a:pt x="28" y="170"/>
                        </a:lnTo>
                        <a:lnTo>
                          <a:pt x="28" y="165"/>
                        </a:lnTo>
                        <a:lnTo>
                          <a:pt x="28" y="161"/>
                        </a:lnTo>
                        <a:lnTo>
                          <a:pt x="28" y="158"/>
                        </a:lnTo>
                        <a:lnTo>
                          <a:pt x="26" y="157"/>
                        </a:lnTo>
                        <a:lnTo>
                          <a:pt x="23" y="157"/>
                        </a:lnTo>
                        <a:lnTo>
                          <a:pt x="21" y="157"/>
                        </a:lnTo>
                        <a:lnTo>
                          <a:pt x="17" y="157"/>
                        </a:lnTo>
                        <a:lnTo>
                          <a:pt x="50" y="12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33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2470" y="2836"/>
                  <a:ext cx="375" cy="4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400">
                      <a:latin typeface="Lucida Console" panose="020B0609040504020204" pitchFamily="49" charset="0"/>
                      <a:ea typeface="HY엽서L" panose="02030600000101010101" pitchFamily="18" charset="-127"/>
                    </a:rPr>
                    <a:t>B</a:t>
                  </a:r>
                </a:p>
              </p:txBody>
            </p:sp>
          </p:grpSp>
          <p:grpSp>
            <p:nvGrpSpPr>
              <p:cNvPr id="7320" name="Group 279"/>
              <p:cNvGrpSpPr>
                <a:grpSpLocks/>
              </p:cNvGrpSpPr>
              <p:nvPr/>
            </p:nvGrpSpPr>
            <p:grpSpPr bwMode="auto">
              <a:xfrm>
                <a:off x="1785" y="1989"/>
                <a:ext cx="506" cy="440"/>
                <a:chOff x="2336" y="2568"/>
                <a:chExt cx="567" cy="712"/>
              </a:xfrm>
            </p:grpSpPr>
            <p:grpSp>
              <p:nvGrpSpPr>
                <p:cNvPr id="7321" name="Group 280"/>
                <p:cNvGrpSpPr>
                  <a:grpSpLocks/>
                </p:cNvGrpSpPr>
                <p:nvPr/>
              </p:nvGrpSpPr>
              <p:grpSpPr bwMode="auto">
                <a:xfrm>
                  <a:off x="2336" y="2568"/>
                  <a:ext cx="567" cy="552"/>
                  <a:chOff x="3168" y="2019"/>
                  <a:chExt cx="567" cy="552"/>
                </a:xfrm>
              </p:grpSpPr>
              <p:sp>
                <p:nvSpPr>
                  <p:cNvPr id="7323" name="Freeform 281"/>
                  <p:cNvSpPr>
                    <a:spLocks/>
                  </p:cNvSpPr>
                  <p:nvPr/>
                </p:nvSpPr>
                <p:spPr bwMode="auto">
                  <a:xfrm>
                    <a:off x="3187" y="2509"/>
                    <a:ext cx="444" cy="43"/>
                  </a:xfrm>
                  <a:custGeom>
                    <a:avLst/>
                    <a:gdLst>
                      <a:gd name="T0" fmla="*/ 0 w 783"/>
                      <a:gd name="T1" fmla="*/ 1 h 70"/>
                      <a:gd name="T2" fmla="*/ 1 w 783"/>
                      <a:gd name="T3" fmla="*/ 0 h 70"/>
                      <a:gd name="T4" fmla="*/ 1 w 783"/>
                      <a:gd name="T5" fmla="*/ 0 h 70"/>
                      <a:gd name="T6" fmla="*/ 1 w 783"/>
                      <a:gd name="T7" fmla="*/ 0 h 70"/>
                      <a:gd name="T8" fmla="*/ 1 w 783"/>
                      <a:gd name="T9" fmla="*/ 0 h 70"/>
                      <a:gd name="T10" fmla="*/ 1 w 783"/>
                      <a:gd name="T11" fmla="*/ 1 h 70"/>
                      <a:gd name="T12" fmla="*/ 1 w 783"/>
                      <a:gd name="T13" fmla="*/ 1 h 70"/>
                      <a:gd name="T14" fmla="*/ 1 w 783"/>
                      <a:gd name="T15" fmla="*/ 1 h 70"/>
                      <a:gd name="T16" fmla="*/ 1 w 783"/>
                      <a:gd name="T17" fmla="*/ 1 h 70"/>
                      <a:gd name="T18" fmla="*/ 1 w 783"/>
                      <a:gd name="T19" fmla="*/ 1 h 70"/>
                      <a:gd name="T20" fmla="*/ 1 w 783"/>
                      <a:gd name="T21" fmla="*/ 1 h 70"/>
                      <a:gd name="T22" fmla="*/ 1 w 783"/>
                      <a:gd name="T23" fmla="*/ 1 h 70"/>
                      <a:gd name="T24" fmla="*/ 1 w 783"/>
                      <a:gd name="T25" fmla="*/ 1 h 70"/>
                      <a:gd name="T26" fmla="*/ 1 w 783"/>
                      <a:gd name="T27" fmla="*/ 1 h 70"/>
                      <a:gd name="T28" fmla="*/ 1 w 783"/>
                      <a:gd name="T29" fmla="*/ 1 h 70"/>
                      <a:gd name="T30" fmla="*/ 1 w 783"/>
                      <a:gd name="T31" fmla="*/ 1 h 70"/>
                      <a:gd name="T32" fmla="*/ 1 w 783"/>
                      <a:gd name="T33" fmla="*/ 1 h 70"/>
                      <a:gd name="T34" fmla="*/ 1 w 783"/>
                      <a:gd name="T35" fmla="*/ 1 h 70"/>
                      <a:gd name="T36" fmla="*/ 1 w 783"/>
                      <a:gd name="T37" fmla="*/ 1 h 70"/>
                      <a:gd name="T38" fmla="*/ 1 w 783"/>
                      <a:gd name="T39" fmla="*/ 1 h 70"/>
                      <a:gd name="T40" fmla="*/ 1 w 783"/>
                      <a:gd name="T41" fmla="*/ 1 h 70"/>
                      <a:gd name="T42" fmla="*/ 1 w 783"/>
                      <a:gd name="T43" fmla="*/ 1 h 70"/>
                      <a:gd name="T44" fmla="*/ 1 w 783"/>
                      <a:gd name="T45" fmla="*/ 1 h 70"/>
                      <a:gd name="T46" fmla="*/ 1 w 783"/>
                      <a:gd name="T47" fmla="*/ 1 h 70"/>
                      <a:gd name="T48" fmla="*/ 1 w 783"/>
                      <a:gd name="T49" fmla="*/ 1 h 70"/>
                      <a:gd name="T50" fmla="*/ 1 w 783"/>
                      <a:gd name="T51" fmla="*/ 1 h 70"/>
                      <a:gd name="T52" fmla="*/ 1 w 783"/>
                      <a:gd name="T53" fmla="*/ 1 h 70"/>
                      <a:gd name="T54" fmla="*/ 1 w 783"/>
                      <a:gd name="T55" fmla="*/ 1 h 70"/>
                      <a:gd name="T56" fmla="*/ 1 w 783"/>
                      <a:gd name="T57" fmla="*/ 1 h 70"/>
                      <a:gd name="T58" fmla="*/ 1 w 783"/>
                      <a:gd name="T59" fmla="*/ 1 h 70"/>
                      <a:gd name="T60" fmla="*/ 1 w 783"/>
                      <a:gd name="T61" fmla="*/ 1 h 70"/>
                      <a:gd name="T62" fmla="*/ 1 w 783"/>
                      <a:gd name="T63" fmla="*/ 1 h 70"/>
                      <a:gd name="T64" fmla="*/ 1 w 783"/>
                      <a:gd name="T65" fmla="*/ 1 h 70"/>
                      <a:gd name="T66" fmla="*/ 1 w 783"/>
                      <a:gd name="T67" fmla="*/ 1 h 70"/>
                      <a:gd name="T68" fmla="*/ 0 w 783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3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7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1" y="4"/>
                        </a:lnTo>
                        <a:lnTo>
                          <a:pt x="358" y="6"/>
                        </a:lnTo>
                        <a:lnTo>
                          <a:pt x="417" y="7"/>
                        </a:lnTo>
                        <a:lnTo>
                          <a:pt x="478" y="8"/>
                        </a:lnTo>
                        <a:lnTo>
                          <a:pt x="539" y="10"/>
                        </a:lnTo>
                        <a:lnTo>
                          <a:pt x="596" y="13"/>
                        </a:lnTo>
                        <a:lnTo>
                          <a:pt x="651" y="16"/>
                        </a:lnTo>
                        <a:lnTo>
                          <a:pt x="701" y="18"/>
                        </a:lnTo>
                        <a:lnTo>
                          <a:pt x="746" y="21"/>
                        </a:lnTo>
                        <a:lnTo>
                          <a:pt x="783" y="24"/>
                        </a:lnTo>
                        <a:lnTo>
                          <a:pt x="746" y="70"/>
                        </a:lnTo>
                        <a:lnTo>
                          <a:pt x="699" y="67"/>
                        </a:lnTo>
                        <a:lnTo>
                          <a:pt x="653" y="65"/>
                        </a:lnTo>
                        <a:lnTo>
                          <a:pt x="605" y="63"/>
                        </a:lnTo>
                        <a:lnTo>
                          <a:pt x="558" y="61"/>
                        </a:lnTo>
                        <a:lnTo>
                          <a:pt x="512" y="60"/>
                        </a:lnTo>
                        <a:lnTo>
                          <a:pt x="466" y="58"/>
                        </a:lnTo>
                        <a:lnTo>
                          <a:pt x="419" y="57"/>
                        </a:lnTo>
                        <a:lnTo>
                          <a:pt x="373" y="57"/>
                        </a:lnTo>
                        <a:lnTo>
                          <a:pt x="326" y="55"/>
                        </a:lnTo>
                        <a:lnTo>
                          <a:pt x="280" y="55"/>
                        </a:lnTo>
                        <a:lnTo>
                          <a:pt x="233" y="54"/>
                        </a:lnTo>
                        <a:lnTo>
                          <a:pt x="187" y="53"/>
                        </a:lnTo>
                        <a:lnTo>
                          <a:pt x="141" y="53"/>
                        </a:lnTo>
                        <a:lnTo>
                          <a:pt x="92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24" name="Freeform 282"/>
                  <p:cNvSpPr>
                    <a:spLocks/>
                  </p:cNvSpPr>
                  <p:nvPr/>
                </p:nvSpPr>
                <p:spPr bwMode="auto">
                  <a:xfrm>
                    <a:off x="3168" y="2540"/>
                    <a:ext cx="442" cy="26"/>
                  </a:xfrm>
                  <a:custGeom>
                    <a:avLst/>
                    <a:gdLst>
                      <a:gd name="T0" fmla="*/ 1 w 779"/>
                      <a:gd name="T1" fmla="*/ 1 h 43"/>
                      <a:gd name="T2" fmla="*/ 1 w 779"/>
                      <a:gd name="T3" fmla="*/ 1 h 43"/>
                      <a:gd name="T4" fmla="*/ 1 w 779"/>
                      <a:gd name="T5" fmla="*/ 1 h 43"/>
                      <a:gd name="T6" fmla="*/ 1 w 779"/>
                      <a:gd name="T7" fmla="*/ 1 h 43"/>
                      <a:gd name="T8" fmla="*/ 1 w 779"/>
                      <a:gd name="T9" fmla="*/ 1 h 43"/>
                      <a:gd name="T10" fmla="*/ 1 w 779"/>
                      <a:gd name="T11" fmla="*/ 1 h 43"/>
                      <a:gd name="T12" fmla="*/ 1 w 779"/>
                      <a:gd name="T13" fmla="*/ 1 h 43"/>
                      <a:gd name="T14" fmla="*/ 1 w 779"/>
                      <a:gd name="T15" fmla="*/ 1 h 43"/>
                      <a:gd name="T16" fmla="*/ 1 w 779"/>
                      <a:gd name="T17" fmla="*/ 1 h 43"/>
                      <a:gd name="T18" fmla="*/ 1 w 779"/>
                      <a:gd name="T19" fmla="*/ 1 h 43"/>
                      <a:gd name="T20" fmla="*/ 1 w 779"/>
                      <a:gd name="T21" fmla="*/ 1 h 43"/>
                      <a:gd name="T22" fmla="*/ 1 w 779"/>
                      <a:gd name="T23" fmla="*/ 1 h 43"/>
                      <a:gd name="T24" fmla="*/ 1 w 779"/>
                      <a:gd name="T25" fmla="*/ 1 h 43"/>
                      <a:gd name="T26" fmla="*/ 1 w 779"/>
                      <a:gd name="T27" fmla="*/ 1 h 43"/>
                      <a:gd name="T28" fmla="*/ 1 w 779"/>
                      <a:gd name="T29" fmla="*/ 1 h 43"/>
                      <a:gd name="T30" fmla="*/ 1 w 779"/>
                      <a:gd name="T31" fmla="*/ 1 h 43"/>
                      <a:gd name="T32" fmla="*/ 1 w 779"/>
                      <a:gd name="T33" fmla="*/ 1 h 43"/>
                      <a:gd name="T34" fmla="*/ 0 w 779"/>
                      <a:gd name="T35" fmla="*/ 1 h 43"/>
                      <a:gd name="T36" fmla="*/ 1 w 779"/>
                      <a:gd name="T37" fmla="*/ 0 h 43"/>
                      <a:gd name="T38" fmla="*/ 1 w 779"/>
                      <a:gd name="T39" fmla="*/ 1 h 43"/>
                      <a:gd name="T40" fmla="*/ 1 w 779"/>
                      <a:gd name="T41" fmla="*/ 1 h 43"/>
                      <a:gd name="T42" fmla="*/ 1 w 779"/>
                      <a:gd name="T43" fmla="*/ 1 h 43"/>
                      <a:gd name="T44" fmla="*/ 1 w 779"/>
                      <a:gd name="T45" fmla="*/ 1 h 43"/>
                      <a:gd name="T46" fmla="*/ 1 w 779"/>
                      <a:gd name="T47" fmla="*/ 1 h 43"/>
                      <a:gd name="T48" fmla="*/ 1 w 779"/>
                      <a:gd name="T49" fmla="*/ 1 h 43"/>
                      <a:gd name="T50" fmla="*/ 1 w 779"/>
                      <a:gd name="T51" fmla="*/ 1 h 43"/>
                      <a:gd name="T52" fmla="*/ 1 w 779"/>
                      <a:gd name="T53" fmla="*/ 1 h 43"/>
                      <a:gd name="T54" fmla="*/ 1 w 779"/>
                      <a:gd name="T55" fmla="*/ 1 h 43"/>
                      <a:gd name="T56" fmla="*/ 1 w 779"/>
                      <a:gd name="T57" fmla="*/ 1 h 43"/>
                      <a:gd name="T58" fmla="*/ 1 w 779"/>
                      <a:gd name="T59" fmla="*/ 1 h 43"/>
                      <a:gd name="T60" fmla="*/ 1 w 779"/>
                      <a:gd name="T61" fmla="*/ 1 h 43"/>
                      <a:gd name="T62" fmla="*/ 1 w 779"/>
                      <a:gd name="T63" fmla="*/ 1 h 43"/>
                      <a:gd name="T64" fmla="*/ 1 w 779"/>
                      <a:gd name="T65" fmla="*/ 1 h 43"/>
                      <a:gd name="T66" fmla="*/ 1 w 779"/>
                      <a:gd name="T67" fmla="*/ 1 h 43"/>
                      <a:gd name="T68" fmla="*/ 1 w 779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79" h="43">
                        <a:moveTo>
                          <a:pt x="779" y="20"/>
                        </a:moveTo>
                        <a:lnTo>
                          <a:pt x="759" y="43"/>
                        </a:lnTo>
                        <a:lnTo>
                          <a:pt x="711" y="40"/>
                        </a:lnTo>
                        <a:lnTo>
                          <a:pt x="665" y="38"/>
                        </a:lnTo>
                        <a:lnTo>
                          <a:pt x="616" y="35"/>
                        </a:lnTo>
                        <a:lnTo>
                          <a:pt x="570" y="34"/>
                        </a:lnTo>
                        <a:lnTo>
                          <a:pt x="522" y="33"/>
                        </a:lnTo>
                        <a:lnTo>
                          <a:pt x="475" y="31"/>
                        </a:lnTo>
                        <a:lnTo>
                          <a:pt x="427" y="31"/>
                        </a:lnTo>
                        <a:lnTo>
                          <a:pt x="381" y="30"/>
                        </a:lnTo>
                        <a:lnTo>
                          <a:pt x="333" y="28"/>
                        </a:lnTo>
                        <a:lnTo>
                          <a:pt x="286" y="28"/>
                        </a:lnTo>
                        <a:lnTo>
                          <a:pt x="238" y="27"/>
                        </a:lnTo>
                        <a:lnTo>
                          <a:pt x="191" y="27"/>
                        </a:lnTo>
                        <a:lnTo>
                          <a:pt x="143" y="25"/>
                        </a:lnTo>
                        <a:lnTo>
                          <a:pt x="95" y="25"/>
                        </a:lnTo>
                        <a:lnTo>
                          <a:pt x="49" y="25"/>
                        </a:lnTo>
                        <a:lnTo>
                          <a:pt x="0" y="24"/>
                        </a:lnTo>
                        <a:lnTo>
                          <a:pt x="33" y="0"/>
                        </a:lnTo>
                        <a:lnTo>
                          <a:pt x="79" y="1"/>
                        </a:lnTo>
                        <a:lnTo>
                          <a:pt x="125" y="1"/>
                        </a:lnTo>
                        <a:lnTo>
                          <a:pt x="174" y="3"/>
                        </a:lnTo>
                        <a:lnTo>
                          <a:pt x="220" y="3"/>
                        </a:lnTo>
                        <a:lnTo>
                          <a:pt x="266" y="4"/>
                        </a:lnTo>
                        <a:lnTo>
                          <a:pt x="313" y="5"/>
                        </a:lnTo>
                        <a:lnTo>
                          <a:pt x="359" y="5"/>
                        </a:lnTo>
                        <a:lnTo>
                          <a:pt x="406" y="7"/>
                        </a:lnTo>
                        <a:lnTo>
                          <a:pt x="452" y="7"/>
                        </a:lnTo>
                        <a:lnTo>
                          <a:pt x="499" y="8"/>
                        </a:lnTo>
                        <a:lnTo>
                          <a:pt x="545" y="10"/>
                        </a:lnTo>
                        <a:lnTo>
                          <a:pt x="591" y="11"/>
                        </a:lnTo>
                        <a:lnTo>
                          <a:pt x="638" y="13"/>
                        </a:lnTo>
                        <a:lnTo>
                          <a:pt x="686" y="15"/>
                        </a:lnTo>
                        <a:lnTo>
                          <a:pt x="732" y="17"/>
                        </a:lnTo>
                        <a:lnTo>
                          <a:pt x="779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25" name="Freeform 283"/>
                  <p:cNvSpPr>
                    <a:spLocks/>
                  </p:cNvSpPr>
                  <p:nvPr/>
                </p:nvSpPr>
                <p:spPr bwMode="auto">
                  <a:xfrm>
                    <a:off x="3203" y="2091"/>
                    <a:ext cx="470" cy="38"/>
                  </a:xfrm>
                  <a:custGeom>
                    <a:avLst/>
                    <a:gdLst>
                      <a:gd name="T0" fmla="*/ 1 w 829"/>
                      <a:gd name="T1" fmla="*/ 1 h 63"/>
                      <a:gd name="T2" fmla="*/ 1 w 829"/>
                      <a:gd name="T3" fmla="*/ 1 h 63"/>
                      <a:gd name="T4" fmla="*/ 1 w 829"/>
                      <a:gd name="T5" fmla="*/ 1 h 63"/>
                      <a:gd name="T6" fmla="*/ 1 w 829"/>
                      <a:gd name="T7" fmla="*/ 1 h 63"/>
                      <a:gd name="T8" fmla="*/ 1 w 829"/>
                      <a:gd name="T9" fmla="*/ 1 h 63"/>
                      <a:gd name="T10" fmla="*/ 1 w 829"/>
                      <a:gd name="T11" fmla="*/ 1 h 63"/>
                      <a:gd name="T12" fmla="*/ 1 w 829"/>
                      <a:gd name="T13" fmla="*/ 1 h 63"/>
                      <a:gd name="T14" fmla="*/ 1 w 829"/>
                      <a:gd name="T15" fmla="*/ 1 h 63"/>
                      <a:gd name="T16" fmla="*/ 1 w 829"/>
                      <a:gd name="T17" fmla="*/ 1 h 63"/>
                      <a:gd name="T18" fmla="*/ 1 w 829"/>
                      <a:gd name="T19" fmla="*/ 1 h 63"/>
                      <a:gd name="T20" fmla="*/ 1 w 829"/>
                      <a:gd name="T21" fmla="*/ 1 h 63"/>
                      <a:gd name="T22" fmla="*/ 1 w 829"/>
                      <a:gd name="T23" fmla="*/ 1 h 63"/>
                      <a:gd name="T24" fmla="*/ 1 w 829"/>
                      <a:gd name="T25" fmla="*/ 1 h 63"/>
                      <a:gd name="T26" fmla="*/ 1 w 829"/>
                      <a:gd name="T27" fmla="*/ 1 h 63"/>
                      <a:gd name="T28" fmla="*/ 1 w 829"/>
                      <a:gd name="T29" fmla="*/ 1 h 63"/>
                      <a:gd name="T30" fmla="*/ 1 w 829"/>
                      <a:gd name="T31" fmla="*/ 1 h 63"/>
                      <a:gd name="T32" fmla="*/ 1 w 829"/>
                      <a:gd name="T33" fmla="*/ 1 h 63"/>
                      <a:gd name="T34" fmla="*/ 0 w 829"/>
                      <a:gd name="T35" fmla="*/ 1 h 63"/>
                      <a:gd name="T36" fmla="*/ 1 w 829"/>
                      <a:gd name="T37" fmla="*/ 0 h 63"/>
                      <a:gd name="T38" fmla="*/ 1 w 829"/>
                      <a:gd name="T39" fmla="*/ 1 h 63"/>
                      <a:gd name="T40" fmla="*/ 1 w 829"/>
                      <a:gd name="T41" fmla="*/ 1 h 63"/>
                      <a:gd name="T42" fmla="*/ 1 w 829"/>
                      <a:gd name="T43" fmla="*/ 1 h 63"/>
                      <a:gd name="T44" fmla="*/ 1 w 829"/>
                      <a:gd name="T45" fmla="*/ 1 h 63"/>
                      <a:gd name="T46" fmla="*/ 1 w 829"/>
                      <a:gd name="T47" fmla="*/ 1 h 63"/>
                      <a:gd name="T48" fmla="*/ 1 w 829"/>
                      <a:gd name="T49" fmla="*/ 1 h 63"/>
                      <a:gd name="T50" fmla="*/ 1 w 829"/>
                      <a:gd name="T51" fmla="*/ 1 h 63"/>
                      <a:gd name="T52" fmla="*/ 1 w 829"/>
                      <a:gd name="T53" fmla="*/ 1 h 63"/>
                      <a:gd name="T54" fmla="*/ 1 w 829"/>
                      <a:gd name="T55" fmla="*/ 1 h 63"/>
                      <a:gd name="T56" fmla="*/ 1 w 829"/>
                      <a:gd name="T57" fmla="*/ 1 h 63"/>
                      <a:gd name="T58" fmla="*/ 1 w 829"/>
                      <a:gd name="T59" fmla="*/ 1 h 63"/>
                      <a:gd name="T60" fmla="*/ 1 w 829"/>
                      <a:gd name="T61" fmla="*/ 1 h 63"/>
                      <a:gd name="T62" fmla="*/ 1 w 829"/>
                      <a:gd name="T63" fmla="*/ 1 h 63"/>
                      <a:gd name="T64" fmla="*/ 1 w 829"/>
                      <a:gd name="T65" fmla="*/ 1 h 63"/>
                      <a:gd name="T66" fmla="*/ 1 w 829"/>
                      <a:gd name="T67" fmla="*/ 1 h 63"/>
                      <a:gd name="T68" fmla="*/ 1 w 829"/>
                      <a:gd name="T69" fmla="*/ 1 h 6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829" h="63">
                        <a:moveTo>
                          <a:pt x="829" y="26"/>
                        </a:moveTo>
                        <a:lnTo>
                          <a:pt x="796" y="63"/>
                        </a:lnTo>
                        <a:lnTo>
                          <a:pt x="746" y="62"/>
                        </a:lnTo>
                        <a:lnTo>
                          <a:pt x="693" y="60"/>
                        </a:lnTo>
                        <a:lnTo>
                          <a:pt x="636" y="59"/>
                        </a:lnTo>
                        <a:lnTo>
                          <a:pt x="577" y="57"/>
                        </a:lnTo>
                        <a:lnTo>
                          <a:pt x="514" y="54"/>
                        </a:lnTo>
                        <a:lnTo>
                          <a:pt x="452" y="53"/>
                        </a:lnTo>
                        <a:lnTo>
                          <a:pt x="391" y="52"/>
                        </a:lnTo>
                        <a:lnTo>
                          <a:pt x="330" y="50"/>
                        </a:lnTo>
                        <a:lnTo>
                          <a:pt x="272" y="49"/>
                        </a:lnTo>
                        <a:lnTo>
                          <a:pt x="216" y="47"/>
                        </a:lnTo>
                        <a:lnTo>
                          <a:pt x="164" y="46"/>
                        </a:lnTo>
                        <a:lnTo>
                          <a:pt x="118" y="44"/>
                        </a:lnTo>
                        <a:lnTo>
                          <a:pt x="77" y="43"/>
                        </a:lnTo>
                        <a:lnTo>
                          <a:pt x="43" y="42"/>
                        </a:lnTo>
                        <a:lnTo>
                          <a:pt x="18" y="40"/>
                        </a:lnTo>
                        <a:lnTo>
                          <a:pt x="0" y="40"/>
                        </a:lnTo>
                        <a:lnTo>
                          <a:pt x="54" y="0"/>
                        </a:lnTo>
                        <a:lnTo>
                          <a:pt x="102" y="2"/>
                        </a:lnTo>
                        <a:lnTo>
                          <a:pt x="150" y="2"/>
                        </a:lnTo>
                        <a:lnTo>
                          <a:pt x="200" y="3"/>
                        </a:lnTo>
                        <a:lnTo>
                          <a:pt x="248" y="4"/>
                        </a:lnTo>
                        <a:lnTo>
                          <a:pt x="297" y="4"/>
                        </a:lnTo>
                        <a:lnTo>
                          <a:pt x="345" y="6"/>
                        </a:lnTo>
                        <a:lnTo>
                          <a:pt x="393" y="7"/>
                        </a:lnTo>
                        <a:lnTo>
                          <a:pt x="441" y="9"/>
                        </a:lnTo>
                        <a:lnTo>
                          <a:pt x="491" y="10"/>
                        </a:lnTo>
                        <a:lnTo>
                          <a:pt x="539" y="12"/>
                        </a:lnTo>
                        <a:lnTo>
                          <a:pt x="588" y="14"/>
                        </a:lnTo>
                        <a:lnTo>
                          <a:pt x="636" y="16"/>
                        </a:lnTo>
                        <a:lnTo>
                          <a:pt x="684" y="19"/>
                        </a:lnTo>
                        <a:lnTo>
                          <a:pt x="732" y="20"/>
                        </a:lnTo>
                        <a:lnTo>
                          <a:pt x="780" y="23"/>
                        </a:lnTo>
                        <a:lnTo>
                          <a:pt x="829" y="26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26" name="Freeform 284"/>
                  <p:cNvSpPr>
                    <a:spLocks/>
                  </p:cNvSpPr>
                  <p:nvPr/>
                </p:nvSpPr>
                <p:spPr bwMode="auto">
                  <a:xfrm>
                    <a:off x="3285" y="2019"/>
                    <a:ext cx="443" cy="43"/>
                  </a:xfrm>
                  <a:custGeom>
                    <a:avLst/>
                    <a:gdLst>
                      <a:gd name="T0" fmla="*/ 0 w 782"/>
                      <a:gd name="T1" fmla="*/ 1 h 70"/>
                      <a:gd name="T2" fmla="*/ 1 w 782"/>
                      <a:gd name="T3" fmla="*/ 0 h 70"/>
                      <a:gd name="T4" fmla="*/ 1 w 782"/>
                      <a:gd name="T5" fmla="*/ 0 h 70"/>
                      <a:gd name="T6" fmla="*/ 1 w 782"/>
                      <a:gd name="T7" fmla="*/ 0 h 70"/>
                      <a:gd name="T8" fmla="*/ 1 w 782"/>
                      <a:gd name="T9" fmla="*/ 0 h 70"/>
                      <a:gd name="T10" fmla="*/ 1 w 782"/>
                      <a:gd name="T11" fmla="*/ 1 h 70"/>
                      <a:gd name="T12" fmla="*/ 1 w 782"/>
                      <a:gd name="T13" fmla="*/ 1 h 70"/>
                      <a:gd name="T14" fmla="*/ 1 w 782"/>
                      <a:gd name="T15" fmla="*/ 1 h 70"/>
                      <a:gd name="T16" fmla="*/ 1 w 782"/>
                      <a:gd name="T17" fmla="*/ 1 h 70"/>
                      <a:gd name="T18" fmla="*/ 1 w 782"/>
                      <a:gd name="T19" fmla="*/ 1 h 70"/>
                      <a:gd name="T20" fmla="*/ 1 w 782"/>
                      <a:gd name="T21" fmla="*/ 1 h 70"/>
                      <a:gd name="T22" fmla="*/ 1 w 782"/>
                      <a:gd name="T23" fmla="*/ 1 h 70"/>
                      <a:gd name="T24" fmla="*/ 1 w 782"/>
                      <a:gd name="T25" fmla="*/ 1 h 70"/>
                      <a:gd name="T26" fmla="*/ 1 w 782"/>
                      <a:gd name="T27" fmla="*/ 1 h 70"/>
                      <a:gd name="T28" fmla="*/ 1 w 782"/>
                      <a:gd name="T29" fmla="*/ 1 h 70"/>
                      <a:gd name="T30" fmla="*/ 1 w 782"/>
                      <a:gd name="T31" fmla="*/ 1 h 70"/>
                      <a:gd name="T32" fmla="*/ 1 w 782"/>
                      <a:gd name="T33" fmla="*/ 1 h 70"/>
                      <a:gd name="T34" fmla="*/ 1 w 782"/>
                      <a:gd name="T35" fmla="*/ 1 h 70"/>
                      <a:gd name="T36" fmla="*/ 1 w 782"/>
                      <a:gd name="T37" fmla="*/ 1 h 70"/>
                      <a:gd name="T38" fmla="*/ 1 w 782"/>
                      <a:gd name="T39" fmla="*/ 1 h 70"/>
                      <a:gd name="T40" fmla="*/ 1 w 782"/>
                      <a:gd name="T41" fmla="*/ 1 h 70"/>
                      <a:gd name="T42" fmla="*/ 1 w 782"/>
                      <a:gd name="T43" fmla="*/ 1 h 70"/>
                      <a:gd name="T44" fmla="*/ 1 w 782"/>
                      <a:gd name="T45" fmla="*/ 1 h 70"/>
                      <a:gd name="T46" fmla="*/ 1 w 782"/>
                      <a:gd name="T47" fmla="*/ 1 h 70"/>
                      <a:gd name="T48" fmla="*/ 1 w 782"/>
                      <a:gd name="T49" fmla="*/ 1 h 70"/>
                      <a:gd name="T50" fmla="*/ 1 w 782"/>
                      <a:gd name="T51" fmla="*/ 1 h 70"/>
                      <a:gd name="T52" fmla="*/ 1 w 782"/>
                      <a:gd name="T53" fmla="*/ 1 h 70"/>
                      <a:gd name="T54" fmla="*/ 1 w 782"/>
                      <a:gd name="T55" fmla="*/ 1 h 70"/>
                      <a:gd name="T56" fmla="*/ 1 w 782"/>
                      <a:gd name="T57" fmla="*/ 1 h 70"/>
                      <a:gd name="T58" fmla="*/ 1 w 782"/>
                      <a:gd name="T59" fmla="*/ 1 h 70"/>
                      <a:gd name="T60" fmla="*/ 1 w 782"/>
                      <a:gd name="T61" fmla="*/ 1 h 70"/>
                      <a:gd name="T62" fmla="*/ 1 w 782"/>
                      <a:gd name="T63" fmla="*/ 1 h 70"/>
                      <a:gd name="T64" fmla="*/ 1 w 782"/>
                      <a:gd name="T65" fmla="*/ 1 h 70"/>
                      <a:gd name="T66" fmla="*/ 1 w 782"/>
                      <a:gd name="T67" fmla="*/ 1 h 70"/>
                      <a:gd name="T68" fmla="*/ 0 w 782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2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8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0" y="4"/>
                        </a:lnTo>
                        <a:lnTo>
                          <a:pt x="357" y="6"/>
                        </a:lnTo>
                        <a:lnTo>
                          <a:pt x="418" y="7"/>
                        </a:lnTo>
                        <a:lnTo>
                          <a:pt x="478" y="8"/>
                        </a:lnTo>
                        <a:lnTo>
                          <a:pt x="537" y="10"/>
                        </a:lnTo>
                        <a:lnTo>
                          <a:pt x="596" y="13"/>
                        </a:lnTo>
                        <a:lnTo>
                          <a:pt x="650" y="16"/>
                        </a:lnTo>
                        <a:lnTo>
                          <a:pt x="700" y="18"/>
                        </a:lnTo>
                        <a:lnTo>
                          <a:pt x="744" y="21"/>
                        </a:lnTo>
                        <a:lnTo>
                          <a:pt x="782" y="24"/>
                        </a:lnTo>
                        <a:lnTo>
                          <a:pt x="744" y="70"/>
                        </a:lnTo>
                        <a:lnTo>
                          <a:pt x="698" y="67"/>
                        </a:lnTo>
                        <a:lnTo>
                          <a:pt x="651" y="65"/>
                        </a:lnTo>
                        <a:lnTo>
                          <a:pt x="605" y="63"/>
                        </a:lnTo>
                        <a:lnTo>
                          <a:pt x="559" y="61"/>
                        </a:lnTo>
                        <a:lnTo>
                          <a:pt x="510" y="60"/>
                        </a:lnTo>
                        <a:lnTo>
                          <a:pt x="464" y="58"/>
                        </a:lnTo>
                        <a:lnTo>
                          <a:pt x="418" y="57"/>
                        </a:lnTo>
                        <a:lnTo>
                          <a:pt x="371" y="57"/>
                        </a:lnTo>
                        <a:lnTo>
                          <a:pt x="325" y="55"/>
                        </a:lnTo>
                        <a:lnTo>
                          <a:pt x="278" y="55"/>
                        </a:lnTo>
                        <a:lnTo>
                          <a:pt x="232" y="54"/>
                        </a:lnTo>
                        <a:lnTo>
                          <a:pt x="185" y="53"/>
                        </a:lnTo>
                        <a:lnTo>
                          <a:pt x="139" y="53"/>
                        </a:lnTo>
                        <a:lnTo>
                          <a:pt x="93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27" name="Freeform 285"/>
                  <p:cNvSpPr>
                    <a:spLocks/>
                  </p:cNvSpPr>
                  <p:nvPr/>
                </p:nvSpPr>
                <p:spPr bwMode="auto">
                  <a:xfrm>
                    <a:off x="3198" y="2115"/>
                    <a:ext cx="462" cy="456"/>
                  </a:xfrm>
                  <a:custGeom>
                    <a:avLst/>
                    <a:gdLst>
                      <a:gd name="T0" fmla="*/ 0 w 816"/>
                      <a:gd name="T1" fmla="*/ 1 h 747"/>
                      <a:gd name="T2" fmla="*/ 0 w 816"/>
                      <a:gd name="T3" fmla="*/ 1 h 747"/>
                      <a:gd name="T4" fmla="*/ 0 w 816"/>
                      <a:gd name="T5" fmla="*/ 1 h 747"/>
                      <a:gd name="T6" fmla="*/ 0 w 816"/>
                      <a:gd name="T7" fmla="*/ 1 h 747"/>
                      <a:gd name="T8" fmla="*/ 0 w 816"/>
                      <a:gd name="T9" fmla="*/ 1 h 747"/>
                      <a:gd name="T10" fmla="*/ 1 w 816"/>
                      <a:gd name="T11" fmla="*/ 0 h 747"/>
                      <a:gd name="T12" fmla="*/ 1 w 816"/>
                      <a:gd name="T13" fmla="*/ 0 h 747"/>
                      <a:gd name="T14" fmla="*/ 1 w 816"/>
                      <a:gd name="T15" fmla="*/ 1 h 747"/>
                      <a:gd name="T16" fmla="*/ 1 w 816"/>
                      <a:gd name="T17" fmla="*/ 1 h 747"/>
                      <a:gd name="T18" fmla="*/ 1 w 816"/>
                      <a:gd name="T19" fmla="*/ 1 h 747"/>
                      <a:gd name="T20" fmla="*/ 1 w 816"/>
                      <a:gd name="T21" fmla="*/ 1 h 747"/>
                      <a:gd name="T22" fmla="*/ 1 w 816"/>
                      <a:gd name="T23" fmla="*/ 1 h 747"/>
                      <a:gd name="T24" fmla="*/ 1 w 816"/>
                      <a:gd name="T25" fmla="*/ 1 h 747"/>
                      <a:gd name="T26" fmla="*/ 1 w 816"/>
                      <a:gd name="T27" fmla="*/ 1 h 747"/>
                      <a:gd name="T28" fmla="*/ 1 w 816"/>
                      <a:gd name="T29" fmla="*/ 1 h 747"/>
                      <a:gd name="T30" fmla="*/ 1 w 816"/>
                      <a:gd name="T31" fmla="*/ 1 h 747"/>
                      <a:gd name="T32" fmla="*/ 1 w 816"/>
                      <a:gd name="T33" fmla="*/ 1 h 747"/>
                      <a:gd name="T34" fmla="*/ 1 w 816"/>
                      <a:gd name="T35" fmla="*/ 1 h 747"/>
                      <a:gd name="T36" fmla="*/ 1 w 816"/>
                      <a:gd name="T37" fmla="*/ 1 h 747"/>
                      <a:gd name="T38" fmla="*/ 1 w 816"/>
                      <a:gd name="T39" fmla="*/ 1 h 747"/>
                      <a:gd name="T40" fmla="*/ 1 w 816"/>
                      <a:gd name="T41" fmla="*/ 1 h 747"/>
                      <a:gd name="T42" fmla="*/ 1 w 816"/>
                      <a:gd name="T43" fmla="*/ 1 h 747"/>
                      <a:gd name="T44" fmla="*/ 1 w 816"/>
                      <a:gd name="T45" fmla="*/ 1 h 747"/>
                      <a:gd name="T46" fmla="*/ 1 w 816"/>
                      <a:gd name="T47" fmla="*/ 1 h 747"/>
                      <a:gd name="T48" fmla="*/ 1 w 816"/>
                      <a:gd name="T49" fmla="*/ 1 h 747"/>
                      <a:gd name="T50" fmla="*/ 1 w 816"/>
                      <a:gd name="T51" fmla="*/ 1 h 747"/>
                      <a:gd name="T52" fmla="*/ 1 w 816"/>
                      <a:gd name="T53" fmla="*/ 1 h 747"/>
                      <a:gd name="T54" fmla="*/ 1 w 816"/>
                      <a:gd name="T55" fmla="*/ 1 h 747"/>
                      <a:gd name="T56" fmla="*/ 1 w 816"/>
                      <a:gd name="T57" fmla="*/ 1 h 747"/>
                      <a:gd name="T58" fmla="*/ 1 w 816"/>
                      <a:gd name="T59" fmla="*/ 1 h 747"/>
                      <a:gd name="T60" fmla="*/ 1 w 816"/>
                      <a:gd name="T61" fmla="*/ 1 h 747"/>
                      <a:gd name="T62" fmla="*/ 1 w 816"/>
                      <a:gd name="T63" fmla="*/ 1 h 747"/>
                      <a:gd name="T64" fmla="*/ 1 w 816"/>
                      <a:gd name="T65" fmla="*/ 1 h 747"/>
                      <a:gd name="T66" fmla="*/ 1 w 816"/>
                      <a:gd name="T67" fmla="*/ 1 h 747"/>
                      <a:gd name="T68" fmla="*/ 1 w 816"/>
                      <a:gd name="T69" fmla="*/ 1 h 747"/>
                      <a:gd name="T70" fmla="*/ 1 w 816"/>
                      <a:gd name="T71" fmla="*/ 1 h 747"/>
                      <a:gd name="T72" fmla="*/ 1 w 816"/>
                      <a:gd name="T73" fmla="*/ 1 h 747"/>
                      <a:gd name="T74" fmla="*/ 1 w 816"/>
                      <a:gd name="T75" fmla="*/ 1 h 747"/>
                      <a:gd name="T76" fmla="*/ 1 w 816"/>
                      <a:gd name="T77" fmla="*/ 1 h 747"/>
                      <a:gd name="T78" fmla="*/ 1 w 816"/>
                      <a:gd name="T79" fmla="*/ 1 h 747"/>
                      <a:gd name="T80" fmla="*/ 1 w 816"/>
                      <a:gd name="T81" fmla="*/ 1 h 747"/>
                      <a:gd name="T82" fmla="*/ 1 w 816"/>
                      <a:gd name="T83" fmla="*/ 1 h 747"/>
                      <a:gd name="T84" fmla="*/ 1 w 816"/>
                      <a:gd name="T85" fmla="*/ 1 h 747"/>
                      <a:gd name="T86" fmla="*/ 1 w 816"/>
                      <a:gd name="T87" fmla="*/ 1 h 747"/>
                      <a:gd name="T88" fmla="*/ 1 w 816"/>
                      <a:gd name="T89" fmla="*/ 1 h 747"/>
                      <a:gd name="T90" fmla="*/ 1 w 816"/>
                      <a:gd name="T91" fmla="*/ 1 h 747"/>
                      <a:gd name="T92" fmla="*/ 1 w 816"/>
                      <a:gd name="T93" fmla="*/ 1 h 747"/>
                      <a:gd name="T94" fmla="*/ 1 w 816"/>
                      <a:gd name="T95" fmla="*/ 1 h 747"/>
                      <a:gd name="T96" fmla="*/ 1 w 816"/>
                      <a:gd name="T97" fmla="*/ 1 h 747"/>
                      <a:gd name="T98" fmla="*/ 1 w 816"/>
                      <a:gd name="T99" fmla="*/ 1 h 747"/>
                      <a:gd name="T100" fmla="*/ 1 w 816"/>
                      <a:gd name="T101" fmla="*/ 1 h 747"/>
                      <a:gd name="T102" fmla="*/ 1 w 816"/>
                      <a:gd name="T103" fmla="*/ 1 h 747"/>
                      <a:gd name="T104" fmla="*/ 1 w 816"/>
                      <a:gd name="T105" fmla="*/ 1 h 747"/>
                      <a:gd name="T106" fmla="*/ 0 w 816"/>
                      <a:gd name="T107" fmla="*/ 1 h 7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816" h="747">
                        <a:moveTo>
                          <a:pt x="0" y="10"/>
                        </a:move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9" y="0"/>
                        </a:lnTo>
                        <a:lnTo>
                          <a:pt x="27" y="0"/>
                        </a:lnTo>
                        <a:lnTo>
                          <a:pt x="52" y="2"/>
                        </a:lnTo>
                        <a:lnTo>
                          <a:pt x="86" y="3"/>
                        </a:lnTo>
                        <a:lnTo>
                          <a:pt x="127" y="4"/>
                        </a:lnTo>
                        <a:lnTo>
                          <a:pt x="173" y="6"/>
                        </a:lnTo>
                        <a:lnTo>
                          <a:pt x="225" y="7"/>
                        </a:lnTo>
                        <a:lnTo>
                          <a:pt x="281" y="9"/>
                        </a:lnTo>
                        <a:lnTo>
                          <a:pt x="339" y="10"/>
                        </a:lnTo>
                        <a:lnTo>
                          <a:pt x="400" y="12"/>
                        </a:lnTo>
                        <a:lnTo>
                          <a:pt x="461" y="13"/>
                        </a:lnTo>
                        <a:lnTo>
                          <a:pt x="523" y="14"/>
                        </a:lnTo>
                        <a:lnTo>
                          <a:pt x="586" y="17"/>
                        </a:lnTo>
                        <a:lnTo>
                          <a:pt x="645" y="19"/>
                        </a:lnTo>
                        <a:lnTo>
                          <a:pt x="702" y="20"/>
                        </a:lnTo>
                        <a:lnTo>
                          <a:pt x="755" y="22"/>
                        </a:lnTo>
                        <a:lnTo>
                          <a:pt x="805" y="23"/>
                        </a:lnTo>
                        <a:lnTo>
                          <a:pt x="809" y="23"/>
                        </a:lnTo>
                        <a:lnTo>
                          <a:pt x="811" y="23"/>
                        </a:lnTo>
                        <a:lnTo>
                          <a:pt x="814" y="23"/>
                        </a:lnTo>
                        <a:lnTo>
                          <a:pt x="816" y="24"/>
                        </a:lnTo>
                        <a:lnTo>
                          <a:pt x="816" y="27"/>
                        </a:lnTo>
                        <a:lnTo>
                          <a:pt x="816" y="31"/>
                        </a:lnTo>
                        <a:lnTo>
                          <a:pt x="816" y="36"/>
                        </a:lnTo>
                        <a:lnTo>
                          <a:pt x="816" y="40"/>
                        </a:lnTo>
                        <a:lnTo>
                          <a:pt x="813" y="193"/>
                        </a:lnTo>
                        <a:lnTo>
                          <a:pt x="804" y="399"/>
                        </a:lnTo>
                        <a:lnTo>
                          <a:pt x="795" y="605"/>
                        </a:lnTo>
                        <a:lnTo>
                          <a:pt x="788" y="747"/>
                        </a:lnTo>
                        <a:lnTo>
                          <a:pt x="736" y="746"/>
                        </a:lnTo>
                        <a:lnTo>
                          <a:pt x="686" y="744"/>
                        </a:lnTo>
                        <a:lnTo>
                          <a:pt x="636" y="743"/>
                        </a:lnTo>
                        <a:lnTo>
                          <a:pt x="588" y="741"/>
                        </a:lnTo>
                        <a:lnTo>
                          <a:pt x="541" y="740"/>
                        </a:lnTo>
                        <a:lnTo>
                          <a:pt x="495" y="739"/>
                        </a:lnTo>
                        <a:lnTo>
                          <a:pt x="448" y="737"/>
                        </a:lnTo>
                        <a:lnTo>
                          <a:pt x="404" y="736"/>
                        </a:lnTo>
                        <a:lnTo>
                          <a:pt x="357" y="734"/>
                        </a:lnTo>
                        <a:lnTo>
                          <a:pt x="311" y="733"/>
                        </a:lnTo>
                        <a:lnTo>
                          <a:pt x="264" y="731"/>
                        </a:lnTo>
                        <a:lnTo>
                          <a:pt x="218" y="730"/>
                        </a:lnTo>
                        <a:lnTo>
                          <a:pt x="170" y="729"/>
                        </a:lnTo>
                        <a:lnTo>
                          <a:pt x="120" y="727"/>
                        </a:lnTo>
                        <a:lnTo>
                          <a:pt x="70" y="726"/>
                        </a:lnTo>
                        <a:lnTo>
                          <a:pt x="18" y="724"/>
                        </a:lnTo>
                        <a:lnTo>
                          <a:pt x="18" y="546"/>
                        </a:lnTo>
                        <a:lnTo>
                          <a:pt x="9" y="329"/>
                        </a:lnTo>
                        <a:lnTo>
                          <a:pt x="2" y="131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28" name="Freeform 286"/>
                  <p:cNvSpPr>
                    <a:spLocks/>
                  </p:cNvSpPr>
                  <p:nvPr/>
                </p:nvSpPr>
                <p:spPr bwMode="auto">
                  <a:xfrm>
                    <a:off x="3729" y="2092"/>
                    <a:ext cx="1" cy="3"/>
                  </a:xfrm>
                  <a:custGeom>
                    <a:avLst/>
                    <a:gdLst>
                      <a:gd name="T0" fmla="*/ 1 w 1"/>
                      <a:gd name="T1" fmla="*/ 0 h 5"/>
                      <a:gd name="T2" fmla="*/ 1 w 1"/>
                      <a:gd name="T3" fmla="*/ 1 h 5"/>
                      <a:gd name="T4" fmla="*/ 1 w 1"/>
                      <a:gd name="T5" fmla="*/ 1 h 5"/>
                      <a:gd name="T6" fmla="*/ 1 w 1"/>
                      <a:gd name="T7" fmla="*/ 1 h 5"/>
                      <a:gd name="T8" fmla="*/ 0 w 1"/>
                      <a:gd name="T9" fmla="*/ 1 h 5"/>
                      <a:gd name="T10" fmla="*/ 0 w 1"/>
                      <a:gd name="T11" fmla="*/ 1 h 5"/>
                      <a:gd name="T12" fmla="*/ 0 w 1"/>
                      <a:gd name="T13" fmla="*/ 1 h 5"/>
                      <a:gd name="T14" fmla="*/ 0 w 1"/>
                      <a:gd name="T15" fmla="*/ 1 h 5"/>
                      <a:gd name="T16" fmla="*/ 0 w 1"/>
                      <a:gd name="T17" fmla="*/ 0 h 5"/>
                      <a:gd name="T18" fmla="*/ 1 w 1"/>
                      <a:gd name="T19" fmla="*/ 0 h 5"/>
                      <a:gd name="T20" fmla="*/ 1 w 1"/>
                      <a:gd name="T21" fmla="*/ 0 h 5"/>
                      <a:gd name="T22" fmla="*/ 1 w 1"/>
                      <a:gd name="T23" fmla="*/ 0 h 5"/>
                      <a:gd name="T24" fmla="*/ 1 w 1"/>
                      <a:gd name="T25" fmla="*/ 0 h 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" h="5">
                        <a:moveTo>
                          <a:pt x="1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29" name="Freeform 287"/>
                  <p:cNvSpPr>
                    <a:spLocks/>
                  </p:cNvSpPr>
                  <p:nvPr/>
                </p:nvSpPr>
                <p:spPr bwMode="auto">
                  <a:xfrm>
                    <a:off x="3267" y="2049"/>
                    <a:ext cx="440" cy="27"/>
                  </a:xfrm>
                  <a:custGeom>
                    <a:avLst/>
                    <a:gdLst>
                      <a:gd name="T0" fmla="*/ 1 w 776"/>
                      <a:gd name="T1" fmla="*/ 1 h 43"/>
                      <a:gd name="T2" fmla="*/ 1 w 776"/>
                      <a:gd name="T3" fmla="*/ 1 h 43"/>
                      <a:gd name="T4" fmla="*/ 1 w 776"/>
                      <a:gd name="T5" fmla="*/ 1 h 43"/>
                      <a:gd name="T6" fmla="*/ 1 w 776"/>
                      <a:gd name="T7" fmla="*/ 1 h 43"/>
                      <a:gd name="T8" fmla="*/ 1 w 776"/>
                      <a:gd name="T9" fmla="*/ 1 h 43"/>
                      <a:gd name="T10" fmla="*/ 1 w 776"/>
                      <a:gd name="T11" fmla="*/ 1 h 43"/>
                      <a:gd name="T12" fmla="*/ 1 w 776"/>
                      <a:gd name="T13" fmla="*/ 1 h 43"/>
                      <a:gd name="T14" fmla="*/ 1 w 776"/>
                      <a:gd name="T15" fmla="*/ 1 h 43"/>
                      <a:gd name="T16" fmla="*/ 1 w 776"/>
                      <a:gd name="T17" fmla="*/ 1 h 43"/>
                      <a:gd name="T18" fmla="*/ 1 w 776"/>
                      <a:gd name="T19" fmla="*/ 1 h 43"/>
                      <a:gd name="T20" fmla="*/ 1 w 776"/>
                      <a:gd name="T21" fmla="*/ 1 h 43"/>
                      <a:gd name="T22" fmla="*/ 1 w 776"/>
                      <a:gd name="T23" fmla="*/ 1 h 43"/>
                      <a:gd name="T24" fmla="*/ 1 w 776"/>
                      <a:gd name="T25" fmla="*/ 1 h 43"/>
                      <a:gd name="T26" fmla="*/ 1 w 776"/>
                      <a:gd name="T27" fmla="*/ 1 h 43"/>
                      <a:gd name="T28" fmla="*/ 1 w 776"/>
                      <a:gd name="T29" fmla="*/ 1 h 43"/>
                      <a:gd name="T30" fmla="*/ 1 w 776"/>
                      <a:gd name="T31" fmla="*/ 1 h 43"/>
                      <a:gd name="T32" fmla="*/ 1 w 776"/>
                      <a:gd name="T33" fmla="*/ 1 h 43"/>
                      <a:gd name="T34" fmla="*/ 0 w 776"/>
                      <a:gd name="T35" fmla="*/ 1 h 43"/>
                      <a:gd name="T36" fmla="*/ 1 w 776"/>
                      <a:gd name="T37" fmla="*/ 0 h 43"/>
                      <a:gd name="T38" fmla="*/ 1 w 776"/>
                      <a:gd name="T39" fmla="*/ 1 h 43"/>
                      <a:gd name="T40" fmla="*/ 1 w 776"/>
                      <a:gd name="T41" fmla="*/ 1 h 43"/>
                      <a:gd name="T42" fmla="*/ 1 w 776"/>
                      <a:gd name="T43" fmla="*/ 1 h 43"/>
                      <a:gd name="T44" fmla="*/ 1 w 776"/>
                      <a:gd name="T45" fmla="*/ 1 h 43"/>
                      <a:gd name="T46" fmla="*/ 1 w 776"/>
                      <a:gd name="T47" fmla="*/ 1 h 43"/>
                      <a:gd name="T48" fmla="*/ 1 w 776"/>
                      <a:gd name="T49" fmla="*/ 1 h 43"/>
                      <a:gd name="T50" fmla="*/ 1 w 776"/>
                      <a:gd name="T51" fmla="*/ 1 h 43"/>
                      <a:gd name="T52" fmla="*/ 1 w 776"/>
                      <a:gd name="T53" fmla="*/ 1 h 43"/>
                      <a:gd name="T54" fmla="*/ 1 w 776"/>
                      <a:gd name="T55" fmla="*/ 1 h 43"/>
                      <a:gd name="T56" fmla="*/ 1 w 776"/>
                      <a:gd name="T57" fmla="*/ 1 h 43"/>
                      <a:gd name="T58" fmla="*/ 1 w 776"/>
                      <a:gd name="T59" fmla="*/ 1 h 43"/>
                      <a:gd name="T60" fmla="*/ 1 w 776"/>
                      <a:gd name="T61" fmla="*/ 1 h 43"/>
                      <a:gd name="T62" fmla="*/ 1 w 776"/>
                      <a:gd name="T63" fmla="*/ 1 h 43"/>
                      <a:gd name="T64" fmla="*/ 1 w 776"/>
                      <a:gd name="T65" fmla="*/ 1 h 43"/>
                      <a:gd name="T66" fmla="*/ 1 w 776"/>
                      <a:gd name="T67" fmla="*/ 1 h 43"/>
                      <a:gd name="T68" fmla="*/ 1 w 776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76" h="43">
                        <a:moveTo>
                          <a:pt x="776" y="20"/>
                        </a:moveTo>
                        <a:lnTo>
                          <a:pt x="757" y="43"/>
                        </a:lnTo>
                        <a:lnTo>
                          <a:pt x="708" y="40"/>
                        </a:lnTo>
                        <a:lnTo>
                          <a:pt x="662" y="38"/>
                        </a:lnTo>
                        <a:lnTo>
                          <a:pt x="614" y="35"/>
                        </a:lnTo>
                        <a:lnTo>
                          <a:pt x="567" y="34"/>
                        </a:lnTo>
                        <a:lnTo>
                          <a:pt x="519" y="33"/>
                        </a:lnTo>
                        <a:lnTo>
                          <a:pt x="473" y="31"/>
                        </a:lnTo>
                        <a:lnTo>
                          <a:pt x="425" y="31"/>
                        </a:lnTo>
                        <a:lnTo>
                          <a:pt x="378" y="30"/>
                        </a:lnTo>
                        <a:lnTo>
                          <a:pt x="330" y="28"/>
                        </a:lnTo>
                        <a:lnTo>
                          <a:pt x="283" y="28"/>
                        </a:lnTo>
                        <a:lnTo>
                          <a:pt x="235" y="27"/>
                        </a:lnTo>
                        <a:lnTo>
                          <a:pt x="189" y="27"/>
                        </a:lnTo>
                        <a:lnTo>
                          <a:pt x="141" y="25"/>
                        </a:lnTo>
                        <a:lnTo>
                          <a:pt x="94" y="25"/>
                        </a:lnTo>
                        <a:lnTo>
                          <a:pt x="46" y="25"/>
                        </a:lnTo>
                        <a:lnTo>
                          <a:pt x="0" y="24"/>
                        </a:lnTo>
                        <a:lnTo>
                          <a:pt x="32" y="0"/>
                        </a:lnTo>
                        <a:lnTo>
                          <a:pt x="78" y="1"/>
                        </a:lnTo>
                        <a:lnTo>
                          <a:pt x="125" y="1"/>
                        </a:lnTo>
                        <a:lnTo>
                          <a:pt x="171" y="3"/>
                        </a:lnTo>
                        <a:lnTo>
                          <a:pt x="217" y="3"/>
                        </a:lnTo>
                        <a:lnTo>
                          <a:pt x="264" y="4"/>
                        </a:lnTo>
                        <a:lnTo>
                          <a:pt x="310" y="5"/>
                        </a:lnTo>
                        <a:lnTo>
                          <a:pt x="357" y="5"/>
                        </a:lnTo>
                        <a:lnTo>
                          <a:pt x="403" y="7"/>
                        </a:lnTo>
                        <a:lnTo>
                          <a:pt x="450" y="7"/>
                        </a:lnTo>
                        <a:lnTo>
                          <a:pt x="496" y="8"/>
                        </a:lnTo>
                        <a:lnTo>
                          <a:pt x="542" y="10"/>
                        </a:lnTo>
                        <a:lnTo>
                          <a:pt x="591" y="11"/>
                        </a:lnTo>
                        <a:lnTo>
                          <a:pt x="637" y="13"/>
                        </a:lnTo>
                        <a:lnTo>
                          <a:pt x="683" y="15"/>
                        </a:lnTo>
                        <a:lnTo>
                          <a:pt x="730" y="17"/>
                        </a:lnTo>
                        <a:lnTo>
                          <a:pt x="776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0" name="Freeform 288"/>
                  <p:cNvSpPr>
                    <a:spLocks/>
                  </p:cNvSpPr>
                  <p:nvPr/>
                </p:nvSpPr>
                <p:spPr bwMode="auto">
                  <a:xfrm>
                    <a:off x="3234" y="2076"/>
                    <a:ext cx="452" cy="31"/>
                  </a:xfrm>
                  <a:custGeom>
                    <a:avLst/>
                    <a:gdLst>
                      <a:gd name="T0" fmla="*/ 1 w 798"/>
                      <a:gd name="T1" fmla="*/ 1 h 51"/>
                      <a:gd name="T2" fmla="*/ 1 w 798"/>
                      <a:gd name="T3" fmla="*/ 1 h 51"/>
                      <a:gd name="T4" fmla="*/ 1 w 798"/>
                      <a:gd name="T5" fmla="*/ 1 h 51"/>
                      <a:gd name="T6" fmla="*/ 1 w 798"/>
                      <a:gd name="T7" fmla="*/ 1 h 51"/>
                      <a:gd name="T8" fmla="*/ 1 w 798"/>
                      <a:gd name="T9" fmla="*/ 1 h 51"/>
                      <a:gd name="T10" fmla="*/ 1 w 798"/>
                      <a:gd name="T11" fmla="*/ 1 h 51"/>
                      <a:gd name="T12" fmla="*/ 1 w 798"/>
                      <a:gd name="T13" fmla="*/ 1 h 51"/>
                      <a:gd name="T14" fmla="*/ 1 w 798"/>
                      <a:gd name="T15" fmla="*/ 1 h 51"/>
                      <a:gd name="T16" fmla="*/ 1 w 798"/>
                      <a:gd name="T17" fmla="*/ 1 h 51"/>
                      <a:gd name="T18" fmla="*/ 1 w 798"/>
                      <a:gd name="T19" fmla="*/ 1 h 51"/>
                      <a:gd name="T20" fmla="*/ 1 w 798"/>
                      <a:gd name="T21" fmla="*/ 1 h 51"/>
                      <a:gd name="T22" fmla="*/ 1 w 798"/>
                      <a:gd name="T23" fmla="*/ 1 h 51"/>
                      <a:gd name="T24" fmla="*/ 1 w 798"/>
                      <a:gd name="T25" fmla="*/ 1 h 51"/>
                      <a:gd name="T26" fmla="*/ 1 w 798"/>
                      <a:gd name="T27" fmla="*/ 1 h 51"/>
                      <a:gd name="T28" fmla="*/ 1 w 798"/>
                      <a:gd name="T29" fmla="*/ 1 h 51"/>
                      <a:gd name="T30" fmla="*/ 1 w 798"/>
                      <a:gd name="T31" fmla="*/ 1 h 51"/>
                      <a:gd name="T32" fmla="*/ 1 w 798"/>
                      <a:gd name="T33" fmla="*/ 1 h 51"/>
                      <a:gd name="T34" fmla="*/ 0 w 798"/>
                      <a:gd name="T35" fmla="*/ 1 h 51"/>
                      <a:gd name="T36" fmla="*/ 1 w 798"/>
                      <a:gd name="T37" fmla="*/ 0 h 51"/>
                      <a:gd name="T38" fmla="*/ 1 w 798"/>
                      <a:gd name="T39" fmla="*/ 1 h 51"/>
                      <a:gd name="T40" fmla="*/ 1 w 798"/>
                      <a:gd name="T41" fmla="*/ 1 h 51"/>
                      <a:gd name="T42" fmla="*/ 1 w 798"/>
                      <a:gd name="T43" fmla="*/ 1 h 51"/>
                      <a:gd name="T44" fmla="*/ 1 w 798"/>
                      <a:gd name="T45" fmla="*/ 1 h 51"/>
                      <a:gd name="T46" fmla="*/ 1 w 798"/>
                      <a:gd name="T47" fmla="*/ 1 h 51"/>
                      <a:gd name="T48" fmla="*/ 1 w 798"/>
                      <a:gd name="T49" fmla="*/ 1 h 51"/>
                      <a:gd name="T50" fmla="*/ 1 w 798"/>
                      <a:gd name="T51" fmla="*/ 1 h 51"/>
                      <a:gd name="T52" fmla="*/ 1 w 798"/>
                      <a:gd name="T53" fmla="*/ 1 h 51"/>
                      <a:gd name="T54" fmla="*/ 1 w 798"/>
                      <a:gd name="T55" fmla="*/ 1 h 51"/>
                      <a:gd name="T56" fmla="*/ 1 w 798"/>
                      <a:gd name="T57" fmla="*/ 1 h 51"/>
                      <a:gd name="T58" fmla="*/ 1 w 798"/>
                      <a:gd name="T59" fmla="*/ 1 h 51"/>
                      <a:gd name="T60" fmla="*/ 1 w 798"/>
                      <a:gd name="T61" fmla="*/ 1 h 51"/>
                      <a:gd name="T62" fmla="*/ 1 w 798"/>
                      <a:gd name="T63" fmla="*/ 1 h 51"/>
                      <a:gd name="T64" fmla="*/ 1 w 798"/>
                      <a:gd name="T65" fmla="*/ 1 h 51"/>
                      <a:gd name="T66" fmla="*/ 1 w 798"/>
                      <a:gd name="T67" fmla="*/ 1 h 51"/>
                      <a:gd name="T68" fmla="*/ 1 w 798"/>
                      <a:gd name="T69" fmla="*/ 1 h 5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98" h="51">
                        <a:moveTo>
                          <a:pt x="798" y="22"/>
                        </a:moveTo>
                        <a:lnTo>
                          <a:pt x="775" y="51"/>
                        </a:lnTo>
                        <a:lnTo>
                          <a:pt x="726" y="48"/>
                        </a:lnTo>
                        <a:lnTo>
                          <a:pt x="678" y="45"/>
                        </a:lnTo>
                        <a:lnTo>
                          <a:pt x="630" y="44"/>
                        </a:lnTo>
                        <a:lnTo>
                          <a:pt x="582" y="41"/>
                        </a:lnTo>
                        <a:lnTo>
                          <a:pt x="534" y="39"/>
                        </a:lnTo>
                        <a:lnTo>
                          <a:pt x="485" y="37"/>
                        </a:lnTo>
                        <a:lnTo>
                          <a:pt x="437" y="35"/>
                        </a:lnTo>
                        <a:lnTo>
                          <a:pt x="387" y="34"/>
                        </a:lnTo>
                        <a:lnTo>
                          <a:pt x="339" y="32"/>
                        </a:lnTo>
                        <a:lnTo>
                          <a:pt x="291" y="31"/>
                        </a:lnTo>
                        <a:lnTo>
                          <a:pt x="243" y="29"/>
                        </a:lnTo>
                        <a:lnTo>
                          <a:pt x="194" y="29"/>
                        </a:lnTo>
                        <a:lnTo>
                          <a:pt x="146" y="28"/>
                        </a:lnTo>
                        <a:lnTo>
                          <a:pt x="96" y="27"/>
                        </a:lnTo>
                        <a:lnTo>
                          <a:pt x="48" y="27"/>
                        </a:lnTo>
                        <a:lnTo>
                          <a:pt x="0" y="25"/>
                        </a:lnTo>
                        <a:lnTo>
                          <a:pt x="34" y="0"/>
                        </a:lnTo>
                        <a:lnTo>
                          <a:pt x="69" y="1"/>
                        </a:lnTo>
                        <a:lnTo>
                          <a:pt x="110" y="1"/>
                        </a:lnTo>
                        <a:lnTo>
                          <a:pt x="153" y="2"/>
                        </a:lnTo>
                        <a:lnTo>
                          <a:pt x="198" y="4"/>
                        </a:lnTo>
                        <a:lnTo>
                          <a:pt x="246" y="5"/>
                        </a:lnTo>
                        <a:lnTo>
                          <a:pt x="296" y="7"/>
                        </a:lnTo>
                        <a:lnTo>
                          <a:pt x="346" y="8"/>
                        </a:lnTo>
                        <a:lnTo>
                          <a:pt x="398" y="10"/>
                        </a:lnTo>
                        <a:lnTo>
                          <a:pt x="451" y="11"/>
                        </a:lnTo>
                        <a:lnTo>
                          <a:pt x="503" y="14"/>
                        </a:lnTo>
                        <a:lnTo>
                          <a:pt x="555" y="15"/>
                        </a:lnTo>
                        <a:lnTo>
                          <a:pt x="607" y="17"/>
                        </a:lnTo>
                        <a:lnTo>
                          <a:pt x="657" y="18"/>
                        </a:lnTo>
                        <a:lnTo>
                          <a:pt x="707" y="20"/>
                        </a:lnTo>
                        <a:lnTo>
                          <a:pt x="753" y="21"/>
                        </a:lnTo>
                        <a:lnTo>
                          <a:pt x="798" y="22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1" name="Freeform 289"/>
                  <p:cNvSpPr>
                    <a:spLocks/>
                  </p:cNvSpPr>
                  <p:nvPr/>
                </p:nvSpPr>
                <p:spPr bwMode="auto">
                  <a:xfrm>
                    <a:off x="3253" y="2064"/>
                    <a:ext cx="443" cy="25"/>
                  </a:xfrm>
                  <a:custGeom>
                    <a:avLst/>
                    <a:gdLst>
                      <a:gd name="T0" fmla="*/ 1 w 782"/>
                      <a:gd name="T1" fmla="*/ 1 h 41"/>
                      <a:gd name="T2" fmla="*/ 1 w 782"/>
                      <a:gd name="T3" fmla="*/ 1 h 41"/>
                      <a:gd name="T4" fmla="*/ 1 w 782"/>
                      <a:gd name="T5" fmla="*/ 1 h 41"/>
                      <a:gd name="T6" fmla="*/ 1 w 782"/>
                      <a:gd name="T7" fmla="*/ 1 h 41"/>
                      <a:gd name="T8" fmla="*/ 1 w 782"/>
                      <a:gd name="T9" fmla="*/ 1 h 41"/>
                      <a:gd name="T10" fmla="*/ 1 w 782"/>
                      <a:gd name="T11" fmla="*/ 1 h 41"/>
                      <a:gd name="T12" fmla="*/ 1 w 782"/>
                      <a:gd name="T13" fmla="*/ 1 h 41"/>
                      <a:gd name="T14" fmla="*/ 1 w 782"/>
                      <a:gd name="T15" fmla="*/ 1 h 41"/>
                      <a:gd name="T16" fmla="*/ 1 w 782"/>
                      <a:gd name="T17" fmla="*/ 1 h 41"/>
                      <a:gd name="T18" fmla="*/ 1 w 782"/>
                      <a:gd name="T19" fmla="*/ 1 h 41"/>
                      <a:gd name="T20" fmla="*/ 1 w 782"/>
                      <a:gd name="T21" fmla="*/ 1 h 41"/>
                      <a:gd name="T22" fmla="*/ 1 w 782"/>
                      <a:gd name="T23" fmla="*/ 1 h 41"/>
                      <a:gd name="T24" fmla="*/ 1 w 782"/>
                      <a:gd name="T25" fmla="*/ 1 h 41"/>
                      <a:gd name="T26" fmla="*/ 1 w 782"/>
                      <a:gd name="T27" fmla="*/ 1 h 41"/>
                      <a:gd name="T28" fmla="*/ 1 w 782"/>
                      <a:gd name="T29" fmla="*/ 1 h 41"/>
                      <a:gd name="T30" fmla="*/ 1 w 782"/>
                      <a:gd name="T31" fmla="*/ 1 h 41"/>
                      <a:gd name="T32" fmla="*/ 1 w 782"/>
                      <a:gd name="T33" fmla="*/ 1 h 41"/>
                      <a:gd name="T34" fmla="*/ 0 w 782"/>
                      <a:gd name="T35" fmla="*/ 1 h 41"/>
                      <a:gd name="T36" fmla="*/ 1 w 782"/>
                      <a:gd name="T37" fmla="*/ 0 h 41"/>
                      <a:gd name="T38" fmla="*/ 1 w 782"/>
                      <a:gd name="T39" fmla="*/ 1 h 41"/>
                      <a:gd name="T40" fmla="*/ 1 w 782"/>
                      <a:gd name="T41" fmla="*/ 1 h 41"/>
                      <a:gd name="T42" fmla="*/ 1 w 782"/>
                      <a:gd name="T43" fmla="*/ 1 h 41"/>
                      <a:gd name="T44" fmla="*/ 1 w 782"/>
                      <a:gd name="T45" fmla="*/ 1 h 41"/>
                      <a:gd name="T46" fmla="*/ 1 w 782"/>
                      <a:gd name="T47" fmla="*/ 1 h 41"/>
                      <a:gd name="T48" fmla="*/ 1 w 782"/>
                      <a:gd name="T49" fmla="*/ 1 h 41"/>
                      <a:gd name="T50" fmla="*/ 1 w 782"/>
                      <a:gd name="T51" fmla="*/ 1 h 41"/>
                      <a:gd name="T52" fmla="*/ 1 w 782"/>
                      <a:gd name="T53" fmla="*/ 1 h 41"/>
                      <a:gd name="T54" fmla="*/ 1 w 782"/>
                      <a:gd name="T55" fmla="*/ 1 h 41"/>
                      <a:gd name="T56" fmla="*/ 1 w 782"/>
                      <a:gd name="T57" fmla="*/ 1 h 41"/>
                      <a:gd name="T58" fmla="*/ 1 w 782"/>
                      <a:gd name="T59" fmla="*/ 1 h 41"/>
                      <a:gd name="T60" fmla="*/ 1 w 782"/>
                      <a:gd name="T61" fmla="*/ 1 h 41"/>
                      <a:gd name="T62" fmla="*/ 1 w 782"/>
                      <a:gd name="T63" fmla="*/ 1 h 41"/>
                      <a:gd name="T64" fmla="*/ 1 w 782"/>
                      <a:gd name="T65" fmla="*/ 1 h 41"/>
                      <a:gd name="T66" fmla="*/ 1 w 782"/>
                      <a:gd name="T67" fmla="*/ 1 h 41"/>
                      <a:gd name="T68" fmla="*/ 1 w 782"/>
                      <a:gd name="T69" fmla="*/ 1 h 4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782" h="41">
                        <a:moveTo>
                          <a:pt x="782" y="19"/>
                        </a:moveTo>
                        <a:lnTo>
                          <a:pt x="764" y="41"/>
                        </a:lnTo>
                        <a:lnTo>
                          <a:pt x="719" y="40"/>
                        </a:lnTo>
                        <a:lnTo>
                          <a:pt x="673" y="39"/>
                        </a:lnTo>
                        <a:lnTo>
                          <a:pt x="623" y="37"/>
                        </a:lnTo>
                        <a:lnTo>
                          <a:pt x="573" y="36"/>
                        </a:lnTo>
                        <a:lnTo>
                          <a:pt x="521" y="34"/>
                        </a:lnTo>
                        <a:lnTo>
                          <a:pt x="469" y="33"/>
                        </a:lnTo>
                        <a:lnTo>
                          <a:pt x="417" y="30"/>
                        </a:lnTo>
                        <a:lnTo>
                          <a:pt x="364" y="29"/>
                        </a:lnTo>
                        <a:lnTo>
                          <a:pt x="312" y="27"/>
                        </a:lnTo>
                        <a:lnTo>
                          <a:pt x="262" y="26"/>
                        </a:lnTo>
                        <a:lnTo>
                          <a:pt x="212" y="24"/>
                        </a:lnTo>
                        <a:lnTo>
                          <a:pt x="164" y="23"/>
                        </a:lnTo>
                        <a:lnTo>
                          <a:pt x="119" y="21"/>
                        </a:lnTo>
                        <a:lnTo>
                          <a:pt x="76" y="20"/>
                        </a:lnTo>
                        <a:lnTo>
                          <a:pt x="35" y="20"/>
                        </a:lnTo>
                        <a:lnTo>
                          <a:pt x="0" y="19"/>
                        </a:lnTo>
                        <a:lnTo>
                          <a:pt x="25" y="0"/>
                        </a:lnTo>
                        <a:lnTo>
                          <a:pt x="71" y="1"/>
                        </a:lnTo>
                        <a:lnTo>
                          <a:pt x="119" y="1"/>
                        </a:lnTo>
                        <a:lnTo>
                          <a:pt x="166" y="1"/>
                        </a:lnTo>
                        <a:lnTo>
                          <a:pt x="214" y="3"/>
                        </a:lnTo>
                        <a:lnTo>
                          <a:pt x="260" y="3"/>
                        </a:lnTo>
                        <a:lnTo>
                          <a:pt x="308" y="4"/>
                        </a:lnTo>
                        <a:lnTo>
                          <a:pt x="355" y="4"/>
                        </a:lnTo>
                        <a:lnTo>
                          <a:pt x="403" y="6"/>
                        </a:lnTo>
                        <a:lnTo>
                          <a:pt x="450" y="7"/>
                        </a:lnTo>
                        <a:lnTo>
                          <a:pt x="498" y="7"/>
                        </a:lnTo>
                        <a:lnTo>
                          <a:pt x="544" y="9"/>
                        </a:lnTo>
                        <a:lnTo>
                          <a:pt x="592" y="10"/>
                        </a:lnTo>
                        <a:lnTo>
                          <a:pt x="639" y="11"/>
                        </a:lnTo>
                        <a:lnTo>
                          <a:pt x="687" y="14"/>
                        </a:lnTo>
                        <a:lnTo>
                          <a:pt x="733" y="16"/>
                        </a:lnTo>
                        <a:lnTo>
                          <a:pt x="782" y="19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2" name="Freeform 290"/>
                  <p:cNvSpPr>
                    <a:spLocks/>
                  </p:cNvSpPr>
                  <p:nvPr/>
                </p:nvSpPr>
                <p:spPr bwMode="auto">
                  <a:xfrm>
                    <a:off x="3644" y="2034"/>
                    <a:ext cx="91" cy="537"/>
                  </a:xfrm>
                  <a:custGeom>
                    <a:avLst/>
                    <a:gdLst>
                      <a:gd name="T0" fmla="*/ 1 w 160"/>
                      <a:gd name="T1" fmla="*/ 1 h 881"/>
                      <a:gd name="T2" fmla="*/ 1 w 160"/>
                      <a:gd name="T3" fmla="*/ 1 h 881"/>
                      <a:gd name="T4" fmla="*/ 1 w 160"/>
                      <a:gd name="T5" fmla="*/ 1 h 881"/>
                      <a:gd name="T6" fmla="*/ 1 w 160"/>
                      <a:gd name="T7" fmla="*/ 1 h 881"/>
                      <a:gd name="T8" fmla="*/ 1 w 160"/>
                      <a:gd name="T9" fmla="*/ 0 h 881"/>
                      <a:gd name="T10" fmla="*/ 1 w 160"/>
                      <a:gd name="T11" fmla="*/ 1 h 881"/>
                      <a:gd name="T12" fmla="*/ 1 w 160"/>
                      <a:gd name="T13" fmla="*/ 1 h 881"/>
                      <a:gd name="T14" fmla="*/ 1 w 160"/>
                      <a:gd name="T15" fmla="*/ 1 h 881"/>
                      <a:gd name="T16" fmla="*/ 1 w 160"/>
                      <a:gd name="T17" fmla="*/ 1 h 881"/>
                      <a:gd name="T18" fmla="*/ 1 w 160"/>
                      <a:gd name="T19" fmla="*/ 1 h 881"/>
                      <a:gd name="T20" fmla="*/ 1 w 160"/>
                      <a:gd name="T21" fmla="*/ 1 h 881"/>
                      <a:gd name="T22" fmla="*/ 1 w 160"/>
                      <a:gd name="T23" fmla="*/ 1 h 881"/>
                      <a:gd name="T24" fmla="*/ 1 w 160"/>
                      <a:gd name="T25" fmla="*/ 1 h 881"/>
                      <a:gd name="T26" fmla="*/ 1 w 160"/>
                      <a:gd name="T27" fmla="*/ 1 h 881"/>
                      <a:gd name="T28" fmla="*/ 1 w 160"/>
                      <a:gd name="T29" fmla="*/ 1 h 881"/>
                      <a:gd name="T30" fmla="*/ 1 w 160"/>
                      <a:gd name="T31" fmla="*/ 1 h 881"/>
                      <a:gd name="T32" fmla="*/ 1 w 160"/>
                      <a:gd name="T33" fmla="*/ 1 h 881"/>
                      <a:gd name="T34" fmla="*/ 1 w 160"/>
                      <a:gd name="T35" fmla="*/ 1 h 881"/>
                      <a:gd name="T36" fmla="*/ 1 w 160"/>
                      <a:gd name="T37" fmla="*/ 1 h 881"/>
                      <a:gd name="T38" fmla="*/ 1 w 160"/>
                      <a:gd name="T39" fmla="*/ 1 h 881"/>
                      <a:gd name="T40" fmla="*/ 1 w 160"/>
                      <a:gd name="T41" fmla="*/ 1 h 881"/>
                      <a:gd name="T42" fmla="*/ 1 w 160"/>
                      <a:gd name="T43" fmla="*/ 1 h 881"/>
                      <a:gd name="T44" fmla="*/ 1 w 160"/>
                      <a:gd name="T45" fmla="*/ 1 h 881"/>
                      <a:gd name="T46" fmla="*/ 1 w 160"/>
                      <a:gd name="T47" fmla="*/ 1 h 881"/>
                      <a:gd name="T48" fmla="*/ 1 w 160"/>
                      <a:gd name="T49" fmla="*/ 1 h 881"/>
                      <a:gd name="T50" fmla="*/ 0 w 160"/>
                      <a:gd name="T51" fmla="*/ 1 h 881"/>
                      <a:gd name="T52" fmla="*/ 1 w 160"/>
                      <a:gd name="T53" fmla="*/ 1 h 881"/>
                      <a:gd name="T54" fmla="*/ 1 w 160"/>
                      <a:gd name="T55" fmla="*/ 1 h 881"/>
                      <a:gd name="T56" fmla="*/ 1 w 160"/>
                      <a:gd name="T57" fmla="*/ 1 h 881"/>
                      <a:gd name="T58" fmla="*/ 1 w 160"/>
                      <a:gd name="T59" fmla="*/ 1 h 881"/>
                      <a:gd name="T60" fmla="*/ 1 w 160"/>
                      <a:gd name="T61" fmla="*/ 1 h 881"/>
                      <a:gd name="T62" fmla="*/ 1 w 160"/>
                      <a:gd name="T63" fmla="*/ 1 h 881"/>
                      <a:gd name="T64" fmla="*/ 1 w 160"/>
                      <a:gd name="T65" fmla="*/ 1 h 881"/>
                      <a:gd name="T66" fmla="*/ 1 w 160"/>
                      <a:gd name="T67" fmla="*/ 1 h 881"/>
                      <a:gd name="T68" fmla="*/ 1 w 160"/>
                      <a:gd name="T69" fmla="*/ 1 h 881"/>
                      <a:gd name="T70" fmla="*/ 1 w 160"/>
                      <a:gd name="T71" fmla="*/ 1 h 881"/>
                      <a:gd name="T72" fmla="*/ 1 w 160"/>
                      <a:gd name="T73" fmla="*/ 1 h 881"/>
                      <a:gd name="T74" fmla="*/ 1 w 160"/>
                      <a:gd name="T75" fmla="*/ 1 h 881"/>
                      <a:gd name="T76" fmla="*/ 1 w 160"/>
                      <a:gd name="T77" fmla="*/ 1 h 881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0" t="0" r="r" b="b"/>
                    <a:pathLst>
                      <a:path w="160" h="881">
                        <a:moveTo>
                          <a:pt x="50" y="120"/>
                        </a:moveTo>
                        <a:lnTo>
                          <a:pt x="73" y="91"/>
                        </a:lnTo>
                        <a:lnTo>
                          <a:pt x="91" y="69"/>
                        </a:lnTo>
                        <a:lnTo>
                          <a:pt x="110" y="46"/>
                        </a:lnTo>
                        <a:lnTo>
                          <a:pt x="148" y="0"/>
                        </a:lnTo>
                        <a:lnTo>
                          <a:pt x="150" y="10"/>
                        </a:lnTo>
                        <a:lnTo>
                          <a:pt x="150" y="22"/>
                        </a:lnTo>
                        <a:lnTo>
                          <a:pt x="150" y="33"/>
                        </a:lnTo>
                        <a:lnTo>
                          <a:pt x="150" y="47"/>
                        </a:lnTo>
                        <a:lnTo>
                          <a:pt x="150" y="53"/>
                        </a:lnTo>
                        <a:lnTo>
                          <a:pt x="150" y="59"/>
                        </a:lnTo>
                        <a:lnTo>
                          <a:pt x="150" y="66"/>
                        </a:lnTo>
                        <a:lnTo>
                          <a:pt x="150" y="71"/>
                        </a:lnTo>
                        <a:lnTo>
                          <a:pt x="150" y="77"/>
                        </a:lnTo>
                        <a:lnTo>
                          <a:pt x="150" y="83"/>
                        </a:lnTo>
                        <a:lnTo>
                          <a:pt x="150" y="90"/>
                        </a:lnTo>
                        <a:lnTo>
                          <a:pt x="150" y="96"/>
                        </a:lnTo>
                        <a:lnTo>
                          <a:pt x="150" y="97"/>
                        </a:lnTo>
                        <a:lnTo>
                          <a:pt x="150" y="98"/>
                        </a:lnTo>
                        <a:lnTo>
                          <a:pt x="150" y="100"/>
                        </a:lnTo>
                        <a:lnTo>
                          <a:pt x="150" y="101"/>
                        </a:lnTo>
                        <a:lnTo>
                          <a:pt x="153" y="258"/>
                        </a:lnTo>
                        <a:lnTo>
                          <a:pt x="155" y="435"/>
                        </a:lnTo>
                        <a:lnTo>
                          <a:pt x="158" y="597"/>
                        </a:lnTo>
                        <a:lnTo>
                          <a:pt x="160" y="710"/>
                        </a:lnTo>
                        <a:lnTo>
                          <a:pt x="0" y="881"/>
                        </a:lnTo>
                        <a:lnTo>
                          <a:pt x="7" y="739"/>
                        </a:lnTo>
                        <a:lnTo>
                          <a:pt x="16" y="533"/>
                        </a:lnTo>
                        <a:lnTo>
                          <a:pt x="25" y="327"/>
                        </a:lnTo>
                        <a:lnTo>
                          <a:pt x="28" y="174"/>
                        </a:lnTo>
                        <a:lnTo>
                          <a:pt x="28" y="170"/>
                        </a:lnTo>
                        <a:lnTo>
                          <a:pt x="28" y="165"/>
                        </a:lnTo>
                        <a:lnTo>
                          <a:pt x="28" y="161"/>
                        </a:lnTo>
                        <a:lnTo>
                          <a:pt x="28" y="158"/>
                        </a:lnTo>
                        <a:lnTo>
                          <a:pt x="26" y="157"/>
                        </a:lnTo>
                        <a:lnTo>
                          <a:pt x="23" y="157"/>
                        </a:lnTo>
                        <a:lnTo>
                          <a:pt x="21" y="157"/>
                        </a:lnTo>
                        <a:lnTo>
                          <a:pt x="17" y="157"/>
                        </a:lnTo>
                        <a:lnTo>
                          <a:pt x="50" y="12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322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2470" y="2835"/>
                  <a:ext cx="375" cy="4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400">
                      <a:latin typeface="Lucida Console" panose="020B0609040504020204" pitchFamily="49" charset="0"/>
                      <a:ea typeface="HY엽서L" panose="02030600000101010101" pitchFamily="18" charset="-127"/>
                    </a:rPr>
                    <a:t>C</a:t>
                  </a:r>
                </a:p>
              </p:txBody>
            </p:sp>
          </p:grpSp>
        </p:grpSp>
        <p:grpSp>
          <p:nvGrpSpPr>
            <p:cNvPr id="7209" name="Group 294"/>
            <p:cNvGrpSpPr>
              <a:grpSpLocks/>
            </p:cNvGrpSpPr>
            <p:nvPr/>
          </p:nvGrpSpPr>
          <p:grpSpPr bwMode="auto">
            <a:xfrm>
              <a:off x="187" y="2954"/>
              <a:ext cx="1373" cy="817"/>
              <a:chOff x="2880" y="3112"/>
              <a:chExt cx="2463" cy="1422"/>
            </a:xfrm>
          </p:grpSpPr>
          <p:pic>
            <p:nvPicPr>
              <p:cNvPr id="7220" name="Picture 295" descr="MCj0240527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3385"/>
                <a:ext cx="711" cy="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21" name="Text Box 296"/>
              <p:cNvSpPr txBox="1">
                <a:spLocks noChangeArrowheads="1"/>
              </p:cNvSpPr>
              <p:nvPr/>
            </p:nvSpPr>
            <p:spPr bwMode="auto">
              <a:xfrm>
                <a:off x="4016" y="3112"/>
                <a:ext cx="132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Forte" panose="03060902040502070203" pitchFamily="66" charset="0"/>
                    <a:ea typeface="굴림" panose="020B0600000101010101" pitchFamily="50" charset="-127"/>
                  </a:rPr>
                  <a:t>Ticket Box</a:t>
                </a:r>
              </a:p>
            </p:txBody>
          </p:sp>
          <p:grpSp>
            <p:nvGrpSpPr>
              <p:cNvPr id="7222" name="Group 297"/>
              <p:cNvGrpSpPr>
                <a:grpSpLocks/>
              </p:cNvGrpSpPr>
              <p:nvPr/>
            </p:nvGrpSpPr>
            <p:grpSpPr bwMode="auto">
              <a:xfrm>
                <a:off x="2880" y="3702"/>
                <a:ext cx="1115" cy="813"/>
                <a:chOff x="1372" y="2403"/>
                <a:chExt cx="1081" cy="661"/>
              </a:xfrm>
            </p:grpSpPr>
            <p:sp>
              <p:nvSpPr>
                <p:cNvPr id="7223" name="Freeform 298"/>
                <p:cNvSpPr>
                  <a:spLocks/>
                </p:cNvSpPr>
                <p:nvPr/>
              </p:nvSpPr>
              <p:spPr bwMode="auto">
                <a:xfrm>
                  <a:off x="1519" y="2774"/>
                  <a:ext cx="125" cy="67"/>
                </a:xfrm>
                <a:custGeom>
                  <a:avLst/>
                  <a:gdLst>
                    <a:gd name="T0" fmla="*/ 0 w 1755"/>
                    <a:gd name="T1" fmla="*/ 0 h 948"/>
                    <a:gd name="T2" fmla="*/ 0 w 1755"/>
                    <a:gd name="T3" fmla="*/ 0 h 948"/>
                    <a:gd name="T4" fmla="*/ 0 w 1755"/>
                    <a:gd name="T5" fmla="*/ 0 h 948"/>
                    <a:gd name="T6" fmla="*/ 0 w 1755"/>
                    <a:gd name="T7" fmla="*/ 0 h 948"/>
                    <a:gd name="T8" fmla="*/ 0 w 1755"/>
                    <a:gd name="T9" fmla="*/ 0 h 948"/>
                    <a:gd name="T10" fmla="*/ 0 w 1755"/>
                    <a:gd name="T11" fmla="*/ 0 h 948"/>
                    <a:gd name="T12" fmla="*/ 0 w 1755"/>
                    <a:gd name="T13" fmla="*/ 0 h 948"/>
                    <a:gd name="T14" fmla="*/ 0 w 1755"/>
                    <a:gd name="T15" fmla="*/ 0 h 948"/>
                    <a:gd name="T16" fmla="*/ 0 w 1755"/>
                    <a:gd name="T17" fmla="*/ 0 h 948"/>
                    <a:gd name="T18" fmla="*/ 0 w 1755"/>
                    <a:gd name="T19" fmla="*/ 0 h 948"/>
                    <a:gd name="T20" fmla="*/ 0 w 1755"/>
                    <a:gd name="T21" fmla="*/ 0 h 948"/>
                    <a:gd name="T22" fmla="*/ 0 w 1755"/>
                    <a:gd name="T23" fmla="*/ 0 h 948"/>
                    <a:gd name="T24" fmla="*/ 0 w 1755"/>
                    <a:gd name="T25" fmla="*/ 0 h 948"/>
                    <a:gd name="T26" fmla="*/ 0 w 1755"/>
                    <a:gd name="T27" fmla="*/ 0 h 948"/>
                    <a:gd name="T28" fmla="*/ 0 w 1755"/>
                    <a:gd name="T29" fmla="*/ 0 h 948"/>
                    <a:gd name="T30" fmla="*/ 0 w 1755"/>
                    <a:gd name="T31" fmla="*/ 0 h 948"/>
                    <a:gd name="T32" fmla="*/ 0 w 1755"/>
                    <a:gd name="T33" fmla="*/ 0 h 948"/>
                    <a:gd name="T34" fmla="*/ 0 w 1755"/>
                    <a:gd name="T35" fmla="*/ 0 h 948"/>
                    <a:gd name="T36" fmla="*/ 0 w 1755"/>
                    <a:gd name="T37" fmla="*/ 0 h 948"/>
                    <a:gd name="T38" fmla="*/ 0 w 1755"/>
                    <a:gd name="T39" fmla="*/ 0 h 948"/>
                    <a:gd name="T40" fmla="*/ 0 w 1755"/>
                    <a:gd name="T41" fmla="*/ 0 h 948"/>
                    <a:gd name="T42" fmla="*/ 0 w 1755"/>
                    <a:gd name="T43" fmla="*/ 0 h 948"/>
                    <a:gd name="T44" fmla="*/ 0 w 1755"/>
                    <a:gd name="T45" fmla="*/ 0 h 948"/>
                    <a:gd name="T46" fmla="*/ 0 w 1755"/>
                    <a:gd name="T47" fmla="*/ 0 h 948"/>
                    <a:gd name="T48" fmla="*/ 0 w 1755"/>
                    <a:gd name="T49" fmla="*/ 0 h 948"/>
                    <a:gd name="T50" fmla="*/ 0 w 1755"/>
                    <a:gd name="T51" fmla="*/ 0 h 948"/>
                    <a:gd name="T52" fmla="*/ 0 w 1755"/>
                    <a:gd name="T53" fmla="*/ 0 h 948"/>
                    <a:gd name="T54" fmla="*/ 0 w 1755"/>
                    <a:gd name="T55" fmla="*/ 0 h 948"/>
                    <a:gd name="T56" fmla="*/ 0 w 1755"/>
                    <a:gd name="T57" fmla="*/ 0 h 948"/>
                    <a:gd name="T58" fmla="*/ 0 w 1755"/>
                    <a:gd name="T59" fmla="*/ 0 h 948"/>
                    <a:gd name="T60" fmla="*/ 0 w 1755"/>
                    <a:gd name="T61" fmla="*/ 0 h 948"/>
                    <a:gd name="T62" fmla="*/ 0 w 1755"/>
                    <a:gd name="T63" fmla="*/ 0 h 948"/>
                    <a:gd name="T64" fmla="*/ 0 w 1755"/>
                    <a:gd name="T65" fmla="*/ 0 h 948"/>
                    <a:gd name="T66" fmla="*/ 0 w 1755"/>
                    <a:gd name="T67" fmla="*/ 0 h 948"/>
                    <a:gd name="T68" fmla="*/ 0 w 1755"/>
                    <a:gd name="T69" fmla="*/ 0 h 948"/>
                    <a:gd name="T70" fmla="*/ 0 w 1755"/>
                    <a:gd name="T71" fmla="*/ 0 h 948"/>
                    <a:gd name="T72" fmla="*/ 0 w 1755"/>
                    <a:gd name="T73" fmla="*/ 0 h 948"/>
                    <a:gd name="T74" fmla="*/ 0 w 1755"/>
                    <a:gd name="T75" fmla="*/ 0 h 948"/>
                    <a:gd name="T76" fmla="*/ 0 w 1755"/>
                    <a:gd name="T77" fmla="*/ 0 h 948"/>
                    <a:gd name="T78" fmla="*/ 0 w 1755"/>
                    <a:gd name="T79" fmla="*/ 0 h 948"/>
                    <a:gd name="T80" fmla="*/ 0 w 1755"/>
                    <a:gd name="T81" fmla="*/ 0 h 948"/>
                    <a:gd name="T82" fmla="*/ 0 w 1755"/>
                    <a:gd name="T83" fmla="*/ 0 h 948"/>
                    <a:gd name="T84" fmla="*/ 0 w 1755"/>
                    <a:gd name="T85" fmla="*/ 0 h 948"/>
                    <a:gd name="T86" fmla="*/ 0 w 1755"/>
                    <a:gd name="T87" fmla="*/ 0 h 948"/>
                    <a:gd name="T88" fmla="*/ 0 w 1755"/>
                    <a:gd name="T89" fmla="*/ 0 h 948"/>
                    <a:gd name="T90" fmla="*/ 0 w 1755"/>
                    <a:gd name="T91" fmla="*/ 0 h 948"/>
                    <a:gd name="T92" fmla="*/ 0 w 1755"/>
                    <a:gd name="T93" fmla="*/ 0 h 948"/>
                    <a:gd name="T94" fmla="*/ 0 w 1755"/>
                    <a:gd name="T95" fmla="*/ 0 h 948"/>
                    <a:gd name="T96" fmla="*/ 0 w 1755"/>
                    <a:gd name="T97" fmla="*/ 0 h 948"/>
                    <a:gd name="T98" fmla="*/ 0 w 1755"/>
                    <a:gd name="T99" fmla="*/ 0 h 948"/>
                    <a:gd name="T100" fmla="*/ 0 w 1755"/>
                    <a:gd name="T101" fmla="*/ 0 h 948"/>
                    <a:gd name="T102" fmla="*/ 0 w 1755"/>
                    <a:gd name="T103" fmla="*/ 0 h 948"/>
                    <a:gd name="T104" fmla="*/ 0 w 1755"/>
                    <a:gd name="T105" fmla="*/ 0 h 948"/>
                    <a:gd name="T106" fmla="*/ 0 w 1755"/>
                    <a:gd name="T107" fmla="*/ 0 h 948"/>
                    <a:gd name="T108" fmla="*/ 0 w 1755"/>
                    <a:gd name="T109" fmla="*/ 0 h 948"/>
                    <a:gd name="T110" fmla="*/ 0 w 1755"/>
                    <a:gd name="T111" fmla="*/ 0 h 94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755" h="948">
                      <a:moveTo>
                        <a:pt x="1554" y="0"/>
                      </a:moveTo>
                      <a:lnTo>
                        <a:pt x="265" y="89"/>
                      </a:lnTo>
                      <a:lnTo>
                        <a:pt x="256" y="98"/>
                      </a:lnTo>
                      <a:lnTo>
                        <a:pt x="233" y="123"/>
                      </a:lnTo>
                      <a:lnTo>
                        <a:pt x="217" y="141"/>
                      </a:lnTo>
                      <a:lnTo>
                        <a:pt x="198" y="162"/>
                      </a:lnTo>
                      <a:lnTo>
                        <a:pt x="179" y="187"/>
                      </a:lnTo>
                      <a:lnTo>
                        <a:pt x="159" y="214"/>
                      </a:lnTo>
                      <a:lnTo>
                        <a:pt x="138" y="243"/>
                      </a:lnTo>
                      <a:lnTo>
                        <a:pt x="117" y="274"/>
                      </a:lnTo>
                      <a:lnTo>
                        <a:pt x="97" y="307"/>
                      </a:lnTo>
                      <a:lnTo>
                        <a:pt x="77" y="342"/>
                      </a:lnTo>
                      <a:lnTo>
                        <a:pt x="59" y="378"/>
                      </a:lnTo>
                      <a:lnTo>
                        <a:pt x="43" y="414"/>
                      </a:lnTo>
                      <a:lnTo>
                        <a:pt x="36" y="433"/>
                      </a:lnTo>
                      <a:lnTo>
                        <a:pt x="30" y="451"/>
                      </a:lnTo>
                      <a:lnTo>
                        <a:pt x="24" y="471"/>
                      </a:lnTo>
                      <a:lnTo>
                        <a:pt x="20" y="489"/>
                      </a:lnTo>
                      <a:lnTo>
                        <a:pt x="17" y="505"/>
                      </a:lnTo>
                      <a:lnTo>
                        <a:pt x="13" y="520"/>
                      </a:lnTo>
                      <a:lnTo>
                        <a:pt x="11" y="535"/>
                      </a:lnTo>
                      <a:lnTo>
                        <a:pt x="8" y="551"/>
                      </a:lnTo>
                      <a:lnTo>
                        <a:pt x="6" y="566"/>
                      </a:lnTo>
                      <a:lnTo>
                        <a:pt x="4" y="581"/>
                      </a:lnTo>
                      <a:lnTo>
                        <a:pt x="2" y="597"/>
                      </a:lnTo>
                      <a:lnTo>
                        <a:pt x="0" y="612"/>
                      </a:lnTo>
                      <a:lnTo>
                        <a:pt x="21" y="632"/>
                      </a:lnTo>
                      <a:lnTo>
                        <a:pt x="44" y="654"/>
                      </a:lnTo>
                      <a:lnTo>
                        <a:pt x="72" y="676"/>
                      </a:lnTo>
                      <a:lnTo>
                        <a:pt x="103" y="698"/>
                      </a:lnTo>
                      <a:lnTo>
                        <a:pt x="138" y="721"/>
                      </a:lnTo>
                      <a:lnTo>
                        <a:pt x="178" y="745"/>
                      </a:lnTo>
                      <a:lnTo>
                        <a:pt x="199" y="757"/>
                      </a:lnTo>
                      <a:lnTo>
                        <a:pt x="223" y="768"/>
                      </a:lnTo>
                      <a:lnTo>
                        <a:pt x="246" y="780"/>
                      </a:lnTo>
                      <a:lnTo>
                        <a:pt x="271" y="791"/>
                      </a:lnTo>
                      <a:lnTo>
                        <a:pt x="297" y="802"/>
                      </a:lnTo>
                      <a:lnTo>
                        <a:pt x="325" y="813"/>
                      </a:lnTo>
                      <a:lnTo>
                        <a:pt x="355" y="824"/>
                      </a:lnTo>
                      <a:lnTo>
                        <a:pt x="385" y="834"/>
                      </a:lnTo>
                      <a:lnTo>
                        <a:pt x="416" y="845"/>
                      </a:lnTo>
                      <a:lnTo>
                        <a:pt x="449" y="855"/>
                      </a:lnTo>
                      <a:lnTo>
                        <a:pt x="484" y="865"/>
                      </a:lnTo>
                      <a:lnTo>
                        <a:pt x="520" y="875"/>
                      </a:lnTo>
                      <a:lnTo>
                        <a:pt x="558" y="884"/>
                      </a:lnTo>
                      <a:lnTo>
                        <a:pt x="596" y="892"/>
                      </a:lnTo>
                      <a:lnTo>
                        <a:pt x="638" y="900"/>
                      </a:lnTo>
                      <a:lnTo>
                        <a:pt x="680" y="908"/>
                      </a:lnTo>
                      <a:lnTo>
                        <a:pt x="723" y="915"/>
                      </a:lnTo>
                      <a:lnTo>
                        <a:pt x="768" y="922"/>
                      </a:lnTo>
                      <a:lnTo>
                        <a:pt x="816" y="928"/>
                      </a:lnTo>
                      <a:lnTo>
                        <a:pt x="865" y="934"/>
                      </a:lnTo>
                      <a:lnTo>
                        <a:pt x="914" y="939"/>
                      </a:lnTo>
                      <a:lnTo>
                        <a:pt x="960" y="942"/>
                      </a:lnTo>
                      <a:lnTo>
                        <a:pt x="1004" y="945"/>
                      </a:lnTo>
                      <a:lnTo>
                        <a:pt x="1048" y="947"/>
                      </a:lnTo>
                      <a:lnTo>
                        <a:pt x="1090" y="948"/>
                      </a:lnTo>
                      <a:lnTo>
                        <a:pt x="1130" y="948"/>
                      </a:lnTo>
                      <a:lnTo>
                        <a:pt x="1168" y="947"/>
                      </a:lnTo>
                      <a:lnTo>
                        <a:pt x="1206" y="946"/>
                      </a:lnTo>
                      <a:lnTo>
                        <a:pt x="1242" y="943"/>
                      </a:lnTo>
                      <a:lnTo>
                        <a:pt x="1276" y="940"/>
                      </a:lnTo>
                      <a:lnTo>
                        <a:pt x="1309" y="937"/>
                      </a:lnTo>
                      <a:lnTo>
                        <a:pt x="1341" y="932"/>
                      </a:lnTo>
                      <a:lnTo>
                        <a:pt x="1371" y="928"/>
                      </a:lnTo>
                      <a:lnTo>
                        <a:pt x="1400" y="922"/>
                      </a:lnTo>
                      <a:lnTo>
                        <a:pt x="1427" y="916"/>
                      </a:lnTo>
                      <a:lnTo>
                        <a:pt x="1453" y="910"/>
                      </a:lnTo>
                      <a:lnTo>
                        <a:pt x="1479" y="903"/>
                      </a:lnTo>
                      <a:lnTo>
                        <a:pt x="1503" y="895"/>
                      </a:lnTo>
                      <a:lnTo>
                        <a:pt x="1525" y="888"/>
                      </a:lnTo>
                      <a:lnTo>
                        <a:pt x="1547" y="880"/>
                      </a:lnTo>
                      <a:lnTo>
                        <a:pt x="1567" y="871"/>
                      </a:lnTo>
                      <a:lnTo>
                        <a:pt x="1586" y="863"/>
                      </a:lnTo>
                      <a:lnTo>
                        <a:pt x="1604" y="853"/>
                      </a:lnTo>
                      <a:lnTo>
                        <a:pt x="1622" y="844"/>
                      </a:lnTo>
                      <a:lnTo>
                        <a:pt x="1638" y="835"/>
                      </a:lnTo>
                      <a:lnTo>
                        <a:pt x="1653" y="826"/>
                      </a:lnTo>
                      <a:lnTo>
                        <a:pt x="1668" y="816"/>
                      </a:lnTo>
                      <a:lnTo>
                        <a:pt x="1681" y="807"/>
                      </a:lnTo>
                      <a:lnTo>
                        <a:pt x="1705" y="788"/>
                      </a:lnTo>
                      <a:lnTo>
                        <a:pt x="1725" y="770"/>
                      </a:lnTo>
                      <a:lnTo>
                        <a:pt x="1735" y="737"/>
                      </a:lnTo>
                      <a:lnTo>
                        <a:pt x="1744" y="701"/>
                      </a:lnTo>
                      <a:lnTo>
                        <a:pt x="1747" y="683"/>
                      </a:lnTo>
                      <a:lnTo>
                        <a:pt x="1750" y="665"/>
                      </a:lnTo>
                      <a:lnTo>
                        <a:pt x="1752" y="646"/>
                      </a:lnTo>
                      <a:lnTo>
                        <a:pt x="1754" y="626"/>
                      </a:lnTo>
                      <a:lnTo>
                        <a:pt x="1755" y="606"/>
                      </a:lnTo>
                      <a:lnTo>
                        <a:pt x="1755" y="585"/>
                      </a:lnTo>
                      <a:lnTo>
                        <a:pt x="1755" y="564"/>
                      </a:lnTo>
                      <a:lnTo>
                        <a:pt x="1754" y="542"/>
                      </a:lnTo>
                      <a:lnTo>
                        <a:pt x="1752" y="520"/>
                      </a:lnTo>
                      <a:lnTo>
                        <a:pt x="1750" y="498"/>
                      </a:lnTo>
                      <a:lnTo>
                        <a:pt x="1747" y="475"/>
                      </a:lnTo>
                      <a:lnTo>
                        <a:pt x="1743" y="450"/>
                      </a:lnTo>
                      <a:lnTo>
                        <a:pt x="1738" y="427"/>
                      </a:lnTo>
                      <a:lnTo>
                        <a:pt x="1732" y="402"/>
                      </a:lnTo>
                      <a:lnTo>
                        <a:pt x="1726" y="377"/>
                      </a:lnTo>
                      <a:lnTo>
                        <a:pt x="1719" y="351"/>
                      </a:lnTo>
                      <a:lnTo>
                        <a:pt x="1710" y="325"/>
                      </a:lnTo>
                      <a:lnTo>
                        <a:pt x="1701" y="298"/>
                      </a:lnTo>
                      <a:lnTo>
                        <a:pt x="1691" y="270"/>
                      </a:lnTo>
                      <a:lnTo>
                        <a:pt x="1680" y="243"/>
                      </a:lnTo>
                      <a:lnTo>
                        <a:pt x="1668" y="215"/>
                      </a:lnTo>
                      <a:lnTo>
                        <a:pt x="1655" y="186"/>
                      </a:lnTo>
                      <a:lnTo>
                        <a:pt x="1641" y="156"/>
                      </a:lnTo>
                      <a:lnTo>
                        <a:pt x="1626" y="126"/>
                      </a:lnTo>
                      <a:lnTo>
                        <a:pt x="1609" y="95"/>
                      </a:lnTo>
                      <a:lnTo>
                        <a:pt x="1592" y="64"/>
                      </a:lnTo>
                      <a:lnTo>
                        <a:pt x="1573" y="32"/>
                      </a:lnTo>
                      <a:lnTo>
                        <a:pt x="1554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24" name="Freeform 299"/>
                <p:cNvSpPr>
                  <a:spLocks/>
                </p:cNvSpPr>
                <p:nvPr/>
              </p:nvSpPr>
              <p:spPr bwMode="auto">
                <a:xfrm>
                  <a:off x="1519" y="2817"/>
                  <a:ext cx="123" cy="37"/>
                </a:xfrm>
                <a:custGeom>
                  <a:avLst/>
                  <a:gdLst>
                    <a:gd name="T0" fmla="*/ 0 w 1726"/>
                    <a:gd name="T1" fmla="*/ 0 h 516"/>
                    <a:gd name="T2" fmla="*/ 0 w 1726"/>
                    <a:gd name="T3" fmla="*/ 0 h 516"/>
                    <a:gd name="T4" fmla="*/ 0 w 1726"/>
                    <a:gd name="T5" fmla="*/ 0 h 516"/>
                    <a:gd name="T6" fmla="*/ 0 w 1726"/>
                    <a:gd name="T7" fmla="*/ 0 h 516"/>
                    <a:gd name="T8" fmla="*/ 0 w 1726"/>
                    <a:gd name="T9" fmla="*/ 0 h 516"/>
                    <a:gd name="T10" fmla="*/ 0 w 1726"/>
                    <a:gd name="T11" fmla="*/ 0 h 516"/>
                    <a:gd name="T12" fmla="*/ 0 w 1726"/>
                    <a:gd name="T13" fmla="*/ 0 h 516"/>
                    <a:gd name="T14" fmla="*/ 0 w 1726"/>
                    <a:gd name="T15" fmla="*/ 0 h 516"/>
                    <a:gd name="T16" fmla="*/ 0 w 1726"/>
                    <a:gd name="T17" fmla="*/ 0 h 516"/>
                    <a:gd name="T18" fmla="*/ 0 w 1726"/>
                    <a:gd name="T19" fmla="*/ 0 h 516"/>
                    <a:gd name="T20" fmla="*/ 0 w 1726"/>
                    <a:gd name="T21" fmla="*/ 0 h 516"/>
                    <a:gd name="T22" fmla="*/ 0 w 1726"/>
                    <a:gd name="T23" fmla="*/ 0 h 516"/>
                    <a:gd name="T24" fmla="*/ 0 w 1726"/>
                    <a:gd name="T25" fmla="*/ 0 h 516"/>
                    <a:gd name="T26" fmla="*/ 0 w 1726"/>
                    <a:gd name="T27" fmla="*/ 0 h 516"/>
                    <a:gd name="T28" fmla="*/ 0 w 1726"/>
                    <a:gd name="T29" fmla="*/ 0 h 516"/>
                    <a:gd name="T30" fmla="*/ 0 w 1726"/>
                    <a:gd name="T31" fmla="*/ 0 h 516"/>
                    <a:gd name="T32" fmla="*/ 0 w 1726"/>
                    <a:gd name="T33" fmla="*/ 0 h 516"/>
                    <a:gd name="T34" fmla="*/ 0 w 1726"/>
                    <a:gd name="T35" fmla="*/ 0 h 516"/>
                    <a:gd name="T36" fmla="*/ 0 w 1726"/>
                    <a:gd name="T37" fmla="*/ 0 h 516"/>
                    <a:gd name="T38" fmla="*/ 0 w 1726"/>
                    <a:gd name="T39" fmla="*/ 0 h 516"/>
                    <a:gd name="T40" fmla="*/ 0 w 1726"/>
                    <a:gd name="T41" fmla="*/ 0 h 516"/>
                    <a:gd name="T42" fmla="*/ 0 w 1726"/>
                    <a:gd name="T43" fmla="*/ 0 h 516"/>
                    <a:gd name="T44" fmla="*/ 0 w 1726"/>
                    <a:gd name="T45" fmla="*/ 0 h 516"/>
                    <a:gd name="T46" fmla="*/ 0 w 1726"/>
                    <a:gd name="T47" fmla="*/ 0 h 516"/>
                    <a:gd name="T48" fmla="*/ 0 w 1726"/>
                    <a:gd name="T49" fmla="*/ 0 h 516"/>
                    <a:gd name="T50" fmla="*/ 0 w 1726"/>
                    <a:gd name="T51" fmla="*/ 0 h 516"/>
                    <a:gd name="T52" fmla="*/ 0 w 1726"/>
                    <a:gd name="T53" fmla="*/ 0 h 516"/>
                    <a:gd name="T54" fmla="*/ 0 w 1726"/>
                    <a:gd name="T55" fmla="*/ 0 h 516"/>
                    <a:gd name="T56" fmla="*/ 0 w 1726"/>
                    <a:gd name="T57" fmla="*/ 0 h 516"/>
                    <a:gd name="T58" fmla="*/ 0 w 1726"/>
                    <a:gd name="T59" fmla="*/ 0 h 516"/>
                    <a:gd name="T60" fmla="*/ 0 w 1726"/>
                    <a:gd name="T61" fmla="*/ 0 h 516"/>
                    <a:gd name="T62" fmla="*/ 0 w 1726"/>
                    <a:gd name="T63" fmla="*/ 0 h 516"/>
                    <a:gd name="T64" fmla="*/ 0 w 1726"/>
                    <a:gd name="T65" fmla="*/ 0 h 516"/>
                    <a:gd name="T66" fmla="*/ 0 w 1726"/>
                    <a:gd name="T67" fmla="*/ 0 h 516"/>
                    <a:gd name="T68" fmla="*/ 0 w 1726"/>
                    <a:gd name="T69" fmla="*/ 0 h 516"/>
                    <a:gd name="T70" fmla="*/ 0 w 1726"/>
                    <a:gd name="T71" fmla="*/ 0 h 516"/>
                    <a:gd name="T72" fmla="*/ 0 w 1726"/>
                    <a:gd name="T73" fmla="*/ 0 h 516"/>
                    <a:gd name="T74" fmla="*/ 0 w 1726"/>
                    <a:gd name="T75" fmla="*/ 0 h 516"/>
                    <a:gd name="T76" fmla="*/ 0 w 1726"/>
                    <a:gd name="T77" fmla="*/ 0 h 516"/>
                    <a:gd name="T78" fmla="*/ 0 w 1726"/>
                    <a:gd name="T79" fmla="*/ 0 h 516"/>
                    <a:gd name="T80" fmla="*/ 0 w 1726"/>
                    <a:gd name="T81" fmla="*/ 0 h 516"/>
                    <a:gd name="T82" fmla="*/ 0 w 1726"/>
                    <a:gd name="T83" fmla="*/ 0 h 516"/>
                    <a:gd name="T84" fmla="*/ 0 w 1726"/>
                    <a:gd name="T85" fmla="*/ 0 h 516"/>
                    <a:gd name="T86" fmla="*/ 0 w 1726"/>
                    <a:gd name="T87" fmla="*/ 0 h 516"/>
                    <a:gd name="T88" fmla="*/ 0 w 1726"/>
                    <a:gd name="T89" fmla="*/ 0 h 516"/>
                    <a:gd name="T90" fmla="*/ 0 w 1726"/>
                    <a:gd name="T91" fmla="*/ 0 h 516"/>
                    <a:gd name="T92" fmla="*/ 0 w 1726"/>
                    <a:gd name="T93" fmla="*/ 0 h 516"/>
                    <a:gd name="T94" fmla="*/ 0 w 1726"/>
                    <a:gd name="T95" fmla="*/ 0 h 516"/>
                    <a:gd name="T96" fmla="*/ 0 w 1726"/>
                    <a:gd name="T97" fmla="*/ 0 h 516"/>
                    <a:gd name="T98" fmla="*/ 0 w 1726"/>
                    <a:gd name="T99" fmla="*/ 0 h 516"/>
                    <a:gd name="T100" fmla="*/ 0 w 1726"/>
                    <a:gd name="T101" fmla="*/ 0 h 516"/>
                    <a:gd name="T102" fmla="*/ 0 w 1726"/>
                    <a:gd name="T103" fmla="*/ 0 h 516"/>
                    <a:gd name="T104" fmla="*/ 0 w 1726"/>
                    <a:gd name="T105" fmla="*/ 0 h 516"/>
                    <a:gd name="T106" fmla="*/ 0 w 1726"/>
                    <a:gd name="T107" fmla="*/ 0 h 516"/>
                    <a:gd name="T108" fmla="*/ 0 w 1726"/>
                    <a:gd name="T109" fmla="*/ 0 h 516"/>
                    <a:gd name="T110" fmla="*/ 0 w 1726"/>
                    <a:gd name="T111" fmla="*/ 0 h 516"/>
                    <a:gd name="T112" fmla="*/ 0 w 1726"/>
                    <a:gd name="T113" fmla="*/ 0 h 516"/>
                    <a:gd name="T114" fmla="*/ 0 w 1726"/>
                    <a:gd name="T115" fmla="*/ 0 h 516"/>
                    <a:gd name="T116" fmla="*/ 0 w 1726"/>
                    <a:gd name="T117" fmla="*/ 0 h 516"/>
                    <a:gd name="T118" fmla="*/ 0 w 1726"/>
                    <a:gd name="T119" fmla="*/ 0 h 516"/>
                    <a:gd name="T120" fmla="*/ 0 w 1726"/>
                    <a:gd name="T121" fmla="*/ 0 h 516"/>
                    <a:gd name="T122" fmla="*/ 0 w 1726"/>
                    <a:gd name="T123" fmla="*/ 0 h 516"/>
                    <a:gd name="T124" fmla="*/ 0 w 1726"/>
                    <a:gd name="T125" fmla="*/ 0 h 51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726" h="516">
                      <a:moveTo>
                        <a:pt x="866" y="322"/>
                      </a:moveTo>
                      <a:lnTo>
                        <a:pt x="817" y="316"/>
                      </a:lnTo>
                      <a:lnTo>
                        <a:pt x="769" y="310"/>
                      </a:lnTo>
                      <a:lnTo>
                        <a:pt x="724" y="303"/>
                      </a:lnTo>
                      <a:lnTo>
                        <a:pt x="681" y="296"/>
                      </a:lnTo>
                      <a:lnTo>
                        <a:pt x="639" y="288"/>
                      </a:lnTo>
                      <a:lnTo>
                        <a:pt x="597" y="280"/>
                      </a:lnTo>
                      <a:lnTo>
                        <a:pt x="559" y="272"/>
                      </a:lnTo>
                      <a:lnTo>
                        <a:pt x="521" y="263"/>
                      </a:lnTo>
                      <a:lnTo>
                        <a:pt x="485" y="253"/>
                      </a:lnTo>
                      <a:lnTo>
                        <a:pt x="450" y="243"/>
                      </a:lnTo>
                      <a:lnTo>
                        <a:pt x="417" y="233"/>
                      </a:lnTo>
                      <a:lnTo>
                        <a:pt x="386" y="222"/>
                      </a:lnTo>
                      <a:lnTo>
                        <a:pt x="356" y="212"/>
                      </a:lnTo>
                      <a:lnTo>
                        <a:pt x="326" y="201"/>
                      </a:lnTo>
                      <a:lnTo>
                        <a:pt x="298" y="190"/>
                      </a:lnTo>
                      <a:lnTo>
                        <a:pt x="272" y="179"/>
                      </a:lnTo>
                      <a:lnTo>
                        <a:pt x="247" y="168"/>
                      </a:lnTo>
                      <a:lnTo>
                        <a:pt x="224" y="156"/>
                      </a:lnTo>
                      <a:lnTo>
                        <a:pt x="200" y="145"/>
                      </a:lnTo>
                      <a:lnTo>
                        <a:pt x="179" y="133"/>
                      </a:lnTo>
                      <a:lnTo>
                        <a:pt x="139" y="109"/>
                      </a:lnTo>
                      <a:lnTo>
                        <a:pt x="104" y="86"/>
                      </a:lnTo>
                      <a:lnTo>
                        <a:pt x="73" y="64"/>
                      </a:lnTo>
                      <a:lnTo>
                        <a:pt x="45" y="42"/>
                      </a:lnTo>
                      <a:lnTo>
                        <a:pt x="22" y="20"/>
                      </a:lnTo>
                      <a:lnTo>
                        <a:pt x="1" y="0"/>
                      </a:lnTo>
                      <a:lnTo>
                        <a:pt x="0" y="28"/>
                      </a:lnTo>
                      <a:lnTo>
                        <a:pt x="0" y="56"/>
                      </a:lnTo>
                      <a:lnTo>
                        <a:pt x="2" y="82"/>
                      </a:lnTo>
                      <a:lnTo>
                        <a:pt x="6" y="107"/>
                      </a:lnTo>
                      <a:lnTo>
                        <a:pt x="9" y="120"/>
                      </a:lnTo>
                      <a:lnTo>
                        <a:pt x="12" y="132"/>
                      </a:lnTo>
                      <a:lnTo>
                        <a:pt x="16" y="144"/>
                      </a:lnTo>
                      <a:lnTo>
                        <a:pt x="20" y="156"/>
                      </a:lnTo>
                      <a:lnTo>
                        <a:pt x="25" y="167"/>
                      </a:lnTo>
                      <a:lnTo>
                        <a:pt x="31" y="178"/>
                      </a:lnTo>
                      <a:lnTo>
                        <a:pt x="37" y="190"/>
                      </a:lnTo>
                      <a:lnTo>
                        <a:pt x="44" y="201"/>
                      </a:lnTo>
                      <a:lnTo>
                        <a:pt x="51" y="211"/>
                      </a:lnTo>
                      <a:lnTo>
                        <a:pt x="59" y="222"/>
                      </a:lnTo>
                      <a:lnTo>
                        <a:pt x="69" y="233"/>
                      </a:lnTo>
                      <a:lnTo>
                        <a:pt x="78" y="243"/>
                      </a:lnTo>
                      <a:lnTo>
                        <a:pt x="98" y="265"/>
                      </a:lnTo>
                      <a:lnTo>
                        <a:pt x="121" y="285"/>
                      </a:lnTo>
                      <a:lnTo>
                        <a:pt x="147" y="306"/>
                      </a:lnTo>
                      <a:lnTo>
                        <a:pt x="176" y="326"/>
                      </a:lnTo>
                      <a:lnTo>
                        <a:pt x="209" y="346"/>
                      </a:lnTo>
                      <a:lnTo>
                        <a:pt x="244" y="366"/>
                      </a:lnTo>
                      <a:lnTo>
                        <a:pt x="282" y="387"/>
                      </a:lnTo>
                      <a:lnTo>
                        <a:pt x="321" y="405"/>
                      </a:lnTo>
                      <a:lnTo>
                        <a:pt x="363" y="422"/>
                      </a:lnTo>
                      <a:lnTo>
                        <a:pt x="404" y="437"/>
                      </a:lnTo>
                      <a:lnTo>
                        <a:pt x="447" y="451"/>
                      </a:lnTo>
                      <a:lnTo>
                        <a:pt x="492" y="463"/>
                      </a:lnTo>
                      <a:lnTo>
                        <a:pt x="536" y="473"/>
                      </a:lnTo>
                      <a:lnTo>
                        <a:pt x="581" y="483"/>
                      </a:lnTo>
                      <a:lnTo>
                        <a:pt x="627" y="491"/>
                      </a:lnTo>
                      <a:lnTo>
                        <a:pt x="674" y="498"/>
                      </a:lnTo>
                      <a:lnTo>
                        <a:pt x="720" y="504"/>
                      </a:lnTo>
                      <a:lnTo>
                        <a:pt x="766" y="508"/>
                      </a:lnTo>
                      <a:lnTo>
                        <a:pt x="813" y="512"/>
                      </a:lnTo>
                      <a:lnTo>
                        <a:pt x="858" y="514"/>
                      </a:lnTo>
                      <a:lnTo>
                        <a:pt x="904" y="516"/>
                      </a:lnTo>
                      <a:lnTo>
                        <a:pt x="949" y="516"/>
                      </a:lnTo>
                      <a:lnTo>
                        <a:pt x="994" y="516"/>
                      </a:lnTo>
                      <a:lnTo>
                        <a:pt x="1037" y="514"/>
                      </a:lnTo>
                      <a:lnTo>
                        <a:pt x="1080" y="512"/>
                      </a:lnTo>
                      <a:lnTo>
                        <a:pt x="1122" y="509"/>
                      </a:lnTo>
                      <a:lnTo>
                        <a:pt x="1162" y="506"/>
                      </a:lnTo>
                      <a:lnTo>
                        <a:pt x="1202" y="502"/>
                      </a:lnTo>
                      <a:lnTo>
                        <a:pt x="1239" y="497"/>
                      </a:lnTo>
                      <a:lnTo>
                        <a:pt x="1275" y="491"/>
                      </a:lnTo>
                      <a:lnTo>
                        <a:pt x="1309" y="485"/>
                      </a:lnTo>
                      <a:lnTo>
                        <a:pt x="1342" y="479"/>
                      </a:lnTo>
                      <a:lnTo>
                        <a:pt x="1372" y="472"/>
                      </a:lnTo>
                      <a:lnTo>
                        <a:pt x="1400" y="465"/>
                      </a:lnTo>
                      <a:lnTo>
                        <a:pt x="1426" y="457"/>
                      </a:lnTo>
                      <a:lnTo>
                        <a:pt x="1449" y="450"/>
                      </a:lnTo>
                      <a:lnTo>
                        <a:pt x="1470" y="442"/>
                      </a:lnTo>
                      <a:lnTo>
                        <a:pt x="1489" y="433"/>
                      </a:lnTo>
                      <a:lnTo>
                        <a:pt x="1504" y="425"/>
                      </a:lnTo>
                      <a:lnTo>
                        <a:pt x="1520" y="416"/>
                      </a:lnTo>
                      <a:lnTo>
                        <a:pt x="1536" y="406"/>
                      </a:lnTo>
                      <a:lnTo>
                        <a:pt x="1553" y="394"/>
                      </a:lnTo>
                      <a:lnTo>
                        <a:pt x="1569" y="380"/>
                      </a:lnTo>
                      <a:lnTo>
                        <a:pt x="1586" y="366"/>
                      </a:lnTo>
                      <a:lnTo>
                        <a:pt x="1602" y="351"/>
                      </a:lnTo>
                      <a:lnTo>
                        <a:pt x="1620" y="335"/>
                      </a:lnTo>
                      <a:lnTo>
                        <a:pt x="1635" y="317"/>
                      </a:lnTo>
                      <a:lnTo>
                        <a:pt x="1651" y="298"/>
                      </a:lnTo>
                      <a:lnTo>
                        <a:pt x="1665" y="278"/>
                      </a:lnTo>
                      <a:lnTo>
                        <a:pt x="1679" y="257"/>
                      </a:lnTo>
                      <a:lnTo>
                        <a:pt x="1693" y="233"/>
                      </a:lnTo>
                      <a:lnTo>
                        <a:pt x="1705" y="209"/>
                      </a:lnTo>
                      <a:lnTo>
                        <a:pt x="1716" y="184"/>
                      </a:lnTo>
                      <a:lnTo>
                        <a:pt x="1726" y="158"/>
                      </a:lnTo>
                      <a:lnTo>
                        <a:pt x="1706" y="176"/>
                      </a:lnTo>
                      <a:lnTo>
                        <a:pt x="1682" y="195"/>
                      </a:lnTo>
                      <a:lnTo>
                        <a:pt x="1669" y="204"/>
                      </a:lnTo>
                      <a:lnTo>
                        <a:pt x="1654" y="214"/>
                      </a:lnTo>
                      <a:lnTo>
                        <a:pt x="1639" y="223"/>
                      </a:lnTo>
                      <a:lnTo>
                        <a:pt x="1623" y="232"/>
                      </a:lnTo>
                      <a:lnTo>
                        <a:pt x="1605" y="241"/>
                      </a:lnTo>
                      <a:lnTo>
                        <a:pt x="1587" y="251"/>
                      </a:lnTo>
                      <a:lnTo>
                        <a:pt x="1568" y="259"/>
                      </a:lnTo>
                      <a:lnTo>
                        <a:pt x="1548" y="268"/>
                      </a:lnTo>
                      <a:lnTo>
                        <a:pt x="1526" y="276"/>
                      </a:lnTo>
                      <a:lnTo>
                        <a:pt x="1504" y="283"/>
                      </a:lnTo>
                      <a:lnTo>
                        <a:pt x="1480" y="291"/>
                      </a:lnTo>
                      <a:lnTo>
                        <a:pt x="1454" y="298"/>
                      </a:lnTo>
                      <a:lnTo>
                        <a:pt x="1428" y="304"/>
                      </a:lnTo>
                      <a:lnTo>
                        <a:pt x="1401" y="310"/>
                      </a:lnTo>
                      <a:lnTo>
                        <a:pt x="1372" y="316"/>
                      </a:lnTo>
                      <a:lnTo>
                        <a:pt x="1342" y="320"/>
                      </a:lnTo>
                      <a:lnTo>
                        <a:pt x="1310" y="325"/>
                      </a:lnTo>
                      <a:lnTo>
                        <a:pt x="1277" y="328"/>
                      </a:lnTo>
                      <a:lnTo>
                        <a:pt x="1243" y="331"/>
                      </a:lnTo>
                      <a:lnTo>
                        <a:pt x="1207" y="334"/>
                      </a:lnTo>
                      <a:lnTo>
                        <a:pt x="1169" y="335"/>
                      </a:lnTo>
                      <a:lnTo>
                        <a:pt x="1131" y="336"/>
                      </a:lnTo>
                      <a:lnTo>
                        <a:pt x="1091" y="336"/>
                      </a:lnTo>
                      <a:lnTo>
                        <a:pt x="1049" y="335"/>
                      </a:lnTo>
                      <a:lnTo>
                        <a:pt x="1005" y="333"/>
                      </a:lnTo>
                      <a:lnTo>
                        <a:pt x="961" y="330"/>
                      </a:lnTo>
                      <a:lnTo>
                        <a:pt x="915" y="327"/>
                      </a:lnTo>
                      <a:lnTo>
                        <a:pt x="866" y="32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25" name="Freeform 300"/>
                <p:cNvSpPr>
                  <a:spLocks/>
                </p:cNvSpPr>
                <p:nvPr/>
              </p:nvSpPr>
              <p:spPr bwMode="auto">
                <a:xfrm>
                  <a:off x="1661" y="2774"/>
                  <a:ext cx="125" cy="67"/>
                </a:xfrm>
                <a:custGeom>
                  <a:avLst/>
                  <a:gdLst>
                    <a:gd name="T0" fmla="*/ 0 w 1756"/>
                    <a:gd name="T1" fmla="*/ 0 h 948"/>
                    <a:gd name="T2" fmla="*/ 0 w 1756"/>
                    <a:gd name="T3" fmla="*/ 0 h 948"/>
                    <a:gd name="T4" fmla="*/ 0 w 1756"/>
                    <a:gd name="T5" fmla="*/ 0 h 948"/>
                    <a:gd name="T6" fmla="*/ 0 w 1756"/>
                    <a:gd name="T7" fmla="*/ 0 h 948"/>
                    <a:gd name="T8" fmla="*/ 0 w 1756"/>
                    <a:gd name="T9" fmla="*/ 0 h 948"/>
                    <a:gd name="T10" fmla="*/ 0 w 1756"/>
                    <a:gd name="T11" fmla="*/ 0 h 948"/>
                    <a:gd name="T12" fmla="*/ 0 w 1756"/>
                    <a:gd name="T13" fmla="*/ 0 h 948"/>
                    <a:gd name="T14" fmla="*/ 0 w 1756"/>
                    <a:gd name="T15" fmla="*/ 0 h 948"/>
                    <a:gd name="T16" fmla="*/ 0 w 1756"/>
                    <a:gd name="T17" fmla="*/ 0 h 948"/>
                    <a:gd name="T18" fmla="*/ 0 w 1756"/>
                    <a:gd name="T19" fmla="*/ 0 h 948"/>
                    <a:gd name="T20" fmla="*/ 0 w 1756"/>
                    <a:gd name="T21" fmla="*/ 0 h 948"/>
                    <a:gd name="T22" fmla="*/ 0 w 1756"/>
                    <a:gd name="T23" fmla="*/ 0 h 948"/>
                    <a:gd name="T24" fmla="*/ 0 w 1756"/>
                    <a:gd name="T25" fmla="*/ 0 h 948"/>
                    <a:gd name="T26" fmla="*/ 0 w 1756"/>
                    <a:gd name="T27" fmla="*/ 0 h 948"/>
                    <a:gd name="T28" fmla="*/ 0 w 1756"/>
                    <a:gd name="T29" fmla="*/ 0 h 948"/>
                    <a:gd name="T30" fmla="*/ 0 w 1756"/>
                    <a:gd name="T31" fmla="*/ 0 h 948"/>
                    <a:gd name="T32" fmla="*/ 0 w 1756"/>
                    <a:gd name="T33" fmla="*/ 0 h 948"/>
                    <a:gd name="T34" fmla="*/ 0 w 1756"/>
                    <a:gd name="T35" fmla="*/ 0 h 948"/>
                    <a:gd name="T36" fmla="*/ 0 w 1756"/>
                    <a:gd name="T37" fmla="*/ 0 h 948"/>
                    <a:gd name="T38" fmla="*/ 0 w 1756"/>
                    <a:gd name="T39" fmla="*/ 0 h 948"/>
                    <a:gd name="T40" fmla="*/ 0 w 1756"/>
                    <a:gd name="T41" fmla="*/ 0 h 948"/>
                    <a:gd name="T42" fmla="*/ 0 w 1756"/>
                    <a:gd name="T43" fmla="*/ 0 h 948"/>
                    <a:gd name="T44" fmla="*/ 0 w 1756"/>
                    <a:gd name="T45" fmla="*/ 0 h 948"/>
                    <a:gd name="T46" fmla="*/ 0 w 1756"/>
                    <a:gd name="T47" fmla="*/ 0 h 948"/>
                    <a:gd name="T48" fmla="*/ 0 w 1756"/>
                    <a:gd name="T49" fmla="*/ 0 h 948"/>
                    <a:gd name="T50" fmla="*/ 0 w 1756"/>
                    <a:gd name="T51" fmla="*/ 0 h 948"/>
                    <a:gd name="T52" fmla="*/ 0 w 1756"/>
                    <a:gd name="T53" fmla="*/ 0 h 948"/>
                    <a:gd name="T54" fmla="*/ 0 w 1756"/>
                    <a:gd name="T55" fmla="*/ 0 h 948"/>
                    <a:gd name="T56" fmla="*/ 0 w 1756"/>
                    <a:gd name="T57" fmla="*/ 0 h 948"/>
                    <a:gd name="T58" fmla="*/ 0 w 1756"/>
                    <a:gd name="T59" fmla="*/ 0 h 948"/>
                    <a:gd name="T60" fmla="*/ 0 w 1756"/>
                    <a:gd name="T61" fmla="*/ 0 h 948"/>
                    <a:gd name="T62" fmla="*/ 0 w 1756"/>
                    <a:gd name="T63" fmla="*/ 0 h 948"/>
                    <a:gd name="T64" fmla="*/ 0 w 1756"/>
                    <a:gd name="T65" fmla="*/ 0 h 948"/>
                    <a:gd name="T66" fmla="*/ 0 w 1756"/>
                    <a:gd name="T67" fmla="*/ 0 h 948"/>
                    <a:gd name="T68" fmla="*/ 0 w 1756"/>
                    <a:gd name="T69" fmla="*/ 0 h 948"/>
                    <a:gd name="T70" fmla="*/ 0 w 1756"/>
                    <a:gd name="T71" fmla="*/ 0 h 948"/>
                    <a:gd name="T72" fmla="*/ 0 w 1756"/>
                    <a:gd name="T73" fmla="*/ 0 h 948"/>
                    <a:gd name="T74" fmla="*/ 0 w 1756"/>
                    <a:gd name="T75" fmla="*/ 0 h 948"/>
                    <a:gd name="T76" fmla="*/ 0 w 1756"/>
                    <a:gd name="T77" fmla="*/ 0 h 948"/>
                    <a:gd name="T78" fmla="*/ 0 w 1756"/>
                    <a:gd name="T79" fmla="*/ 0 h 948"/>
                    <a:gd name="T80" fmla="*/ 0 w 1756"/>
                    <a:gd name="T81" fmla="*/ 0 h 948"/>
                    <a:gd name="T82" fmla="*/ 0 w 1756"/>
                    <a:gd name="T83" fmla="*/ 0 h 948"/>
                    <a:gd name="T84" fmla="*/ 0 w 1756"/>
                    <a:gd name="T85" fmla="*/ 0 h 948"/>
                    <a:gd name="T86" fmla="*/ 0 w 1756"/>
                    <a:gd name="T87" fmla="*/ 0 h 948"/>
                    <a:gd name="T88" fmla="*/ 0 w 1756"/>
                    <a:gd name="T89" fmla="*/ 0 h 948"/>
                    <a:gd name="T90" fmla="*/ 0 w 1756"/>
                    <a:gd name="T91" fmla="*/ 0 h 948"/>
                    <a:gd name="T92" fmla="*/ 0 w 1756"/>
                    <a:gd name="T93" fmla="*/ 0 h 948"/>
                    <a:gd name="T94" fmla="*/ 0 w 1756"/>
                    <a:gd name="T95" fmla="*/ 0 h 948"/>
                    <a:gd name="T96" fmla="*/ 0 w 1756"/>
                    <a:gd name="T97" fmla="*/ 0 h 948"/>
                    <a:gd name="T98" fmla="*/ 0 w 1756"/>
                    <a:gd name="T99" fmla="*/ 0 h 948"/>
                    <a:gd name="T100" fmla="*/ 0 w 1756"/>
                    <a:gd name="T101" fmla="*/ 0 h 948"/>
                    <a:gd name="T102" fmla="*/ 0 w 1756"/>
                    <a:gd name="T103" fmla="*/ 0 h 948"/>
                    <a:gd name="T104" fmla="*/ 0 w 1756"/>
                    <a:gd name="T105" fmla="*/ 0 h 948"/>
                    <a:gd name="T106" fmla="*/ 0 w 1756"/>
                    <a:gd name="T107" fmla="*/ 0 h 948"/>
                    <a:gd name="T108" fmla="*/ 0 w 1756"/>
                    <a:gd name="T109" fmla="*/ 0 h 948"/>
                    <a:gd name="T110" fmla="*/ 0 w 1756"/>
                    <a:gd name="T111" fmla="*/ 0 h 948"/>
                    <a:gd name="T112" fmla="*/ 0 w 1756"/>
                    <a:gd name="T113" fmla="*/ 0 h 94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1756" h="948">
                      <a:moveTo>
                        <a:pt x="202" y="0"/>
                      </a:moveTo>
                      <a:lnTo>
                        <a:pt x="1491" y="89"/>
                      </a:lnTo>
                      <a:lnTo>
                        <a:pt x="1500" y="98"/>
                      </a:lnTo>
                      <a:lnTo>
                        <a:pt x="1523" y="123"/>
                      </a:lnTo>
                      <a:lnTo>
                        <a:pt x="1539" y="141"/>
                      </a:lnTo>
                      <a:lnTo>
                        <a:pt x="1556" y="162"/>
                      </a:lnTo>
                      <a:lnTo>
                        <a:pt x="1576" y="187"/>
                      </a:lnTo>
                      <a:lnTo>
                        <a:pt x="1596" y="214"/>
                      </a:lnTo>
                      <a:lnTo>
                        <a:pt x="1618" y="243"/>
                      </a:lnTo>
                      <a:lnTo>
                        <a:pt x="1639" y="274"/>
                      </a:lnTo>
                      <a:lnTo>
                        <a:pt x="1659" y="307"/>
                      </a:lnTo>
                      <a:lnTo>
                        <a:pt x="1678" y="342"/>
                      </a:lnTo>
                      <a:lnTo>
                        <a:pt x="1696" y="378"/>
                      </a:lnTo>
                      <a:lnTo>
                        <a:pt x="1712" y="414"/>
                      </a:lnTo>
                      <a:lnTo>
                        <a:pt x="1719" y="433"/>
                      </a:lnTo>
                      <a:lnTo>
                        <a:pt x="1725" y="451"/>
                      </a:lnTo>
                      <a:lnTo>
                        <a:pt x="1731" y="471"/>
                      </a:lnTo>
                      <a:lnTo>
                        <a:pt x="1735" y="489"/>
                      </a:lnTo>
                      <a:lnTo>
                        <a:pt x="1738" y="505"/>
                      </a:lnTo>
                      <a:lnTo>
                        <a:pt x="1742" y="520"/>
                      </a:lnTo>
                      <a:lnTo>
                        <a:pt x="1744" y="535"/>
                      </a:lnTo>
                      <a:lnTo>
                        <a:pt x="1747" y="551"/>
                      </a:lnTo>
                      <a:lnTo>
                        <a:pt x="1749" y="566"/>
                      </a:lnTo>
                      <a:lnTo>
                        <a:pt x="1753" y="581"/>
                      </a:lnTo>
                      <a:lnTo>
                        <a:pt x="1754" y="597"/>
                      </a:lnTo>
                      <a:lnTo>
                        <a:pt x="1756" y="612"/>
                      </a:lnTo>
                      <a:lnTo>
                        <a:pt x="1734" y="632"/>
                      </a:lnTo>
                      <a:lnTo>
                        <a:pt x="1711" y="654"/>
                      </a:lnTo>
                      <a:lnTo>
                        <a:pt x="1684" y="676"/>
                      </a:lnTo>
                      <a:lnTo>
                        <a:pt x="1653" y="698"/>
                      </a:lnTo>
                      <a:lnTo>
                        <a:pt x="1618" y="721"/>
                      </a:lnTo>
                      <a:lnTo>
                        <a:pt x="1577" y="745"/>
                      </a:lnTo>
                      <a:lnTo>
                        <a:pt x="1556" y="757"/>
                      </a:lnTo>
                      <a:lnTo>
                        <a:pt x="1533" y="768"/>
                      </a:lnTo>
                      <a:lnTo>
                        <a:pt x="1510" y="780"/>
                      </a:lnTo>
                      <a:lnTo>
                        <a:pt x="1485" y="791"/>
                      </a:lnTo>
                      <a:lnTo>
                        <a:pt x="1457" y="802"/>
                      </a:lnTo>
                      <a:lnTo>
                        <a:pt x="1430" y="813"/>
                      </a:lnTo>
                      <a:lnTo>
                        <a:pt x="1401" y="824"/>
                      </a:lnTo>
                      <a:lnTo>
                        <a:pt x="1371" y="834"/>
                      </a:lnTo>
                      <a:lnTo>
                        <a:pt x="1339" y="845"/>
                      </a:lnTo>
                      <a:lnTo>
                        <a:pt x="1306" y="855"/>
                      </a:lnTo>
                      <a:lnTo>
                        <a:pt x="1271" y="865"/>
                      </a:lnTo>
                      <a:lnTo>
                        <a:pt x="1235" y="875"/>
                      </a:lnTo>
                      <a:lnTo>
                        <a:pt x="1198" y="884"/>
                      </a:lnTo>
                      <a:lnTo>
                        <a:pt x="1158" y="892"/>
                      </a:lnTo>
                      <a:lnTo>
                        <a:pt x="1118" y="900"/>
                      </a:lnTo>
                      <a:lnTo>
                        <a:pt x="1076" y="908"/>
                      </a:lnTo>
                      <a:lnTo>
                        <a:pt x="1032" y="915"/>
                      </a:lnTo>
                      <a:lnTo>
                        <a:pt x="987" y="922"/>
                      </a:lnTo>
                      <a:lnTo>
                        <a:pt x="940" y="928"/>
                      </a:lnTo>
                      <a:lnTo>
                        <a:pt x="890" y="934"/>
                      </a:lnTo>
                      <a:lnTo>
                        <a:pt x="842" y="939"/>
                      </a:lnTo>
                      <a:lnTo>
                        <a:pt x="796" y="942"/>
                      </a:lnTo>
                      <a:lnTo>
                        <a:pt x="750" y="945"/>
                      </a:lnTo>
                      <a:lnTo>
                        <a:pt x="707" y="947"/>
                      </a:lnTo>
                      <a:lnTo>
                        <a:pt x="666" y="948"/>
                      </a:lnTo>
                      <a:lnTo>
                        <a:pt x="626" y="948"/>
                      </a:lnTo>
                      <a:lnTo>
                        <a:pt x="587" y="947"/>
                      </a:lnTo>
                      <a:lnTo>
                        <a:pt x="550" y="946"/>
                      </a:lnTo>
                      <a:lnTo>
                        <a:pt x="514" y="943"/>
                      </a:lnTo>
                      <a:lnTo>
                        <a:pt x="479" y="940"/>
                      </a:lnTo>
                      <a:lnTo>
                        <a:pt x="446" y="937"/>
                      </a:lnTo>
                      <a:lnTo>
                        <a:pt x="415" y="932"/>
                      </a:lnTo>
                      <a:lnTo>
                        <a:pt x="385" y="928"/>
                      </a:lnTo>
                      <a:lnTo>
                        <a:pt x="356" y="922"/>
                      </a:lnTo>
                      <a:lnTo>
                        <a:pt x="328" y="916"/>
                      </a:lnTo>
                      <a:lnTo>
                        <a:pt x="302" y="910"/>
                      </a:lnTo>
                      <a:lnTo>
                        <a:pt x="277" y="903"/>
                      </a:lnTo>
                      <a:lnTo>
                        <a:pt x="253" y="895"/>
                      </a:lnTo>
                      <a:lnTo>
                        <a:pt x="231" y="888"/>
                      </a:lnTo>
                      <a:lnTo>
                        <a:pt x="209" y="880"/>
                      </a:lnTo>
                      <a:lnTo>
                        <a:pt x="188" y="871"/>
                      </a:lnTo>
                      <a:lnTo>
                        <a:pt x="169" y="863"/>
                      </a:lnTo>
                      <a:lnTo>
                        <a:pt x="151" y="853"/>
                      </a:lnTo>
                      <a:lnTo>
                        <a:pt x="134" y="844"/>
                      </a:lnTo>
                      <a:lnTo>
                        <a:pt x="118" y="835"/>
                      </a:lnTo>
                      <a:lnTo>
                        <a:pt x="103" y="826"/>
                      </a:lnTo>
                      <a:lnTo>
                        <a:pt x="88" y="816"/>
                      </a:lnTo>
                      <a:lnTo>
                        <a:pt x="75" y="807"/>
                      </a:lnTo>
                      <a:lnTo>
                        <a:pt x="50" y="788"/>
                      </a:lnTo>
                      <a:lnTo>
                        <a:pt x="30" y="770"/>
                      </a:lnTo>
                      <a:lnTo>
                        <a:pt x="24" y="754"/>
                      </a:lnTo>
                      <a:lnTo>
                        <a:pt x="19" y="737"/>
                      </a:lnTo>
                      <a:lnTo>
                        <a:pt x="15" y="719"/>
                      </a:lnTo>
                      <a:lnTo>
                        <a:pt x="11" y="701"/>
                      </a:lnTo>
                      <a:lnTo>
                        <a:pt x="8" y="683"/>
                      </a:lnTo>
                      <a:lnTo>
                        <a:pt x="5" y="665"/>
                      </a:lnTo>
                      <a:lnTo>
                        <a:pt x="3" y="646"/>
                      </a:lnTo>
                      <a:lnTo>
                        <a:pt x="1" y="626"/>
                      </a:lnTo>
                      <a:lnTo>
                        <a:pt x="0" y="606"/>
                      </a:lnTo>
                      <a:lnTo>
                        <a:pt x="0" y="585"/>
                      </a:lnTo>
                      <a:lnTo>
                        <a:pt x="0" y="564"/>
                      </a:lnTo>
                      <a:lnTo>
                        <a:pt x="1" y="542"/>
                      </a:lnTo>
                      <a:lnTo>
                        <a:pt x="3" y="520"/>
                      </a:lnTo>
                      <a:lnTo>
                        <a:pt x="5" y="498"/>
                      </a:lnTo>
                      <a:lnTo>
                        <a:pt x="8" y="475"/>
                      </a:lnTo>
                      <a:lnTo>
                        <a:pt x="12" y="450"/>
                      </a:lnTo>
                      <a:lnTo>
                        <a:pt x="17" y="427"/>
                      </a:lnTo>
                      <a:lnTo>
                        <a:pt x="23" y="402"/>
                      </a:lnTo>
                      <a:lnTo>
                        <a:pt x="29" y="377"/>
                      </a:lnTo>
                      <a:lnTo>
                        <a:pt x="36" y="351"/>
                      </a:lnTo>
                      <a:lnTo>
                        <a:pt x="44" y="325"/>
                      </a:lnTo>
                      <a:lnTo>
                        <a:pt x="54" y="298"/>
                      </a:lnTo>
                      <a:lnTo>
                        <a:pt x="65" y="270"/>
                      </a:lnTo>
                      <a:lnTo>
                        <a:pt x="76" y="243"/>
                      </a:lnTo>
                      <a:lnTo>
                        <a:pt x="88" y="215"/>
                      </a:lnTo>
                      <a:lnTo>
                        <a:pt x="101" y="186"/>
                      </a:lnTo>
                      <a:lnTo>
                        <a:pt x="115" y="156"/>
                      </a:lnTo>
                      <a:lnTo>
                        <a:pt x="130" y="126"/>
                      </a:lnTo>
                      <a:lnTo>
                        <a:pt x="146" y="95"/>
                      </a:lnTo>
                      <a:lnTo>
                        <a:pt x="163" y="64"/>
                      </a:lnTo>
                      <a:lnTo>
                        <a:pt x="181" y="32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26" name="Rectangle 301"/>
                <p:cNvSpPr>
                  <a:spLocks noChangeArrowheads="1"/>
                </p:cNvSpPr>
                <p:nvPr/>
              </p:nvSpPr>
              <p:spPr bwMode="auto">
                <a:xfrm>
                  <a:off x="1523" y="2527"/>
                  <a:ext cx="120" cy="261"/>
                </a:xfrm>
                <a:prstGeom prst="rect">
                  <a:avLst/>
                </a:pr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  <p:sp>
              <p:nvSpPr>
                <p:cNvPr id="7227" name="Freeform 302"/>
                <p:cNvSpPr>
                  <a:spLocks/>
                </p:cNvSpPr>
                <p:nvPr/>
              </p:nvSpPr>
              <p:spPr bwMode="auto">
                <a:xfrm>
                  <a:off x="1650" y="2453"/>
                  <a:ext cx="16" cy="16"/>
                </a:xfrm>
                <a:custGeom>
                  <a:avLst/>
                  <a:gdLst>
                    <a:gd name="T0" fmla="*/ 0 w 223"/>
                    <a:gd name="T1" fmla="*/ 0 h 224"/>
                    <a:gd name="T2" fmla="*/ 0 w 223"/>
                    <a:gd name="T3" fmla="*/ 0 h 224"/>
                    <a:gd name="T4" fmla="*/ 0 w 223"/>
                    <a:gd name="T5" fmla="*/ 0 h 224"/>
                    <a:gd name="T6" fmla="*/ 0 w 223"/>
                    <a:gd name="T7" fmla="*/ 0 h 224"/>
                    <a:gd name="T8" fmla="*/ 0 w 223"/>
                    <a:gd name="T9" fmla="*/ 0 h 224"/>
                    <a:gd name="T10" fmla="*/ 0 w 223"/>
                    <a:gd name="T11" fmla="*/ 0 h 224"/>
                    <a:gd name="T12" fmla="*/ 0 w 223"/>
                    <a:gd name="T13" fmla="*/ 0 h 224"/>
                    <a:gd name="T14" fmla="*/ 0 w 223"/>
                    <a:gd name="T15" fmla="*/ 0 h 224"/>
                    <a:gd name="T16" fmla="*/ 0 w 223"/>
                    <a:gd name="T17" fmla="*/ 0 h 224"/>
                    <a:gd name="T18" fmla="*/ 0 w 223"/>
                    <a:gd name="T19" fmla="*/ 0 h 224"/>
                    <a:gd name="T20" fmla="*/ 0 w 223"/>
                    <a:gd name="T21" fmla="*/ 0 h 224"/>
                    <a:gd name="T22" fmla="*/ 0 w 223"/>
                    <a:gd name="T23" fmla="*/ 0 h 224"/>
                    <a:gd name="T24" fmla="*/ 0 w 223"/>
                    <a:gd name="T25" fmla="*/ 0 h 224"/>
                    <a:gd name="T26" fmla="*/ 0 w 223"/>
                    <a:gd name="T27" fmla="*/ 0 h 224"/>
                    <a:gd name="T28" fmla="*/ 0 w 223"/>
                    <a:gd name="T29" fmla="*/ 0 h 224"/>
                    <a:gd name="T30" fmla="*/ 0 w 223"/>
                    <a:gd name="T31" fmla="*/ 0 h 224"/>
                    <a:gd name="T32" fmla="*/ 0 w 223"/>
                    <a:gd name="T33" fmla="*/ 0 h 224"/>
                    <a:gd name="T34" fmla="*/ 0 w 223"/>
                    <a:gd name="T35" fmla="*/ 0 h 224"/>
                    <a:gd name="T36" fmla="*/ 0 w 223"/>
                    <a:gd name="T37" fmla="*/ 0 h 224"/>
                    <a:gd name="T38" fmla="*/ 0 w 223"/>
                    <a:gd name="T39" fmla="*/ 0 h 224"/>
                    <a:gd name="T40" fmla="*/ 0 w 223"/>
                    <a:gd name="T41" fmla="*/ 0 h 224"/>
                    <a:gd name="T42" fmla="*/ 0 w 223"/>
                    <a:gd name="T43" fmla="*/ 0 h 224"/>
                    <a:gd name="T44" fmla="*/ 0 w 223"/>
                    <a:gd name="T45" fmla="*/ 0 h 224"/>
                    <a:gd name="T46" fmla="*/ 0 w 223"/>
                    <a:gd name="T47" fmla="*/ 0 h 224"/>
                    <a:gd name="T48" fmla="*/ 0 w 223"/>
                    <a:gd name="T49" fmla="*/ 0 h 224"/>
                    <a:gd name="T50" fmla="*/ 0 w 223"/>
                    <a:gd name="T51" fmla="*/ 0 h 224"/>
                    <a:gd name="T52" fmla="*/ 0 w 223"/>
                    <a:gd name="T53" fmla="*/ 0 h 224"/>
                    <a:gd name="T54" fmla="*/ 0 w 223"/>
                    <a:gd name="T55" fmla="*/ 0 h 224"/>
                    <a:gd name="T56" fmla="*/ 0 w 223"/>
                    <a:gd name="T57" fmla="*/ 0 h 224"/>
                    <a:gd name="T58" fmla="*/ 0 w 223"/>
                    <a:gd name="T59" fmla="*/ 0 h 224"/>
                    <a:gd name="T60" fmla="*/ 0 w 223"/>
                    <a:gd name="T61" fmla="*/ 0 h 224"/>
                    <a:gd name="T62" fmla="*/ 0 w 223"/>
                    <a:gd name="T63" fmla="*/ 0 h 22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23" h="224">
                      <a:moveTo>
                        <a:pt x="223" y="112"/>
                      </a:moveTo>
                      <a:lnTo>
                        <a:pt x="223" y="123"/>
                      </a:lnTo>
                      <a:lnTo>
                        <a:pt x="221" y="134"/>
                      </a:lnTo>
                      <a:lnTo>
                        <a:pt x="218" y="145"/>
                      </a:lnTo>
                      <a:lnTo>
                        <a:pt x="215" y="155"/>
                      </a:lnTo>
                      <a:lnTo>
                        <a:pt x="210" y="165"/>
                      </a:lnTo>
                      <a:lnTo>
                        <a:pt x="204" y="174"/>
                      </a:lnTo>
                      <a:lnTo>
                        <a:pt x="197" y="183"/>
                      </a:lnTo>
                      <a:lnTo>
                        <a:pt x="190" y="190"/>
                      </a:lnTo>
                      <a:lnTo>
                        <a:pt x="182" y="198"/>
                      </a:lnTo>
                      <a:lnTo>
                        <a:pt x="173" y="204"/>
                      </a:lnTo>
                      <a:lnTo>
                        <a:pt x="164" y="210"/>
                      </a:lnTo>
                      <a:lnTo>
                        <a:pt x="155" y="214"/>
                      </a:lnTo>
                      <a:lnTo>
                        <a:pt x="144" y="218"/>
                      </a:lnTo>
                      <a:lnTo>
                        <a:pt x="134" y="222"/>
                      </a:lnTo>
                      <a:lnTo>
                        <a:pt x="123" y="223"/>
                      </a:lnTo>
                      <a:lnTo>
                        <a:pt x="112" y="224"/>
                      </a:lnTo>
                      <a:lnTo>
                        <a:pt x="100" y="223"/>
                      </a:lnTo>
                      <a:lnTo>
                        <a:pt x="89" y="222"/>
                      </a:lnTo>
                      <a:lnTo>
                        <a:pt x="79" y="218"/>
                      </a:lnTo>
                      <a:lnTo>
                        <a:pt x="68" y="214"/>
                      </a:lnTo>
                      <a:lnTo>
                        <a:pt x="58" y="210"/>
                      </a:lnTo>
                      <a:lnTo>
                        <a:pt x="49" y="204"/>
                      </a:lnTo>
                      <a:lnTo>
                        <a:pt x="40" y="198"/>
                      </a:lnTo>
                      <a:lnTo>
                        <a:pt x="32" y="190"/>
                      </a:lnTo>
                      <a:lnTo>
                        <a:pt x="25" y="183"/>
                      </a:lnTo>
                      <a:lnTo>
                        <a:pt x="19" y="174"/>
                      </a:lnTo>
                      <a:lnTo>
                        <a:pt x="13" y="165"/>
                      </a:lnTo>
                      <a:lnTo>
                        <a:pt x="8" y="155"/>
                      </a:lnTo>
                      <a:lnTo>
                        <a:pt x="5" y="145"/>
                      </a:lnTo>
                      <a:lnTo>
                        <a:pt x="2" y="134"/>
                      </a:lnTo>
                      <a:lnTo>
                        <a:pt x="0" y="123"/>
                      </a:lnTo>
                      <a:lnTo>
                        <a:pt x="0" y="112"/>
                      </a:lnTo>
                      <a:lnTo>
                        <a:pt x="0" y="101"/>
                      </a:lnTo>
                      <a:lnTo>
                        <a:pt x="2" y="90"/>
                      </a:lnTo>
                      <a:lnTo>
                        <a:pt x="5" y="78"/>
                      </a:lnTo>
                      <a:lnTo>
                        <a:pt x="8" y="68"/>
                      </a:lnTo>
                      <a:lnTo>
                        <a:pt x="13" y="58"/>
                      </a:lnTo>
                      <a:lnTo>
                        <a:pt x="19" y="49"/>
                      </a:lnTo>
                      <a:lnTo>
                        <a:pt x="25" y="41"/>
                      </a:lnTo>
                      <a:lnTo>
                        <a:pt x="32" y="33"/>
                      </a:lnTo>
                      <a:lnTo>
                        <a:pt x="40" y="26"/>
                      </a:lnTo>
                      <a:lnTo>
                        <a:pt x="49" y="19"/>
                      </a:lnTo>
                      <a:lnTo>
                        <a:pt x="58" y="14"/>
                      </a:lnTo>
                      <a:lnTo>
                        <a:pt x="68" y="9"/>
                      </a:lnTo>
                      <a:lnTo>
                        <a:pt x="79" y="5"/>
                      </a:lnTo>
                      <a:lnTo>
                        <a:pt x="89" y="2"/>
                      </a:lnTo>
                      <a:lnTo>
                        <a:pt x="100" y="1"/>
                      </a:lnTo>
                      <a:lnTo>
                        <a:pt x="112" y="0"/>
                      </a:lnTo>
                      <a:lnTo>
                        <a:pt x="123" y="1"/>
                      </a:lnTo>
                      <a:lnTo>
                        <a:pt x="134" y="2"/>
                      </a:lnTo>
                      <a:lnTo>
                        <a:pt x="144" y="5"/>
                      </a:lnTo>
                      <a:lnTo>
                        <a:pt x="155" y="9"/>
                      </a:lnTo>
                      <a:lnTo>
                        <a:pt x="164" y="14"/>
                      </a:lnTo>
                      <a:lnTo>
                        <a:pt x="173" y="19"/>
                      </a:lnTo>
                      <a:lnTo>
                        <a:pt x="182" y="26"/>
                      </a:lnTo>
                      <a:lnTo>
                        <a:pt x="190" y="33"/>
                      </a:lnTo>
                      <a:lnTo>
                        <a:pt x="197" y="41"/>
                      </a:lnTo>
                      <a:lnTo>
                        <a:pt x="204" y="49"/>
                      </a:lnTo>
                      <a:lnTo>
                        <a:pt x="210" y="58"/>
                      </a:lnTo>
                      <a:lnTo>
                        <a:pt x="215" y="68"/>
                      </a:lnTo>
                      <a:lnTo>
                        <a:pt x="218" y="78"/>
                      </a:lnTo>
                      <a:lnTo>
                        <a:pt x="221" y="90"/>
                      </a:lnTo>
                      <a:lnTo>
                        <a:pt x="223" y="101"/>
                      </a:lnTo>
                      <a:lnTo>
                        <a:pt x="223" y="112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28" name="Freeform 303"/>
                <p:cNvSpPr>
                  <a:spLocks/>
                </p:cNvSpPr>
                <p:nvPr/>
              </p:nvSpPr>
              <p:spPr bwMode="auto">
                <a:xfrm>
                  <a:off x="1650" y="2506"/>
                  <a:ext cx="16" cy="16"/>
                </a:xfrm>
                <a:custGeom>
                  <a:avLst/>
                  <a:gdLst>
                    <a:gd name="T0" fmla="*/ 0 w 223"/>
                    <a:gd name="T1" fmla="*/ 0 h 223"/>
                    <a:gd name="T2" fmla="*/ 0 w 223"/>
                    <a:gd name="T3" fmla="*/ 0 h 223"/>
                    <a:gd name="T4" fmla="*/ 0 w 223"/>
                    <a:gd name="T5" fmla="*/ 0 h 223"/>
                    <a:gd name="T6" fmla="*/ 0 w 223"/>
                    <a:gd name="T7" fmla="*/ 0 h 223"/>
                    <a:gd name="T8" fmla="*/ 0 w 223"/>
                    <a:gd name="T9" fmla="*/ 0 h 223"/>
                    <a:gd name="T10" fmla="*/ 0 w 223"/>
                    <a:gd name="T11" fmla="*/ 0 h 223"/>
                    <a:gd name="T12" fmla="*/ 0 w 223"/>
                    <a:gd name="T13" fmla="*/ 0 h 223"/>
                    <a:gd name="T14" fmla="*/ 0 w 223"/>
                    <a:gd name="T15" fmla="*/ 0 h 223"/>
                    <a:gd name="T16" fmla="*/ 0 w 223"/>
                    <a:gd name="T17" fmla="*/ 0 h 223"/>
                    <a:gd name="T18" fmla="*/ 0 w 223"/>
                    <a:gd name="T19" fmla="*/ 0 h 223"/>
                    <a:gd name="T20" fmla="*/ 0 w 223"/>
                    <a:gd name="T21" fmla="*/ 0 h 223"/>
                    <a:gd name="T22" fmla="*/ 0 w 223"/>
                    <a:gd name="T23" fmla="*/ 0 h 223"/>
                    <a:gd name="T24" fmla="*/ 0 w 223"/>
                    <a:gd name="T25" fmla="*/ 0 h 223"/>
                    <a:gd name="T26" fmla="*/ 0 w 223"/>
                    <a:gd name="T27" fmla="*/ 0 h 223"/>
                    <a:gd name="T28" fmla="*/ 0 w 223"/>
                    <a:gd name="T29" fmla="*/ 0 h 223"/>
                    <a:gd name="T30" fmla="*/ 0 w 223"/>
                    <a:gd name="T31" fmla="*/ 0 h 223"/>
                    <a:gd name="T32" fmla="*/ 0 w 223"/>
                    <a:gd name="T33" fmla="*/ 0 h 223"/>
                    <a:gd name="T34" fmla="*/ 0 w 223"/>
                    <a:gd name="T35" fmla="*/ 0 h 223"/>
                    <a:gd name="T36" fmla="*/ 0 w 223"/>
                    <a:gd name="T37" fmla="*/ 0 h 223"/>
                    <a:gd name="T38" fmla="*/ 0 w 223"/>
                    <a:gd name="T39" fmla="*/ 0 h 223"/>
                    <a:gd name="T40" fmla="*/ 0 w 223"/>
                    <a:gd name="T41" fmla="*/ 0 h 223"/>
                    <a:gd name="T42" fmla="*/ 0 w 223"/>
                    <a:gd name="T43" fmla="*/ 0 h 223"/>
                    <a:gd name="T44" fmla="*/ 0 w 223"/>
                    <a:gd name="T45" fmla="*/ 0 h 223"/>
                    <a:gd name="T46" fmla="*/ 0 w 223"/>
                    <a:gd name="T47" fmla="*/ 0 h 223"/>
                    <a:gd name="T48" fmla="*/ 0 w 223"/>
                    <a:gd name="T49" fmla="*/ 0 h 223"/>
                    <a:gd name="T50" fmla="*/ 0 w 223"/>
                    <a:gd name="T51" fmla="*/ 0 h 223"/>
                    <a:gd name="T52" fmla="*/ 0 w 223"/>
                    <a:gd name="T53" fmla="*/ 0 h 223"/>
                    <a:gd name="T54" fmla="*/ 0 w 223"/>
                    <a:gd name="T55" fmla="*/ 0 h 223"/>
                    <a:gd name="T56" fmla="*/ 0 w 223"/>
                    <a:gd name="T57" fmla="*/ 0 h 223"/>
                    <a:gd name="T58" fmla="*/ 0 w 223"/>
                    <a:gd name="T59" fmla="*/ 0 h 223"/>
                    <a:gd name="T60" fmla="*/ 0 w 223"/>
                    <a:gd name="T61" fmla="*/ 0 h 223"/>
                    <a:gd name="T62" fmla="*/ 0 w 223"/>
                    <a:gd name="T63" fmla="*/ 0 h 22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23" h="223">
                      <a:moveTo>
                        <a:pt x="223" y="112"/>
                      </a:moveTo>
                      <a:lnTo>
                        <a:pt x="223" y="123"/>
                      </a:lnTo>
                      <a:lnTo>
                        <a:pt x="221" y="134"/>
                      </a:lnTo>
                      <a:lnTo>
                        <a:pt x="218" y="145"/>
                      </a:lnTo>
                      <a:lnTo>
                        <a:pt x="215" y="156"/>
                      </a:lnTo>
                      <a:lnTo>
                        <a:pt x="210" y="165"/>
                      </a:lnTo>
                      <a:lnTo>
                        <a:pt x="204" y="175"/>
                      </a:lnTo>
                      <a:lnTo>
                        <a:pt x="197" y="183"/>
                      </a:lnTo>
                      <a:lnTo>
                        <a:pt x="190" y="191"/>
                      </a:lnTo>
                      <a:lnTo>
                        <a:pt x="182" y="198"/>
                      </a:lnTo>
                      <a:lnTo>
                        <a:pt x="173" y="204"/>
                      </a:lnTo>
                      <a:lnTo>
                        <a:pt x="164" y="210"/>
                      </a:lnTo>
                      <a:lnTo>
                        <a:pt x="155" y="215"/>
                      </a:lnTo>
                      <a:lnTo>
                        <a:pt x="144" y="218"/>
                      </a:lnTo>
                      <a:lnTo>
                        <a:pt x="134" y="221"/>
                      </a:lnTo>
                      <a:lnTo>
                        <a:pt x="123" y="223"/>
                      </a:lnTo>
                      <a:lnTo>
                        <a:pt x="112" y="223"/>
                      </a:lnTo>
                      <a:lnTo>
                        <a:pt x="100" y="223"/>
                      </a:lnTo>
                      <a:lnTo>
                        <a:pt x="89" y="221"/>
                      </a:lnTo>
                      <a:lnTo>
                        <a:pt x="79" y="218"/>
                      </a:lnTo>
                      <a:lnTo>
                        <a:pt x="68" y="215"/>
                      </a:lnTo>
                      <a:lnTo>
                        <a:pt x="58" y="210"/>
                      </a:lnTo>
                      <a:lnTo>
                        <a:pt x="49" y="204"/>
                      </a:lnTo>
                      <a:lnTo>
                        <a:pt x="40" y="198"/>
                      </a:lnTo>
                      <a:lnTo>
                        <a:pt x="32" y="191"/>
                      </a:lnTo>
                      <a:lnTo>
                        <a:pt x="25" y="183"/>
                      </a:lnTo>
                      <a:lnTo>
                        <a:pt x="19" y="175"/>
                      </a:lnTo>
                      <a:lnTo>
                        <a:pt x="13" y="165"/>
                      </a:lnTo>
                      <a:lnTo>
                        <a:pt x="8" y="156"/>
                      </a:lnTo>
                      <a:lnTo>
                        <a:pt x="5" y="145"/>
                      </a:lnTo>
                      <a:lnTo>
                        <a:pt x="2" y="134"/>
                      </a:lnTo>
                      <a:lnTo>
                        <a:pt x="0" y="123"/>
                      </a:lnTo>
                      <a:lnTo>
                        <a:pt x="0" y="112"/>
                      </a:lnTo>
                      <a:lnTo>
                        <a:pt x="0" y="100"/>
                      </a:lnTo>
                      <a:lnTo>
                        <a:pt x="2" y="89"/>
                      </a:lnTo>
                      <a:lnTo>
                        <a:pt x="5" y="79"/>
                      </a:lnTo>
                      <a:lnTo>
                        <a:pt x="8" y="68"/>
                      </a:lnTo>
                      <a:lnTo>
                        <a:pt x="13" y="59"/>
                      </a:lnTo>
                      <a:lnTo>
                        <a:pt x="19" y="50"/>
                      </a:lnTo>
                      <a:lnTo>
                        <a:pt x="25" y="41"/>
                      </a:lnTo>
                      <a:lnTo>
                        <a:pt x="32" y="33"/>
                      </a:lnTo>
                      <a:lnTo>
                        <a:pt x="40" y="26"/>
                      </a:lnTo>
                      <a:lnTo>
                        <a:pt x="49" y="20"/>
                      </a:lnTo>
                      <a:lnTo>
                        <a:pt x="58" y="14"/>
                      </a:lnTo>
                      <a:lnTo>
                        <a:pt x="68" y="8"/>
                      </a:lnTo>
                      <a:lnTo>
                        <a:pt x="79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23" y="0"/>
                      </a:lnTo>
                      <a:lnTo>
                        <a:pt x="134" y="2"/>
                      </a:lnTo>
                      <a:lnTo>
                        <a:pt x="144" y="5"/>
                      </a:lnTo>
                      <a:lnTo>
                        <a:pt x="155" y="8"/>
                      </a:lnTo>
                      <a:lnTo>
                        <a:pt x="164" y="14"/>
                      </a:lnTo>
                      <a:lnTo>
                        <a:pt x="173" y="20"/>
                      </a:lnTo>
                      <a:lnTo>
                        <a:pt x="182" y="26"/>
                      </a:lnTo>
                      <a:lnTo>
                        <a:pt x="190" y="33"/>
                      </a:lnTo>
                      <a:lnTo>
                        <a:pt x="197" y="41"/>
                      </a:lnTo>
                      <a:lnTo>
                        <a:pt x="204" y="50"/>
                      </a:lnTo>
                      <a:lnTo>
                        <a:pt x="210" y="59"/>
                      </a:lnTo>
                      <a:lnTo>
                        <a:pt x="215" y="68"/>
                      </a:lnTo>
                      <a:lnTo>
                        <a:pt x="218" y="79"/>
                      </a:lnTo>
                      <a:lnTo>
                        <a:pt x="221" y="89"/>
                      </a:lnTo>
                      <a:lnTo>
                        <a:pt x="223" y="100"/>
                      </a:lnTo>
                      <a:lnTo>
                        <a:pt x="223" y="112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29" name="Rectangle 304"/>
                <p:cNvSpPr>
                  <a:spLocks noChangeArrowheads="1"/>
                </p:cNvSpPr>
                <p:nvPr/>
              </p:nvSpPr>
              <p:spPr bwMode="auto">
                <a:xfrm>
                  <a:off x="1892" y="2727"/>
                  <a:ext cx="72" cy="8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  <p:sp>
              <p:nvSpPr>
                <p:cNvPr id="7230" name="Freeform 305"/>
                <p:cNvSpPr>
                  <a:spLocks/>
                </p:cNvSpPr>
                <p:nvPr/>
              </p:nvSpPr>
              <p:spPr bwMode="auto">
                <a:xfrm>
                  <a:off x="1886" y="2755"/>
                  <a:ext cx="92" cy="110"/>
                </a:xfrm>
                <a:custGeom>
                  <a:avLst/>
                  <a:gdLst>
                    <a:gd name="T0" fmla="*/ 0 w 1280"/>
                    <a:gd name="T1" fmla="*/ 0 h 1534"/>
                    <a:gd name="T2" fmla="*/ 0 w 1280"/>
                    <a:gd name="T3" fmla="*/ 0 h 1534"/>
                    <a:gd name="T4" fmla="*/ 0 w 1280"/>
                    <a:gd name="T5" fmla="*/ 0 h 1534"/>
                    <a:gd name="T6" fmla="*/ 0 w 1280"/>
                    <a:gd name="T7" fmla="*/ 0 h 1534"/>
                    <a:gd name="T8" fmla="*/ 0 w 1280"/>
                    <a:gd name="T9" fmla="*/ 0 h 1534"/>
                    <a:gd name="T10" fmla="*/ 0 w 1280"/>
                    <a:gd name="T11" fmla="*/ 0 h 1534"/>
                    <a:gd name="T12" fmla="*/ 0 w 1280"/>
                    <a:gd name="T13" fmla="*/ 0 h 1534"/>
                    <a:gd name="T14" fmla="*/ 0 w 1280"/>
                    <a:gd name="T15" fmla="*/ 0 h 1534"/>
                    <a:gd name="T16" fmla="*/ 0 w 1280"/>
                    <a:gd name="T17" fmla="*/ 0 h 1534"/>
                    <a:gd name="T18" fmla="*/ 0 w 1280"/>
                    <a:gd name="T19" fmla="*/ 0 h 1534"/>
                    <a:gd name="T20" fmla="*/ 0 w 1280"/>
                    <a:gd name="T21" fmla="*/ 0 h 1534"/>
                    <a:gd name="T22" fmla="*/ 0 w 1280"/>
                    <a:gd name="T23" fmla="*/ 0 h 1534"/>
                    <a:gd name="T24" fmla="*/ 0 w 1280"/>
                    <a:gd name="T25" fmla="*/ 0 h 1534"/>
                    <a:gd name="T26" fmla="*/ 0 w 1280"/>
                    <a:gd name="T27" fmla="*/ 0 h 1534"/>
                    <a:gd name="T28" fmla="*/ 0 w 1280"/>
                    <a:gd name="T29" fmla="*/ 0 h 1534"/>
                    <a:gd name="T30" fmla="*/ 0 w 1280"/>
                    <a:gd name="T31" fmla="*/ 0 h 1534"/>
                    <a:gd name="T32" fmla="*/ 0 w 1280"/>
                    <a:gd name="T33" fmla="*/ 0 h 1534"/>
                    <a:gd name="T34" fmla="*/ 0 w 1280"/>
                    <a:gd name="T35" fmla="*/ 0 h 1534"/>
                    <a:gd name="T36" fmla="*/ 0 w 1280"/>
                    <a:gd name="T37" fmla="*/ 0 h 1534"/>
                    <a:gd name="T38" fmla="*/ 0 w 1280"/>
                    <a:gd name="T39" fmla="*/ 0 h 1534"/>
                    <a:gd name="T40" fmla="*/ 0 w 1280"/>
                    <a:gd name="T41" fmla="*/ 0 h 1534"/>
                    <a:gd name="T42" fmla="*/ 0 w 1280"/>
                    <a:gd name="T43" fmla="*/ 0 h 1534"/>
                    <a:gd name="T44" fmla="*/ 0 w 1280"/>
                    <a:gd name="T45" fmla="*/ 0 h 1534"/>
                    <a:gd name="T46" fmla="*/ 0 w 1280"/>
                    <a:gd name="T47" fmla="*/ 0 h 1534"/>
                    <a:gd name="T48" fmla="*/ 0 w 1280"/>
                    <a:gd name="T49" fmla="*/ 0 h 1534"/>
                    <a:gd name="T50" fmla="*/ 0 w 1280"/>
                    <a:gd name="T51" fmla="*/ 0 h 1534"/>
                    <a:gd name="T52" fmla="*/ 0 w 1280"/>
                    <a:gd name="T53" fmla="*/ 0 h 1534"/>
                    <a:gd name="T54" fmla="*/ 0 w 1280"/>
                    <a:gd name="T55" fmla="*/ 0 h 1534"/>
                    <a:gd name="T56" fmla="*/ 0 w 1280"/>
                    <a:gd name="T57" fmla="*/ 0 h 1534"/>
                    <a:gd name="T58" fmla="*/ 0 w 1280"/>
                    <a:gd name="T59" fmla="*/ 0 h 1534"/>
                    <a:gd name="T60" fmla="*/ 0 w 1280"/>
                    <a:gd name="T61" fmla="*/ 0 h 1534"/>
                    <a:gd name="T62" fmla="*/ 0 w 1280"/>
                    <a:gd name="T63" fmla="*/ 0 h 1534"/>
                    <a:gd name="T64" fmla="*/ 0 w 1280"/>
                    <a:gd name="T65" fmla="*/ 0 h 1534"/>
                    <a:gd name="T66" fmla="*/ 0 w 1280"/>
                    <a:gd name="T67" fmla="*/ 0 h 1534"/>
                    <a:gd name="T68" fmla="*/ 0 w 1280"/>
                    <a:gd name="T69" fmla="*/ 0 h 1534"/>
                    <a:gd name="T70" fmla="*/ 0 w 1280"/>
                    <a:gd name="T71" fmla="*/ 0 h 1534"/>
                    <a:gd name="T72" fmla="*/ 0 w 1280"/>
                    <a:gd name="T73" fmla="*/ 0 h 1534"/>
                    <a:gd name="T74" fmla="*/ 0 w 1280"/>
                    <a:gd name="T75" fmla="*/ 0 h 1534"/>
                    <a:gd name="T76" fmla="*/ 0 w 1280"/>
                    <a:gd name="T77" fmla="*/ 0 h 1534"/>
                    <a:gd name="T78" fmla="*/ 0 w 1280"/>
                    <a:gd name="T79" fmla="*/ 0 h 1534"/>
                    <a:gd name="T80" fmla="*/ 0 w 1280"/>
                    <a:gd name="T81" fmla="*/ 0 h 1534"/>
                    <a:gd name="T82" fmla="*/ 0 w 1280"/>
                    <a:gd name="T83" fmla="*/ 0 h 1534"/>
                    <a:gd name="T84" fmla="*/ 0 w 1280"/>
                    <a:gd name="T85" fmla="*/ 0 h 1534"/>
                    <a:gd name="T86" fmla="*/ 0 w 1280"/>
                    <a:gd name="T87" fmla="*/ 0 h 1534"/>
                    <a:gd name="T88" fmla="*/ 0 w 1280"/>
                    <a:gd name="T89" fmla="*/ 0 h 1534"/>
                    <a:gd name="T90" fmla="*/ 0 w 1280"/>
                    <a:gd name="T91" fmla="*/ 0 h 1534"/>
                    <a:gd name="T92" fmla="*/ 0 w 1280"/>
                    <a:gd name="T93" fmla="*/ 0 h 1534"/>
                    <a:gd name="T94" fmla="*/ 0 w 1280"/>
                    <a:gd name="T95" fmla="*/ 0 h 15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280" h="1534">
                      <a:moveTo>
                        <a:pt x="77" y="0"/>
                      </a:moveTo>
                      <a:lnTo>
                        <a:pt x="84" y="29"/>
                      </a:lnTo>
                      <a:lnTo>
                        <a:pt x="106" y="106"/>
                      </a:lnTo>
                      <a:lnTo>
                        <a:pt x="121" y="157"/>
                      </a:lnTo>
                      <a:lnTo>
                        <a:pt x="139" y="216"/>
                      </a:lnTo>
                      <a:lnTo>
                        <a:pt x="160" y="279"/>
                      </a:lnTo>
                      <a:lnTo>
                        <a:pt x="182" y="346"/>
                      </a:lnTo>
                      <a:lnTo>
                        <a:pt x="205" y="412"/>
                      </a:lnTo>
                      <a:lnTo>
                        <a:pt x="230" y="480"/>
                      </a:lnTo>
                      <a:lnTo>
                        <a:pt x="243" y="512"/>
                      </a:lnTo>
                      <a:lnTo>
                        <a:pt x="256" y="543"/>
                      </a:lnTo>
                      <a:lnTo>
                        <a:pt x="269" y="575"/>
                      </a:lnTo>
                      <a:lnTo>
                        <a:pt x="283" y="604"/>
                      </a:lnTo>
                      <a:lnTo>
                        <a:pt x="297" y="632"/>
                      </a:lnTo>
                      <a:lnTo>
                        <a:pt x="311" y="658"/>
                      </a:lnTo>
                      <a:lnTo>
                        <a:pt x="324" y="682"/>
                      </a:lnTo>
                      <a:lnTo>
                        <a:pt x="338" y="704"/>
                      </a:lnTo>
                      <a:lnTo>
                        <a:pt x="351" y="724"/>
                      </a:lnTo>
                      <a:lnTo>
                        <a:pt x="365" y="741"/>
                      </a:lnTo>
                      <a:lnTo>
                        <a:pt x="378" y="755"/>
                      </a:lnTo>
                      <a:lnTo>
                        <a:pt x="391" y="766"/>
                      </a:lnTo>
                      <a:lnTo>
                        <a:pt x="413" y="760"/>
                      </a:lnTo>
                      <a:lnTo>
                        <a:pt x="473" y="746"/>
                      </a:lnTo>
                      <a:lnTo>
                        <a:pt x="513" y="736"/>
                      </a:lnTo>
                      <a:lnTo>
                        <a:pt x="559" y="727"/>
                      </a:lnTo>
                      <a:lnTo>
                        <a:pt x="610" y="717"/>
                      </a:lnTo>
                      <a:lnTo>
                        <a:pt x="664" y="708"/>
                      </a:lnTo>
                      <a:lnTo>
                        <a:pt x="720" y="700"/>
                      </a:lnTo>
                      <a:lnTo>
                        <a:pt x="776" y="695"/>
                      </a:lnTo>
                      <a:lnTo>
                        <a:pt x="804" y="693"/>
                      </a:lnTo>
                      <a:lnTo>
                        <a:pt x="831" y="692"/>
                      </a:lnTo>
                      <a:lnTo>
                        <a:pt x="859" y="692"/>
                      </a:lnTo>
                      <a:lnTo>
                        <a:pt x="886" y="692"/>
                      </a:lnTo>
                      <a:lnTo>
                        <a:pt x="912" y="694"/>
                      </a:lnTo>
                      <a:lnTo>
                        <a:pt x="937" y="696"/>
                      </a:lnTo>
                      <a:lnTo>
                        <a:pt x="961" y="700"/>
                      </a:lnTo>
                      <a:lnTo>
                        <a:pt x="983" y="705"/>
                      </a:lnTo>
                      <a:lnTo>
                        <a:pt x="1006" y="712"/>
                      </a:lnTo>
                      <a:lnTo>
                        <a:pt x="1025" y="719"/>
                      </a:lnTo>
                      <a:lnTo>
                        <a:pt x="1044" y="727"/>
                      </a:lnTo>
                      <a:lnTo>
                        <a:pt x="1060" y="737"/>
                      </a:lnTo>
                      <a:lnTo>
                        <a:pt x="1060" y="717"/>
                      </a:lnTo>
                      <a:lnTo>
                        <a:pt x="1061" y="661"/>
                      </a:lnTo>
                      <a:lnTo>
                        <a:pt x="1062" y="580"/>
                      </a:lnTo>
                      <a:lnTo>
                        <a:pt x="1064" y="478"/>
                      </a:lnTo>
                      <a:lnTo>
                        <a:pt x="1067" y="366"/>
                      </a:lnTo>
                      <a:lnTo>
                        <a:pt x="1070" y="251"/>
                      </a:lnTo>
                      <a:lnTo>
                        <a:pt x="1074" y="141"/>
                      </a:lnTo>
                      <a:lnTo>
                        <a:pt x="1079" y="45"/>
                      </a:lnTo>
                      <a:lnTo>
                        <a:pt x="1085" y="67"/>
                      </a:lnTo>
                      <a:lnTo>
                        <a:pt x="1101" y="127"/>
                      </a:lnTo>
                      <a:lnTo>
                        <a:pt x="1124" y="218"/>
                      </a:lnTo>
                      <a:lnTo>
                        <a:pt x="1152" y="330"/>
                      </a:lnTo>
                      <a:lnTo>
                        <a:pt x="1181" y="456"/>
                      </a:lnTo>
                      <a:lnTo>
                        <a:pt x="1210" y="587"/>
                      </a:lnTo>
                      <a:lnTo>
                        <a:pt x="1223" y="651"/>
                      </a:lnTo>
                      <a:lnTo>
                        <a:pt x="1235" y="714"/>
                      </a:lnTo>
                      <a:lnTo>
                        <a:pt x="1245" y="773"/>
                      </a:lnTo>
                      <a:lnTo>
                        <a:pt x="1253" y="829"/>
                      </a:lnTo>
                      <a:lnTo>
                        <a:pt x="1260" y="884"/>
                      </a:lnTo>
                      <a:lnTo>
                        <a:pt x="1268" y="939"/>
                      </a:lnTo>
                      <a:lnTo>
                        <a:pt x="1274" y="995"/>
                      </a:lnTo>
                      <a:lnTo>
                        <a:pt x="1279" y="1050"/>
                      </a:lnTo>
                      <a:lnTo>
                        <a:pt x="1280" y="1077"/>
                      </a:lnTo>
                      <a:lnTo>
                        <a:pt x="1280" y="1105"/>
                      </a:lnTo>
                      <a:lnTo>
                        <a:pt x="1280" y="1132"/>
                      </a:lnTo>
                      <a:lnTo>
                        <a:pt x="1279" y="1159"/>
                      </a:lnTo>
                      <a:lnTo>
                        <a:pt x="1276" y="1184"/>
                      </a:lnTo>
                      <a:lnTo>
                        <a:pt x="1273" y="1210"/>
                      </a:lnTo>
                      <a:lnTo>
                        <a:pt x="1268" y="1235"/>
                      </a:lnTo>
                      <a:lnTo>
                        <a:pt x="1262" y="1260"/>
                      </a:lnTo>
                      <a:lnTo>
                        <a:pt x="1255" y="1283"/>
                      </a:lnTo>
                      <a:lnTo>
                        <a:pt x="1245" y="1305"/>
                      </a:lnTo>
                      <a:lnTo>
                        <a:pt x="1234" y="1327"/>
                      </a:lnTo>
                      <a:lnTo>
                        <a:pt x="1222" y="1348"/>
                      </a:lnTo>
                      <a:lnTo>
                        <a:pt x="1207" y="1367"/>
                      </a:lnTo>
                      <a:lnTo>
                        <a:pt x="1191" y="1387"/>
                      </a:lnTo>
                      <a:lnTo>
                        <a:pt x="1172" y="1404"/>
                      </a:lnTo>
                      <a:lnTo>
                        <a:pt x="1151" y="1420"/>
                      </a:lnTo>
                      <a:lnTo>
                        <a:pt x="1127" y="1435"/>
                      </a:lnTo>
                      <a:lnTo>
                        <a:pt x="1101" y="1448"/>
                      </a:lnTo>
                      <a:lnTo>
                        <a:pt x="1073" y="1460"/>
                      </a:lnTo>
                      <a:lnTo>
                        <a:pt x="1043" y="1471"/>
                      </a:lnTo>
                      <a:lnTo>
                        <a:pt x="1009" y="1480"/>
                      </a:lnTo>
                      <a:lnTo>
                        <a:pt x="972" y="1487"/>
                      </a:lnTo>
                      <a:lnTo>
                        <a:pt x="933" y="1492"/>
                      </a:lnTo>
                      <a:lnTo>
                        <a:pt x="891" y="1496"/>
                      </a:lnTo>
                      <a:lnTo>
                        <a:pt x="805" y="1502"/>
                      </a:lnTo>
                      <a:lnTo>
                        <a:pt x="726" y="1509"/>
                      </a:lnTo>
                      <a:lnTo>
                        <a:pt x="652" y="1517"/>
                      </a:lnTo>
                      <a:lnTo>
                        <a:pt x="584" y="1524"/>
                      </a:lnTo>
                      <a:lnTo>
                        <a:pt x="520" y="1530"/>
                      </a:lnTo>
                      <a:lnTo>
                        <a:pt x="462" y="1533"/>
                      </a:lnTo>
                      <a:lnTo>
                        <a:pt x="433" y="1534"/>
                      </a:lnTo>
                      <a:lnTo>
                        <a:pt x="407" y="1533"/>
                      </a:lnTo>
                      <a:lnTo>
                        <a:pt x="382" y="1532"/>
                      </a:lnTo>
                      <a:lnTo>
                        <a:pt x="358" y="1530"/>
                      </a:lnTo>
                      <a:lnTo>
                        <a:pt x="335" y="1526"/>
                      </a:lnTo>
                      <a:lnTo>
                        <a:pt x="313" y="1521"/>
                      </a:lnTo>
                      <a:lnTo>
                        <a:pt x="291" y="1514"/>
                      </a:lnTo>
                      <a:lnTo>
                        <a:pt x="271" y="1506"/>
                      </a:lnTo>
                      <a:lnTo>
                        <a:pt x="251" y="1497"/>
                      </a:lnTo>
                      <a:lnTo>
                        <a:pt x="233" y="1486"/>
                      </a:lnTo>
                      <a:lnTo>
                        <a:pt x="216" y="1473"/>
                      </a:lnTo>
                      <a:lnTo>
                        <a:pt x="199" y="1459"/>
                      </a:lnTo>
                      <a:lnTo>
                        <a:pt x="183" y="1442"/>
                      </a:lnTo>
                      <a:lnTo>
                        <a:pt x="168" y="1424"/>
                      </a:lnTo>
                      <a:lnTo>
                        <a:pt x="153" y="1403"/>
                      </a:lnTo>
                      <a:lnTo>
                        <a:pt x="139" y="1379"/>
                      </a:lnTo>
                      <a:lnTo>
                        <a:pt x="126" y="1353"/>
                      </a:lnTo>
                      <a:lnTo>
                        <a:pt x="114" y="1325"/>
                      </a:lnTo>
                      <a:lnTo>
                        <a:pt x="102" y="1294"/>
                      </a:lnTo>
                      <a:lnTo>
                        <a:pt x="91" y="1261"/>
                      </a:lnTo>
                      <a:lnTo>
                        <a:pt x="81" y="1225"/>
                      </a:lnTo>
                      <a:lnTo>
                        <a:pt x="71" y="1188"/>
                      </a:lnTo>
                      <a:lnTo>
                        <a:pt x="61" y="1151"/>
                      </a:lnTo>
                      <a:lnTo>
                        <a:pt x="53" y="1111"/>
                      </a:lnTo>
                      <a:lnTo>
                        <a:pt x="45" y="1072"/>
                      </a:lnTo>
                      <a:lnTo>
                        <a:pt x="38" y="1031"/>
                      </a:lnTo>
                      <a:lnTo>
                        <a:pt x="31" y="990"/>
                      </a:lnTo>
                      <a:lnTo>
                        <a:pt x="25" y="948"/>
                      </a:lnTo>
                      <a:lnTo>
                        <a:pt x="20" y="906"/>
                      </a:lnTo>
                      <a:lnTo>
                        <a:pt x="15" y="863"/>
                      </a:lnTo>
                      <a:lnTo>
                        <a:pt x="10" y="819"/>
                      </a:lnTo>
                      <a:lnTo>
                        <a:pt x="7" y="776"/>
                      </a:lnTo>
                      <a:lnTo>
                        <a:pt x="4" y="733"/>
                      </a:lnTo>
                      <a:lnTo>
                        <a:pt x="2" y="688"/>
                      </a:lnTo>
                      <a:lnTo>
                        <a:pt x="1" y="645"/>
                      </a:lnTo>
                      <a:lnTo>
                        <a:pt x="0" y="602"/>
                      </a:lnTo>
                      <a:lnTo>
                        <a:pt x="0" y="558"/>
                      </a:lnTo>
                      <a:lnTo>
                        <a:pt x="0" y="515"/>
                      </a:lnTo>
                      <a:lnTo>
                        <a:pt x="1" y="473"/>
                      </a:lnTo>
                      <a:lnTo>
                        <a:pt x="3" y="430"/>
                      </a:lnTo>
                      <a:lnTo>
                        <a:pt x="6" y="389"/>
                      </a:lnTo>
                      <a:lnTo>
                        <a:pt x="9" y="349"/>
                      </a:lnTo>
                      <a:lnTo>
                        <a:pt x="14" y="309"/>
                      </a:lnTo>
                      <a:lnTo>
                        <a:pt x="18" y="270"/>
                      </a:lnTo>
                      <a:lnTo>
                        <a:pt x="23" y="232"/>
                      </a:lnTo>
                      <a:lnTo>
                        <a:pt x="29" y="195"/>
                      </a:lnTo>
                      <a:lnTo>
                        <a:pt x="35" y="159"/>
                      </a:lnTo>
                      <a:lnTo>
                        <a:pt x="42" y="124"/>
                      </a:lnTo>
                      <a:lnTo>
                        <a:pt x="50" y="91"/>
                      </a:lnTo>
                      <a:lnTo>
                        <a:pt x="58" y="60"/>
                      </a:lnTo>
                      <a:lnTo>
                        <a:pt x="67" y="29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1" name="Freeform 306"/>
                <p:cNvSpPr>
                  <a:spLocks/>
                </p:cNvSpPr>
                <p:nvPr/>
              </p:nvSpPr>
              <p:spPr bwMode="auto">
                <a:xfrm>
                  <a:off x="1896" y="2781"/>
                  <a:ext cx="75" cy="22"/>
                </a:xfrm>
                <a:custGeom>
                  <a:avLst/>
                  <a:gdLst>
                    <a:gd name="T0" fmla="*/ 0 w 1053"/>
                    <a:gd name="T1" fmla="*/ 0 h 319"/>
                    <a:gd name="T2" fmla="*/ 0 w 1053"/>
                    <a:gd name="T3" fmla="*/ 0 h 319"/>
                    <a:gd name="T4" fmla="*/ 0 w 1053"/>
                    <a:gd name="T5" fmla="*/ 0 h 319"/>
                    <a:gd name="T6" fmla="*/ 0 w 1053"/>
                    <a:gd name="T7" fmla="*/ 0 h 319"/>
                    <a:gd name="T8" fmla="*/ 0 w 1053"/>
                    <a:gd name="T9" fmla="*/ 0 h 319"/>
                    <a:gd name="T10" fmla="*/ 0 w 1053"/>
                    <a:gd name="T11" fmla="*/ 0 h 319"/>
                    <a:gd name="T12" fmla="*/ 0 w 1053"/>
                    <a:gd name="T13" fmla="*/ 0 h 319"/>
                    <a:gd name="T14" fmla="*/ 0 w 1053"/>
                    <a:gd name="T15" fmla="*/ 0 h 319"/>
                    <a:gd name="T16" fmla="*/ 0 w 1053"/>
                    <a:gd name="T17" fmla="*/ 0 h 319"/>
                    <a:gd name="T18" fmla="*/ 0 w 1053"/>
                    <a:gd name="T19" fmla="*/ 0 h 319"/>
                    <a:gd name="T20" fmla="*/ 0 w 1053"/>
                    <a:gd name="T21" fmla="*/ 0 h 319"/>
                    <a:gd name="T22" fmla="*/ 0 w 1053"/>
                    <a:gd name="T23" fmla="*/ 0 h 319"/>
                    <a:gd name="T24" fmla="*/ 0 w 1053"/>
                    <a:gd name="T25" fmla="*/ 0 h 319"/>
                    <a:gd name="T26" fmla="*/ 0 w 1053"/>
                    <a:gd name="T27" fmla="*/ 0 h 319"/>
                    <a:gd name="T28" fmla="*/ 0 w 1053"/>
                    <a:gd name="T29" fmla="*/ 0 h 319"/>
                    <a:gd name="T30" fmla="*/ 0 w 1053"/>
                    <a:gd name="T31" fmla="*/ 0 h 319"/>
                    <a:gd name="T32" fmla="*/ 0 w 1053"/>
                    <a:gd name="T33" fmla="*/ 0 h 319"/>
                    <a:gd name="T34" fmla="*/ 0 w 1053"/>
                    <a:gd name="T35" fmla="*/ 0 h 319"/>
                    <a:gd name="T36" fmla="*/ 0 w 1053"/>
                    <a:gd name="T37" fmla="*/ 0 h 319"/>
                    <a:gd name="T38" fmla="*/ 0 w 1053"/>
                    <a:gd name="T39" fmla="*/ 0 h 319"/>
                    <a:gd name="T40" fmla="*/ 0 w 1053"/>
                    <a:gd name="T41" fmla="*/ 0 h 319"/>
                    <a:gd name="T42" fmla="*/ 0 w 1053"/>
                    <a:gd name="T43" fmla="*/ 0 h 319"/>
                    <a:gd name="T44" fmla="*/ 0 w 1053"/>
                    <a:gd name="T45" fmla="*/ 0 h 319"/>
                    <a:gd name="T46" fmla="*/ 0 w 1053"/>
                    <a:gd name="T47" fmla="*/ 0 h 319"/>
                    <a:gd name="T48" fmla="*/ 0 w 1053"/>
                    <a:gd name="T49" fmla="*/ 0 h 319"/>
                    <a:gd name="T50" fmla="*/ 0 w 1053"/>
                    <a:gd name="T51" fmla="*/ 0 h 319"/>
                    <a:gd name="T52" fmla="*/ 0 w 1053"/>
                    <a:gd name="T53" fmla="*/ 0 h 319"/>
                    <a:gd name="T54" fmla="*/ 0 w 1053"/>
                    <a:gd name="T55" fmla="*/ 0 h 319"/>
                    <a:gd name="T56" fmla="*/ 0 w 1053"/>
                    <a:gd name="T57" fmla="*/ 0 h 319"/>
                    <a:gd name="T58" fmla="*/ 0 w 1053"/>
                    <a:gd name="T59" fmla="*/ 0 h 319"/>
                    <a:gd name="T60" fmla="*/ 0 w 1053"/>
                    <a:gd name="T61" fmla="*/ 0 h 319"/>
                    <a:gd name="T62" fmla="*/ 0 w 1053"/>
                    <a:gd name="T63" fmla="*/ 0 h 319"/>
                    <a:gd name="T64" fmla="*/ 0 w 1053"/>
                    <a:gd name="T65" fmla="*/ 0 h 319"/>
                    <a:gd name="T66" fmla="*/ 0 w 1053"/>
                    <a:gd name="T67" fmla="*/ 0 h 319"/>
                    <a:gd name="T68" fmla="*/ 0 w 1053"/>
                    <a:gd name="T69" fmla="*/ 0 h 319"/>
                    <a:gd name="T70" fmla="*/ 0 w 1053"/>
                    <a:gd name="T71" fmla="*/ 0 h 319"/>
                    <a:gd name="T72" fmla="*/ 0 w 1053"/>
                    <a:gd name="T73" fmla="*/ 0 h 319"/>
                    <a:gd name="T74" fmla="*/ 0 w 1053"/>
                    <a:gd name="T75" fmla="*/ 0 h 319"/>
                    <a:gd name="T76" fmla="*/ 0 w 1053"/>
                    <a:gd name="T77" fmla="*/ 0 h 319"/>
                    <a:gd name="T78" fmla="*/ 0 w 1053"/>
                    <a:gd name="T79" fmla="*/ 0 h 319"/>
                    <a:gd name="T80" fmla="*/ 0 w 1053"/>
                    <a:gd name="T81" fmla="*/ 0 h 319"/>
                    <a:gd name="T82" fmla="*/ 0 w 1053"/>
                    <a:gd name="T83" fmla="*/ 0 h 319"/>
                    <a:gd name="T84" fmla="*/ 0 w 1053"/>
                    <a:gd name="T85" fmla="*/ 0 h 319"/>
                    <a:gd name="T86" fmla="*/ 0 w 1053"/>
                    <a:gd name="T87" fmla="*/ 0 h 319"/>
                    <a:gd name="T88" fmla="*/ 0 w 1053"/>
                    <a:gd name="T89" fmla="*/ 0 h 319"/>
                    <a:gd name="T90" fmla="*/ 0 w 1053"/>
                    <a:gd name="T91" fmla="*/ 0 h 319"/>
                    <a:gd name="T92" fmla="*/ 0 w 1053"/>
                    <a:gd name="T93" fmla="*/ 0 h 319"/>
                    <a:gd name="T94" fmla="*/ 0 w 1053"/>
                    <a:gd name="T95" fmla="*/ 0 h 319"/>
                    <a:gd name="T96" fmla="*/ 0 w 1053"/>
                    <a:gd name="T97" fmla="*/ 0 h 319"/>
                    <a:gd name="T98" fmla="*/ 0 w 1053"/>
                    <a:gd name="T99" fmla="*/ 0 h 319"/>
                    <a:gd name="T100" fmla="*/ 0 w 1053"/>
                    <a:gd name="T101" fmla="*/ 0 h 319"/>
                    <a:gd name="T102" fmla="*/ 0 w 1053"/>
                    <a:gd name="T103" fmla="*/ 0 h 319"/>
                    <a:gd name="T104" fmla="*/ 0 w 1053"/>
                    <a:gd name="T105" fmla="*/ 0 h 319"/>
                    <a:gd name="T106" fmla="*/ 0 w 1053"/>
                    <a:gd name="T107" fmla="*/ 0 h 319"/>
                    <a:gd name="T108" fmla="*/ 0 w 1053"/>
                    <a:gd name="T109" fmla="*/ 0 h 319"/>
                    <a:gd name="T110" fmla="*/ 0 w 1053"/>
                    <a:gd name="T111" fmla="*/ 0 h 319"/>
                    <a:gd name="T112" fmla="*/ 0 w 1053"/>
                    <a:gd name="T113" fmla="*/ 0 h 319"/>
                    <a:gd name="T114" fmla="*/ 0 w 1053"/>
                    <a:gd name="T115" fmla="*/ 0 h 319"/>
                    <a:gd name="T116" fmla="*/ 0 w 1053"/>
                    <a:gd name="T117" fmla="*/ 0 h 319"/>
                    <a:gd name="T118" fmla="*/ 0 w 1053"/>
                    <a:gd name="T119" fmla="*/ 0 h 31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053" h="319">
                      <a:moveTo>
                        <a:pt x="26" y="201"/>
                      </a:moveTo>
                      <a:lnTo>
                        <a:pt x="21" y="205"/>
                      </a:lnTo>
                      <a:lnTo>
                        <a:pt x="16" y="210"/>
                      </a:lnTo>
                      <a:lnTo>
                        <a:pt x="12" y="215"/>
                      </a:lnTo>
                      <a:lnTo>
                        <a:pt x="8" y="222"/>
                      </a:lnTo>
                      <a:lnTo>
                        <a:pt x="6" y="228"/>
                      </a:lnTo>
                      <a:lnTo>
                        <a:pt x="3" y="233"/>
                      </a:lnTo>
                      <a:lnTo>
                        <a:pt x="2" y="240"/>
                      </a:lnTo>
                      <a:lnTo>
                        <a:pt x="1" y="246"/>
                      </a:lnTo>
                      <a:lnTo>
                        <a:pt x="0" y="252"/>
                      </a:lnTo>
                      <a:lnTo>
                        <a:pt x="0" y="258"/>
                      </a:lnTo>
                      <a:lnTo>
                        <a:pt x="1" y="265"/>
                      </a:lnTo>
                      <a:lnTo>
                        <a:pt x="2" y="271"/>
                      </a:lnTo>
                      <a:lnTo>
                        <a:pt x="4" y="277"/>
                      </a:lnTo>
                      <a:lnTo>
                        <a:pt x="7" y="283"/>
                      </a:lnTo>
                      <a:lnTo>
                        <a:pt x="10" y="289"/>
                      </a:lnTo>
                      <a:lnTo>
                        <a:pt x="14" y="294"/>
                      </a:lnTo>
                      <a:lnTo>
                        <a:pt x="19" y="299"/>
                      </a:lnTo>
                      <a:lnTo>
                        <a:pt x="24" y="304"/>
                      </a:lnTo>
                      <a:lnTo>
                        <a:pt x="29" y="308"/>
                      </a:lnTo>
                      <a:lnTo>
                        <a:pt x="35" y="311"/>
                      </a:lnTo>
                      <a:lnTo>
                        <a:pt x="40" y="314"/>
                      </a:lnTo>
                      <a:lnTo>
                        <a:pt x="46" y="316"/>
                      </a:lnTo>
                      <a:lnTo>
                        <a:pt x="52" y="318"/>
                      </a:lnTo>
                      <a:lnTo>
                        <a:pt x="59" y="319"/>
                      </a:lnTo>
                      <a:lnTo>
                        <a:pt x="65" y="319"/>
                      </a:lnTo>
                      <a:lnTo>
                        <a:pt x="71" y="319"/>
                      </a:lnTo>
                      <a:lnTo>
                        <a:pt x="77" y="318"/>
                      </a:lnTo>
                      <a:lnTo>
                        <a:pt x="84" y="317"/>
                      </a:lnTo>
                      <a:lnTo>
                        <a:pt x="90" y="315"/>
                      </a:lnTo>
                      <a:lnTo>
                        <a:pt x="96" y="312"/>
                      </a:lnTo>
                      <a:lnTo>
                        <a:pt x="102" y="309"/>
                      </a:lnTo>
                      <a:lnTo>
                        <a:pt x="107" y="305"/>
                      </a:lnTo>
                      <a:lnTo>
                        <a:pt x="115" y="299"/>
                      </a:lnTo>
                      <a:lnTo>
                        <a:pt x="133" y="287"/>
                      </a:lnTo>
                      <a:lnTo>
                        <a:pt x="158" y="270"/>
                      </a:lnTo>
                      <a:lnTo>
                        <a:pt x="192" y="250"/>
                      </a:lnTo>
                      <a:lnTo>
                        <a:pt x="212" y="239"/>
                      </a:lnTo>
                      <a:lnTo>
                        <a:pt x="233" y="228"/>
                      </a:lnTo>
                      <a:lnTo>
                        <a:pt x="255" y="216"/>
                      </a:lnTo>
                      <a:lnTo>
                        <a:pt x="279" y="204"/>
                      </a:lnTo>
                      <a:lnTo>
                        <a:pt x="306" y="193"/>
                      </a:lnTo>
                      <a:lnTo>
                        <a:pt x="332" y="182"/>
                      </a:lnTo>
                      <a:lnTo>
                        <a:pt x="360" y="172"/>
                      </a:lnTo>
                      <a:lnTo>
                        <a:pt x="390" y="163"/>
                      </a:lnTo>
                      <a:lnTo>
                        <a:pt x="420" y="154"/>
                      </a:lnTo>
                      <a:lnTo>
                        <a:pt x="452" y="147"/>
                      </a:lnTo>
                      <a:lnTo>
                        <a:pt x="484" y="140"/>
                      </a:lnTo>
                      <a:lnTo>
                        <a:pt x="517" y="135"/>
                      </a:lnTo>
                      <a:lnTo>
                        <a:pt x="551" y="132"/>
                      </a:lnTo>
                      <a:lnTo>
                        <a:pt x="586" y="130"/>
                      </a:lnTo>
                      <a:lnTo>
                        <a:pt x="621" y="131"/>
                      </a:lnTo>
                      <a:lnTo>
                        <a:pt x="656" y="133"/>
                      </a:lnTo>
                      <a:lnTo>
                        <a:pt x="692" y="138"/>
                      </a:lnTo>
                      <a:lnTo>
                        <a:pt x="729" y="145"/>
                      </a:lnTo>
                      <a:lnTo>
                        <a:pt x="765" y="154"/>
                      </a:lnTo>
                      <a:lnTo>
                        <a:pt x="801" y="167"/>
                      </a:lnTo>
                      <a:lnTo>
                        <a:pt x="837" y="182"/>
                      </a:lnTo>
                      <a:lnTo>
                        <a:pt x="875" y="200"/>
                      </a:lnTo>
                      <a:lnTo>
                        <a:pt x="911" y="223"/>
                      </a:lnTo>
                      <a:lnTo>
                        <a:pt x="947" y="248"/>
                      </a:lnTo>
                      <a:lnTo>
                        <a:pt x="952" y="252"/>
                      </a:lnTo>
                      <a:lnTo>
                        <a:pt x="958" y="255"/>
                      </a:lnTo>
                      <a:lnTo>
                        <a:pt x="964" y="258"/>
                      </a:lnTo>
                      <a:lnTo>
                        <a:pt x="970" y="260"/>
                      </a:lnTo>
                      <a:lnTo>
                        <a:pt x="977" y="261"/>
                      </a:lnTo>
                      <a:lnTo>
                        <a:pt x="983" y="261"/>
                      </a:lnTo>
                      <a:lnTo>
                        <a:pt x="989" y="261"/>
                      </a:lnTo>
                      <a:lnTo>
                        <a:pt x="996" y="261"/>
                      </a:lnTo>
                      <a:lnTo>
                        <a:pt x="1002" y="260"/>
                      </a:lnTo>
                      <a:lnTo>
                        <a:pt x="1009" y="258"/>
                      </a:lnTo>
                      <a:lnTo>
                        <a:pt x="1015" y="256"/>
                      </a:lnTo>
                      <a:lnTo>
                        <a:pt x="1020" y="253"/>
                      </a:lnTo>
                      <a:lnTo>
                        <a:pt x="1026" y="249"/>
                      </a:lnTo>
                      <a:lnTo>
                        <a:pt x="1031" y="245"/>
                      </a:lnTo>
                      <a:lnTo>
                        <a:pt x="1035" y="241"/>
                      </a:lnTo>
                      <a:lnTo>
                        <a:pt x="1040" y="235"/>
                      </a:lnTo>
                      <a:lnTo>
                        <a:pt x="1043" y="230"/>
                      </a:lnTo>
                      <a:lnTo>
                        <a:pt x="1046" y="224"/>
                      </a:lnTo>
                      <a:lnTo>
                        <a:pt x="1049" y="217"/>
                      </a:lnTo>
                      <a:lnTo>
                        <a:pt x="1051" y="211"/>
                      </a:lnTo>
                      <a:lnTo>
                        <a:pt x="1052" y="205"/>
                      </a:lnTo>
                      <a:lnTo>
                        <a:pt x="1053" y="198"/>
                      </a:lnTo>
                      <a:lnTo>
                        <a:pt x="1053" y="192"/>
                      </a:lnTo>
                      <a:lnTo>
                        <a:pt x="1052" y="186"/>
                      </a:lnTo>
                      <a:lnTo>
                        <a:pt x="1051" y="180"/>
                      </a:lnTo>
                      <a:lnTo>
                        <a:pt x="1049" y="174"/>
                      </a:lnTo>
                      <a:lnTo>
                        <a:pt x="1047" y="168"/>
                      </a:lnTo>
                      <a:lnTo>
                        <a:pt x="1044" y="162"/>
                      </a:lnTo>
                      <a:lnTo>
                        <a:pt x="1040" y="157"/>
                      </a:lnTo>
                      <a:lnTo>
                        <a:pt x="1036" y="152"/>
                      </a:lnTo>
                      <a:lnTo>
                        <a:pt x="1032" y="147"/>
                      </a:lnTo>
                      <a:lnTo>
                        <a:pt x="1027" y="143"/>
                      </a:lnTo>
                      <a:lnTo>
                        <a:pt x="982" y="112"/>
                      </a:lnTo>
                      <a:lnTo>
                        <a:pt x="938" y="85"/>
                      </a:lnTo>
                      <a:lnTo>
                        <a:pt x="894" y="63"/>
                      </a:lnTo>
                      <a:lnTo>
                        <a:pt x="849" y="44"/>
                      </a:lnTo>
                      <a:lnTo>
                        <a:pt x="805" y="29"/>
                      </a:lnTo>
                      <a:lnTo>
                        <a:pt x="762" y="17"/>
                      </a:lnTo>
                      <a:lnTo>
                        <a:pt x="717" y="9"/>
                      </a:lnTo>
                      <a:lnTo>
                        <a:pt x="674" y="3"/>
                      </a:lnTo>
                      <a:lnTo>
                        <a:pt x="631" y="0"/>
                      </a:lnTo>
                      <a:lnTo>
                        <a:pt x="589" y="0"/>
                      </a:lnTo>
                      <a:lnTo>
                        <a:pt x="547" y="2"/>
                      </a:lnTo>
                      <a:lnTo>
                        <a:pt x="506" y="6"/>
                      </a:lnTo>
                      <a:lnTo>
                        <a:pt x="467" y="12"/>
                      </a:lnTo>
                      <a:lnTo>
                        <a:pt x="427" y="19"/>
                      </a:lnTo>
                      <a:lnTo>
                        <a:pt x="390" y="28"/>
                      </a:lnTo>
                      <a:lnTo>
                        <a:pt x="353" y="39"/>
                      </a:lnTo>
                      <a:lnTo>
                        <a:pt x="318" y="50"/>
                      </a:lnTo>
                      <a:lnTo>
                        <a:pt x="284" y="62"/>
                      </a:lnTo>
                      <a:lnTo>
                        <a:pt x="252" y="75"/>
                      </a:lnTo>
                      <a:lnTo>
                        <a:pt x="222" y="89"/>
                      </a:lnTo>
                      <a:lnTo>
                        <a:pt x="193" y="102"/>
                      </a:lnTo>
                      <a:lnTo>
                        <a:pt x="167" y="116"/>
                      </a:lnTo>
                      <a:lnTo>
                        <a:pt x="141" y="129"/>
                      </a:lnTo>
                      <a:lnTo>
                        <a:pt x="119" y="141"/>
                      </a:lnTo>
                      <a:lnTo>
                        <a:pt x="80" y="164"/>
                      </a:lnTo>
                      <a:lnTo>
                        <a:pt x="52" y="183"/>
                      </a:lnTo>
                      <a:lnTo>
                        <a:pt x="33" y="196"/>
                      </a:lnTo>
                      <a:lnTo>
                        <a:pt x="26" y="20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2" name="Rectangle 307"/>
                <p:cNvSpPr>
                  <a:spLocks noChangeArrowheads="1"/>
                </p:cNvSpPr>
                <p:nvPr/>
              </p:nvSpPr>
              <p:spPr bwMode="auto">
                <a:xfrm>
                  <a:off x="1999" y="2727"/>
                  <a:ext cx="71" cy="8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  <p:sp>
              <p:nvSpPr>
                <p:cNvPr id="7233" name="Freeform 308"/>
                <p:cNvSpPr>
                  <a:spLocks/>
                </p:cNvSpPr>
                <p:nvPr/>
              </p:nvSpPr>
              <p:spPr bwMode="auto">
                <a:xfrm>
                  <a:off x="1991" y="2781"/>
                  <a:ext cx="75" cy="22"/>
                </a:xfrm>
                <a:custGeom>
                  <a:avLst/>
                  <a:gdLst>
                    <a:gd name="T0" fmla="*/ 0 w 1051"/>
                    <a:gd name="T1" fmla="*/ 0 h 319"/>
                    <a:gd name="T2" fmla="*/ 0 w 1051"/>
                    <a:gd name="T3" fmla="*/ 0 h 319"/>
                    <a:gd name="T4" fmla="*/ 0 w 1051"/>
                    <a:gd name="T5" fmla="*/ 0 h 319"/>
                    <a:gd name="T6" fmla="*/ 0 w 1051"/>
                    <a:gd name="T7" fmla="*/ 0 h 319"/>
                    <a:gd name="T8" fmla="*/ 0 w 1051"/>
                    <a:gd name="T9" fmla="*/ 0 h 319"/>
                    <a:gd name="T10" fmla="*/ 0 w 1051"/>
                    <a:gd name="T11" fmla="*/ 0 h 319"/>
                    <a:gd name="T12" fmla="*/ 0 w 1051"/>
                    <a:gd name="T13" fmla="*/ 0 h 319"/>
                    <a:gd name="T14" fmla="*/ 0 w 1051"/>
                    <a:gd name="T15" fmla="*/ 0 h 319"/>
                    <a:gd name="T16" fmla="*/ 0 w 1051"/>
                    <a:gd name="T17" fmla="*/ 0 h 319"/>
                    <a:gd name="T18" fmla="*/ 0 w 1051"/>
                    <a:gd name="T19" fmla="*/ 0 h 319"/>
                    <a:gd name="T20" fmla="*/ 0 w 1051"/>
                    <a:gd name="T21" fmla="*/ 0 h 319"/>
                    <a:gd name="T22" fmla="*/ 0 w 1051"/>
                    <a:gd name="T23" fmla="*/ 0 h 319"/>
                    <a:gd name="T24" fmla="*/ 0 w 1051"/>
                    <a:gd name="T25" fmla="*/ 0 h 319"/>
                    <a:gd name="T26" fmla="*/ 0 w 1051"/>
                    <a:gd name="T27" fmla="*/ 0 h 319"/>
                    <a:gd name="T28" fmla="*/ 0 w 1051"/>
                    <a:gd name="T29" fmla="*/ 0 h 319"/>
                    <a:gd name="T30" fmla="*/ 0 w 1051"/>
                    <a:gd name="T31" fmla="*/ 0 h 319"/>
                    <a:gd name="T32" fmla="*/ 0 w 1051"/>
                    <a:gd name="T33" fmla="*/ 0 h 319"/>
                    <a:gd name="T34" fmla="*/ 0 w 1051"/>
                    <a:gd name="T35" fmla="*/ 0 h 319"/>
                    <a:gd name="T36" fmla="*/ 0 w 1051"/>
                    <a:gd name="T37" fmla="*/ 0 h 319"/>
                    <a:gd name="T38" fmla="*/ 0 w 1051"/>
                    <a:gd name="T39" fmla="*/ 0 h 319"/>
                    <a:gd name="T40" fmla="*/ 0 w 1051"/>
                    <a:gd name="T41" fmla="*/ 0 h 319"/>
                    <a:gd name="T42" fmla="*/ 0 w 1051"/>
                    <a:gd name="T43" fmla="*/ 0 h 319"/>
                    <a:gd name="T44" fmla="*/ 0 w 1051"/>
                    <a:gd name="T45" fmla="*/ 0 h 319"/>
                    <a:gd name="T46" fmla="*/ 0 w 1051"/>
                    <a:gd name="T47" fmla="*/ 0 h 319"/>
                    <a:gd name="T48" fmla="*/ 0 w 1051"/>
                    <a:gd name="T49" fmla="*/ 0 h 319"/>
                    <a:gd name="T50" fmla="*/ 0 w 1051"/>
                    <a:gd name="T51" fmla="*/ 0 h 319"/>
                    <a:gd name="T52" fmla="*/ 0 w 1051"/>
                    <a:gd name="T53" fmla="*/ 0 h 319"/>
                    <a:gd name="T54" fmla="*/ 0 w 1051"/>
                    <a:gd name="T55" fmla="*/ 0 h 319"/>
                    <a:gd name="T56" fmla="*/ 0 w 1051"/>
                    <a:gd name="T57" fmla="*/ 0 h 319"/>
                    <a:gd name="T58" fmla="*/ 0 w 1051"/>
                    <a:gd name="T59" fmla="*/ 0 h 319"/>
                    <a:gd name="T60" fmla="*/ 0 w 1051"/>
                    <a:gd name="T61" fmla="*/ 0 h 319"/>
                    <a:gd name="T62" fmla="*/ 0 w 1051"/>
                    <a:gd name="T63" fmla="*/ 0 h 319"/>
                    <a:gd name="T64" fmla="*/ 0 w 1051"/>
                    <a:gd name="T65" fmla="*/ 0 h 319"/>
                    <a:gd name="T66" fmla="*/ 0 w 1051"/>
                    <a:gd name="T67" fmla="*/ 0 h 319"/>
                    <a:gd name="T68" fmla="*/ 0 w 1051"/>
                    <a:gd name="T69" fmla="*/ 0 h 319"/>
                    <a:gd name="T70" fmla="*/ 0 w 1051"/>
                    <a:gd name="T71" fmla="*/ 0 h 319"/>
                    <a:gd name="T72" fmla="*/ 0 w 1051"/>
                    <a:gd name="T73" fmla="*/ 0 h 319"/>
                    <a:gd name="T74" fmla="*/ 0 w 1051"/>
                    <a:gd name="T75" fmla="*/ 0 h 319"/>
                    <a:gd name="T76" fmla="*/ 0 w 1051"/>
                    <a:gd name="T77" fmla="*/ 0 h 319"/>
                    <a:gd name="T78" fmla="*/ 0 w 1051"/>
                    <a:gd name="T79" fmla="*/ 0 h 319"/>
                    <a:gd name="T80" fmla="*/ 0 w 1051"/>
                    <a:gd name="T81" fmla="*/ 0 h 319"/>
                    <a:gd name="T82" fmla="*/ 0 w 1051"/>
                    <a:gd name="T83" fmla="*/ 0 h 319"/>
                    <a:gd name="T84" fmla="*/ 0 w 1051"/>
                    <a:gd name="T85" fmla="*/ 0 h 319"/>
                    <a:gd name="T86" fmla="*/ 0 w 1051"/>
                    <a:gd name="T87" fmla="*/ 0 h 319"/>
                    <a:gd name="T88" fmla="*/ 0 w 1051"/>
                    <a:gd name="T89" fmla="*/ 0 h 319"/>
                    <a:gd name="T90" fmla="*/ 0 w 1051"/>
                    <a:gd name="T91" fmla="*/ 0 h 319"/>
                    <a:gd name="T92" fmla="*/ 0 w 1051"/>
                    <a:gd name="T93" fmla="*/ 0 h 319"/>
                    <a:gd name="T94" fmla="*/ 0 w 1051"/>
                    <a:gd name="T95" fmla="*/ 0 h 319"/>
                    <a:gd name="T96" fmla="*/ 0 w 1051"/>
                    <a:gd name="T97" fmla="*/ 0 h 319"/>
                    <a:gd name="T98" fmla="*/ 0 w 1051"/>
                    <a:gd name="T99" fmla="*/ 0 h 319"/>
                    <a:gd name="T100" fmla="*/ 0 w 1051"/>
                    <a:gd name="T101" fmla="*/ 0 h 319"/>
                    <a:gd name="T102" fmla="*/ 0 w 1051"/>
                    <a:gd name="T103" fmla="*/ 0 h 319"/>
                    <a:gd name="T104" fmla="*/ 0 w 1051"/>
                    <a:gd name="T105" fmla="*/ 0 h 319"/>
                    <a:gd name="T106" fmla="*/ 0 w 1051"/>
                    <a:gd name="T107" fmla="*/ 0 h 319"/>
                    <a:gd name="T108" fmla="*/ 0 w 1051"/>
                    <a:gd name="T109" fmla="*/ 0 h 319"/>
                    <a:gd name="T110" fmla="*/ 0 w 1051"/>
                    <a:gd name="T111" fmla="*/ 0 h 319"/>
                    <a:gd name="T112" fmla="*/ 0 w 1051"/>
                    <a:gd name="T113" fmla="*/ 0 h 319"/>
                    <a:gd name="T114" fmla="*/ 0 w 1051"/>
                    <a:gd name="T115" fmla="*/ 0 h 319"/>
                    <a:gd name="T116" fmla="*/ 0 w 1051"/>
                    <a:gd name="T117" fmla="*/ 0 h 319"/>
                    <a:gd name="T118" fmla="*/ 0 w 1051"/>
                    <a:gd name="T119" fmla="*/ 0 h 31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051" h="319">
                      <a:moveTo>
                        <a:pt x="1026" y="201"/>
                      </a:moveTo>
                      <a:lnTo>
                        <a:pt x="1031" y="205"/>
                      </a:lnTo>
                      <a:lnTo>
                        <a:pt x="1036" y="210"/>
                      </a:lnTo>
                      <a:lnTo>
                        <a:pt x="1040" y="215"/>
                      </a:lnTo>
                      <a:lnTo>
                        <a:pt x="1043" y="222"/>
                      </a:lnTo>
                      <a:lnTo>
                        <a:pt x="1046" y="228"/>
                      </a:lnTo>
                      <a:lnTo>
                        <a:pt x="1048" y="233"/>
                      </a:lnTo>
                      <a:lnTo>
                        <a:pt x="1050" y="240"/>
                      </a:lnTo>
                      <a:lnTo>
                        <a:pt x="1051" y="246"/>
                      </a:lnTo>
                      <a:lnTo>
                        <a:pt x="1051" y="252"/>
                      </a:lnTo>
                      <a:lnTo>
                        <a:pt x="1051" y="258"/>
                      </a:lnTo>
                      <a:lnTo>
                        <a:pt x="1050" y="265"/>
                      </a:lnTo>
                      <a:lnTo>
                        <a:pt x="1049" y="271"/>
                      </a:lnTo>
                      <a:lnTo>
                        <a:pt x="1047" y="277"/>
                      </a:lnTo>
                      <a:lnTo>
                        <a:pt x="1044" y="283"/>
                      </a:lnTo>
                      <a:lnTo>
                        <a:pt x="1041" y="289"/>
                      </a:lnTo>
                      <a:lnTo>
                        <a:pt x="1037" y="294"/>
                      </a:lnTo>
                      <a:lnTo>
                        <a:pt x="1033" y="299"/>
                      </a:lnTo>
                      <a:lnTo>
                        <a:pt x="1028" y="304"/>
                      </a:lnTo>
                      <a:lnTo>
                        <a:pt x="1023" y="308"/>
                      </a:lnTo>
                      <a:lnTo>
                        <a:pt x="1018" y="311"/>
                      </a:lnTo>
                      <a:lnTo>
                        <a:pt x="1012" y="314"/>
                      </a:lnTo>
                      <a:lnTo>
                        <a:pt x="1006" y="316"/>
                      </a:lnTo>
                      <a:lnTo>
                        <a:pt x="1000" y="318"/>
                      </a:lnTo>
                      <a:lnTo>
                        <a:pt x="994" y="319"/>
                      </a:lnTo>
                      <a:lnTo>
                        <a:pt x="987" y="319"/>
                      </a:lnTo>
                      <a:lnTo>
                        <a:pt x="981" y="319"/>
                      </a:lnTo>
                      <a:lnTo>
                        <a:pt x="975" y="318"/>
                      </a:lnTo>
                      <a:lnTo>
                        <a:pt x="969" y="317"/>
                      </a:lnTo>
                      <a:lnTo>
                        <a:pt x="963" y="315"/>
                      </a:lnTo>
                      <a:lnTo>
                        <a:pt x="957" y="312"/>
                      </a:lnTo>
                      <a:lnTo>
                        <a:pt x="951" y="309"/>
                      </a:lnTo>
                      <a:lnTo>
                        <a:pt x="946" y="305"/>
                      </a:lnTo>
                      <a:lnTo>
                        <a:pt x="936" y="299"/>
                      </a:lnTo>
                      <a:lnTo>
                        <a:pt x="919" y="287"/>
                      </a:lnTo>
                      <a:lnTo>
                        <a:pt x="893" y="270"/>
                      </a:lnTo>
                      <a:lnTo>
                        <a:pt x="860" y="250"/>
                      </a:lnTo>
                      <a:lnTo>
                        <a:pt x="841" y="239"/>
                      </a:lnTo>
                      <a:lnTo>
                        <a:pt x="820" y="228"/>
                      </a:lnTo>
                      <a:lnTo>
                        <a:pt x="796" y="216"/>
                      </a:lnTo>
                      <a:lnTo>
                        <a:pt x="772" y="204"/>
                      </a:lnTo>
                      <a:lnTo>
                        <a:pt x="747" y="193"/>
                      </a:lnTo>
                      <a:lnTo>
                        <a:pt x="720" y="182"/>
                      </a:lnTo>
                      <a:lnTo>
                        <a:pt x="692" y="172"/>
                      </a:lnTo>
                      <a:lnTo>
                        <a:pt x="663" y="163"/>
                      </a:lnTo>
                      <a:lnTo>
                        <a:pt x="632" y="154"/>
                      </a:lnTo>
                      <a:lnTo>
                        <a:pt x="600" y="147"/>
                      </a:lnTo>
                      <a:lnTo>
                        <a:pt x="568" y="140"/>
                      </a:lnTo>
                      <a:lnTo>
                        <a:pt x="535" y="135"/>
                      </a:lnTo>
                      <a:lnTo>
                        <a:pt x="501" y="132"/>
                      </a:lnTo>
                      <a:lnTo>
                        <a:pt x="467" y="130"/>
                      </a:lnTo>
                      <a:lnTo>
                        <a:pt x="432" y="131"/>
                      </a:lnTo>
                      <a:lnTo>
                        <a:pt x="396" y="133"/>
                      </a:lnTo>
                      <a:lnTo>
                        <a:pt x="360" y="138"/>
                      </a:lnTo>
                      <a:lnTo>
                        <a:pt x="324" y="145"/>
                      </a:lnTo>
                      <a:lnTo>
                        <a:pt x="288" y="154"/>
                      </a:lnTo>
                      <a:lnTo>
                        <a:pt x="251" y="167"/>
                      </a:lnTo>
                      <a:lnTo>
                        <a:pt x="214" y="182"/>
                      </a:lnTo>
                      <a:lnTo>
                        <a:pt x="178" y="200"/>
                      </a:lnTo>
                      <a:lnTo>
                        <a:pt x="141" y="223"/>
                      </a:lnTo>
                      <a:lnTo>
                        <a:pt x="105" y="248"/>
                      </a:lnTo>
                      <a:lnTo>
                        <a:pt x="100" y="252"/>
                      </a:lnTo>
                      <a:lnTo>
                        <a:pt x="93" y="255"/>
                      </a:lnTo>
                      <a:lnTo>
                        <a:pt x="87" y="258"/>
                      </a:lnTo>
                      <a:lnTo>
                        <a:pt x="81" y="260"/>
                      </a:lnTo>
                      <a:lnTo>
                        <a:pt x="75" y="261"/>
                      </a:lnTo>
                      <a:lnTo>
                        <a:pt x="68" y="261"/>
                      </a:lnTo>
                      <a:lnTo>
                        <a:pt x="62" y="261"/>
                      </a:lnTo>
                      <a:lnTo>
                        <a:pt x="56" y="261"/>
                      </a:lnTo>
                      <a:lnTo>
                        <a:pt x="50" y="260"/>
                      </a:lnTo>
                      <a:lnTo>
                        <a:pt x="44" y="258"/>
                      </a:lnTo>
                      <a:lnTo>
                        <a:pt x="38" y="256"/>
                      </a:lnTo>
                      <a:lnTo>
                        <a:pt x="32" y="253"/>
                      </a:lnTo>
                      <a:lnTo>
                        <a:pt x="27" y="249"/>
                      </a:lnTo>
                      <a:lnTo>
                        <a:pt x="22" y="245"/>
                      </a:lnTo>
                      <a:lnTo>
                        <a:pt x="17" y="241"/>
                      </a:lnTo>
                      <a:lnTo>
                        <a:pt x="13" y="235"/>
                      </a:lnTo>
                      <a:lnTo>
                        <a:pt x="9" y="230"/>
                      </a:lnTo>
                      <a:lnTo>
                        <a:pt x="6" y="224"/>
                      </a:lnTo>
                      <a:lnTo>
                        <a:pt x="3" y="217"/>
                      </a:lnTo>
                      <a:lnTo>
                        <a:pt x="2" y="211"/>
                      </a:lnTo>
                      <a:lnTo>
                        <a:pt x="0" y="205"/>
                      </a:lnTo>
                      <a:lnTo>
                        <a:pt x="0" y="198"/>
                      </a:lnTo>
                      <a:lnTo>
                        <a:pt x="0" y="192"/>
                      </a:lnTo>
                      <a:lnTo>
                        <a:pt x="0" y="186"/>
                      </a:lnTo>
                      <a:lnTo>
                        <a:pt x="1" y="180"/>
                      </a:lnTo>
                      <a:lnTo>
                        <a:pt x="3" y="174"/>
                      </a:lnTo>
                      <a:lnTo>
                        <a:pt x="5" y="168"/>
                      </a:lnTo>
                      <a:lnTo>
                        <a:pt x="8" y="162"/>
                      </a:lnTo>
                      <a:lnTo>
                        <a:pt x="12" y="157"/>
                      </a:lnTo>
                      <a:lnTo>
                        <a:pt x="16" y="152"/>
                      </a:lnTo>
                      <a:lnTo>
                        <a:pt x="20" y="147"/>
                      </a:lnTo>
                      <a:lnTo>
                        <a:pt x="26" y="143"/>
                      </a:lnTo>
                      <a:lnTo>
                        <a:pt x="69" y="112"/>
                      </a:lnTo>
                      <a:lnTo>
                        <a:pt x="114" y="85"/>
                      </a:lnTo>
                      <a:lnTo>
                        <a:pt x="158" y="63"/>
                      </a:lnTo>
                      <a:lnTo>
                        <a:pt x="202" y="44"/>
                      </a:lnTo>
                      <a:lnTo>
                        <a:pt x="247" y="29"/>
                      </a:lnTo>
                      <a:lnTo>
                        <a:pt x="291" y="17"/>
                      </a:lnTo>
                      <a:lnTo>
                        <a:pt x="334" y="9"/>
                      </a:lnTo>
                      <a:lnTo>
                        <a:pt x="377" y="3"/>
                      </a:lnTo>
                      <a:lnTo>
                        <a:pt x="421" y="0"/>
                      </a:lnTo>
                      <a:lnTo>
                        <a:pt x="463" y="0"/>
                      </a:lnTo>
                      <a:lnTo>
                        <a:pt x="504" y="2"/>
                      </a:lnTo>
                      <a:lnTo>
                        <a:pt x="546" y="6"/>
                      </a:lnTo>
                      <a:lnTo>
                        <a:pt x="586" y="12"/>
                      </a:lnTo>
                      <a:lnTo>
                        <a:pt x="624" y="19"/>
                      </a:lnTo>
                      <a:lnTo>
                        <a:pt x="663" y="28"/>
                      </a:lnTo>
                      <a:lnTo>
                        <a:pt x="699" y="39"/>
                      </a:lnTo>
                      <a:lnTo>
                        <a:pt x="734" y="50"/>
                      </a:lnTo>
                      <a:lnTo>
                        <a:pt x="767" y="62"/>
                      </a:lnTo>
                      <a:lnTo>
                        <a:pt x="799" y="75"/>
                      </a:lnTo>
                      <a:lnTo>
                        <a:pt x="830" y="89"/>
                      </a:lnTo>
                      <a:lnTo>
                        <a:pt x="859" y="102"/>
                      </a:lnTo>
                      <a:lnTo>
                        <a:pt x="886" y="116"/>
                      </a:lnTo>
                      <a:lnTo>
                        <a:pt x="910" y="129"/>
                      </a:lnTo>
                      <a:lnTo>
                        <a:pt x="933" y="141"/>
                      </a:lnTo>
                      <a:lnTo>
                        <a:pt x="972" y="164"/>
                      </a:lnTo>
                      <a:lnTo>
                        <a:pt x="1001" y="183"/>
                      </a:lnTo>
                      <a:lnTo>
                        <a:pt x="1019" y="196"/>
                      </a:lnTo>
                      <a:lnTo>
                        <a:pt x="1026" y="20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4" name="Freeform 309"/>
                <p:cNvSpPr>
                  <a:spLocks/>
                </p:cNvSpPr>
                <p:nvPr/>
              </p:nvSpPr>
              <p:spPr bwMode="auto">
                <a:xfrm>
                  <a:off x="1981" y="2519"/>
                  <a:ext cx="16" cy="15"/>
                </a:xfrm>
                <a:custGeom>
                  <a:avLst/>
                  <a:gdLst>
                    <a:gd name="T0" fmla="*/ 0 w 216"/>
                    <a:gd name="T1" fmla="*/ 0 h 216"/>
                    <a:gd name="T2" fmla="*/ 0 w 216"/>
                    <a:gd name="T3" fmla="*/ 0 h 216"/>
                    <a:gd name="T4" fmla="*/ 0 w 216"/>
                    <a:gd name="T5" fmla="*/ 0 h 216"/>
                    <a:gd name="T6" fmla="*/ 0 w 216"/>
                    <a:gd name="T7" fmla="*/ 0 h 216"/>
                    <a:gd name="T8" fmla="*/ 0 w 216"/>
                    <a:gd name="T9" fmla="*/ 0 h 216"/>
                    <a:gd name="T10" fmla="*/ 0 w 216"/>
                    <a:gd name="T11" fmla="*/ 0 h 216"/>
                    <a:gd name="T12" fmla="*/ 0 w 216"/>
                    <a:gd name="T13" fmla="*/ 0 h 216"/>
                    <a:gd name="T14" fmla="*/ 0 w 216"/>
                    <a:gd name="T15" fmla="*/ 0 h 216"/>
                    <a:gd name="T16" fmla="*/ 0 w 216"/>
                    <a:gd name="T17" fmla="*/ 0 h 216"/>
                    <a:gd name="T18" fmla="*/ 0 w 216"/>
                    <a:gd name="T19" fmla="*/ 0 h 216"/>
                    <a:gd name="T20" fmla="*/ 0 w 216"/>
                    <a:gd name="T21" fmla="*/ 0 h 216"/>
                    <a:gd name="T22" fmla="*/ 0 w 216"/>
                    <a:gd name="T23" fmla="*/ 0 h 216"/>
                    <a:gd name="T24" fmla="*/ 0 w 216"/>
                    <a:gd name="T25" fmla="*/ 0 h 216"/>
                    <a:gd name="T26" fmla="*/ 0 w 216"/>
                    <a:gd name="T27" fmla="*/ 0 h 216"/>
                    <a:gd name="T28" fmla="*/ 0 w 216"/>
                    <a:gd name="T29" fmla="*/ 0 h 216"/>
                    <a:gd name="T30" fmla="*/ 0 w 216"/>
                    <a:gd name="T31" fmla="*/ 0 h 216"/>
                    <a:gd name="T32" fmla="*/ 0 w 216"/>
                    <a:gd name="T33" fmla="*/ 0 h 216"/>
                    <a:gd name="T34" fmla="*/ 0 w 216"/>
                    <a:gd name="T35" fmla="*/ 0 h 216"/>
                    <a:gd name="T36" fmla="*/ 0 w 216"/>
                    <a:gd name="T37" fmla="*/ 0 h 216"/>
                    <a:gd name="T38" fmla="*/ 0 w 216"/>
                    <a:gd name="T39" fmla="*/ 0 h 216"/>
                    <a:gd name="T40" fmla="*/ 0 w 216"/>
                    <a:gd name="T41" fmla="*/ 0 h 216"/>
                    <a:gd name="T42" fmla="*/ 0 w 216"/>
                    <a:gd name="T43" fmla="*/ 0 h 216"/>
                    <a:gd name="T44" fmla="*/ 0 w 216"/>
                    <a:gd name="T45" fmla="*/ 0 h 216"/>
                    <a:gd name="T46" fmla="*/ 0 w 216"/>
                    <a:gd name="T47" fmla="*/ 0 h 216"/>
                    <a:gd name="T48" fmla="*/ 0 w 216"/>
                    <a:gd name="T49" fmla="*/ 0 h 216"/>
                    <a:gd name="T50" fmla="*/ 0 w 216"/>
                    <a:gd name="T51" fmla="*/ 0 h 216"/>
                    <a:gd name="T52" fmla="*/ 0 w 216"/>
                    <a:gd name="T53" fmla="*/ 0 h 216"/>
                    <a:gd name="T54" fmla="*/ 0 w 216"/>
                    <a:gd name="T55" fmla="*/ 0 h 216"/>
                    <a:gd name="T56" fmla="*/ 0 w 216"/>
                    <a:gd name="T57" fmla="*/ 0 h 216"/>
                    <a:gd name="T58" fmla="*/ 0 w 216"/>
                    <a:gd name="T59" fmla="*/ 0 h 216"/>
                    <a:gd name="T60" fmla="*/ 0 w 216"/>
                    <a:gd name="T61" fmla="*/ 0 h 216"/>
                    <a:gd name="T62" fmla="*/ 0 w 216"/>
                    <a:gd name="T63" fmla="*/ 0 h 21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16" h="216">
                      <a:moveTo>
                        <a:pt x="216" y="107"/>
                      </a:moveTo>
                      <a:lnTo>
                        <a:pt x="216" y="120"/>
                      </a:lnTo>
                      <a:lnTo>
                        <a:pt x="214" y="130"/>
                      </a:lnTo>
                      <a:lnTo>
                        <a:pt x="211" y="141"/>
                      </a:lnTo>
                      <a:lnTo>
                        <a:pt x="208" y="150"/>
                      </a:lnTo>
                      <a:lnTo>
                        <a:pt x="203" y="160"/>
                      </a:lnTo>
                      <a:lnTo>
                        <a:pt x="198" y="169"/>
                      </a:lnTo>
                      <a:lnTo>
                        <a:pt x="191" y="177"/>
                      </a:lnTo>
                      <a:lnTo>
                        <a:pt x="185" y="185"/>
                      </a:lnTo>
                      <a:lnTo>
                        <a:pt x="177" y="192"/>
                      </a:lnTo>
                      <a:lnTo>
                        <a:pt x="169" y="198"/>
                      </a:lnTo>
                      <a:lnTo>
                        <a:pt x="160" y="203"/>
                      </a:lnTo>
                      <a:lnTo>
                        <a:pt x="150" y="208"/>
                      </a:lnTo>
                      <a:lnTo>
                        <a:pt x="140" y="211"/>
                      </a:lnTo>
                      <a:lnTo>
                        <a:pt x="130" y="214"/>
                      </a:lnTo>
                      <a:lnTo>
                        <a:pt x="119" y="216"/>
                      </a:lnTo>
                      <a:lnTo>
                        <a:pt x="108" y="216"/>
                      </a:lnTo>
                      <a:lnTo>
                        <a:pt x="97" y="216"/>
                      </a:lnTo>
                      <a:lnTo>
                        <a:pt x="86" y="214"/>
                      </a:lnTo>
                      <a:lnTo>
                        <a:pt x="75" y="211"/>
                      </a:lnTo>
                      <a:lnTo>
                        <a:pt x="66" y="208"/>
                      </a:lnTo>
                      <a:lnTo>
                        <a:pt x="56" y="203"/>
                      </a:lnTo>
                      <a:lnTo>
                        <a:pt x="47" y="198"/>
                      </a:lnTo>
                      <a:lnTo>
                        <a:pt x="39" y="192"/>
                      </a:lnTo>
                      <a:lnTo>
                        <a:pt x="31" y="185"/>
                      </a:lnTo>
                      <a:lnTo>
                        <a:pt x="24" y="177"/>
                      </a:lnTo>
                      <a:lnTo>
                        <a:pt x="18" y="169"/>
                      </a:lnTo>
                      <a:lnTo>
                        <a:pt x="13" y="160"/>
                      </a:lnTo>
                      <a:lnTo>
                        <a:pt x="8" y="150"/>
                      </a:lnTo>
                      <a:lnTo>
                        <a:pt x="5" y="141"/>
                      </a:lnTo>
                      <a:lnTo>
                        <a:pt x="2" y="130"/>
                      </a:lnTo>
                      <a:lnTo>
                        <a:pt x="0" y="120"/>
                      </a:lnTo>
                      <a:lnTo>
                        <a:pt x="0" y="107"/>
                      </a:lnTo>
                      <a:lnTo>
                        <a:pt x="0" y="96"/>
                      </a:lnTo>
                      <a:lnTo>
                        <a:pt x="2" y="86"/>
                      </a:lnTo>
                      <a:lnTo>
                        <a:pt x="5" y="76"/>
                      </a:lnTo>
                      <a:lnTo>
                        <a:pt x="8" y="66"/>
                      </a:lnTo>
                      <a:lnTo>
                        <a:pt x="13" y="56"/>
                      </a:lnTo>
                      <a:lnTo>
                        <a:pt x="18" y="47"/>
                      </a:lnTo>
                      <a:lnTo>
                        <a:pt x="24" y="39"/>
                      </a:lnTo>
                      <a:lnTo>
                        <a:pt x="31" y="31"/>
                      </a:lnTo>
                      <a:lnTo>
                        <a:pt x="39" y="25"/>
                      </a:lnTo>
                      <a:lnTo>
                        <a:pt x="47" y="18"/>
                      </a:lnTo>
                      <a:lnTo>
                        <a:pt x="56" y="13"/>
                      </a:lnTo>
                      <a:lnTo>
                        <a:pt x="66" y="8"/>
                      </a:lnTo>
                      <a:lnTo>
                        <a:pt x="75" y="5"/>
                      </a:lnTo>
                      <a:lnTo>
                        <a:pt x="86" y="2"/>
                      </a:lnTo>
                      <a:lnTo>
                        <a:pt x="97" y="0"/>
                      </a:lnTo>
                      <a:lnTo>
                        <a:pt x="108" y="0"/>
                      </a:lnTo>
                      <a:lnTo>
                        <a:pt x="119" y="0"/>
                      </a:lnTo>
                      <a:lnTo>
                        <a:pt x="130" y="2"/>
                      </a:lnTo>
                      <a:lnTo>
                        <a:pt x="140" y="5"/>
                      </a:lnTo>
                      <a:lnTo>
                        <a:pt x="150" y="8"/>
                      </a:lnTo>
                      <a:lnTo>
                        <a:pt x="160" y="13"/>
                      </a:lnTo>
                      <a:lnTo>
                        <a:pt x="169" y="18"/>
                      </a:lnTo>
                      <a:lnTo>
                        <a:pt x="177" y="25"/>
                      </a:lnTo>
                      <a:lnTo>
                        <a:pt x="185" y="31"/>
                      </a:lnTo>
                      <a:lnTo>
                        <a:pt x="191" y="39"/>
                      </a:lnTo>
                      <a:lnTo>
                        <a:pt x="198" y="47"/>
                      </a:lnTo>
                      <a:lnTo>
                        <a:pt x="203" y="56"/>
                      </a:lnTo>
                      <a:lnTo>
                        <a:pt x="208" y="66"/>
                      </a:lnTo>
                      <a:lnTo>
                        <a:pt x="211" y="76"/>
                      </a:lnTo>
                      <a:lnTo>
                        <a:pt x="214" y="86"/>
                      </a:lnTo>
                      <a:lnTo>
                        <a:pt x="216" y="96"/>
                      </a:lnTo>
                      <a:lnTo>
                        <a:pt x="216" y="107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5" name="Freeform 310"/>
                <p:cNvSpPr>
                  <a:spLocks/>
                </p:cNvSpPr>
                <p:nvPr/>
              </p:nvSpPr>
              <p:spPr bwMode="auto">
                <a:xfrm>
                  <a:off x="2194" y="2776"/>
                  <a:ext cx="122" cy="66"/>
                </a:xfrm>
                <a:custGeom>
                  <a:avLst/>
                  <a:gdLst>
                    <a:gd name="T0" fmla="*/ 0 w 1703"/>
                    <a:gd name="T1" fmla="*/ 0 h 920"/>
                    <a:gd name="T2" fmla="*/ 0 w 1703"/>
                    <a:gd name="T3" fmla="*/ 0 h 920"/>
                    <a:gd name="T4" fmla="*/ 0 w 1703"/>
                    <a:gd name="T5" fmla="*/ 0 h 920"/>
                    <a:gd name="T6" fmla="*/ 0 w 1703"/>
                    <a:gd name="T7" fmla="*/ 0 h 920"/>
                    <a:gd name="T8" fmla="*/ 0 w 1703"/>
                    <a:gd name="T9" fmla="*/ 0 h 920"/>
                    <a:gd name="T10" fmla="*/ 0 w 1703"/>
                    <a:gd name="T11" fmla="*/ 0 h 920"/>
                    <a:gd name="T12" fmla="*/ 0 w 1703"/>
                    <a:gd name="T13" fmla="*/ 0 h 920"/>
                    <a:gd name="T14" fmla="*/ 0 w 1703"/>
                    <a:gd name="T15" fmla="*/ 0 h 920"/>
                    <a:gd name="T16" fmla="*/ 0 w 1703"/>
                    <a:gd name="T17" fmla="*/ 0 h 920"/>
                    <a:gd name="T18" fmla="*/ 0 w 1703"/>
                    <a:gd name="T19" fmla="*/ 0 h 920"/>
                    <a:gd name="T20" fmla="*/ 0 w 1703"/>
                    <a:gd name="T21" fmla="*/ 0 h 920"/>
                    <a:gd name="T22" fmla="*/ 0 w 1703"/>
                    <a:gd name="T23" fmla="*/ 0 h 920"/>
                    <a:gd name="T24" fmla="*/ 0 w 1703"/>
                    <a:gd name="T25" fmla="*/ 0 h 920"/>
                    <a:gd name="T26" fmla="*/ 0 w 1703"/>
                    <a:gd name="T27" fmla="*/ 0 h 920"/>
                    <a:gd name="T28" fmla="*/ 0 w 1703"/>
                    <a:gd name="T29" fmla="*/ 0 h 920"/>
                    <a:gd name="T30" fmla="*/ 0 w 1703"/>
                    <a:gd name="T31" fmla="*/ 0 h 920"/>
                    <a:gd name="T32" fmla="*/ 0 w 1703"/>
                    <a:gd name="T33" fmla="*/ 0 h 920"/>
                    <a:gd name="T34" fmla="*/ 0 w 1703"/>
                    <a:gd name="T35" fmla="*/ 0 h 920"/>
                    <a:gd name="T36" fmla="*/ 0 w 1703"/>
                    <a:gd name="T37" fmla="*/ 0 h 920"/>
                    <a:gd name="T38" fmla="*/ 0 w 1703"/>
                    <a:gd name="T39" fmla="*/ 0 h 920"/>
                    <a:gd name="T40" fmla="*/ 0 w 1703"/>
                    <a:gd name="T41" fmla="*/ 0 h 920"/>
                    <a:gd name="T42" fmla="*/ 0 w 1703"/>
                    <a:gd name="T43" fmla="*/ 0 h 920"/>
                    <a:gd name="T44" fmla="*/ 0 w 1703"/>
                    <a:gd name="T45" fmla="*/ 0 h 920"/>
                    <a:gd name="T46" fmla="*/ 0 w 1703"/>
                    <a:gd name="T47" fmla="*/ 0 h 920"/>
                    <a:gd name="T48" fmla="*/ 0 w 1703"/>
                    <a:gd name="T49" fmla="*/ 0 h 920"/>
                    <a:gd name="T50" fmla="*/ 0 w 1703"/>
                    <a:gd name="T51" fmla="*/ 0 h 920"/>
                    <a:gd name="T52" fmla="*/ 0 w 1703"/>
                    <a:gd name="T53" fmla="*/ 0 h 920"/>
                    <a:gd name="T54" fmla="*/ 0 w 1703"/>
                    <a:gd name="T55" fmla="*/ 0 h 920"/>
                    <a:gd name="T56" fmla="*/ 0 w 1703"/>
                    <a:gd name="T57" fmla="*/ 0 h 920"/>
                    <a:gd name="T58" fmla="*/ 0 w 1703"/>
                    <a:gd name="T59" fmla="*/ 0 h 920"/>
                    <a:gd name="T60" fmla="*/ 0 w 1703"/>
                    <a:gd name="T61" fmla="*/ 0 h 920"/>
                    <a:gd name="T62" fmla="*/ 0 w 1703"/>
                    <a:gd name="T63" fmla="*/ 0 h 920"/>
                    <a:gd name="T64" fmla="*/ 0 w 1703"/>
                    <a:gd name="T65" fmla="*/ 0 h 920"/>
                    <a:gd name="T66" fmla="*/ 0 w 1703"/>
                    <a:gd name="T67" fmla="*/ 0 h 920"/>
                    <a:gd name="T68" fmla="*/ 0 w 1703"/>
                    <a:gd name="T69" fmla="*/ 0 h 920"/>
                    <a:gd name="T70" fmla="*/ 0 w 1703"/>
                    <a:gd name="T71" fmla="*/ 0 h 920"/>
                    <a:gd name="T72" fmla="*/ 0 w 1703"/>
                    <a:gd name="T73" fmla="*/ 0 h 920"/>
                    <a:gd name="T74" fmla="*/ 0 w 1703"/>
                    <a:gd name="T75" fmla="*/ 0 h 920"/>
                    <a:gd name="T76" fmla="*/ 0 w 1703"/>
                    <a:gd name="T77" fmla="*/ 0 h 920"/>
                    <a:gd name="T78" fmla="*/ 0 w 1703"/>
                    <a:gd name="T79" fmla="*/ 0 h 920"/>
                    <a:gd name="T80" fmla="*/ 0 w 1703"/>
                    <a:gd name="T81" fmla="*/ 0 h 920"/>
                    <a:gd name="T82" fmla="*/ 0 w 1703"/>
                    <a:gd name="T83" fmla="*/ 0 h 920"/>
                    <a:gd name="T84" fmla="*/ 0 w 1703"/>
                    <a:gd name="T85" fmla="*/ 0 h 920"/>
                    <a:gd name="T86" fmla="*/ 0 w 1703"/>
                    <a:gd name="T87" fmla="*/ 0 h 920"/>
                    <a:gd name="T88" fmla="*/ 0 w 1703"/>
                    <a:gd name="T89" fmla="*/ 0 h 920"/>
                    <a:gd name="T90" fmla="*/ 0 w 1703"/>
                    <a:gd name="T91" fmla="*/ 0 h 920"/>
                    <a:gd name="T92" fmla="*/ 0 w 1703"/>
                    <a:gd name="T93" fmla="*/ 0 h 920"/>
                    <a:gd name="T94" fmla="*/ 0 w 1703"/>
                    <a:gd name="T95" fmla="*/ 0 h 920"/>
                    <a:gd name="T96" fmla="*/ 0 w 1703"/>
                    <a:gd name="T97" fmla="*/ 0 h 920"/>
                    <a:gd name="T98" fmla="*/ 0 w 1703"/>
                    <a:gd name="T99" fmla="*/ 0 h 920"/>
                    <a:gd name="T100" fmla="*/ 0 w 1703"/>
                    <a:gd name="T101" fmla="*/ 0 h 920"/>
                    <a:gd name="T102" fmla="*/ 0 w 1703"/>
                    <a:gd name="T103" fmla="*/ 0 h 920"/>
                    <a:gd name="T104" fmla="*/ 0 w 1703"/>
                    <a:gd name="T105" fmla="*/ 0 h 920"/>
                    <a:gd name="T106" fmla="*/ 0 w 1703"/>
                    <a:gd name="T107" fmla="*/ 0 h 920"/>
                    <a:gd name="T108" fmla="*/ 0 w 1703"/>
                    <a:gd name="T109" fmla="*/ 0 h 92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1703" h="920">
                      <a:moveTo>
                        <a:pt x="1507" y="0"/>
                      </a:moveTo>
                      <a:lnTo>
                        <a:pt x="256" y="86"/>
                      </a:lnTo>
                      <a:lnTo>
                        <a:pt x="248" y="95"/>
                      </a:lnTo>
                      <a:lnTo>
                        <a:pt x="226" y="120"/>
                      </a:lnTo>
                      <a:lnTo>
                        <a:pt x="209" y="137"/>
                      </a:lnTo>
                      <a:lnTo>
                        <a:pt x="192" y="159"/>
                      </a:lnTo>
                      <a:lnTo>
                        <a:pt x="173" y="182"/>
                      </a:lnTo>
                      <a:lnTo>
                        <a:pt x="154" y="208"/>
                      </a:lnTo>
                      <a:lnTo>
                        <a:pt x="133" y="236"/>
                      </a:lnTo>
                      <a:lnTo>
                        <a:pt x="113" y="266"/>
                      </a:lnTo>
                      <a:lnTo>
                        <a:pt x="93" y="299"/>
                      </a:lnTo>
                      <a:lnTo>
                        <a:pt x="74" y="333"/>
                      </a:lnTo>
                      <a:lnTo>
                        <a:pt x="56" y="367"/>
                      </a:lnTo>
                      <a:lnTo>
                        <a:pt x="41" y="402"/>
                      </a:lnTo>
                      <a:lnTo>
                        <a:pt x="35" y="420"/>
                      </a:lnTo>
                      <a:lnTo>
                        <a:pt x="29" y="439"/>
                      </a:lnTo>
                      <a:lnTo>
                        <a:pt x="23" y="457"/>
                      </a:lnTo>
                      <a:lnTo>
                        <a:pt x="19" y="475"/>
                      </a:lnTo>
                      <a:lnTo>
                        <a:pt x="16" y="490"/>
                      </a:lnTo>
                      <a:lnTo>
                        <a:pt x="13" y="505"/>
                      </a:lnTo>
                      <a:lnTo>
                        <a:pt x="10" y="520"/>
                      </a:lnTo>
                      <a:lnTo>
                        <a:pt x="7" y="535"/>
                      </a:lnTo>
                      <a:lnTo>
                        <a:pt x="5" y="549"/>
                      </a:lnTo>
                      <a:lnTo>
                        <a:pt x="3" y="565"/>
                      </a:lnTo>
                      <a:lnTo>
                        <a:pt x="1" y="580"/>
                      </a:lnTo>
                      <a:lnTo>
                        <a:pt x="0" y="594"/>
                      </a:lnTo>
                      <a:lnTo>
                        <a:pt x="20" y="614"/>
                      </a:lnTo>
                      <a:lnTo>
                        <a:pt x="43" y="634"/>
                      </a:lnTo>
                      <a:lnTo>
                        <a:pt x="69" y="656"/>
                      </a:lnTo>
                      <a:lnTo>
                        <a:pt x="100" y="678"/>
                      </a:lnTo>
                      <a:lnTo>
                        <a:pt x="134" y="701"/>
                      </a:lnTo>
                      <a:lnTo>
                        <a:pt x="172" y="723"/>
                      </a:lnTo>
                      <a:lnTo>
                        <a:pt x="193" y="735"/>
                      </a:lnTo>
                      <a:lnTo>
                        <a:pt x="215" y="746"/>
                      </a:lnTo>
                      <a:lnTo>
                        <a:pt x="239" y="757"/>
                      </a:lnTo>
                      <a:lnTo>
                        <a:pt x="263" y="768"/>
                      </a:lnTo>
                      <a:lnTo>
                        <a:pt x="288" y="778"/>
                      </a:lnTo>
                      <a:lnTo>
                        <a:pt x="315" y="789"/>
                      </a:lnTo>
                      <a:lnTo>
                        <a:pt x="343" y="800"/>
                      </a:lnTo>
                      <a:lnTo>
                        <a:pt x="373" y="810"/>
                      </a:lnTo>
                      <a:lnTo>
                        <a:pt x="404" y="820"/>
                      </a:lnTo>
                      <a:lnTo>
                        <a:pt x="436" y="830"/>
                      </a:lnTo>
                      <a:lnTo>
                        <a:pt x="469" y="840"/>
                      </a:lnTo>
                      <a:lnTo>
                        <a:pt x="504" y="849"/>
                      </a:lnTo>
                      <a:lnTo>
                        <a:pt x="541" y="858"/>
                      </a:lnTo>
                      <a:lnTo>
                        <a:pt x="578" y="866"/>
                      </a:lnTo>
                      <a:lnTo>
                        <a:pt x="617" y="874"/>
                      </a:lnTo>
                      <a:lnTo>
                        <a:pt x="659" y="881"/>
                      </a:lnTo>
                      <a:lnTo>
                        <a:pt x="701" y="888"/>
                      </a:lnTo>
                      <a:lnTo>
                        <a:pt x="745" y="895"/>
                      </a:lnTo>
                      <a:lnTo>
                        <a:pt x="791" y="901"/>
                      </a:lnTo>
                      <a:lnTo>
                        <a:pt x="839" y="906"/>
                      </a:lnTo>
                      <a:lnTo>
                        <a:pt x="885" y="911"/>
                      </a:lnTo>
                      <a:lnTo>
                        <a:pt x="930" y="915"/>
                      </a:lnTo>
                      <a:lnTo>
                        <a:pt x="974" y="917"/>
                      </a:lnTo>
                      <a:lnTo>
                        <a:pt x="1016" y="919"/>
                      </a:lnTo>
                      <a:lnTo>
                        <a:pt x="1056" y="920"/>
                      </a:lnTo>
                      <a:lnTo>
                        <a:pt x="1096" y="920"/>
                      </a:lnTo>
                      <a:lnTo>
                        <a:pt x="1133" y="919"/>
                      </a:lnTo>
                      <a:lnTo>
                        <a:pt x="1169" y="918"/>
                      </a:lnTo>
                      <a:lnTo>
                        <a:pt x="1204" y="916"/>
                      </a:lnTo>
                      <a:lnTo>
                        <a:pt x="1238" y="913"/>
                      </a:lnTo>
                      <a:lnTo>
                        <a:pt x="1269" y="909"/>
                      </a:lnTo>
                      <a:lnTo>
                        <a:pt x="1300" y="905"/>
                      </a:lnTo>
                      <a:lnTo>
                        <a:pt x="1329" y="900"/>
                      </a:lnTo>
                      <a:lnTo>
                        <a:pt x="1358" y="895"/>
                      </a:lnTo>
                      <a:lnTo>
                        <a:pt x="1384" y="889"/>
                      </a:lnTo>
                      <a:lnTo>
                        <a:pt x="1409" y="883"/>
                      </a:lnTo>
                      <a:lnTo>
                        <a:pt x="1434" y="876"/>
                      </a:lnTo>
                      <a:lnTo>
                        <a:pt x="1457" y="869"/>
                      </a:lnTo>
                      <a:lnTo>
                        <a:pt x="1478" y="862"/>
                      </a:lnTo>
                      <a:lnTo>
                        <a:pt x="1500" y="854"/>
                      </a:lnTo>
                      <a:lnTo>
                        <a:pt x="1520" y="846"/>
                      </a:lnTo>
                      <a:lnTo>
                        <a:pt x="1538" y="838"/>
                      </a:lnTo>
                      <a:lnTo>
                        <a:pt x="1556" y="829"/>
                      </a:lnTo>
                      <a:lnTo>
                        <a:pt x="1573" y="819"/>
                      </a:lnTo>
                      <a:lnTo>
                        <a:pt x="1603" y="801"/>
                      </a:lnTo>
                      <a:lnTo>
                        <a:pt x="1630" y="783"/>
                      </a:lnTo>
                      <a:lnTo>
                        <a:pt x="1654" y="765"/>
                      </a:lnTo>
                      <a:lnTo>
                        <a:pt x="1674" y="747"/>
                      </a:lnTo>
                      <a:lnTo>
                        <a:pt x="1684" y="715"/>
                      </a:lnTo>
                      <a:lnTo>
                        <a:pt x="1692" y="681"/>
                      </a:lnTo>
                      <a:lnTo>
                        <a:pt x="1695" y="663"/>
                      </a:lnTo>
                      <a:lnTo>
                        <a:pt x="1697" y="645"/>
                      </a:lnTo>
                      <a:lnTo>
                        <a:pt x="1700" y="627"/>
                      </a:lnTo>
                      <a:lnTo>
                        <a:pt x="1701" y="608"/>
                      </a:lnTo>
                      <a:lnTo>
                        <a:pt x="1702" y="589"/>
                      </a:lnTo>
                      <a:lnTo>
                        <a:pt x="1703" y="569"/>
                      </a:lnTo>
                      <a:lnTo>
                        <a:pt x="1702" y="547"/>
                      </a:lnTo>
                      <a:lnTo>
                        <a:pt x="1701" y="527"/>
                      </a:lnTo>
                      <a:lnTo>
                        <a:pt x="1700" y="505"/>
                      </a:lnTo>
                      <a:lnTo>
                        <a:pt x="1697" y="483"/>
                      </a:lnTo>
                      <a:lnTo>
                        <a:pt x="1694" y="461"/>
                      </a:lnTo>
                      <a:lnTo>
                        <a:pt x="1690" y="438"/>
                      </a:lnTo>
                      <a:lnTo>
                        <a:pt x="1686" y="414"/>
                      </a:lnTo>
                      <a:lnTo>
                        <a:pt x="1680" y="390"/>
                      </a:lnTo>
                      <a:lnTo>
                        <a:pt x="1674" y="366"/>
                      </a:lnTo>
                      <a:lnTo>
                        <a:pt x="1667" y="341"/>
                      </a:lnTo>
                      <a:lnTo>
                        <a:pt x="1659" y="316"/>
                      </a:lnTo>
                      <a:lnTo>
                        <a:pt x="1650" y="290"/>
                      </a:lnTo>
                      <a:lnTo>
                        <a:pt x="1641" y="263"/>
                      </a:lnTo>
                      <a:lnTo>
                        <a:pt x="1629" y="236"/>
                      </a:lnTo>
                      <a:lnTo>
                        <a:pt x="1617" y="209"/>
                      </a:lnTo>
                      <a:lnTo>
                        <a:pt x="1605" y="181"/>
                      </a:lnTo>
                      <a:lnTo>
                        <a:pt x="1591" y="151"/>
                      </a:lnTo>
                      <a:lnTo>
                        <a:pt x="1577" y="122"/>
                      </a:lnTo>
                      <a:lnTo>
                        <a:pt x="1561" y="93"/>
                      </a:lnTo>
                      <a:lnTo>
                        <a:pt x="1544" y="63"/>
                      </a:lnTo>
                      <a:lnTo>
                        <a:pt x="1526" y="32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6" name="Freeform 311"/>
                <p:cNvSpPr>
                  <a:spLocks/>
                </p:cNvSpPr>
                <p:nvPr/>
              </p:nvSpPr>
              <p:spPr bwMode="auto">
                <a:xfrm>
                  <a:off x="2194" y="2818"/>
                  <a:ext cx="120" cy="36"/>
                </a:xfrm>
                <a:custGeom>
                  <a:avLst/>
                  <a:gdLst>
                    <a:gd name="T0" fmla="*/ 0 w 1676"/>
                    <a:gd name="T1" fmla="*/ 0 h 501"/>
                    <a:gd name="T2" fmla="*/ 0 w 1676"/>
                    <a:gd name="T3" fmla="*/ 0 h 501"/>
                    <a:gd name="T4" fmla="*/ 0 w 1676"/>
                    <a:gd name="T5" fmla="*/ 0 h 501"/>
                    <a:gd name="T6" fmla="*/ 0 w 1676"/>
                    <a:gd name="T7" fmla="*/ 0 h 501"/>
                    <a:gd name="T8" fmla="*/ 0 w 1676"/>
                    <a:gd name="T9" fmla="*/ 0 h 501"/>
                    <a:gd name="T10" fmla="*/ 0 w 1676"/>
                    <a:gd name="T11" fmla="*/ 0 h 501"/>
                    <a:gd name="T12" fmla="*/ 0 w 1676"/>
                    <a:gd name="T13" fmla="*/ 0 h 501"/>
                    <a:gd name="T14" fmla="*/ 0 w 1676"/>
                    <a:gd name="T15" fmla="*/ 0 h 501"/>
                    <a:gd name="T16" fmla="*/ 0 w 1676"/>
                    <a:gd name="T17" fmla="*/ 0 h 501"/>
                    <a:gd name="T18" fmla="*/ 0 w 1676"/>
                    <a:gd name="T19" fmla="*/ 0 h 501"/>
                    <a:gd name="T20" fmla="*/ 0 w 1676"/>
                    <a:gd name="T21" fmla="*/ 0 h 501"/>
                    <a:gd name="T22" fmla="*/ 0 w 1676"/>
                    <a:gd name="T23" fmla="*/ 0 h 501"/>
                    <a:gd name="T24" fmla="*/ 0 w 1676"/>
                    <a:gd name="T25" fmla="*/ 0 h 501"/>
                    <a:gd name="T26" fmla="*/ 0 w 1676"/>
                    <a:gd name="T27" fmla="*/ 0 h 501"/>
                    <a:gd name="T28" fmla="*/ 0 w 1676"/>
                    <a:gd name="T29" fmla="*/ 0 h 501"/>
                    <a:gd name="T30" fmla="*/ 0 w 1676"/>
                    <a:gd name="T31" fmla="*/ 0 h 501"/>
                    <a:gd name="T32" fmla="*/ 0 w 1676"/>
                    <a:gd name="T33" fmla="*/ 0 h 501"/>
                    <a:gd name="T34" fmla="*/ 0 w 1676"/>
                    <a:gd name="T35" fmla="*/ 0 h 501"/>
                    <a:gd name="T36" fmla="*/ 0 w 1676"/>
                    <a:gd name="T37" fmla="*/ 0 h 501"/>
                    <a:gd name="T38" fmla="*/ 0 w 1676"/>
                    <a:gd name="T39" fmla="*/ 0 h 501"/>
                    <a:gd name="T40" fmla="*/ 0 w 1676"/>
                    <a:gd name="T41" fmla="*/ 0 h 501"/>
                    <a:gd name="T42" fmla="*/ 0 w 1676"/>
                    <a:gd name="T43" fmla="*/ 0 h 501"/>
                    <a:gd name="T44" fmla="*/ 0 w 1676"/>
                    <a:gd name="T45" fmla="*/ 0 h 501"/>
                    <a:gd name="T46" fmla="*/ 0 w 1676"/>
                    <a:gd name="T47" fmla="*/ 0 h 501"/>
                    <a:gd name="T48" fmla="*/ 0 w 1676"/>
                    <a:gd name="T49" fmla="*/ 0 h 501"/>
                    <a:gd name="T50" fmla="*/ 0 w 1676"/>
                    <a:gd name="T51" fmla="*/ 0 h 501"/>
                    <a:gd name="T52" fmla="*/ 0 w 1676"/>
                    <a:gd name="T53" fmla="*/ 0 h 501"/>
                    <a:gd name="T54" fmla="*/ 0 w 1676"/>
                    <a:gd name="T55" fmla="*/ 0 h 501"/>
                    <a:gd name="T56" fmla="*/ 0 w 1676"/>
                    <a:gd name="T57" fmla="*/ 0 h 501"/>
                    <a:gd name="T58" fmla="*/ 0 w 1676"/>
                    <a:gd name="T59" fmla="*/ 0 h 501"/>
                    <a:gd name="T60" fmla="*/ 0 w 1676"/>
                    <a:gd name="T61" fmla="*/ 0 h 501"/>
                    <a:gd name="T62" fmla="*/ 0 w 1676"/>
                    <a:gd name="T63" fmla="*/ 0 h 501"/>
                    <a:gd name="T64" fmla="*/ 0 w 1676"/>
                    <a:gd name="T65" fmla="*/ 0 h 501"/>
                    <a:gd name="T66" fmla="*/ 0 w 1676"/>
                    <a:gd name="T67" fmla="*/ 0 h 501"/>
                    <a:gd name="T68" fmla="*/ 0 w 1676"/>
                    <a:gd name="T69" fmla="*/ 0 h 501"/>
                    <a:gd name="T70" fmla="*/ 0 w 1676"/>
                    <a:gd name="T71" fmla="*/ 0 h 501"/>
                    <a:gd name="T72" fmla="*/ 0 w 1676"/>
                    <a:gd name="T73" fmla="*/ 0 h 501"/>
                    <a:gd name="T74" fmla="*/ 0 w 1676"/>
                    <a:gd name="T75" fmla="*/ 0 h 501"/>
                    <a:gd name="T76" fmla="*/ 0 w 1676"/>
                    <a:gd name="T77" fmla="*/ 0 h 501"/>
                    <a:gd name="T78" fmla="*/ 0 w 1676"/>
                    <a:gd name="T79" fmla="*/ 0 h 501"/>
                    <a:gd name="T80" fmla="*/ 0 w 1676"/>
                    <a:gd name="T81" fmla="*/ 0 h 501"/>
                    <a:gd name="T82" fmla="*/ 0 w 1676"/>
                    <a:gd name="T83" fmla="*/ 0 h 501"/>
                    <a:gd name="T84" fmla="*/ 0 w 1676"/>
                    <a:gd name="T85" fmla="*/ 0 h 501"/>
                    <a:gd name="T86" fmla="*/ 0 w 1676"/>
                    <a:gd name="T87" fmla="*/ 0 h 501"/>
                    <a:gd name="T88" fmla="*/ 0 w 1676"/>
                    <a:gd name="T89" fmla="*/ 0 h 501"/>
                    <a:gd name="T90" fmla="*/ 0 w 1676"/>
                    <a:gd name="T91" fmla="*/ 0 h 501"/>
                    <a:gd name="T92" fmla="*/ 0 w 1676"/>
                    <a:gd name="T93" fmla="*/ 0 h 501"/>
                    <a:gd name="T94" fmla="*/ 0 w 1676"/>
                    <a:gd name="T95" fmla="*/ 0 h 501"/>
                    <a:gd name="T96" fmla="*/ 0 w 1676"/>
                    <a:gd name="T97" fmla="*/ 0 h 501"/>
                    <a:gd name="T98" fmla="*/ 0 w 1676"/>
                    <a:gd name="T99" fmla="*/ 0 h 501"/>
                    <a:gd name="T100" fmla="*/ 0 w 1676"/>
                    <a:gd name="T101" fmla="*/ 0 h 501"/>
                    <a:gd name="T102" fmla="*/ 0 w 1676"/>
                    <a:gd name="T103" fmla="*/ 0 h 501"/>
                    <a:gd name="T104" fmla="*/ 0 w 1676"/>
                    <a:gd name="T105" fmla="*/ 0 h 501"/>
                    <a:gd name="T106" fmla="*/ 0 w 1676"/>
                    <a:gd name="T107" fmla="*/ 0 h 501"/>
                    <a:gd name="T108" fmla="*/ 0 w 1676"/>
                    <a:gd name="T109" fmla="*/ 0 h 501"/>
                    <a:gd name="T110" fmla="*/ 0 w 1676"/>
                    <a:gd name="T111" fmla="*/ 0 h 501"/>
                    <a:gd name="T112" fmla="*/ 0 w 1676"/>
                    <a:gd name="T113" fmla="*/ 0 h 501"/>
                    <a:gd name="T114" fmla="*/ 0 w 1676"/>
                    <a:gd name="T115" fmla="*/ 0 h 501"/>
                    <a:gd name="T116" fmla="*/ 0 w 1676"/>
                    <a:gd name="T117" fmla="*/ 0 h 501"/>
                    <a:gd name="T118" fmla="*/ 0 w 1676"/>
                    <a:gd name="T119" fmla="*/ 0 h 501"/>
                    <a:gd name="T120" fmla="*/ 0 w 1676"/>
                    <a:gd name="T121" fmla="*/ 0 h 501"/>
                    <a:gd name="T122" fmla="*/ 0 w 1676"/>
                    <a:gd name="T123" fmla="*/ 0 h 501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676" h="501">
                      <a:moveTo>
                        <a:pt x="841" y="312"/>
                      </a:moveTo>
                      <a:lnTo>
                        <a:pt x="793" y="307"/>
                      </a:lnTo>
                      <a:lnTo>
                        <a:pt x="747" y="301"/>
                      </a:lnTo>
                      <a:lnTo>
                        <a:pt x="703" y="294"/>
                      </a:lnTo>
                      <a:lnTo>
                        <a:pt x="661" y="287"/>
                      </a:lnTo>
                      <a:lnTo>
                        <a:pt x="619" y="280"/>
                      </a:lnTo>
                      <a:lnTo>
                        <a:pt x="580" y="272"/>
                      </a:lnTo>
                      <a:lnTo>
                        <a:pt x="543" y="264"/>
                      </a:lnTo>
                      <a:lnTo>
                        <a:pt x="506" y="255"/>
                      </a:lnTo>
                      <a:lnTo>
                        <a:pt x="471" y="246"/>
                      </a:lnTo>
                      <a:lnTo>
                        <a:pt x="438" y="236"/>
                      </a:lnTo>
                      <a:lnTo>
                        <a:pt x="406" y="226"/>
                      </a:lnTo>
                      <a:lnTo>
                        <a:pt x="375" y="216"/>
                      </a:lnTo>
                      <a:lnTo>
                        <a:pt x="345" y="206"/>
                      </a:lnTo>
                      <a:lnTo>
                        <a:pt x="317" y="195"/>
                      </a:lnTo>
                      <a:lnTo>
                        <a:pt x="290" y="184"/>
                      </a:lnTo>
                      <a:lnTo>
                        <a:pt x="265" y="174"/>
                      </a:lnTo>
                      <a:lnTo>
                        <a:pt x="241" y="163"/>
                      </a:lnTo>
                      <a:lnTo>
                        <a:pt x="217" y="152"/>
                      </a:lnTo>
                      <a:lnTo>
                        <a:pt x="195" y="141"/>
                      </a:lnTo>
                      <a:lnTo>
                        <a:pt x="174" y="129"/>
                      </a:lnTo>
                      <a:lnTo>
                        <a:pt x="136" y="107"/>
                      </a:lnTo>
                      <a:lnTo>
                        <a:pt x="102" y="84"/>
                      </a:lnTo>
                      <a:lnTo>
                        <a:pt x="71" y="62"/>
                      </a:lnTo>
                      <a:lnTo>
                        <a:pt x="45" y="40"/>
                      </a:lnTo>
                      <a:lnTo>
                        <a:pt x="22" y="20"/>
                      </a:lnTo>
                      <a:lnTo>
                        <a:pt x="2" y="0"/>
                      </a:lnTo>
                      <a:lnTo>
                        <a:pt x="0" y="28"/>
                      </a:lnTo>
                      <a:lnTo>
                        <a:pt x="1" y="54"/>
                      </a:lnTo>
                      <a:lnTo>
                        <a:pt x="3" y="79"/>
                      </a:lnTo>
                      <a:lnTo>
                        <a:pt x="7" y="105"/>
                      </a:lnTo>
                      <a:lnTo>
                        <a:pt x="9" y="117"/>
                      </a:lnTo>
                      <a:lnTo>
                        <a:pt x="12" y="128"/>
                      </a:lnTo>
                      <a:lnTo>
                        <a:pt x="16" y="140"/>
                      </a:lnTo>
                      <a:lnTo>
                        <a:pt x="20" y="151"/>
                      </a:lnTo>
                      <a:lnTo>
                        <a:pt x="25" y="162"/>
                      </a:lnTo>
                      <a:lnTo>
                        <a:pt x="31" y="173"/>
                      </a:lnTo>
                      <a:lnTo>
                        <a:pt x="37" y="184"/>
                      </a:lnTo>
                      <a:lnTo>
                        <a:pt x="43" y="195"/>
                      </a:lnTo>
                      <a:lnTo>
                        <a:pt x="50" y="205"/>
                      </a:lnTo>
                      <a:lnTo>
                        <a:pt x="58" y="216"/>
                      </a:lnTo>
                      <a:lnTo>
                        <a:pt x="66" y="226"/>
                      </a:lnTo>
                      <a:lnTo>
                        <a:pt x="75" y="237"/>
                      </a:lnTo>
                      <a:lnTo>
                        <a:pt x="96" y="257"/>
                      </a:lnTo>
                      <a:lnTo>
                        <a:pt x="118" y="277"/>
                      </a:lnTo>
                      <a:lnTo>
                        <a:pt x="144" y="297"/>
                      </a:lnTo>
                      <a:lnTo>
                        <a:pt x="171" y="316"/>
                      </a:lnTo>
                      <a:lnTo>
                        <a:pt x="202" y="336"/>
                      </a:lnTo>
                      <a:lnTo>
                        <a:pt x="237" y="355"/>
                      </a:lnTo>
                      <a:lnTo>
                        <a:pt x="274" y="376"/>
                      </a:lnTo>
                      <a:lnTo>
                        <a:pt x="312" y="393"/>
                      </a:lnTo>
                      <a:lnTo>
                        <a:pt x="352" y="409"/>
                      </a:lnTo>
                      <a:lnTo>
                        <a:pt x="393" y="424"/>
                      </a:lnTo>
                      <a:lnTo>
                        <a:pt x="435" y="437"/>
                      </a:lnTo>
                      <a:lnTo>
                        <a:pt x="477" y="449"/>
                      </a:lnTo>
                      <a:lnTo>
                        <a:pt x="521" y="460"/>
                      </a:lnTo>
                      <a:lnTo>
                        <a:pt x="565" y="469"/>
                      </a:lnTo>
                      <a:lnTo>
                        <a:pt x="609" y="477"/>
                      </a:lnTo>
                      <a:lnTo>
                        <a:pt x="654" y="483"/>
                      </a:lnTo>
                      <a:lnTo>
                        <a:pt x="699" y="489"/>
                      </a:lnTo>
                      <a:lnTo>
                        <a:pt x="744" y="493"/>
                      </a:lnTo>
                      <a:lnTo>
                        <a:pt x="788" y="497"/>
                      </a:lnTo>
                      <a:lnTo>
                        <a:pt x="833" y="499"/>
                      </a:lnTo>
                      <a:lnTo>
                        <a:pt x="877" y="500"/>
                      </a:lnTo>
                      <a:lnTo>
                        <a:pt x="921" y="501"/>
                      </a:lnTo>
                      <a:lnTo>
                        <a:pt x="965" y="500"/>
                      </a:lnTo>
                      <a:lnTo>
                        <a:pt x="1007" y="499"/>
                      </a:lnTo>
                      <a:lnTo>
                        <a:pt x="1048" y="497"/>
                      </a:lnTo>
                      <a:lnTo>
                        <a:pt x="1089" y="494"/>
                      </a:lnTo>
                      <a:lnTo>
                        <a:pt x="1128" y="491"/>
                      </a:lnTo>
                      <a:lnTo>
                        <a:pt x="1166" y="487"/>
                      </a:lnTo>
                      <a:lnTo>
                        <a:pt x="1202" y="482"/>
                      </a:lnTo>
                      <a:lnTo>
                        <a:pt x="1238" y="477"/>
                      </a:lnTo>
                      <a:lnTo>
                        <a:pt x="1271" y="471"/>
                      </a:lnTo>
                      <a:lnTo>
                        <a:pt x="1302" y="465"/>
                      </a:lnTo>
                      <a:lnTo>
                        <a:pt x="1331" y="458"/>
                      </a:lnTo>
                      <a:lnTo>
                        <a:pt x="1359" y="451"/>
                      </a:lnTo>
                      <a:lnTo>
                        <a:pt x="1384" y="444"/>
                      </a:lnTo>
                      <a:lnTo>
                        <a:pt x="1407" y="436"/>
                      </a:lnTo>
                      <a:lnTo>
                        <a:pt x="1427" y="429"/>
                      </a:lnTo>
                      <a:lnTo>
                        <a:pt x="1444" y="421"/>
                      </a:lnTo>
                      <a:lnTo>
                        <a:pt x="1459" y="413"/>
                      </a:lnTo>
                      <a:lnTo>
                        <a:pt x="1475" y="404"/>
                      </a:lnTo>
                      <a:lnTo>
                        <a:pt x="1490" y="394"/>
                      </a:lnTo>
                      <a:lnTo>
                        <a:pt x="1507" y="382"/>
                      </a:lnTo>
                      <a:lnTo>
                        <a:pt x="1523" y="370"/>
                      </a:lnTo>
                      <a:lnTo>
                        <a:pt x="1539" y="355"/>
                      </a:lnTo>
                      <a:lnTo>
                        <a:pt x="1555" y="341"/>
                      </a:lnTo>
                      <a:lnTo>
                        <a:pt x="1571" y="325"/>
                      </a:lnTo>
                      <a:lnTo>
                        <a:pt x="1586" y="308"/>
                      </a:lnTo>
                      <a:lnTo>
                        <a:pt x="1601" y="290"/>
                      </a:lnTo>
                      <a:lnTo>
                        <a:pt x="1615" y="270"/>
                      </a:lnTo>
                      <a:lnTo>
                        <a:pt x="1629" y="249"/>
                      </a:lnTo>
                      <a:lnTo>
                        <a:pt x="1643" y="227"/>
                      </a:lnTo>
                      <a:lnTo>
                        <a:pt x="1655" y="203"/>
                      </a:lnTo>
                      <a:lnTo>
                        <a:pt x="1666" y="179"/>
                      </a:lnTo>
                      <a:lnTo>
                        <a:pt x="1676" y="153"/>
                      </a:lnTo>
                      <a:lnTo>
                        <a:pt x="1656" y="171"/>
                      </a:lnTo>
                      <a:lnTo>
                        <a:pt x="1632" y="189"/>
                      </a:lnTo>
                      <a:lnTo>
                        <a:pt x="1605" y="207"/>
                      </a:lnTo>
                      <a:lnTo>
                        <a:pt x="1575" y="225"/>
                      </a:lnTo>
                      <a:lnTo>
                        <a:pt x="1558" y="235"/>
                      </a:lnTo>
                      <a:lnTo>
                        <a:pt x="1540" y="244"/>
                      </a:lnTo>
                      <a:lnTo>
                        <a:pt x="1522" y="252"/>
                      </a:lnTo>
                      <a:lnTo>
                        <a:pt x="1502" y="260"/>
                      </a:lnTo>
                      <a:lnTo>
                        <a:pt x="1480" y="268"/>
                      </a:lnTo>
                      <a:lnTo>
                        <a:pt x="1459" y="275"/>
                      </a:lnTo>
                      <a:lnTo>
                        <a:pt x="1436" y="282"/>
                      </a:lnTo>
                      <a:lnTo>
                        <a:pt x="1411" y="289"/>
                      </a:lnTo>
                      <a:lnTo>
                        <a:pt x="1386" y="295"/>
                      </a:lnTo>
                      <a:lnTo>
                        <a:pt x="1360" y="301"/>
                      </a:lnTo>
                      <a:lnTo>
                        <a:pt x="1331" y="306"/>
                      </a:lnTo>
                      <a:lnTo>
                        <a:pt x="1302" y="311"/>
                      </a:lnTo>
                      <a:lnTo>
                        <a:pt x="1271" y="315"/>
                      </a:lnTo>
                      <a:lnTo>
                        <a:pt x="1240" y="319"/>
                      </a:lnTo>
                      <a:lnTo>
                        <a:pt x="1206" y="322"/>
                      </a:lnTo>
                      <a:lnTo>
                        <a:pt x="1171" y="324"/>
                      </a:lnTo>
                      <a:lnTo>
                        <a:pt x="1135" y="325"/>
                      </a:lnTo>
                      <a:lnTo>
                        <a:pt x="1098" y="326"/>
                      </a:lnTo>
                      <a:lnTo>
                        <a:pt x="1058" y="326"/>
                      </a:lnTo>
                      <a:lnTo>
                        <a:pt x="1018" y="325"/>
                      </a:lnTo>
                      <a:lnTo>
                        <a:pt x="976" y="323"/>
                      </a:lnTo>
                      <a:lnTo>
                        <a:pt x="932" y="321"/>
                      </a:lnTo>
                      <a:lnTo>
                        <a:pt x="887" y="317"/>
                      </a:lnTo>
                      <a:lnTo>
                        <a:pt x="841" y="31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7" name="Freeform 312"/>
                <p:cNvSpPr>
                  <a:spLocks/>
                </p:cNvSpPr>
                <p:nvPr/>
              </p:nvSpPr>
              <p:spPr bwMode="auto">
                <a:xfrm>
                  <a:off x="2332" y="2776"/>
                  <a:ext cx="121" cy="66"/>
                </a:xfrm>
                <a:custGeom>
                  <a:avLst/>
                  <a:gdLst>
                    <a:gd name="T0" fmla="*/ 0 w 1703"/>
                    <a:gd name="T1" fmla="*/ 0 h 920"/>
                    <a:gd name="T2" fmla="*/ 0 w 1703"/>
                    <a:gd name="T3" fmla="*/ 0 h 920"/>
                    <a:gd name="T4" fmla="*/ 0 w 1703"/>
                    <a:gd name="T5" fmla="*/ 0 h 920"/>
                    <a:gd name="T6" fmla="*/ 0 w 1703"/>
                    <a:gd name="T7" fmla="*/ 0 h 920"/>
                    <a:gd name="T8" fmla="*/ 0 w 1703"/>
                    <a:gd name="T9" fmla="*/ 0 h 920"/>
                    <a:gd name="T10" fmla="*/ 0 w 1703"/>
                    <a:gd name="T11" fmla="*/ 0 h 920"/>
                    <a:gd name="T12" fmla="*/ 0 w 1703"/>
                    <a:gd name="T13" fmla="*/ 0 h 920"/>
                    <a:gd name="T14" fmla="*/ 0 w 1703"/>
                    <a:gd name="T15" fmla="*/ 0 h 920"/>
                    <a:gd name="T16" fmla="*/ 0 w 1703"/>
                    <a:gd name="T17" fmla="*/ 0 h 920"/>
                    <a:gd name="T18" fmla="*/ 0 w 1703"/>
                    <a:gd name="T19" fmla="*/ 0 h 920"/>
                    <a:gd name="T20" fmla="*/ 0 w 1703"/>
                    <a:gd name="T21" fmla="*/ 0 h 920"/>
                    <a:gd name="T22" fmla="*/ 0 w 1703"/>
                    <a:gd name="T23" fmla="*/ 0 h 920"/>
                    <a:gd name="T24" fmla="*/ 0 w 1703"/>
                    <a:gd name="T25" fmla="*/ 0 h 920"/>
                    <a:gd name="T26" fmla="*/ 0 w 1703"/>
                    <a:gd name="T27" fmla="*/ 0 h 920"/>
                    <a:gd name="T28" fmla="*/ 0 w 1703"/>
                    <a:gd name="T29" fmla="*/ 0 h 920"/>
                    <a:gd name="T30" fmla="*/ 0 w 1703"/>
                    <a:gd name="T31" fmla="*/ 0 h 920"/>
                    <a:gd name="T32" fmla="*/ 0 w 1703"/>
                    <a:gd name="T33" fmla="*/ 0 h 920"/>
                    <a:gd name="T34" fmla="*/ 0 w 1703"/>
                    <a:gd name="T35" fmla="*/ 0 h 920"/>
                    <a:gd name="T36" fmla="*/ 0 w 1703"/>
                    <a:gd name="T37" fmla="*/ 0 h 920"/>
                    <a:gd name="T38" fmla="*/ 0 w 1703"/>
                    <a:gd name="T39" fmla="*/ 0 h 920"/>
                    <a:gd name="T40" fmla="*/ 0 w 1703"/>
                    <a:gd name="T41" fmla="*/ 0 h 920"/>
                    <a:gd name="T42" fmla="*/ 0 w 1703"/>
                    <a:gd name="T43" fmla="*/ 0 h 920"/>
                    <a:gd name="T44" fmla="*/ 0 w 1703"/>
                    <a:gd name="T45" fmla="*/ 0 h 920"/>
                    <a:gd name="T46" fmla="*/ 0 w 1703"/>
                    <a:gd name="T47" fmla="*/ 0 h 920"/>
                    <a:gd name="T48" fmla="*/ 0 w 1703"/>
                    <a:gd name="T49" fmla="*/ 0 h 920"/>
                    <a:gd name="T50" fmla="*/ 0 w 1703"/>
                    <a:gd name="T51" fmla="*/ 0 h 920"/>
                    <a:gd name="T52" fmla="*/ 0 w 1703"/>
                    <a:gd name="T53" fmla="*/ 0 h 920"/>
                    <a:gd name="T54" fmla="*/ 0 w 1703"/>
                    <a:gd name="T55" fmla="*/ 0 h 920"/>
                    <a:gd name="T56" fmla="*/ 0 w 1703"/>
                    <a:gd name="T57" fmla="*/ 0 h 920"/>
                    <a:gd name="T58" fmla="*/ 0 w 1703"/>
                    <a:gd name="T59" fmla="*/ 0 h 920"/>
                    <a:gd name="T60" fmla="*/ 0 w 1703"/>
                    <a:gd name="T61" fmla="*/ 0 h 920"/>
                    <a:gd name="T62" fmla="*/ 0 w 1703"/>
                    <a:gd name="T63" fmla="*/ 0 h 920"/>
                    <a:gd name="T64" fmla="*/ 0 w 1703"/>
                    <a:gd name="T65" fmla="*/ 0 h 920"/>
                    <a:gd name="T66" fmla="*/ 0 w 1703"/>
                    <a:gd name="T67" fmla="*/ 0 h 920"/>
                    <a:gd name="T68" fmla="*/ 0 w 1703"/>
                    <a:gd name="T69" fmla="*/ 0 h 920"/>
                    <a:gd name="T70" fmla="*/ 0 w 1703"/>
                    <a:gd name="T71" fmla="*/ 0 h 920"/>
                    <a:gd name="T72" fmla="*/ 0 w 1703"/>
                    <a:gd name="T73" fmla="*/ 0 h 920"/>
                    <a:gd name="T74" fmla="*/ 0 w 1703"/>
                    <a:gd name="T75" fmla="*/ 0 h 920"/>
                    <a:gd name="T76" fmla="*/ 0 w 1703"/>
                    <a:gd name="T77" fmla="*/ 0 h 920"/>
                    <a:gd name="T78" fmla="*/ 0 w 1703"/>
                    <a:gd name="T79" fmla="*/ 0 h 920"/>
                    <a:gd name="T80" fmla="*/ 0 w 1703"/>
                    <a:gd name="T81" fmla="*/ 0 h 920"/>
                    <a:gd name="T82" fmla="*/ 0 w 1703"/>
                    <a:gd name="T83" fmla="*/ 0 h 920"/>
                    <a:gd name="T84" fmla="*/ 0 w 1703"/>
                    <a:gd name="T85" fmla="*/ 0 h 920"/>
                    <a:gd name="T86" fmla="*/ 0 w 1703"/>
                    <a:gd name="T87" fmla="*/ 0 h 920"/>
                    <a:gd name="T88" fmla="*/ 0 w 1703"/>
                    <a:gd name="T89" fmla="*/ 0 h 920"/>
                    <a:gd name="T90" fmla="*/ 0 w 1703"/>
                    <a:gd name="T91" fmla="*/ 0 h 920"/>
                    <a:gd name="T92" fmla="*/ 0 w 1703"/>
                    <a:gd name="T93" fmla="*/ 0 h 920"/>
                    <a:gd name="T94" fmla="*/ 0 w 1703"/>
                    <a:gd name="T95" fmla="*/ 0 h 920"/>
                    <a:gd name="T96" fmla="*/ 0 w 1703"/>
                    <a:gd name="T97" fmla="*/ 0 h 920"/>
                    <a:gd name="T98" fmla="*/ 0 w 1703"/>
                    <a:gd name="T99" fmla="*/ 0 h 920"/>
                    <a:gd name="T100" fmla="*/ 0 w 1703"/>
                    <a:gd name="T101" fmla="*/ 0 h 920"/>
                    <a:gd name="T102" fmla="*/ 0 w 1703"/>
                    <a:gd name="T103" fmla="*/ 0 h 920"/>
                    <a:gd name="T104" fmla="*/ 0 w 1703"/>
                    <a:gd name="T105" fmla="*/ 0 h 920"/>
                    <a:gd name="T106" fmla="*/ 0 w 1703"/>
                    <a:gd name="T107" fmla="*/ 0 h 920"/>
                    <a:gd name="T108" fmla="*/ 0 w 1703"/>
                    <a:gd name="T109" fmla="*/ 0 h 920"/>
                    <a:gd name="T110" fmla="*/ 0 w 1703"/>
                    <a:gd name="T111" fmla="*/ 0 h 92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703" h="920">
                      <a:moveTo>
                        <a:pt x="195" y="0"/>
                      </a:moveTo>
                      <a:lnTo>
                        <a:pt x="1446" y="86"/>
                      </a:lnTo>
                      <a:lnTo>
                        <a:pt x="1455" y="95"/>
                      </a:lnTo>
                      <a:lnTo>
                        <a:pt x="1477" y="120"/>
                      </a:lnTo>
                      <a:lnTo>
                        <a:pt x="1492" y="137"/>
                      </a:lnTo>
                      <a:lnTo>
                        <a:pt x="1510" y="159"/>
                      </a:lnTo>
                      <a:lnTo>
                        <a:pt x="1528" y="182"/>
                      </a:lnTo>
                      <a:lnTo>
                        <a:pt x="1548" y="208"/>
                      </a:lnTo>
                      <a:lnTo>
                        <a:pt x="1569" y="236"/>
                      </a:lnTo>
                      <a:lnTo>
                        <a:pt x="1590" y="266"/>
                      </a:lnTo>
                      <a:lnTo>
                        <a:pt x="1609" y="299"/>
                      </a:lnTo>
                      <a:lnTo>
                        <a:pt x="1628" y="333"/>
                      </a:lnTo>
                      <a:lnTo>
                        <a:pt x="1645" y="367"/>
                      </a:lnTo>
                      <a:lnTo>
                        <a:pt x="1661" y="402"/>
                      </a:lnTo>
                      <a:lnTo>
                        <a:pt x="1667" y="420"/>
                      </a:lnTo>
                      <a:lnTo>
                        <a:pt x="1673" y="439"/>
                      </a:lnTo>
                      <a:lnTo>
                        <a:pt x="1678" y="457"/>
                      </a:lnTo>
                      <a:lnTo>
                        <a:pt x="1683" y="475"/>
                      </a:lnTo>
                      <a:lnTo>
                        <a:pt x="1686" y="490"/>
                      </a:lnTo>
                      <a:lnTo>
                        <a:pt x="1689" y="505"/>
                      </a:lnTo>
                      <a:lnTo>
                        <a:pt x="1693" y="520"/>
                      </a:lnTo>
                      <a:lnTo>
                        <a:pt x="1696" y="535"/>
                      </a:lnTo>
                      <a:lnTo>
                        <a:pt x="1698" y="549"/>
                      </a:lnTo>
                      <a:lnTo>
                        <a:pt x="1700" y="565"/>
                      </a:lnTo>
                      <a:lnTo>
                        <a:pt x="1702" y="580"/>
                      </a:lnTo>
                      <a:lnTo>
                        <a:pt x="1703" y="594"/>
                      </a:lnTo>
                      <a:lnTo>
                        <a:pt x="1682" y="614"/>
                      </a:lnTo>
                      <a:lnTo>
                        <a:pt x="1660" y="634"/>
                      </a:lnTo>
                      <a:lnTo>
                        <a:pt x="1633" y="656"/>
                      </a:lnTo>
                      <a:lnTo>
                        <a:pt x="1603" y="678"/>
                      </a:lnTo>
                      <a:lnTo>
                        <a:pt x="1569" y="701"/>
                      </a:lnTo>
                      <a:lnTo>
                        <a:pt x="1530" y="723"/>
                      </a:lnTo>
                      <a:lnTo>
                        <a:pt x="1509" y="735"/>
                      </a:lnTo>
                      <a:lnTo>
                        <a:pt x="1487" y="746"/>
                      </a:lnTo>
                      <a:lnTo>
                        <a:pt x="1464" y="757"/>
                      </a:lnTo>
                      <a:lnTo>
                        <a:pt x="1440" y="768"/>
                      </a:lnTo>
                      <a:lnTo>
                        <a:pt x="1415" y="778"/>
                      </a:lnTo>
                      <a:lnTo>
                        <a:pt x="1387" y="789"/>
                      </a:lnTo>
                      <a:lnTo>
                        <a:pt x="1359" y="800"/>
                      </a:lnTo>
                      <a:lnTo>
                        <a:pt x="1330" y="810"/>
                      </a:lnTo>
                      <a:lnTo>
                        <a:pt x="1299" y="820"/>
                      </a:lnTo>
                      <a:lnTo>
                        <a:pt x="1266" y="830"/>
                      </a:lnTo>
                      <a:lnTo>
                        <a:pt x="1233" y="840"/>
                      </a:lnTo>
                      <a:lnTo>
                        <a:pt x="1198" y="849"/>
                      </a:lnTo>
                      <a:lnTo>
                        <a:pt x="1162" y="858"/>
                      </a:lnTo>
                      <a:lnTo>
                        <a:pt x="1123" y="866"/>
                      </a:lnTo>
                      <a:lnTo>
                        <a:pt x="1084" y="874"/>
                      </a:lnTo>
                      <a:lnTo>
                        <a:pt x="1044" y="881"/>
                      </a:lnTo>
                      <a:lnTo>
                        <a:pt x="1001" y="888"/>
                      </a:lnTo>
                      <a:lnTo>
                        <a:pt x="957" y="895"/>
                      </a:lnTo>
                      <a:lnTo>
                        <a:pt x="911" y="901"/>
                      </a:lnTo>
                      <a:lnTo>
                        <a:pt x="864" y="906"/>
                      </a:lnTo>
                      <a:lnTo>
                        <a:pt x="817" y="911"/>
                      </a:lnTo>
                      <a:lnTo>
                        <a:pt x="772" y="915"/>
                      </a:lnTo>
                      <a:lnTo>
                        <a:pt x="729" y="917"/>
                      </a:lnTo>
                      <a:lnTo>
                        <a:pt x="686" y="919"/>
                      </a:lnTo>
                      <a:lnTo>
                        <a:pt x="646" y="920"/>
                      </a:lnTo>
                      <a:lnTo>
                        <a:pt x="607" y="920"/>
                      </a:lnTo>
                      <a:lnTo>
                        <a:pt x="570" y="919"/>
                      </a:lnTo>
                      <a:lnTo>
                        <a:pt x="533" y="918"/>
                      </a:lnTo>
                      <a:lnTo>
                        <a:pt x="498" y="916"/>
                      </a:lnTo>
                      <a:lnTo>
                        <a:pt x="465" y="913"/>
                      </a:lnTo>
                      <a:lnTo>
                        <a:pt x="434" y="909"/>
                      </a:lnTo>
                      <a:lnTo>
                        <a:pt x="402" y="905"/>
                      </a:lnTo>
                      <a:lnTo>
                        <a:pt x="373" y="900"/>
                      </a:lnTo>
                      <a:lnTo>
                        <a:pt x="345" y="895"/>
                      </a:lnTo>
                      <a:lnTo>
                        <a:pt x="319" y="889"/>
                      </a:lnTo>
                      <a:lnTo>
                        <a:pt x="294" y="883"/>
                      </a:lnTo>
                      <a:lnTo>
                        <a:pt x="268" y="876"/>
                      </a:lnTo>
                      <a:lnTo>
                        <a:pt x="245" y="869"/>
                      </a:lnTo>
                      <a:lnTo>
                        <a:pt x="223" y="862"/>
                      </a:lnTo>
                      <a:lnTo>
                        <a:pt x="203" y="854"/>
                      </a:lnTo>
                      <a:lnTo>
                        <a:pt x="183" y="846"/>
                      </a:lnTo>
                      <a:lnTo>
                        <a:pt x="164" y="838"/>
                      </a:lnTo>
                      <a:lnTo>
                        <a:pt x="147" y="829"/>
                      </a:lnTo>
                      <a:lnTo>
                        <a:pt x="129" y="819"/>
                      </a:lnTo>
                      <a:lnTo>
                        <a:pt x="99" y="801"/>
                      </a:lnTo>
                      <a:lnTo>
                        <a:pt x="72" y="783"/>
                      </a:lnTo>
                      <a:lnTo>
                        <a:pt x="49" y="765"/>
                      </a:lnTo>
                      <a:lnTo>
                        <a:pt x="29" y="747"/>
                      </a:lnTo>
                      <a:lnTo>
                        <a:pt x="24" y="732"/>
                      </a:lnTo>
                      <a:lnTo>
                        <a:pt x="19" y="715"/>
                      </a:lnTo>
                      <a:lnTo>
                        <a:pt x="15" y="699"/>
                      </a:lnTo>
                      <a:lnTo>
                        <a:pt x="11" y="681"/>
                      </a:lnTo>
                      <a:lnTo>
                        <a:pt x="8" y="663"/>
                      </a:lnTo>
                      <a:lnTo>
                        <a:pt x="5" y="645"/>
                      </a:lnTo>
                      <a:lnTo>
                        <a:pt x="3" y="627"/>
                      </a:lnTo>
                      <a:lnTo>
                        <a:pt x="2" y="608"/>
                      </a:lnTo>
                      <a:lnTo>
                        <a:pt x="1" y="589"/>
                      </a:lnTo>
                      <a:lnTo>
                        <a:pt x="0" y="569"/>
                      </a:lnTo>
                      <a:lnTo>
                        <a:pt x="0" y="547"/>
                      </a:lnTo>
                      <a:lnTo>
                        <a:pt x="1" y="527"/>
                      </a:lnTo>
                      <a:lnTo>
                        <a:pt x="3" y="505"/>
                      </a:lnTo>
                      <a:lnTo>
                        <a:pt x="5" y="483"/>
                      </a:lnTo>
                      <a:lnTo>
                        <a:pt x="9" y="461"/>
                      </a:lnTo>
                      <a:lnTo>
                        <a:pt x="12" y="438"/>
                      </a:lnTo>
                      <a:lnTo>
                        <a:pt x="17" y="414"/>
                      </a:lnTo>
                      <a:lnTo>
                        <a:pt x="22" y="390"/>
                      </a:lnTo>
                      <a:lnTo>
                        <a:pt x="29" y="366"/>
                      </a:lnTo>
                      <a:lnTo>
                        <a:pt x="36" y="341"/>
                      </a:lnTo>
                      <a:lnTo>
                        <a:pt x="44" y="316"/>
                      </a:lnTo>
                      <a:lnTo>
                        <a:pt x="52" y="290"/>
                      </a:lnTo>
                      <a:lnTo>
                        <a:pt x="62" y="263"/>
                      </a:lnTo>
                      <a:lnTo>
                        <a:pt x="73" y="236"/>
                      </a:lnTo>
                      <a:lnTo>
                        <a:pt x="84" y="209"/>
                      </a:lnTo>
                      <a:lnTo>
                        <a:pt x="97" y="181"/>
                      </a:lnTo>
                      <a:lnTo>
                        <a:pt x="111" y="151"/>
                      </a:lnTo>
                      <a:lnTo>
                        <a:pt x="125" y="122"/>
                      </a:lnTo>
                      <a:lnTo>
                        <a:pt x="142" y="93"/>
                      </a:lnTo>
                      <a:lnTo>
                        <a:pt x="159" y="63"/>
                      </a:lnTo>
                      <a:lnTo>
                        <a:pt x="176" y="32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8" name="Freeform 313"/>
                <p:cNvSpPr>
                  <a:spLocks/>
                </p:cNvSpPr>
                <p:nvPr/>
              </p:nvSpPr>
              <p:spPr bwMode="auto">
                <a:xfrm>
                  <a:off x="2334" y="2818"/>
                  <a:ext cx="119" cy="36"/>
                </a:xfrm>
                <a:custGeom>
                  <a:avLst/>
                  <a:gdLst>
                    <a:gd name="T0" fmla="*/ 0 w 1676"/>
                    <a:gd name="T1" fmla="*/ 0 h 501"/>
                    <a:gd name="T2" fmla="*/ 0 w 1676"/>
                    <a:gd name="T3" fmla="*/ 0 h 501"/>
                    <a:gd name="T4" fmla="*/ 0 w 1676"/>
                    <a:gd name="T5" fmla="*/ 0 h 501"/>
                    <a:gd name="T6" fmla="*/ 0 w 1676"/>
                    <a:gd name="T7" fmla="*/ 0 h 501"/>
                    <a:gd name="T8" fmla="*/ 0 w 1676"/>
                    <a:gd name="T9" fmla="*/ 0 h 501"/>
                    <a:gd name="T10" fmla="*/ 0 w 1676"/>
                    <a:gd name="T11" fmla="*/ 0 h 501"/>
                    <a:gd name="T12" fmla="*/ 0 w 1676"/>
                    <a:gd name="T13" fmla="*/ 0 h 501"/>
                    <a:gd name="T14" fmla="*/ 0 w 1676"/>
                    <a:gd name="T15" fmla="*/ 0 h 501"/>
                    <a:gd name="T16" fmla="*/ 0 w 1676"/>
                    <a:gd name="T17" fmla="*/ 0 h 501"/>
                    <a:gd name="T18" fmla="*/ 0 w 1676"/>
                    <a:gd name="T19" fmla="*/ 0 h 501"/>
                    <a:gd name="T20" fmla="*/ 0 w 1676"/>
                    <a:gd name="T21" fmla="*/ 0 h 501"/>
                    <a:gd name="T22" fmla="*/ 0 w 1676"/>
                    <a:gd name="T23" fmla="*/ 0 h 501"/>
                    <a:gd name="T24" fmla="*/ 0 w 1676"/>
                    <a:gd name="T25" fmla="*/ 0 h 501"/>
                    <a:gd name="T26" fmla="*/ 0 w 1676"/>
                    <a:gd name="T27" fmla="*/ 0 h 501"/>
                    <a:gd name="T28" fmla="*/ 0 w 1676"/>
                    <a:gd name="T29" fmla="*/ 0 h 501"/>
                    <a:gd name="T30" fmla="*/ 0 w 1676"/>
                    <a:gd name="T31" fmla="*/ 0 h 501"/>
                    <a:gd name="T32" fmla="*/ 0 w 1676"/>
                    <a:gd name="T33" fmla="*/ 0 h 501"/>
                    <a:gd name="T34" fmla="*/ 0 w 1676"/>
                    <a:gd name="T35" fmla="*/ 0 h 501"/>
                    <a:gd name="T36" fmla="*/ 0 w 1676"/>
                    <a:gd name="T37" fmla="*/ 0 h 501"/>
                    <a:gd name="T38" fmla="*/ 0 w 1676"/>
                    <a:gd name="T39" fmla="*/ 0 h 501"/>
                    <a:gd name="T40" fmla="*/ 0 w 1676"/>
                    <a:gd name="T41" fmla="*/ 0 h 501"/>
                    <a:gd name="T42" fmla="*/ 0 w 1676"/>
                    <a:gd name="T43" fmla="*/ 0 h 501"/>
                    <a:gd name="T44" fmla="*/ 0 w 1676"/>
                    <a:gd name="T45" fmla="*/ 0 h 501"/>
                    <a:gd name="T46" fmla="*/ 0 w 1676"/>
                    <a:gd name="T47" fmla="*/ 0 h 501"/>
                    <a:gd name="T48" fmla="*/ 0 w 1676"/>
                    <a:gd name="T49" fmla="*/ 0 h 501"/>
                    <a:gd name="T50" fmla="*/ 0 w 1676"/>
                    <a:gd name="T51" fmla="*/ 0 h 501"/>
                    <a:gd name="T52" fmla="*/ 0 w 1676"/>
                    <a:gd name="T53" fmla="*/ 0 h 501"/>
                    <a:gd name="T54" fmla="*/ 0 w 1676"/>
                    <a:gd name="T55" fmla="*/ 0 h 501"/>
                    <a:gd name="T56" fmla="*/ 0 w 1676"/>
                    <a:gd name="T57" fmla="*/ 0 h 501"/>
                    <a:gd name="T58" fmla="*/ 0 w 1676"/>
                    <a:gd name="T59" fmla="*/ 0 h 501"/>
                    <a:gd name="T60" fmla="*/ 0 w 1676"/>
                    <a:gd name="T61" fmla="*/ 0 h 501"/>
                    <a:gd name="T62" fmla="*/ 0 w 1676"/>
                    <a:gd name="T63" fmla="*/ 0 h 501"/>
                    <a:gd name="T64" fmla="*/ 0 w 1676"/>
                    <a:gd name="T65" fmla="*/ 0 h 501"/>
                    <a:gd name="T66" fmla="*/ 0 w 1676"/>
                    <a:gd name="T67" fmla="*/ 0 h 501"/>
                    <a:gd name="T68" fmla="*/ 0 w 1676"/>
                    <a:gd name="T69" fmla="*/ 0 h 501"/>
                    <a:gd name="T70" fmla="*/ 0 w 1676"/>
                    <a:gd name="T71" fmla="*/ 0 h 501"/>
                    <a:gd name="T72" fmla="*/ 0 w 1676"/>
                    <a:gd name="T73" fmla="*/ 0 h 501"/>
                    <a:gd name="T74" fmla="*/ 0 w 1676"/>
                    <a:gd name="T75" fmla="*/ 0 h 501"/>
                    <a:gd name="T76" fmla="*/ 0 w 1676"/>
                    <a:gd name="T77" fmla="*/ 0 h 501"/>
                    <a:gd name="T78" fmla="*/ 0 w 1676"/>
                    <a:gd name="T79" fmla="*/ 0 h 501"/>
                    <a:gd name="T80" fmla="*/ 0 w 1676"/>
                    <a:gd name="T81" fmla="*/ 0 h 501"/>
                    <a:gd name="T82" fmla="*/ 0 w 1676"/>
                    <a:gd name="T83" fmla="*/ 0 h 501"/>
                    <a:gd name="T84" fmla="*/ 0 w 1676"/>
                    <a:gd name="T85" fmla="*/ 0 h 501"/>
                    <a:gd name="T86" fmla="*/ 0 w 1676"/>
                    <a:gd name="T87" fmla="*/ 0 h 501"/>
                    <a:gd name="T88" fmla="*/ 0 w 1676"/>
                    <a:gd name="T89" fmla="*/ 0 h 501"/>
                    <a:gd name="T90" fmla="*/ 0 w 1676"/>
                    <a:gd name="T91" fmla="*/ 0 h 501"/>
                    <a:gd name="T92" fmla="*/ 0 w 1676"/>
                    <a:gd name="T93" fmla="*/ 0 h 501"/>
                    <a:gd name="T94" fmla="*/ 0 w 1676"/>
                    <a:gd name="T95" fmla="*/ 0 h 501"/>
                    <a:gd name="T96" fmla="*/ 0 w 1676"/>
                    <a:gd name="T97" fmla="*/ 0 h 501"/>
                    <a:gd name="T98" fmla="*/ 0 w 1676"/>
                    <a:gd name="T99" fmla="*/ 0 h 501"/>
                    <a:gd name="T100" fmla="*/ 0 w 1676"/>
                    <a:gd name="T101" fmla="*/ 0 h 501"/>
                    <a:gd name="T102" fmla="*/ 0 w 1676"/>
                    <a:gd name="T103" fmla="*/ 0 h 501"/>
                    <a:gd name="T104" fmla="*/ 0 w 1676"/>
                    <a:gd name="T105" fmla="*/ 0 h 501"/>
                    <a:gd name="T106" fmla="*/ 0 w 1676"/>
                    <a:gd name="T107" fmla="*/ 0 h 501"/>
                    <a:gd name="T108" fmla="*/ 0 w 1676"/>
                    <a:gd name="T109" fmla="*/ 0 h 501"/>
                    <a:gd name="T110" fmla="*/ 0 w 1676"/>
                    <a:gd name="T111" fmla="*/ 0 h 501"/>
                    <a:gd name="T112" fmla="*/ 0 w 1676"/>
                    <a:gd name="T113" fmla="*/ 0 h 501"/>
                    <a:gd name="T114" fmla="*/ 0 w 1676"/>
                    <a:gd name="T115" fmla="*/ 0 h 501"/>
                    <a:gd name="T116" fmla="*/ 0 w 1676"/>
                    <a:gd name="T117" fmla="*/ 0 h 50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676" h="501">
                      <a:moveTo>
                        <a:pt x="835" y="312"/>
                      </a:moveTo>
                      <a:lnTo>
                        <a:pt x="882" y="307"/>
                      </a:lnTo>
                      <a:lnTo>
                        <a:pt x="928" y="301"/>
                      </a:lnTo>
                      <a:lnTo>
                        <a:pt x="972" y="294"/>
                      </a:lnTo>
                      <a:lnTo>
                        <a:pt x="1015" y="287"/>
                      </a:lnTo>
                      <a:lnTo>
                        <a:pt x="1055" y="280"/>
                      </a:lnTo>
                      <a:lnTo>
                        <a:pt x="1094" y="272"/>
                      </a:lnTo>
                      <a:lnTo>
                        <a:pt x="1133" y="264"/>
                      </a:lnTo>
                      <a:lnTo>
                        <a:pt x="1169" y="255"/>
                      </a:lnTo>
                      <a:lnTo>
                        <a:pt x="1204" y="246"/>
                      </a:lnTo>
                      <a:lnTo>
                        <a:pt x="1237" y="236"/>
                      </a:lnTo>
                      <a:lnTo>
                        <a:pt x="1270" y="226"/>
                      </a:lnTo>
                      <a:lnTo>
                        <a:pt x="1301" y="216"/>
                      </a:lnTo>
                      <a:lnTo>
                        <a:pt x="1330" y="206"/>
                      </a:lnTo>
                      <a:lnTo>
                        <a:pt x="1358" y="195"/>
                      </a:lnTo>
                      <a:lnTo>
                        <a:pt x="1386" y="184"/>
                      </a:lnTo>
                      <a:lnTo>
                        <a:pt x="1411" y="174"/>
                      </a:lnTo>
                      <a:lnTo>
                        <a:pt x="1435" y="163"/>
                      </a:lnTo>
                      <a:lnTo>
                        <a:pt x="1458" y="152"/>
                      </a:lnTo>
                      <a:lnTo>
                        <a:pt x="1480" y="141"/>
                      </a:lnTo>
                      <a:lnTo>
                        <a:pt x="1501" y="129"/>
                      </a:lnTo>
                      <a:lnTo>
                        <a:pt x="1540" y="107"/>
                      </a:lnTo>
                      <a:lnTo>
                        <a:pt x="1574" y="84"/>
                      </a:lnTo>
                      <a:lnTo>
                        <a:pt x="1604" y="62"/>
                      </a:lnTo>
                      <a:lnTo>
                        <a:pt x="1631" y="40"/>
                      </a:lnTo>
                      <a:lnTo>
                        <a:pt x="1653" y="20"/>
                      </a:lnTo>
                      <a:lnTo>
                        <a:pt x="1674" y="0"/>
                      </a:lnTo>
                      <a:lnTo>
                        <a:pt x="1676" y="28"/>
                      </a:lnTo>
                      <a:lnTo>
                        <a:pt x="1675" y="54"/>
                      </a:lnTo>
                      <a:lnTo>
                        <a:pt x="1673" y="79"/>
                      </a:lnTo>
                      <a:lnTo>
                        <a:pt x="1669" y="105"/>
                      </a:lnTo>
                      <a:lnTo>
                        <a:pt x="1663" y="128"/>
                      </a:lnTo>
                      <a:lnTo>
                        <a:pt x="1654" y="151"/>
                      </a:lnTo>
                      <a:lnTo>
                        <a:pt x="1644" y="173"/>
                      </a:lnTo>
                      <a:lnTo>
                        <a:pt x="1632" y="195"/>
                      </a:lnTo>
                      <a:lnTo>
                        <a:pt x="1617" y="216"/>
                      </a:lnTo>
                      <a:lnTo>
                        <a:pt x="1600" y="237"/>
                      </a:lnTo>
                      <a:lnTo>
                        <a:pt x="1580" y="257"/>
                      </a:lnTo>
                      <a:lnTo>
                        <a:pt x="1557" y="277"/>
                      </a:lnTo>
                      <a:lnTo>
                        <a:pt x="1532" y="297"/>
                      </a:lnTo>
                      <a:lnTo>
                        <a:pt x="1503" y="316"/>
                      </a:lnTo>
                      <a:lnTo>
                        <a:pt x="1473" y="336"/>
                      </a:lnTo>
                      <a:lnTo>
                        <a:pt x="1439" y="355"/>
                      </a:lnTo>
                      <a:lnTo>
                        <a:pt x="1402" y="376"/>
                      </a:lnTo>
                      <a:lnTo>
                        <a:pt x="1363" y="393"/>
                      </a:lnTo>
                      <a:lnTo>
                        <a:pt x="1323" y="409"/>
                      </a:lnTo>
                      <a:lnTo>
                        <a:pt x="1283" y="424"/>
                      </a:lnTo>
                      <a:lnTo>
                        <a:pt x="1241" y="437"/>
                      </a:lnTo>
                      <a:lnTo>
                        <a:pt x="1198" y="449"/>
                      </a:lnTo>
                      <a:lnTo>
                        <a:pt x="1155" y="460"/>
                      </a:lnTo>
                      <a:lnTo>
                        <a:pt x="1111" y="469"/>
                      </a:lnTo>
                      <a:lnTo>
                        <a:pt x="1066" y="477"/>
                      </a:lnTo>
                      <a:lnTo>
                        <a:pt x="1021" y="483"/>
                      </a:lnTo>
                      <a:lnTo>
                        <a:pt x="977" y="489"/>
                      </a:lnTo>
                      <a:lnTo>
                        <a:pt x="931" y="493"/>
                      </a:lnTo>
                      <a:lnTo>
                        <a:pt x="887" y="497"/>
                      </a:lnTo>
                      <a:lnTo>
                        <a:pt x="842" y="499"/>
                      </a:lnTo>
                      <a:lnTo>
                        <a:pt x="797" y="500"/>
                      </a:lnTo>
                      <a:lnTo>
                        <a:pt x="754" y="501"/>
                      </a:lnTo>
                      <a:lnTo>
                        <a:pt x="711" y="500"/>
                      </a:lnTo>
                      <a:lnTo>
                        <a:pt x="668" y="499"/>
                      </a:lnTo>
                      <a:lnTo>
                        <a:pt x="627" y="497"/>
                      </a:lnTo>
                      <a:lnTo>
                        <a:pt x="587" y="494"/>
                      </a:lnTo>
                      <a:lnTo>
                        <a:pt x="548" y="491"/>
                      </a:lnTo>
                      <a:lnTo>
                        <a:pt x="509" y="487"/>
                      </a:lnTo>
                      <a:lnTo>
                        <a:pt x="473" y="482"/>
                      </a:lnTo>
                      <a:lnTo>
                        <a:pt x="438" y="477"/>
                      </a:lnTo>
                      <a:lnTo>
                        <a:pt x="405" y="471"/>
                      </a:lnTo>
                      <a:lnTo>
                        <a:pt x="373" y="465"/>
                      </a:lnTo>
                      <a:lnTo>
                        <a:pt x="344" y="458"/>
                      </a:lnTo>
                      <a:lnTo>
                        <a:pt x="317" y="451"/>
                      </a:lnTo>
                      <a:lnTo>
                        <a:pt x="292" y="444"/>
                      </a:lnTo>
                      <a:lnTo>
                        <a:pt x="269" y="436"/>
                      </a:lnTo>
                      <a:lnTo>
                        <a:pt x="248" y="429"/>
                      </a:lnTo>
                      <a:lnTo>
                        <a:pt x="231" y="421"/>
                      </a:lnTo>
                      <a:lnTo>
                        <a:pt x="216" y="413"/>
                      </a:lnTo>
                      <a:lnTo>
                        <a:pt x="200" y="404"/>
                      </a:lnTo>
                      <a:lnTo>
                        <a:pt x="184" y="394"/>
                      </a:lnTo>
                      <a:lnTo>
                        <a:pt x="168" y="382"/>
                      </a:lnTo>
                      <a:lnTo>
                        <a:pt x="152" y="370"/>
                      </a:lnTo>
                      <a:lnTo>
                        <a:pt x="136" y="355"/>
                      </a:lnTo>
                      <a:lnTo>
                        <a:pt x="120" y="341"/>
                      </a:lnTo>
                      <a:lnTo>
                        <a:pt x="104" y="325"/>
                      </a:lnTo>
                      <a:lnTo>
                        <a:pt x="88" y="308"/>
                      </a:lnTo>
                      <a:lnTo>
                        <a:pt x="73" y="290"/>
                      </a:lnTo>
                      <a:lnTo>
                        <a:pt x="59" y="270"/>
                      </a:lnTo>
                      <a:lnTo>
                        <a:pt x="46" y="249"/>
                      </a:lnTo>
                      <a:lnTo>
                        <a:pt x="33" y="227"/>
                      </a:lnTo>
                      <a:lnTo>
                        <a:pt x="21" y="203"/>
                      </a:lnTo>
                      <a:lnTo>
                        <a:pt x="10" y="179"/>
                      </a:lnTo>
                      <a:lnTo>
                        <a:pt x="0" y="153"/>
                      </a:lnTo>
                      <a:lnTo>
                        <a:pt x="20" y="171"/>
                      </a:lnTo>
                      <a:lnTo>
                        <a:pt x="43" y="189"/>
                      </a:lnTo>
                      <a:lnTo>
                        <a:pt x="70" y="207"/>
                      </a:lnTo>
                      <a:lnTo>
                        <a:pt x="100" y="225"/>
                      </a:lnTo>
                      <a:lnTo>
                        <a:pt x="118" y="235"/>
                      </a:lnTo>
                      <a:lnTo>
                        <a:pt x="135" y="244"/>
                      </a:lnTo>
                      <a:lnTo>
                        <a:pt x="154" y="252"/>
                      </a:lnTo>
                      <a:lnTo>
                        <a:pt x="174" y="260"/>
                      </a:lnTo>
                      <a:lnTo>
                        <a:pt x="194" y="268"/>
                      </a:lnTo>
                      <a:lnTo>
                        <a:pt x="216" y="275"/>
                      </a:lnTo>
                      <a:lnTo>
                        <a:pt x="239" y="282"/>
                      </a:lnTo>
                      <a:lnTo>
                        <a:pt x="265" y="289"/>
                      </a:lnTo>
                      <a:lnTo>
                        <a:pt x="290" y="295"/>
                      </a:lnTo>
                      <a:lnTo>
                        <a:pt x="316" y="301"/>
                      </a:lnTo>
                      <a:lnTo>
                        <a:pt x="344" y="306"/>
                      </a:lnTo>
                      <a:lnTo>
                        <a:pt x="373" y="311"/>
                      </a:lnTo>
                      <a:lnTo>
                        <a:pt x="405" y="315"/>
                      </a:lnTo>
                      <a:lnTo>
                        <a:pt x="436" y="319"/>
                      </a:lnTo>
                      <a:lnTo>
                        <a:pt x="469" y="322"/>
                      </a:lnTo>
                      <a:lnTo>
                        <a:pt x="504" y="324"/>
                      </a:lnTo>
                      <a:lnTo>
                        <a:pt x="541" y="325"/>
                      </a:lnTo>
                      <a:lnTo>
                        <a:pt x="578" y="326"/>
                      </a:lnTo>
                      <a:lnTo>
                        <a:pt x="617" y="326"/>
                      </a:lnTo>
                      <a:lnTo>
                        <a:pt x="657" y="325"/>
                      </a:lnTo>
                      <a:lnTo>
                        <a:pt x="700" y="323"/>
                      </a:lnTo>
                      <a:lnTo>
                        <a:pt x="743" y="321"/>
                      </a:lnTo>
                      <a:lnTo>
                        <a:pt x="788" y="317"/>
                      </a:lnTo>
                      <a:lnTo>
                        <a:pt x="835" y="31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39" name="Rectangle 314"/>
                <p:cNvSpPr>
                  <a:spLocks noChangeArrowheads="1"/>
                </p:cNvSpPr>
                <p:nvPr/>
              </p:nvSpPr>
              <p:spPr bwMode="auto">
                <a:xfrm>
                  <a:off x="2198" y="2537"/>
                  <a:ext cx="116" cy="252"/>
                </a:xfrm>
                <a:prstGeom prst="rect">
                  <a:avLst/>
                </a:pr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  <p:sp>
              <p:nvSpPr>
                <p:cNvPr id="7240" name="Freeform 315"/>
                <p:cNvSpPr>
                  <a:spLocks/>
                </p:cNvSpPr>
                <p:nvPr/>
              </p:nvSpPr>
              <p:spPr bwMode="auto">
                <a:xfrm>
                  <a:off x="2321" y="2465"/>
                  <a:ext cx="16" cy="15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w 217"/>
                    <a:gd name="T15" fmla="*/ 0 h 217"/>
                    <a:gd name="T16" fmla="*/ 0 w 217"/>
                    <a:gd name="T17" fmla="*/ 0 h 217"/>
                    <a:gd name="T18" fmla="*/ 0 w 217"/>
                    <a:gd name="T19" fmla="*/ 0 h 217"/>
                    <a:gd name="T20" fmla="*/ 0 w 217"/>
                    <a:gd name="T21" fmla="*/ 0 h 217"/>
                    <a:gd name="T22" fmla="*/ 0 w 217"/>
                    <a:gd name="T23" fmla="*/ 0 h 217"/>
                    <a:gd name="T24" fmla="*/ 0 w 217"/>
                    <a:gd name="T25" fmla="*/ 0 h 217"/>
                    <a:gd name="T26" fmla="*/ 0 w 217"/>
                    <a:gd name="T27" fmla="*/ 0 h 217"/>
                    <a:gd name="T28" fmla="*/ 0 w 217"/>
                    <a:gd name="T29" fmla="*/ 0 h 217"/>
                    <a:gd name="T30" fmla="*/ 0 w 217"/>
                    <a:gd name="T31" fmla="*/ 0 h 217"/>
                    <a:gd name="T32" fmla="*/ 0 w 217"/>
                    <a:gd name="T33" fmla="*/ 0 h 217"/>
                    <a:gd name="T34" fmla="*/ 0 w 217"/>
                    <a:gd name="T35" fmla="*/ 0 h 217"/>
                    <a:gd name="T36" fmla="*/ 0 w 217"/>
                    <a:gd name="T37" fmla="*/ 0 h 217"/>
                    <a:gd name="T38" fmla="*/ 0 w 217"/>
                    <a:gd name="T39" fmla="*/ 0 h 217"/>
                    <a:gd name="T40" fmla="*/ 0 w 217"/>
                    <a:gd name="T41" fmla="*/ 0 h 217"/>
                    <a:gd name="T42" fmla="*/ 0 w 217"/>
                    <a:gd name="T43" fmla="*/ 0 h 217"/>
                    <a:gd name="T44" fmla="*/ 0 w 217"/>
                    <a:gd name="T45" fmla="*/ 0 h 217"/>
                    <a:gd name="T46" fmla="*/ 0 w 217"/>
                    <a:gd name="T47" fmla="*/ 0 h 217"/>
                    <a:gd name="T48" fmla="*/ 0 w 217"/>
                    <a:gd name="T49" fmla="*/ 0 h 217"/>
                    <a:gd name="T50" fmla="*/ 0 w 217"/>
                    <a:gd name="T51" fmla="*/ 0 h 217"/>
                    <a:gd name="T52" fmla="*/ 0 w 217"/>
                    <a:gd name="T53" fmla="*/ 0 h 217"/>
                    <a:gd name="T54" fmla="*/ 0 w 217"/>
                    <a:gd name="T55" fmla="*/ 0 h 217"/>
                    <a:gd name="T56" fmla="*/ 0 w 217"/>
                    <a:gd name="T57" fmla="*/ 0 h 217"/>
                    <a:gd name="T58" fmla="*/ 0 w 217"/>
                    <a:gd name="T59" fmla="*/ 0 h 217"/>
                    <a:gd name="T60" fmla="*/ 0 w 217"/>
                    <a:gd name="T61" fmla="*/ 0 h 217"/>
                    <a:gd name="T62" fmla="*/ 0 w 217"/>
                    <a:gd name="T63" fmla="*/ 0 h 2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17" h="217">
                      <a:moveTo>
                        <a:pt x="217" y="109"/>
                      </a:moveTo>
                      <a:lnTo>
                        <a:pt x="216" y="120"/>
                      </a:lnTo>
                      <a:lnTo>
                        <a:pt x="215" y="130"/>
                      </a:lnTo>
                      <a:lnTo>
                        <a:pt x="212" y="141"/>
                      </a:lnTo>
                      <a:lnTo>
                        <a:pt x="208" y="151"/>
                      </a:lnTo>
                      <a:lnTo>
                        <a:pt x="204" y="160"/>
                      </a:lnTo>
                      <a:lnTo>
                        <a:pt x="198" y="169"/>
                      </a:lnTo>
                      <a:lnTo>
                        <a:pt x="192" y="177"/>
                      </a:lnTo>
                      <a:lnTo>
                        <a:pt x="185" y="185"/>
                      </a:lnTo>
                      <a:lnTo>
                        <a:pt x="178" y="193"/>
                      </a:lnTo>
                      <a:lnTo>
                        <a:pt x="169" y="199"/>
                      </a:lnTo>
                      <a:lnTo>
                        <a:pt x="161" y="204"/>
                      </a:lnTo>
                      <a:lnTo>
                        <a:pt x="151" y="209"/>
                      </a:lnTo>
                      <a:lnTo>
                        <a:pt x="140" y="213"/>
                      </a:lnTo>
                      <a:lnTo>
                        <a:pt x="130" y="215"/>
                      </a:lnTo>
                      <a:lnTo>
                        <a:pt x="119" y="217"/>
                      </a:lnTo>
                      <a:lnTo>
                        <a:pt x="108" y="217"/>
                      </a:lnTo>
                      <a:lnTo>
                        <a:pt x="97" y="217"/>
                      </a:lnTo>
                      <a:lnTo>
                        <a:pt x="87" y="215"/>
                      </a:lnTo>
                      <a:lnTo>
                        <a:pt x="76" y="213"/>
                      </a:lnTo>
                      <a:lnTo>
                        <a:pt x="66" y="209"/>
                      </a:lnTo>
                      <a:lnTo>
                        <a:pt x="57" y="204"/>
                      </a:lnTo>
                      <a:lnTo>
                        <a:pt x="48" y="199"/>
                      </a:lnTo>
                      <a:lnTo>
                        <a:pt x="40" y="193"/>
                      </a:lnTo>
                      <a:lnTo>
                        <a:pt x="32" y="185"/>
                      </a:lnTo>
                      <a:lnTo>
                        <a:pt x="25" y="177"/>
                      </a:lnTo>
                      <a:lnTo>
                        <a:pt x="19" y="169"/>
                      </a:lnTo>
                      <a:lnTo>
                        <a:pt x="14" y="160"/>
                      </a:lnTo>
                      <a:lnTo>
                        <a:pt x="9" y="151"/>
                      </a:lnTo>
                      <a:lnTo>
                        <a:pt x="5" y="141"/>
                      </a:lnTo>
                      <a:lnTo>
                        <a:pt x="3" y="130"/>
                      </a:lnTo>
                      <a:lnTo>
                        <a:pt x="0" y="120"/>
                      </a:lnTo>
                      <a:lnTo>
                        <a:pt x="0" y="109"/>
                      </a:lnTo>
                      <a:lnTo>
                        <a:pt x="0" y="98"/>
                      </a:lnTo>
                      <a:lnTo>
                        <a:pt x="3" y="87"/>
                      </a:lnTo>
                      <a:lnTo>
                        <a:pt x="5" y="77"/>
                      </a:lnTo>
                      <a:lnTo>
                        <a:pt x="9" y="67"/>
                      </a:lnTo>
                      <a:lnTo>
                        <a:pt x="14" y="58"/>
                      </a:lnTo>
                      <a:lnTo>
                        <a:pt x="19" y="48"/>
                      </a:lnTo>
                      <a:lnTo>
                        <a:pt x="25" y="39"/>
                      </a:lnTo>
                      <a:lnTo>
                        <a:pt x="32" y="32"/>
                      </a:lnTo>
                      <a:lnTo>
                        <a:pt x="40" y="25"/>
                      </a:lnTo>
                      <a:lnTo>
                        <a:pt x="48" y="19"/>
                      </a:lnTo>
                      <a:lnTo>
                        <a:pt x="57" y="13"/>
                      </a:lnTo>
                      <a:lnTo>
                        <a:pt x="66" y="9"/>
                      </a:lnTo>
                      <a:lnTo>
                        <a:pt x="76" y="5"/>
                      </a:lnTo>
                      <a:lnTo>
                        <a:pt x="87" y="2"/>
                      </a:lnTo>
                      <a:lnTo>
                        <a:pt x="97" y="1"/>
                      </a:lnTo>
                      <a:lnTo>
                        <a:pt x="108" y="0"/>
                      </a:lnTo>
                      <a:lnTo>
                        <a:pt x="119" y="1"/>
                      </a:lnTo>
                      <a:lnTo>
                        <a:pt x="130" y="2"/>
                      </a:lnTo>
                      <a:lnTo>
                        <a:pt x="140" y="5"/>
                      </a:lnTo>
                      <a:lnTo>
                        <a:pt x="151" y="9"/>
                      </a:lnTo>
                      <a:lnTo>
                        <a:pt x="161" y="13"/>
                      </a:lnTo>
                      <a:lnTo>
                        <a:pt x="169" y="19"/>
                      </a:lnTo>
                      <a:lnTo>
                        <a:pt x="178" y="25"/>
                      </a:lnTo>
                      <a:lnTo>
                        <a:pt x="185" y="32"/>
                      </a:lnTo>
                      <a:lnTo>
                        <a:pt x="192" y="39"/>
                      </a:lnTo>
                      <a:lnTo>
                        <a:pt x="198" y="48"/>
                      </a:lnTo>
                      <a:lnTo>
                        <a:pt x="204" y="58"/>
                      </a:lnTo>
                      <a:lnTo>
                        <a:pt x="208" y="67"/>
                      </a:lnTo>
                      <a:lnTo>
                        <a:pt x="212" y="77"/>
                      </a:lnTo>
                      <a:lnTo>
                        <a:pt x="215" y="87"/>
                      </a:lnTo>
                      <a:lnTo>
                        <a:pt x="216" y="98"/>
                      </a:lnTo>
                      <a:lnTo>
                        <a:pt x="217" y="109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1" name="Freeform 316"/>
                <p:cNvSpPr>
                  <a:spLocks/>
                </p:cNvSpPr>
                <p:nvPr/>
              </p:nvSpPr>
              <p:spPr bwMode="auto">
                <a:xfrm>
                  <a:off x="2321" y="2517"/>
                  <a:ext cx="16" cy="15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w 217"/>
                    <a:gd name="T15" fmla="*/ 0 h 217"/>
                    <a:gd name="T16" fmla="*/ 0 w 217"/>
                    <a:gd name="T17" fmla="*/ 0 h 217"/>
                    <a:gd name="T18" fmla="*/ 0 w 217"/>
                    <a:gd name="T19" fmla="*/ 0 h 217"/>
                    <a:gd name="T20" fmla="*/ 0 w 217"/>
                    <a:gd name="T21" fmla="*/ 0 h 217"/>
                    <a:gd name="T22" fmla="*/ 0 w 217"/>
                    <a:gd name="T23" fmla="*/ 0 h 217"/>
                    <a:gd name="T24" fmla="*/ 0 w 217"/>
                    <a:gd name="T25" fmla="*/ 0 h 217"/>
                    <a:gd name="T26" fmla="*/ 0 w 217"/>
                    <a:gd name="T27" fmla="*/ 0 h 217"/>
                    <a:gd name="T28" fmla="*/ 0 w 217"/>
                    <a:gd name="T29" fmla="*/ 0 h 217"/>
                    <a:gd name="T30" fmla="*/ 0 w 217"/>
                    <a:gd name="T31" fmla="*/ 0 h 217"/>
                    <a:gd name="T32" fmla="*/ 0 w 217"/>
                    <a:gd name="T33" fmla="*/ 0 h 217"/>
                    <a:gd name="T34" fmla="*/ 0 w 217"/>
                    <a:gd name="T35" fmla="*/ 0 h 217"/>
                    <a:gd name="T36" fmla="*/ 0 w 217"/>
                    <a:gd name="T37" fmla="*/ 0 h 217"/>
                    <a:gd name="T38" fmla="*/ 0 w 217"/>
                    <a:gd name="T39" fmla="*/ 0 h 217"/>
                    <a:gd name="T40" fmla="*/ 0 w 217"/>
                    <a:gd name="T41" fmla="*/ 0 h 217"/>
                    <a:gd name="T42" fmla="*/ 0 w 217"/>
                    <a:gd name="T43" fmla="*/ 0 h 217"/>
                    <a:gd name="T44" fmla="*/ 0 w 217"/>
                    <a:gd name="T45" fmla="*/ 0 h 217"/>
                    <a:gd name="T46" fmla="*/ 0 w 217"/>
                    <a:gd name="T47" fmla="*/ 0 h 217"/>
                    <a:gd name="T48" fmla="*/ 0 w 217"/>
                    <a:gd name="T49" fmla="*/ 0 h 217"/>
                    <a:gd name="T50" fmla="*/ 0 w 217"/>
                    <a:gd name="T51" fmla="*/ 0 h 217"/>
                    <a:gd name="T52" fmla="*/ 0 w 217"/>
                    <a:gd name="T53" fmla="*/ 0 h 217"/>
                    <a:gd name="T54" fmla="*/ 0 w 217"/>
                    <a:gd name="T55" fmla="*/ 0 h 217"/>
                    <a:gd name="T56" fmla="*/ 0 w 217"/>
                    <a:gd name="T57" fmla="*/ 0 h 217"/>
                    <a:gd name="T58" fmla="*/ 0 w 217"/>
                    <a:gd name="T59" fmla="*/ 0 h 217"/>
                    <a:gd name="T60" fmla="*/ 0 w 217"/>
                    <a:gd name="T61" fmla="*/ 0 h 217"/>
                    <a:gd name="T62" fmla="*/ 0 w 217"/>
                    <a:gd name="T63" fmla="*/ 0 h 2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17" h="217">
                      <a:moveTo>
                        <a:pt x="217" y="109"/>
                      </a:moveTo>
                      <a:lnTo>
                        <a:pt x="216" y="120"/>
                      </a:lnTo>
                      <a:lnTo>
                        <a:pt x="215" y="131"/>
                      </a:lnTo>
                      <a:lnTo>
                        <a:pt x="212" y="142"/>
                      </a:lnTo>
                      <a:lnTo>
                        <a:pt x="208" y="152"/>
                      </a:lnTo>
                      <a:lnTo>
                        <a:pt x="204" y="161"/>
                      </a:lnTo>
                      <a:lnTo>
                        <a:pt x="198" y="170"/>
                      </a:lnTo>
                      <a:lnTo>
                        <a:pt x="192" y="178"/>
                      </a:lnTo>
                      <a:lnTo>
                        <a:pt x="185" y="186"/>
                      </a:lnTo>
                      <a:lnTo>
                        <a:pt x="178" y="193"/>
                      </a:lnTo>
                      <a:lnTo>
                        <a:pt x="169" y="199"/>
                      </a:lnTo>
                      <a:lnTo>
                        <a:pt x="161" y="205"/>
                      </a:lnTo>
                      <a:lnTo>
                        <a:pt x="151" y="209"/>
                      </a:lnTo>
                      <a:lnTo>
                        <a:pt x="140" y="213"/>
                      </a:lnTo>
                      <a:lnTo>
                        <a:pt x="130" y="215"/>
                      </a:lnTo>
                      <a:lnTo>
                        <a:pt x="119" y="217"/>
                      </a:lnTo>
                      <a:lnTo>
                        <a:pt x="108" y="217"/>
                      </a:lnTo>
                      <a:lnTo>
                        <a:pt x="97" y="217"/>
                      </a:lnTo>
                      <a:lnTo>
                        <a:pt x="87" y="215"/>
                      </a:lnTo>
                      <a:lnTo>
                        <a:pt x="76" y="213"/>
                      </a:lnTo>
                      <a:lnTo>
                        <a:pt x="66" y="209"/>
                      </a:lnTo>
                      <a:lnTo>
                        <a:pt x="57" y="205"/>
                      </a:lnTo>
                      <a:lnTo>
                        <a:pt x="48" y="199"/>
                      </a:lnTo>
                      <a:lnTo>
                        <a:pt x="40" y="193"/>
                      </a:lnTo>
                      <a:lnTo>
                        <a:pt x="32" y="186"/>
                      </a:lnTo>
                      <a:lnTo>
                        <a:pt x="25" y="178"/>
                      </a:lnTo>
                      <a:lnTo>
                        <a:pt x="19" y="170"/>
                      </a:lnTo>
                      <a:lnTo>
                        <a:pt x="14" y="161"/>
                      </a:lnTo>
                      <a:lnTo>
                        <a:pt x="9" y="152"/>
                      </a:lnTo>
                      <a:lnTo>
                        <a:pt x="5" y="142"/>
                      </a:lnTo>
                      <a:lnTo>
                        <a:pt x="3" y="131"/>
                      </a:lnTo>
                      <a:lnTo>
                        <a:pt x="0" y="120"/>
                      </a:lnTo>
                      <a:lnTo>
                        <a:pt x="0" y="109"/>
                      </a:lnTo>
                      <a:lnTo>
                        <a:pt x="0" y="98"/>
                      </a:lnTo>
                      <a:lnTo>
                        <a:pt x="3" y="87"/>
                      </a:lnTo>
                      <a:lnTo>
                        <a:pt x="5" y="77"/>
                      </a:lnTo>
                      <a:lnTo>
                        <a:pt x="9" y="67"/>
                      </a:lnTo>
                      <a:lnTo>
                        <a:pt x="14" y="58"/>
                      </a:lnTo>
                      <a:lnTo>
                        <a:pt x="19" y="49"/>
                      </a:lnTo>
                      <a:lnTo>
                        <a:pt x="25" y="40"/>
                      </a:lnTo>
                      <a:lnTo>
                        <a:pt x="32" y="33"/>
                      </a:lnTo>
                      <a:lnTo>
                        <a:pt x="40" y="26"/>
                      </a:lnTo>
                      <a:lnTo>
                        <a:pt x="48" y="20"/>
                      </a:lnTo>
                      <a:lnTo>
                        <a:pt x="57" y="14"/>
                      </a:lnTo>
                      <a:lnTo>
                        <a:pt x="66" y="10"/>
                      </a:lnTo>
                      <a:lnTo>
                        <a:pt x="76" y="6"/>
                      </a:lnTo>
                      <a:lnTo>
                        <a:pt x="87" y="4"/>
                      </a:lnTo>
                      <a:lnTo>
                        <a:pt x="97" y="1"/>
                      </a:lnTo>
                      <a:lnTo>
                        <a:pt x="108" y="0"/>
                      </a:lnTo>
                      <a:lnTo>
                        <a:pt x="119" y="1"/>
                      </a:lnTo>
                      <a:lnTo>
                        <a:pt x="130" y="4"/>
                      </a:lnTo>
                      <a:lnTo>
                        <a:pt x="140" y="6"/>
                      </a:lnTo>
                      <a:lnTo>
                        <a:pt x="151" y="10"/>
                      </a:lnTo>
                      <a:lnTo>
                        <a:pt x="161" y="14"/>
                      </a:lnTo>
                      <a:lnTo>
                        <a:pt x="169" y="20"/>
                      </a:lnTo>
                      <a:lnTo>
                        <a:pt x="178" y="26"/>
                      </a:lnTo>
                      <a:lnTo>
                        <a:pt x="185" y="33"/>
                      </a:lnTo>
                      <a:lnTo>
                        <a:pt x="192" y="40"/>
                      </a:lnTo>
                      <a:lnTo>
                        <a:pt x="198" y="49"/>
                      </a:lnTo>
                      <a:lnTo>
                        <a:pt x="204" y="58"/>
                      </a:lnTo>
                      <a:lnTo>
                        <a:pt x="208" y="67"/>
                      </a:lnTo>
                      <a:lnTo>
                        <a:pt x="212" y="77"/>
                      </a:lnTo>
                      <a:lnTo>
                        <a:pt x="215" y="87"/>
                      </a:lnTo>
                      <a:lnTo>
                        <a:pt x="216" y="98"/>
                      </a:lnTo>
                      <a:lnTo>
                        <a:pt x="217" y="109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2" name="Freeform 317"/>
                <p:cNvSpPr>
                  <a:spLocks/>
                </p:cNvSpPr>
                <p:nvPr/>
              </p:nvSpPr>
              <p:spPr bwMode="auto">
                <a:xfrm>
                  <a:off x="2132" y="3032"/>
                  <a:ext cx="260" cy="29"/>
                </a:xfrm>
                <a:custGeom>
                  <a:avLst/>
                  <a:gdLst>
                    <a:gd name="T0" fmla="*/ 0 w 3635"/>
                    <a:gd name="T1" fmla="*/ 0 h 405"/>
                    <a:gd name="T2" fmla="*/ 0 w 3635"/>
                    <a:gd name="T3" fmla="*/ 0 h 405"/>
                    <a:gd name="T4" fmla="*/ 0 w 3635"/>
                    <a:gd name="T5" fmla="*/ 0 h 405"/>
                    <a:gd name="T6" fmla="*/ 0 w 3635"/>
                    <a:gd name="T7" fmla="*/ 0 h 405"/>
                    <a:gd name="T8" fmla="*/ 0 w 3635"/>
                    <a:gd name="T9" fmla="*/ 0 h 405"/>
                    <a:gd name="T10" fmla="*/ 0 w 3635"/>
                    <a:gd name="T11" fmla="*/ 0 h 405"/>
                    <a:gd name="T12" fmla="*/ 0 w 3635"/>
                    <a:gd name="T13" fmla="*/ 0 h 405"/>
                    <a:gd name="T14" fmla="*/ 0 w 3635"/>
                    <a:gd name="T15" fmla="*/ 0 h 405"/>
                    <a:gd name="T16" fmla="*/ 0 w 3635"/>
                    <a:gd name="T17" fmla="*/ 0 h 405"/>
                    <a:gd name="T18" fmla="*/ 0 w 3635"/>
                    <a:gd name="T19" fmla="*/ 0 h 405"/>
                    <a:gd name="T20" fmla="*/ 0 w 3635"/>
                    <a:gd name="T21" fmla="*/ 0 h 405"/>
                    <a:gd name="T22" fmla="*/ 0 w 3635"/>
                    <a:gd name="T23" fmla="*/ 0 h 405"/>
                    <a:gd name="T24" fmla="*/ 0 w 3635"/>
                    <a:gd name="T25" fmla="*/ 0 h 405"/>
                    <a:gd name="T26" fmla="*/ 0 w 3635"/>
                    <a:gd name="T27" fmla="*/ 0 h 405"/>
                    <a:gd name="T28" fmla="*/ 0 w 3635"/>
                    <a:gd name="T29" fmla="*/ 0 h 405"/>
                    <a:gd name="T30" fmla="*/ 0 w 3635"/>
                    <a:gd name="T31" fmla="*/ 0 h 405"/>
                    <a:gd name="T32" fmla="*/ 0 w 3635"/>
                    <a:gd name="T33" fmla="*/ 0 h 405"/>
                    <a:gd name="T34" fmla="*/ 0 w 3635"/>
                    <a:gd name="T35" fmla="*/ 0 h 405"/>
                    <a:gd name="T36" fmla="*/ 0 w 3635"/>
                    <a:gd name="T37" fmla="*/ 0 h 405"/>
                    <a:gd name="T38" fmla="*/ 0 w 3635"/>
                    <a:gd name="T39" fmla="*/ 0 h 405"/>
                    <a:gd name="T40" fmla="*/ 0 w 3635"/>
                    <a:gd name="T41" fmla="*/ 0 h 405"/>
                    <a:gd name="T42" fmla="*/ 0 w 3635"/>
                    <a:gd name="T43" fmla="*/ 0 h 405"/>
                    <a:gd name="T44" fmla="*/ 0 w 3635"/>
                    <a:gd name="T45" fmla="*/ 0 h 405"/>
                    <a:gd name="T46" fmla="*/ 0 w 3635"/>
                    <a:gd name="T47" fmla="*/ 0 h 405"/>
                    <a:gd name="T48" fmla="*/ 0 w 3635"/>
                    <a:gd name="T49" fmla="*/ 0 h 405"/>
                    <a:gd name="T50" fmla="*/ 0 w 3635"/>
                    <a:gd name="T51" fmla="*/ 0 h 405"/>
                    <a:gd name="T52" fmla="*/ 0 w 3635"/>
                    <a:gd name="T53" fmla="*/ 0 h 405"/>
                    <a:gd name="T54" fmla="*/ 0 w 3635"/>
                    <a:gd name="T55" fmla="*/ 0 h 405"/>
                    <a:gd name="T56" fmla="*/ 0 w 3635"/>
                    <a:gd name="T57" fmla="*/ 0 h 405"/>
                    <a:gd name="T58" fmla="*/ 0 w 3635"/>
                    <a:gd name="T59" fmla="*/ 0 h 405"/>
                    <a:gd name="T60" fmla="*/ 0 w 3635"/>
                    <a:gd name="T61" fmla="*/ 0 h 405"/>
                    <a:gd name="T62" fmla="*/ 0 w 3635"/>
                    <a:gd name="T63" fmla="*/ 0 h 405"/>
                    <a:gd name="T64" fmla="*/ 0 w 3635"/>
                    <a:gd name="T65" fmla="*/ 0 h 405"/>
                    <a:gd name="T66" fmla="*/ 0 w 3635"/>
                    <a:gd name="T67" fmla="*/ 0 h 405"/>
                    <a:gd name="T68" fmla="*/ 0 w 3635"/>
                    <a:gd name="T69" fmla="*/ 0 h 405"/>
                    <a:gd name="T70" fmla="*/ 0 w 3635"/>
                    <a:gd name="T71" fmla="*/ 0 h 405"/>
                    <a:gd name="T72" fmla="*/ 0 w 3635"/>
                    <a:gd name="T73" fmla="*/ 0 h 405"/>
                    <a:gd name="T74" fmla="*/ 0 w 3635"/>
                    <a:gd name="T75" fmla="*/ 0 h 405"/>
                    <a:gd name="T76" fmla="*/ 0 w 3635"/>
                    <a:gd name="T77" fmla="*/ 0 h 405"/>
                    <a:gd name="T78" fmla="*/ 0 w 3635"/>
                    <a:gd name="T79" fmla="*/ 0 h 405"/>
                    <a:gd name="T80" fmla="*/ 0 w 3635"/>
                    <a:gd name="T81" fmla="*/ 0 h 405"/>
                    <a:gd name="T82" fmla="*/ 0 w 3635"/>
                    <a:gd name="T83" fmla="*/ 0 h 405"/>
                    <a:gd name="T84" fmla="*/ 0 w 3635"/>
                    <a:gd name="T85" fmla="*/ 0 h 405"/>
                    <a:gd name="T86" fmla="*/ 0 w 3635"/>
                    <a:gd name="T87" fmla="*/ 0 h 405"/>
                    <a:gd name="T88" fmla="*/ 0 w 3635"/>
                    <a:gd name="T89" fmla="*/ 0 h 405"/>
                    <a:gd name="T90" fmla="*/ 0 w 3635"/>
                    <a:gd name="T91" fmla="*/ 0 h 405"/>
                    <a:gd name="T92" fmla="*/ 0 w 3635"/>
                    <a:gd name="T93" fmla="*/ 0 h 405"/>
                    <a:gd name="T94" fmla="*/ 0 w 3635"/>
                    <a:gd name="T95" fmla="*/ 0 h 405"/>
                    <a:gd name="T96" fmla="*/ 0 w 3635"/>
                    <a:gd name="T97" fmla="*/ 0 h 405"/>
                    <a:gd name="T98" fmla="*/ 0 w 3635"/>
                    <a:gd name="T99" fmla="*/ 0 h 405"/>
                    <a:gd name="T100" fmla="*/ 0 w 3635"/>
                    <a:gd name="T101" fmla="*/ 0 h 405"/>
                    <a:gd name="T102" fmla="*/ 0 w 3635"/>
                    <a:gd name="T103" fmla="*/ 0 h 405"/>
                    <a:gd name="T104" fmla="*/ 0 w 3635"/>
                    <a:gd name="T105" fmla="*/ 0 h 405"/>
                    <a:gd name="T106" fmla="*/ 0 w 3635"/>
                    <a:gd name="T107" fmla="*/ 0 h 405"/>
                    <a:gd name="T108" fmla="*/ 0 w 3635"/>
                    <a:gd name="T109" fmla="*/ 0 h 405"/>
                    <a:gd name="T110" fmla="*/ 0 w 3635"/>
                    <a:gd name="T111" fmla="*/ 0 h 40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635" h="405">
                      <a:moveTo>
                        <a:pt x="3635" y="202"/>
                      </a:moveTo>
                      <a:lnTo>
                        <a:pt x="3632" y="213"/>
                      </a:lnTo>
                      <a:lnTo>
                        <a:pt x="3625" y="224"/>
                      </a:lnTo>
                      <a:lnTo>
                        <a:pt x="3613" y="234"/>
                      </a:lnTo>
                      <a:lnTo>
                        <a:pt x="3597" y="243"/>
                      </a:lnTo>
                      <a:lnTo>
                        <a:pt x="3577" y="253"/>
                      </a:lnTo>
                      <a:lnTo>
                        <a:pt x="3553" y="263"/>
                      </a:lnTo>
                      <a:lnTo>
                        <a:pt x="3524" y="272"/>
                      </a:lnTo>
                      <a:lnTo>
                        <a:pt x="3491" y="281"/>
                      </a:lnTo>
                      <a:lnTo>
                        <a:pt x="3455" y="290"/>
                      </a:lnTo>
                      <a:lnTo>
                        <a:pt x="3415" y="299"/>
                      </a:lnTo>
                      <a:lnTo>
                        <a:pt x="3372" y="307"/>
                      </a:lnTo>
                      <a:lnTo>
                        <a:pt x="3324" y="315"/>
                      </a:lnTo>
                      <a:lnTo>
                        <a:pt x="3273" y="323"/>
                      </a:lnTo>
                      <a:lnTo>
                        <a:pt x="3220" y="331"/>
                      </a:lnTo>
                      <a:lnTo>
                        <a:pt x="3162" y="338"/>
                      </a:lnTo>
                      <a:lnTo>
                        <a:pt x="3102" y="345"/>
                      </a:lnTo>
                      <a:lnTo>
                        <a:pt x="3039" y="352"/>
                      </a:lnTo>
                      <a:lnTo>
                        <a:pt x="2973" y="359"/>
                      </a:lnTo>
                      <a:lnTo>
                        <a:pt x="2904" y="365"/>
                      </a:lnTo>
                      <a:lnTo>
                        <a:pt x="2833" y="370"/>
                      </a:lnTo>
                      <a:lnTo>
                        <a:pt x="2759" y="376"/>
                      </a:lnTo>
                      <a:lnTo>
                        <a:pt x="2684" y="380"/>
                      </a:lnTo>
                      <a:lnTo>
                        <a:pt x="2605" y="385"/>
                      </a:lnTo>
                      <a:lnTo>
                        <a:pt x="2525" y="389"/>
                      </a:lnTo>
                      <a:lnTo>
                        <a:pt x="2357" y="396"/>
                      </a:lnTo>
                      <a:lnTo>
                        <a:pt x="2183" y="400"/>
                      </a:lnTo>
                      <a:lnTo>
                        <a:pt x="2094" y="402"/>
                      </a:lnTo>
                      <a:lnTo>
                        <a:pt x="2003" y="404"/>
                      </a:lnTo>
                      <a:lnTo>
                        <a:pt x="1910" y="404"/>
                      </a:lnTo>
                      <a:lnTo>
                        <a:pt x="1818" y="405"/>
                      </a:lnTo>
                      <a:lnTo>
                        <a:pt x="1724" y="404"/>
                      </a:lnTo>
                      <a:lnTo>
                        <a:pt x="1631" y="404"/>
                      </a:lnTo>
                      <a:lnTo>
                        <a:pt x="1541" y="402"/>
                      </a:lnTo>
                      <a:lnTo>
                        <a:pt x="1451" y="400"/>
                      </a:lnTo>
                      <a:lnTo>
                        <a:pt x="1277" y="396"/>
                      </a:lnTo>
                      <a:lnTo>
                        <a:pt x="1110" y="389"/>
                      </a:lnTo>
                      <a:lnTo>
                        <a:pt x="1029" y="385"/>
                      </a:lnTo>
                      <a:lnTo>
                        <a:pt x="951" y="380"/>
                      </a:lnTo>
                      <a:lnTo>
                        <a:pt x="875" y="376"/>
                      </a:lnTo>
                      <a:lnTo>
                        <a:pt x="801" y="370"/>
                      </a:lnTo>
                      <a:lnTo>
                        <a:pt x="730" y="365"/>
                      </a:lnTo>
                      <a:lnTo>
                        <a:pt x="661" y="359"/>
                      </a:lnTo>
                      <a:lnTo>
                        <a:pt x="595" y="352"/>
                      </a:lnTo>
                      <a:lnTo>
                        <a:pt x="533" y="345"/>
                      </a:lnTo>
                      <a:lnTo>
                        <a:pt x="472" y="338"/>
                      </a:lnTo>
                      <a:lnTo>
                        <a:pt x="415" y="331"/>
                      </a:lnTo>
                      <a:lnTo>
                        <a:pt x="361" y="323"/>
                      </a:lnTo>
                      <a:lnTo>
                        <a:pt x="310" y="315"/>
                      </a:lnTo>
                      <a:lnTo>
                        <a:pt x="263" y="307"/>
                      </a:lnTo>
                      <a:lnTo>
                        <a:pt x="219" y="299"/>
                      </a:lnTo>
                      <a:lnTo>
                        <a:pt x="179" y="290"/>
                      </a:lnTo>
                      <a:lnTo>
                        <a:pt x="143" y="281"/>
                      </a:lnTo>
                      <a:lnTo>
                        <a:pt x="111" y="272"/>
                      </a:lnTo>
                      <a:lnTo>
                        <a:pt x="81" y="263"/>
                      </a:lnTo>
                      <a:lnTo>
                        <a:pt x="57" y="253"/>
                      </a:lnTo>
                      <a:lnTo>
                        <a:pt x="37" y="243"/>
                      </a:lnTo>
                      <a:lnTo>
                        <a:pt x="21" y="234"/>
                      </a:lnTo>
                      <a:lnTo>
                        <a:pt x="9" y="224"/>
                      </a:lnTo>
                      <a:lnTo>
                        <a:pt x="3" y="213"/>
                      </a:lnTo>
                      <a:lnTo>
                        <a:pt x="0" y="202"/>
                      </a:lnTo>
                      <a:lnTo>
                        <a:pt x="3" y="192"/>
                      </a:lnTo>
                      <a:lnTo>
                        <a:pt x="9" y="182"/>
                      </a:lnTo>
                      <a:lnTo>
                        <a:pt x="21" y="172"/>
                      </a:lnTo>
                      <a:lnTo>
                        <a:pt x="37" y="162"/>
                      </a:lnTo>
                      <a:lnTo>
                        <a:pt x="57" y="152"/>
                      </a:lnTo>
                      <a:lnTo>
                        <a:pt x="81" y="142"/>
                      </a:lnTo>
                      <a:lnTo>
                        <a:pt x="111" y="133"/>
                      </a:lnTo>
                      <a:lnTo>
                        <a:pt x="143" y="124"/>
                      </a:lnTo>
                      <a:lnTo>
                        <a:pt x="179" y="115"/>
                      </a:lnTo>
                      <a:lnTo>
                        <a:pt x="219" y="106"/>
                      </a:lnTo>
                      <a:lnTo>
                        <a:pt x="263" y="98"/>
                      </a:lnTo>
                      <a:lnTo>
                        <a:pt x="310" y="90"/>
                      </a:lnTo>
                      <a:lnTo>
                        <a:pt x="361" y="82"/>
                      </a:lnTo>
                      <a:lnTo>
                        <a:pt x="415" y="73"/>
                      </a:lnTo>
                      <a:lnTo>
                        <a:pt x="472" y="66"/>
                      </a:lnTo>
                      <a:lnTo>
                        <a:pt x="533" y="59"/>
                      </a:lnTo>
                      <a:lnTo>
                        <a:pt x="595" y="53"/>
                      </a:lnTo>
                      <a:lnTo>
                        <a:pt x="661" y="46"/>
                      </a:lnTo>
                      <a:lnTo>
                        <a:pt x="730" y="40"/>
                      </a:lnTo>
                      <a:lnTo>
                        <a:pt x="801" y="35"/>
                      </a:lnTo>
                      <a:lnTo>
                        <a:pt x="951" y="25"/>
                      </a:lnTo>
                      <a:lnTo>
                        <a:pt x="1110" y="16"/>
                      </a:lnTo>
                      <a:lnTo>
                        <a:pt x="1277" y="10"/>
                      </a:lnTo>
                      <a:lnTo>
                        <a:pt x="1451" y="5"/>
                      </a:lnTo>
                      <a:lnTo>
                        <a:pt x="1631" y="2"/>
                      </a:lnTo>
                      <a:lnTo>
                        <a:pt x="1818" y="0"/>
                      </a:lnTo>
                      <a:lnTo>
                        <a:pt x="2003" y="2"/>
                      </a:lnTo>
                      <a:lnTo>
                        <a:pt x="2183" y="5"/>
                      </a:lnTo>
                      <a:lnTo>
                        <a:pt x="2357" y="10"/>
                      </a:lnTo>
                      <a:lnTo>
                        <a:pt x="2525" y="16"/>
                      </a:lnTo>
                      <a:lnTo>
                        <a:pt x="2684" y="25"/>
                      </a:lnTo>
                      <a:lnTo>
                        <a:pt x="2833" y="35"/>
                      </a:lnTo>
                      <a:lnTo>
                        <a:pt x="2904" y="40"/>
                      </a:lnTo>
                      <a:lnTo>
                        <a:pt x="2973" y="46"/>
                      </a:lnTo>
                      <a:lnTo>
                        <a:pt x="3039" y="53"/>
                      </a:lnTo>
                      <a:lnTo>
                        <a:pt x="3102" y="59"/>
                      </a:lnTo>
                      <a:lnTo>
                        <a:pt x="3162" y="66"/>
                      </a:lnTo>
                      <a:lnTo>
                        <a:pt x="3220" y="73"/>
                      </a:lnTo>
                      <a:lnTo>
                        <a:pt x="3273" y="82"/>
                      </a:lnTo>
                      <a:lnTo>
                        <a:pt x="3324" y="90"/>
                      </a:lnTo>
                      <a:lnTo>
                        <a:pt x="3372" y="98"/>
                      </a:lnTo>
                      <a:lnTo>
                        <a:pt x="3415" y="106"/>
                      </a:lnTo>
                      <a:lnTo>
                        <a:pt x="3455" y="115"/>
                      </a:lnTo>
                      <a:lnTo>
                        <a:pt x="3491" y="124"/>
                      </a:lnTo>
                      <a:lnTo>
                        <a:pt x="3524" y="133"/>
                      </a:lnTo>
                      <a:lnTo>
                        <a:pt x="3553" y="142"/>
                      </a:lnTo>
                      <a:lnTo>
                        <a:pt x="3577" y="152"/>
                      </a:lnTo>
                      <a:lnTo>
                        <a:pt x="3597" y="162"/>
                      </a:lnTo>
                      <a:lnTo>
                        <a:pt x="3613" y="172"/>
                      </a:lnTo>
                      <a:lnTo>
                        <a:pt x="3625" y="182"/>
                      </a:lnTo>
                      <a:lnTo>
                        <a:pt x="3632" y="192"/>
                      </a:lnTo>
                      <a:lnTo>
                        <a:pt x="3635" y="202"/>
                      </a:lnTo>
                      <a:close/>
                    </a:path>
                  </a:pathLst>
                </a:custGeom>
                <a:solidFill>
                  <a:srgbClr val="6666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3" name="Freeform 318"/>
                <p:cNvSpPr>
                  <a:spLocks/>
                </p:cNvSpPr>
                <p:nvPr/>
              </p:nvSpPr>
              <p:spPr bwMode="auto">
                <a:xfrm>
                  <a:off x="2262" y="2991"/>
                  <a:ext cx="126" cy="50"/>
                </a:xfrm>
                <a:custGeom>
                  <a:avLst/>
                  <a:gdLst>
                    <a:gd name="T0" fmla="*/ 0 w 1765"/>
                    <a:gd name="T1" fmla="*/ 0 h 694"/>
                    <a:gd name="T2" fmla="*/ 0 w 1765"/>
                    <a:gd name="T3" fmla="*/ 0 h 694"/>
                    <a:gd name="T4" fmla="*/ 0 w 1765"/>
                    <a:gd name="T5" fmla="*/ 0 h 694"/>
                    <a:gd name="T6" fmla="*/ 0 w 1765"/>
                    <a:gd name="T7" fmla="*/ 0 h 694"/>
                    <a:gd name="T8" fmla="*/ 0 w 1765"/>
                    <a:gd name="T9" fmla="*/ 0 h 694"/>
                    <a:gd name="T10" fmla="*/ 0 w 1765"/>
                    <a:gd name="T11" fmla="*/ 0 h 694"/>
                    <a:gd name="T12" fmla="*/ 0 w 1765"/>
                    <a:gd name="T13" fmla="*/ 0 h 694"/>
                    <a:gd name="T14" fmla="*/ 0 w 1765"/>
                    <a:gd name="T15" fmla="*/ 0 h 694"/>
                    <a:gd name="T16" fmla="*/ 0 w 1765"/>
                    <a:gd name="T17" fmla="*/ 0 h 694"/>
                    <a:gd name="T18" fmla="*/ 0 w 1765"/>
                    <a:gd name="T19" fmla="*/ 0 h 694"/>
                    <a:gd name="T20" fmla="*/ 0 w 1765"/>
                    <a:gd name="T21" fmla="*/ 0 h 694"/>
                    <a:gd name="T22" fmla="*/ 0 w 1765"/>
                    <a:gd name="T23" fmla="*/ 0 h 694"/>
                    <a:gd name="T24" fmla="*/ 0 w 1765"/>
                    <a:gd name="T25" fmla="*/ 0 h 694"/>
                    <a:gd name="T26" fmla="*/ 0 w 1765"/>
                    <a:gd name="T27" fmla="*/ 0 h 694"/>
                    <a:gd name="T28" fmla="*/ 0 w 1765"/>
                    <a:gd name="T29" fmla="*/ 0 h 694"/>
                    <a:gd name="T30" fmla="*/ 0 w 1765"/>
                    <a:gd name="T31" fmla="*/ 0 h 694"/>
                    <a:gd name="T32" fmla="*/ 0 w 1765"/>
                    <a:gd name="T33" fmla="*/ 0 h 694"/>
                    <a:gd name="T34" fmla="*/ 0 w 1765"/>
                    <a:gd name="T35" fmla="*/ 0 h 694"/>
                    <a:gd name="T36" fmla="*/ 0 w 1765"/>
                    <a:gd name="T37" fmla="*/ 0 h 694"/>
                    <a:gd name="T38" fmla="*/ 0 w 1765"/>
                    <a:gd name="T39" fmla="*/ 0 h 694"/>
                    <a:gd name="T40" fmla="*/ 0 w 1765"/>
                    <a:gd name="T41" fmla="*/ 0 h 694"/>
                    <a:gd name="T42" fmla="*/ 0 w 1765"/>
                    <a:gd name="T43" fmla="*/ 0 h 694"/>
                    <a:gd name="T44" fmla="*/ 0 w 1765"/>
                    <a:gd name="T45" fmla="*/ 0 h 694"/>
                    <a:gd name="T46" fmla="*/ 0 w 1765"/>
                    <a:gd name="T47" fmla="*/ 0 h 694"/>
                    <a:gd name="T48" fmla="*/ 0 w 1765"/>
                    <a:gd name="T49" fmla="*/ 0 h 694"/>
                    <a:gd name="T50" fmla="*/ 0 w 1765"/>
                    <a:gd name="T51" fmla="*/ 0 h 694"/>
                    <a:gd name="T52" fmla="*/ 0 w 1765"/>
                    <a:gd name="T53" fmla="*/ 0 h 694"/>
                    <a:gd name="T54" fmla="*/ 0 w 1765"/>
                    <a:gd name="T55" fmla="*/ 0 h 694"/>
                    <a:gd name="T56" fmla="*/ 0 w 1765"/>
                    <a:gd name="T57" fmla="*/ 0 h 694"/>
                    <a:gd name="T58" fmla="*/ 0 w 1765"/>
                    <a:gd name="T59" fmla="*/ 0 h 694"/>
                    <a:gd name="T60" fmla="*/ 0 w 1765"/>
                    <a:gd name="T61" fmla="*/ 0 h 694"/>
                    <a:gd name="T62" fmla="*/ 0 w 1765"/>
                    <a:gd name="T63" fmla="*/ 0 h 694"/>
                    <a:gd name="T64" fmla="*/ 0 w 1765"/>
                    <a:gd name="T65" fmla="*/ 0 h 6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765" h="694">
                      <a:moveTo>
                        <a:pt x="981" y="0"/>
                      </a:moveTo>
                      <a:lnTo>
                        <a:pt x="999" y="5"/>
                      </a:lnTo>
                      <a:lnTo>
                        <a:pt x="1048" y="18"/>
                      </a:lnTo>
                      <a:lnTo>
                        <a:pt x="1082" y="28"/>
                      </a:lnTo>
                      <a:lnTo>
                        <a:pt x="1123" y="41"/>
                      </a:lnTo>
                      <a:lnTo>
                        <a:pt x="1167" y="55"/>
                      </a:lnTo>
                      <a:lnTo>
                        <a:pt x="1215" y="72"/>
                      </a:lnTo>
                      <a:lnTo>
                        <a:pt x="1266" y="91"/>
                      </a:lnTo>
                      <a:lnTo>
                        <a:pt x="1318" y="113"/>
                      </a:lnTo>
                      <a:lnTo>
                        <a:pt x="1372" y="137"/>
                      </a:lnTo>
                      <a:lnTo>
                        <a:pt x="1427" y="162"/>
                      </a:lnTo>
                      <a:lnTo>
                        <a:pt x="1453" y="176"/>
                      </a:lnTo>
                      <a:lnTo>
                        <a:pt x="1480" y="190"/>
                      </a:lnTo>
                      <a:lnTo>
                        <a:pt x="1506" y="205"/>
                      </a:lnTo>
                      <a:lnTo>
                        <a:pt x="1532" y="220"/>
                      </a:lnTo>
                      <a:lnTo>
                        <a:pt x="1558" y="236"/>
                      </a:lnTo>
                      <a:lnTo>
                        <a:pt x="1582" y="254"/>
                      </a:lnTo>
                      <a:lnTo>
                        <a:pt x="1606" y="271"/>
                      </a:lnTo>
                      <a:lnTo>
                        <a:pt x="1629" y="288"/>
                      </a:lnTo>
                      <a:lnTo>
                        <a:pt x="1651" y="307"/>
                      </a:lnTo>
                      <a:lnTo>
                        <a:pt x="1670" y="326"/>
                      </a:lnTo>
                      <a:lnTo>
                        <a:pt x="1689" y="346"/>
                      </a:lnTo>
                      <a:lnTo>
                        <a:pt x="1705" y="366"/>
                      </a:lnTo>
                      <a:lnTo>
                        <a:pt x="1718" y="388"/>
                      </a:lnTo>
                      <a:lnTo>
                        <a:pt x="1730" y="409"/>
                      </a:lnTo>
                      <a:lnTo>
                        <a:pt x="1740" y="430"/>
                      </a:lnTo>
                      <a:lnTo>
                        <a:pt x="1748" y="451"/>
                      </a:lnTo>
                      <a:lnTo>
                        <a:pt x="1754" y="472"/>
                      </a:lnTo>
                      <a:lnTo>
                        <a:pt x="1759" y="493"/>
                      </a:lnTo>
                      <a:lnTo>
                        <a:pt x="1763" y="515"/>
                      </a:lnTo>
                      <a:lnTo>
                        <a:pt x="1765" y="535"/>
                      </a:lnTo>
                      <a:lnTo>
                        <a:pt x="1765" y="556"/>
                      </a:lnTo>
                      <a:lnTo>
                        <a:pt x="1765" y="576"/>
                      </a:lnTo>
                      <a:lnTo>
                        <a:pt x="1763" y="595"/>
                      </a:lnTo>
                      <a:lnTo>
                        <a:pt x="1760" y="614"/>
                      </a:lnTo>
                      <a:lnTo>
                        <a:pt x="34" y="694"/>
                      </a:lnTo>
                      <a:lnTo>
                        <a:pt x="31" y="687"/>
                      </a:lnTo>
                      <a:lnTo>
                        <a:pt x="28" y="680"/>
                      </a:lnTo>
                      <a:lnTo>
                        <a:pt x="26" y="674"/>
                      </a:lnTo>
                      <a:lnTo>
                        <a:pt x="23" y="667"/>
                      </a:lnTo>
                      <a:lnTo>
                        <a:pt x="21" y="660"/>
                      </a:lnTo>
                      <a:lnTo>
                        <a:pt x="18" y="652"/>
                      </a:lnTo>
                      <a:lnTo>
                        <a:pt x="16" y="644"/>
                      </a:lnTo>
                      <a:lnTo>
                        <a:pt x="13" y="636"/>
                      </a:lnTo>
                      <a:lnTo>
                        <a:pt x="8" y="614"/>
                      </a:lnTo>
                      <a:lnTo>
                        <a:pt x="4" y="591"/>
                      </a:lnTo>
                      <a:lnTo>
                        <a:pt x="1" y="569"/>
                      </a:lnTo>
                      <a:lnTo>
                        <a:pt x="0" y="546"/>
                      </a:lnTo>
                      <a:lnTo>
                        <a:pt x="0" y="524"/>
                      </a:lnTo>
                      <a:lnTo>
                        <a:pt x="1" y="501"/>
                      </a:lnTo>
                      <a:lnTo>
                        <a:pt x="3" y="480"/>
                      </a:lnTo>
                      <a:lnTo>
                        <a:pt x="6" y="459"/>
                      </a:lnTo>
                      <a:lnTo>
                        <a:pt x="10" y="438"/>
                      </a:lnTo>
                      <a:lnTo>
                        <a:pt x="15" y="417"/>
                      </a:lnTo>
                      <a:lnTo>
                        <a:pt x="20" y="397"/>
                      </a:lnTo>
                      <a:lnTo>
                        <a:pt x="26" y="378"/>
                      </a:lnTo>
                      <a:lnTo>
                        <a:pt x="33" y="358"/>
                      </a:lnTo>
                      <a:lnTo>
                        <a:pt x="40" y="339"/>
                      </a:lnTo>
                      <a:lnTo>
                        <a:pt x="48" y="321"/>
                      </a:lnTo>
                      <a:lnTo>
                        <a:pt x="56" y="304"/>
                      </a:lnTo>
                      <a:lnTo>
                        <a:pt x="72" y="272"/>
                      </a:lnTo>
                      <a:lnTo>
                        <a:pt x="88" y="243"/>
                      </a:lnTo>
                      <a:lnTo>
                        <a:pt x="104" y="216"/>
                      </a:lnTo>
                      <a:lnTo>
                        <a:pt x="118" y="195"/>
                      </a:lnTo>
                      <a:lnTo>
                        <a:pt x="142" y="164"/>
                      </a:lnTo>
                      <a:lnTo>
                        <a:pt x="150" y="154"/>
                      </a:lnTo>
                      <a:lnTo>
                        <a:pt x="981" y="0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4" name="Freeform 319"/>
                <p:cNvSpPr>
                  <a:spLocks/>
                </p:cNvSpPr>
                <p:nvPr/>
              </p:nvSpPr>
              <p:spPr bwMode="auto">
                <a:xfrm>
                  <a:off x="2264" y="3035"/>
                  <a:ext cx="123" cy="16"/>
                </a:xfrm>
                <a:custGeom>
                  <a:avLst/>
                  <a:gdLst>
                    <a:gd name="T0" fmla="*/ 0 w 1726"/>
                    <a:gd name="T1" fmla="*/ 0 h 224"/>
                    <a:gd name="T2" fmla="*/ 0 w 1726"/>
                    <a:gd name="T3" fmla="*/ 0 h 224"/>
                    <a:gd name="T4" fmla="*/ 0 w 1726"/>
                    <a:gd name="T5" fmla="*/ 0 h 224"/>
                    <a:gd name="T6" fmla="*/ 0 w 1726"/>
                    <a:gd name="T7" fmla="*/ 0 h 224"/>
                    <a:gd name="T8" fmla="*/ 0 w 1726"/>
                    <a:gd name="T9" fmla="*/ 0 h 224"/>
                    <a:gd name="T10" fmla="*/ 0 w 1726"/>
                    <a:gd name="T11" fmla="*/ 0 h 224"/>
                    <a:gd name="T12" fmla="*/ 0 w 1726"/>
                    <a:gd name="T13" fmla="*/ 0 h 224"/>
                    <a:gd name="T14" fmla="*/ 0 w 1726"/>
                    <a:gd name="T15" fmla="*/ 0 h 224"/>
                    <a:gd name="T16" fmla="*/ 0 w 1726"/>
                    <a:gd name="T17" fmla="*/ 0 h 224"/>
                    <a:gd name="T18" fmla="*/ 0 w 1726"/>
                    <a:gd name="T19" fmla="*/ 0 h 224"/>
                    <a:gd name="T20" fmla="*/ 0 w 1726"/>
                    <a:gd name="T21" fmla="*/ 0 h 224"/>
                    <a:gd name="T22" fmla="*/ 0 w 1726"/>
                    <a:gd name="T23" fmla="*/ 0 h 224"/>
                    <a:gd name="T24" fmla="*/ 0 w 1726"/>
                    <a:gd name="T25" fmla="*/ 0 h 224"/>
                    <a:gd name="T26" fmla="*/ 0 w 1726"/>
                    <a:gd name="T27" fmla="*/ 0 h 224"/>
                    <a:gd name="T28" fmla="*/ 0 w 1726"/>
                    <a:gd name="T29" fmla="*/ 0 h 224"/>
                    <a:gd name="T30" fmla="*/ 0 w 1726"/>
                    <a:gd name="T31" fmla="*/ 0 h 224"/>
                    <a:gd name="T32" fmla="*/ 0 w 1726"/>
                    <a:gd name="T33" fmla="*/ 0 h 224"/>
                    <a:gd name="T34" fmla="*/ 0 w 1726"/>
                    <a:gd name="T35" fmla="*/ 0 h 224"/>
                    <a:gd name="T36" fmla="*/ 0 w 1726"/>
                    <a:gd name="T37" fmla="*/ 0 h 224"/>
                    <a:gd name="T38" fmla="*/ 0 w 1726"/>
                    <a:gd name="T39" fmla="*/ 0 h 224"/>
                    <a:gd name="T40" fmla="*/ 0 w 1726"/>
                    <a:gd name="T41" fmla="*/ 0 h 224"/>
                    <a:gd name="T42" fmla="*/ 0 w 1726"/>
                    <a:gd name="T43" fmla="*/ 0 h 224"/>
                    <a:gd name="T44" fmla="*/ 0 w 1726"/>
                    <a:gd name="T45" fmla="*/ 0 h 224"/>
                    <a:gd name="T46" fmla="*/ 0 w 1726"/>
                    <a:gd name="T47" fmla="*/ 0 h 224"/>
                    <a:gd name="T48" fmla="*/ 0 w 1726"/>
                    <a:gd name="T49" fmla="*/ 0 h 224"/>
                    <a:gd name="T50" fmla="*/ 0 w 1726"/>
                    <a:gd name="T51" fmla="*/ 0 h 224"/>
                    <a:gd name="T52" fmla="*/ 0 w 1726"/>
                    <a:gd name="T53" fmla="*/ 0 h 224"/>
                    <a:gd name="T54" fmla="*/ 0 w 1726"/>
                    <a:gd name="T55" fmla="*/ 0 h 224"/>
                    <a:gd name="T56" fmla="*/ 0 w 1726"/>
                    <a:gd name="T57" fmla="*/ 0 h 224"/>
                    <a:gd name="T58" fmla="*/ 0 w 1726"/>
                    <a:gd name="T59" fmla="*/ 0 h 224"/>
                    <a:gd name="T60" fmla="*/ 0 w 1726"/>
                    <a:gd name="T61" fmla="*/ 0 h 224"/>
                    <a:gd name="T62" fmla="*/ 0 w 1726"/>
                    <a:gd name="T63" fmla="*/ 0 h 224"/>
                    <a:gd name="T64" fmla="*/ 0 w 1726"/>
                    <a:gd name="T65" fmla="*/ 0 h 224"/>
                    <a:gd name="T66" fmla="*/ 0 w 1726"/>
                    <a:gd name="T67" fmla="*/ 0 h 224"/>
                    <a:gd name="T68" fmla="*/ 0 w 1726"/>
                    <a:gd name="T69" fmla="*/ 0 h 224"/>
                    <a:gd name="T70" fmla="*/ 0 w 1726"/>
                    <a:gd name="T71" fmla="*/ 0 h 224"/>
                    <a:gd name="T72" fmla="*/ 0 w 1726"/>
                    <a:gd name="T73" fmla="*/ 0 h 224"/>
                    <a:gd name="T74" fmla="*/ 0 w 1726"/>
                    <a:gd name="T75" fmla="*/ 0 h 224"/>
                    <a:gd name="T76" fmla="*/ 0 w 1726"/>
                    <a:gd name="T77" fmla="*/ 0 h 224"/>
                    <a:gd name="T78" fmla="*/ 0 w 1726"/>
                    <a:gd name="T79" fmla="*/ 0 h 224"/>
                    <a:gd name="T80" fmla="*/ 0 w 1726"/>
                    <a:gd name="T81" fmla="*/ 0 h 224"/>
                    <a:gd name="T82" fmla="*/ 0 w 1726"/>
                    <a:gd name="T83" fmla="*/ 0 h 224"/>
                    <a:gd name="T84" fmla="*/ 0 w 1726"/>
                    <a:gd name="T85" fmla="*/ 0 h 224"/>
                    <a:gd name="T86" fmla="*/ 0 w 1726"/>
                    <a:gd name="T87" fmla="*/ 0 h 224"/>
                    <a:gd name="T88" fmla="*/ 0 w 1726"/>
                    <a:gd name="T89" fmla="*/ 0 h 224"/>
                    <a:gd name="T90" fmla="*/ 0 w 1726"/>
                    <a:gd name="T91" fmla="*/ 0 h 224"/>
                    <a:gd name="T92" fmla="*/ 0 w 1726"/>
                    <a:gd name="T93" fmla="*/ 0 h 224"/>
                    <a:gd name="T94" fmla="*/ 0 w 1726"/>
                    <a:gd name="T95" fmla="*/ 0 h 224"/>
                    <a:gd name="T96" fmla="*/ 0 w 1726"/>
                    <a:gd name="T97" fmla="*/ 0 h 224"/>
                    <a:gd name="T98" fmla="*/ 0 w 1726"/>
                    <a:gd name="T99" fmla="*/ 0 h 22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726" h="224">
                      <a:moveTo>
                        <a:pt x="1726" y="0"/>
                      </a:moveTo>
                      <a:lnTo>
                        <a:pt x="1723" y="17"/>
                      </a:lnTo>
                      <a:lnTo>
                        <a:pt x="1719" y="34"/>
                      </a:lnTo>
                      <a:lnTo>
                        <a:pt x="1714" y="50"/>
                      </a:lnTo>
                      <a:lnTo>
                        <a:pt x="1709" y="65"/>
                      </a:lnTo>
                      <a:lnTo>
                        <a:pt x="1703" y="79"/>
                      </a:lnTo>
                      <a:lnTo>
                        <a:pt x="1696" y="92"/>
                      </a:lnTo>
                      <a:lnTo>
                        <a:pt x="1689" y="105"/>
                      </a:lnTo>
                      <a:lnTo>
                        <a:pt x="1682" y="116"/>
                      </a:lnTo>
                      <a:lnTo>
                        <a:pt x="1674" y="126"/>
                      </a:lnTo>
                      <a:lnTo>
                        <a:pt x="1666" y="135"/>
                      </a:lnTo>
                      <a:lnTo>
                        <a:pt x="1658" y="143"/>
                      </a:lnTo>
                      <a:lnTo>
                        <a:pt x="1650" y="150"/>
                      </a:lnTo>
                      <a:lnTo>
                        <a:pt x="1641" y="156"/>
                      </a:lnTo>
                      <a:lnTo>
                        <a:pt x="1633" y="160"/>
                      </a:lnTo>
                      <a:lnTo>
                        <a:pt x="1625" y="162"/>
                      </a:lnTo>
                      <a:lnTo>
                        <a:pt x="1617" y="164"/>
                      </a:lnTo>
                      <a:lnTo>
                        <a:pt x="1563" y="166"/>
                      </a:lnTo>
                      <a:lnTo>
                        <a:pt x="1471" y="171"/>
                      </a:lnTo>
                      <a:lnTo>
                        <a:pt x="1349" y="177"/>
                      </a:lnTo>
                      <a:lnTo>
                        <a:pt x="1206" y="183"/>
                      </a:lnTo>
                      <a:lnTo>
                        <a:pt x="1050" y="190"/>
                      </a:lnTo>
                      <a:lnTo>
                        <a:pt x="888" y="198"/>
                      </a:lnTo>
                      <a:lnTo>
                        <a:pt x="728" y="205"/>
                      </a:lnTo>
                      <a:lnTo>
                        <a:pt x="580" y="212"/>
                      </a:lnTo>
                      <a:lnTo>
                        <a:pt x="460" y="218"/>
                      </a:lnTo>
                      <a:lnTo>
                        <a:pt x="356" y="223"/>
                      </a:lnTo>
                      <a:lnTo>
                        <a:pt x="309" y="224"/>
                      </a:lnTo>
                      <a:lnTo>
                        <a:pt x="267" y="224"/>
                      </a:lnTo>
                      <a:lnTo>
                        <a:pt x="247" y="223"/>
                      </a:lnTo>
                      <a:lnTo>
                        <a:pt x="227" y="222"/>
                      </a:lnTo>
                      <a:lnTo>
                        <a:pt x="208" y="220"/>
                      </a:lnTo>
                      <a:lnTo>
                        <a:pt x="191" y="218"/>
                      </a:lnTo>
                      <a:lnTo>
                        <a:pt x="174" y="216"/>
                      </a:lnTo>
                      <a:lnTo>
                        <a:pt x="158" y="213"/>
                      </a:lnTo>
                      <a:lnTo>
                        <a:pt x="142" y="209"/>
                      </a:lnTo>
                      <a:lnTo>
                        <a:pt x="128" y="204"/>
                      </a:lnTo>
                      <a:lnTo>
                        <a:pt x="114" y="199"/>
                      </a:lnTo>
                      <a:lnTo>
                        <a:pt x="100" y="193"/>
                      </a:lnTo>
                      <a:lnTo>
                        <a:pt x="87" y="186"/>
                      </a:lnTo>
                      <a:lnTo>
                        <a:pt x="75" y="178"/>
                      </a:lnTo>
                      <a:lnTo>
                        <a:pt x="63" y="169"/>
                      </a:lnTo>
                      <a:lnTo>
                        <a:pt x="53" y="159"/>
                      </a:lnTo>
                      <a:lnTo>
                        <a:pt x="42" y="148"/>
                      </a:lnTo>
                      <a:lnTo>
                        <a:pt x="33" y="137"/>
                      </a:lnTo>
                      <a:lnTo>
                        <a:pt x="24" y="124"/>
                      </a:lnTo>
                      <a:lnTo>
                        <a:pt x="15" y="110"/>
                      </a:lnTo>
                      <a:lnTo>
                        <a:pt x="7" y="96"/>
                      </a:lnTo>
                      <a:lnTo>
                        <a:pt x="0" y="80"/>
                      </a:lnTo>
                      <a:lnTo>
                        <a:pt x="1726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5" name="Freeform 320"/>
                <p:cNvSpPr>
                  <a:spLocks/>
                </p:cNvSpPr>
                <p:nvPr/>
              </p:nvSpPr>
              <p:spPr bwMode="auto">
                <a:xfrm>
                  <a:off x="2084" y="2909"/>
                  <a:ext cx="51" cy="126"/>
                </a:xfrm>
                <a:custGeom>
                  <a:avLst/>
                  <a:gdLst>
                    <a:gd name="T0" fmla="*/ 0 w 714"/>
                    <a:gd name="T1" fmla="*/ 0 h 1767"/>
                    <a:gd name="T2" fmla="*/ 0 w 714"/>
                    <a:gd name="T3" fmla="*/ 0 h 1767"/>
                    <a:gd name="T4" fmla="*/ 0 w 714"/>
                    <a:gd name="T5" fmla="*/ 0 h 1767"/>
                    <a:gd name="T6" fmla="*/ 0 w 714"/>
                    <a:gd name="T7" fmla="*/ 0 h 1767"/>
                    <a:gd name="T8" fmla="*/ 0 w 714"/>
                    <a:gd name="T9" fmla="*/ 0 h 1767"/>
                    <a:gd name="T10" fmla="*/ 0 w 714"/>
                    <a:gd name="T11" fmla="*/ 0 h 1767"/>
                    <a:gd name="T12" fmla="*/ 0 w 714"/>
                    <a:gd name="T13" fmla="*/ 0 h 1767"/>
                    <a:gd name="T14" fmla="*/ 0 w 714"/>
                    <a:gd name="T15" fmla="*/ 0 h 1767"/>
                    <a:gd name="T16" fmla="*/ 0 w 714"/>
                    <a:gd name="T17" fmla="*/ 0 h 1767"/>
                    <a:gd name="T18" fmla="*/ 0 w 714"/>
                    <a:gd name="T19" fmla="*/ 0 h 1767"/>
                    <a:gd name="T20" fmla="*/ 0 w 714"/>
                    <a:gd name="T21" fmla="*/ 0 h 1767"/>
                    <a:gd name="T22" fmla="*/ 0 w 714"/>
                    <a:gd name="T23" fmla="*/ 0 h 1767"/>
                    <a:gd name="T24" fmla="*/ 0 w 714"/>
                    <a:gd name="T25" fmla="*/ 0 h 1767"/>
                    <a:gd name="T26" fmla="*/ 0 w 714"/>
                    <a:gd name="T27" fmla="*/ 0 h 1767"/>
                    <a:gd name="T28" fmla="*/ 0 w 714"/>
                    <a:gd name="T29" fmla="*/ 0 h 1767"/>
                    <a:gd name="T30" fmla="*/ 0 w 714"/>
                    <a:gd name="T31" fmla="*/ 0 h 1767"/>
                    <a:gd name="T32" fmla="*/ 0 w 714"/>
                    <a:gd name="T33" fmla="*/ 0 h 1767"/>
                    <a:gd name="T34" fmla="*/ 0 w 714"/>
                    <a:gd name="T35" fmla="*/ 0 h 1767"/>
                    <a:gd name="T36" fmla="*/ 0 w 714"/>
                    <a:gd name="T37" fmla="*/ 0 h 1767"/>
                    <a:gd name="T38" fmla="*/ 0 w 714"/>
                    <a:gd name="T39" fmla="*/ 0 h 1767"/>
                    <a:gd name="T40" fmla="*/ 0 w 714"/>
                    <a:gd name="T41" fmla="*/ 0 h 1767"/>
                    <a:gd name="T42" fmla="*/ 0 w 714"/>
                    <a:gd name="T43" fmla="*/ 0 h 1767"/>
                    <a:gd name="T44" fmla="*/ 0 w 714"/>
                    <a:gd name="T45" fmla="*/ 0 h 1767"/>
                    <a:gd name="T46" fmla="*/ 0 w 714"/>
                    <a:gd name="T47" fmla="*/ 0 h 1767"/>
                    <a:gd name="T48" fmla="*/ 0 w 714"/>
                    <a:gd name="T49" fmla="*/ 0 h 1767"/>
                    <a:gd name="T50" fmla="*/ 0 w 714"/>
                    <a:gd name="T51" fmla="*/ 0 h 1767"/>
                    <a:gd name="T52" fmla="*/ 0 w 714"/>
                    <a:gd name="T53" fmla="*/ 0 h 1767"/>
                    <a:gd name="T54" fmla="*/ 0 w 714"/>
                    <a:gd name="T55" fmla="*/ 0 h 1767"/>
                    <a:gd name="T56" fmla="*/ 0 w 714"/>
                    <a:gd name="T57" fmla="*/ 0 h 1767"/>
                    <a:gd name="T58" fmla="*/ 0 w 714"/>
                    <a:gd name="T59" fmla="*/ 0 h 1767"/>
                    <a:gd name="T60" fmla="*/ 0 w 714"/>
                    <a:gd name="T61" fmla="*/ 0 h 1767"/>
                    <a:gd name="T62" fmla="*/ 0 w 714"/>
                    <a:gd name="T63" fmla="*/ 0 h 176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714" h="1767">
                      <a:moveTo>
                        <a:pt x="714" y="969"/>
                      </a:moveTo>
                      <a:lnTo>
                        <a:pt x="710" y="987"/>
                      </a:lnTo>
                      <a:lnTo>
                        <a:pt x="697" y="1038"/>
                      </a:lnTo>
                      <a:lnTo>
                        <a:pt x="688" y="1072"/>
                      </a:lnTo>
                      <a:lnTo>
                        <a:pt x="677" y="1112"/>
                      </a:lnTo>
                      <a:lnTo>
                        <a:pt x="663" y="1157"/>
                      </a:lnTo>
                      <a:lnTo>
                        <a:pt x="647" y="1205"/>
                      </a:lnTo>
                      <a:lnTo>
                        <a:pt x="628" y="1256"/>
                      </a:lnTo>
                      <a:lnTo>
                        <a:pt x="608" y="1310"/>
                      </a:lnTo>
                      <a:lnTo>
                        <a:pt x="586" y="1364"/>
                      </a:lnTo>
                      <a:lnTo>
                        <a:pt x="561" y="1419"/>
                      </a:lnTo>
                      <a:lnTo>
                        <a:pt x="548" y="1446"/>
                      </a:lnTo>
                      <a:lnTo>
                        <a:pt x="535" y="1473"/>
                      </a:lnTo>
                      <a:lnTo>
                        <a:pt x="521" y="1500"/>
                      </a:lnTo>
                      <a:lnTo>
                        <a:pt x="506" y="1526"/>
                      </a:lnTo>
                      <a:lnTo>
                        <a:pt x="489" y="1552"/>
                      </a:lnTo>
                      <a:lnTo>
                        <a:pt x="474" y="1577"/>
                      </a:lnTo>
                      <a:lnTo>
                        <a:pt x="457" y="1601"/>
                      </a:lnTo>
                      <a:lnTo>
                        <a:pt x="440" y="1624"/>
                      </a:lnTo>
                      <a:lnTo>
                        <a:pt x="422" y="1646"/>
                      </a:lnTo>
                      <a:lnTo>
                        <a:pt x="403" y="1667"/>
                      </a:lnTo>
                      <a:lnTo>
                        <a:pt x="383" y="1686"/>
                      </a:lnTo>
                      <a:lnTo>
                        <a:pt x="364" y="1702"/>
                      </a:lnTo>
                      <a:lnTo>
                        <a:pt x="342" y="1716"/>
                      </a:lnTo>
                      <a:lnTo>
                        <a:pt x="322" y="1728"/>
                      </a:lnTo>
                      <a:lnTo>
                        <a:pt x="301" y="1738"/>
                      </a:lnTo>
                      <a:lnTo>
                        <a:pt x="280" y="1747"/>
                      </a:lnTo>
                      <a:lnTo>
                        <a:pt x="259" y="1754"/>
                      </a:lnTo>
                      <a:lnTo>
                        <a:pt x="238" y="1759"/>
                      </a:lnTo>
                      <a:lnTo>
                        <a:pt x="218" y="1763"/>
                      </a:lnTo>
                      <a:lnTo>
                        <a:pt x="196" y="1765"/>
                      </a:lnTo>
                      <a:lnTo>
                        <a:pt x="176" y="1767"/>
                      </a:lnTo>
                      <a:lnTo>
                        <a:pt x="156" y="1767"/>
                      </a:lnTo>
                      <a:lnTo>
                        <a:pt x="136" y="1765"/>
                      </a:lnTo>
                      <a:lnTo>
                        <a:pt x="117" y="1763"/>
                      </a:lnTo>
                      <a:lnTo>
                        <a:pt x="0" y="37"/>
                      </a:lnTo>
                      <a:lnTo>
                        <a:pt x="6" y="35"/>
                      </a:lnTo>
                      <a:lnTo>
                        <a:pt x="13" y="32"/>
                      </a:lnTo>
                      <a:lnTo>
                        <a:pt x="19" y="29"/>
                      </a:lnTo>
                      <a:lnTo>
                        <a:pt x="26" y="26"/>
                      </a:lnTo>
                      <a:lnTo>
                        <a:pt x="33" y="24"/>
                      </a:lnTo>
                      <a:lnTo>
                        <a:pt x="41" y="21"/>
                      </a:lnTo>
                      <a:lnTo>
                        <a:pt x="48" y="18"/>
                      </a:lnTo>
                      <a:lnTo>
                        <a:pt x="56" y="16"/>
                      </a:lnTo>
                      <a:lnTo>
                        <a:pt x="79" y="10"/>
                      </a:lnTo>
                      <a:lnTo>
                        <a:pt x="102" y="5"/>
                      </a:lnTo>
                      <a:lnTo>
                        <a:pt x="124" y="2"/>
                      </a:lnTo>
                      <a:lnTo>
                        <a:pt x="146" y="0"/>
                      </a:lnTo>
                      <a:lnTo>
                        <a:pt x="168" y="0"/>
                      </a:lnTo>
                      <a:lnTo>
                        <a:pt x="190" y="0"/>
                      </a:lnTo>
                      <a:lnTo>
                        <a:pt x="213" y="2"/>
                      </a:lnTo>
                      <a:lnTo>
                        <a:pt x="234" y="4"/>
                      </a:lnTo>
                      <a:lnTo>
                        <a:pt x="255" y="8"/>
                      </a:lnTo>
                      <a:lnTo>
                        <a:pt x="276" y="12"/>
                      </a:lnTo>
                      <a:lnTo>
                        <a:pt x="296" y="17"/>
                      </a:lnTo>
                      <a:lnTo>
                        <a:pt x="316" y="23"/>
                      </a:lnTo>
                      <a:lnTo>
                        <a:pt x="354" y="36"/>
                      </a:lnTo>
                      <a:lnTo>
                        <a:pt x="390" y="52"/>
                      </a:lnTo>
                      <a:lnTo>
                        <a:pt x="422" y="67"/>
                      </a:lnTo>
                      <a:lnTo>
                        <a:pt x="452" y="83"/>
                      </a:lnTo>
                      <a:lnTo>
                        <a:pt x="477" y="98"/>
                      </a:lnTo>
                      <a:lnTo>
                        <a:pt x="500" y="112"/>
                      </a:lnTo>
                      <a:lnTo>
                        <a:pt x="531" y="134"/>
                      </a:lnTo>
                      <a:lnTo>
                        <a:pt x="542" y="142"/>
                      </a:lnTo>
                      <a:lnTo>
                        <a:pt x="714" y="969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6" name="Freeform 321"/>
                <p:cNvSpPr>
                  <a:spLocks/>
                </p:cNvSpPr>
                <p:nvPr/>
              </p:nvSpPr>
              <p:spPr bwMode="auto">
                <a:xfrm>
                  <a:off x="2074" y="2911"/>
                  <a:ext cx="19" cy="124"/>
                </a:xfrm>
                <a:custGeom>
                  <a:avLst/>
                  <a:gdLst>
                    <a:gd name="T0" fmla="*/ 0 w 256"/>
                    <a:gd name="T1" fmla="*/ 0 h 1726"/>
                    <a:gd name="T2" fmla="*/ 0 w 256"/>
                    <a:gd name="T3" fmla="*/ 0 h 1726"/>
                    <a:gd name="T4" fmla="*/ 0 w 256"/>
                    <a:gd name="T5" fmla="*/ 0 h 1726"/>
                    <a:gd name="T6" fmla="*/ 0 w 256"/>
                    <a:gd name="T7" fmla="*/ 0 h 1726"/>
                    <a:gd name="T8" fmla="*/ 0 w 256"/>
                    <a:gd name="T9" fmla="*/ 0 h 1726"/>
                    <a:gd name="T10" fmla="*/ 0 w 256"/>
                    <a:gd name="T11" fmla="*/ 0 h 1726"/>
                    <a:gd name="T12" fmla="*/ 0 w 256"/>
                    <a:gd name="T13" fmla="*/ 0 h 1726"/>
                    <a:gd name="T14" fmla="*/ 0 w 256"/>
                    <a:gd name="T15" fmla="*/ 0 h 1726"/>
                    <a:gd name="T16" fmla="*/ 0 w 256"/>
                    <a:gd name="T17" fmla="*/ 0 h 1726"/>
                    <a:gd name="T18" fmla="*/ 0 w 256"/>
                    <a:gd name="T19" fmla="*/ 0 h 1726"/>
                    <a:gd name="T20" fmla="*/ 0 w 256"/>
                    <a:gd name="T21" fmla="*/ 0 h 1726"/>
                    <a:gd name="T22" fmla="*/ 0 w 256"/>
                    <a:gd name="T23" fmla="*/ 0 h 1726"/>
                    <a:gd name="T24" fmla="*/ 0 w 256"/>
                    <a:gd name="T25" fmla="*/ 0 h 1726"/>
                    <a:gd name="T26" fmla="*/ 0 w 256"/>
                    <a:gd name="T27" fmla="*/ 0 h 1726"/>
                    <a:gd name="T28" fmla="*/ 0 w 256"/>
                    <a:gd name="T29" fmla="*/ 0 h 1726"/>
                    <a:gd name="T30" fmla="*/ 0 w 256"/>
                    <a:gd name="T31" fmla="*/ 0 h 1726"/>
                    <a:gd name="T32" fmla="*/ 0 w 256"/>
                    <a:gd name="T33" fmla="*/ 0 h 1726"/>
                    <a:gd name="T34" fmla="*/ 0 w 256"/>
                    <a:gd name="T35" fmla="*/ 0 h 1726"/>
                    <a:gd name="T36" fmla="*/ 0 w 256"/>
                    <a:gd name="T37" fmla="*/ 0 h 1726"/>
                    <a:gd name="T38" fmla="*/ 0 w 256"/>
                    <a:gd name="T39" fmla="*/ 0 h 1726"/>
                    <a:gd name="T40" fmla="*/ 0 w 256"/>
                    <a:gd name="T41" fmla="*/ 0 h 1726"/>
                    <a:gd name="T42" fmla="*/ 0 w 256"/>
                    <a:gd name="T43" fmla="*/ 0 h 1726"/>
                    <a:gd name="T44" fmla="*/ 0 w 256"/>
                    <a:gd name="T45" fmla="*/ 0 h 1726"/>
                    <a:gd name="T46" fmla="*/ 0 w 256"/>
                    <a:gd name="T47" fmla="*/ 0 h 1726"/>
                    <a:gd name="T48" fmla="*/ 0 w 256"/>
                    <a:gd name="T49" fmla="*/ 0 h 1726"/>
                    <a:gd name="T50" fmla="*/ 0 w 256"/>
                    <a:gd name="T51" fmla="*/ 0 h 1726"/>
                    <a:gd name="T52" fmla="*/ 0 w 256"/>
                    <a:gd name="T53" fmla="*/ 0 h 1726"/>
                    <a:gd name="T54" fmla="*/ 0 w 256"/>
                    <a:gd name="T55" fmla="*/ 0 h 1726"/>
                    <a:gd name="T56" fmla="*/ 0 w 256"/>
                    <a:gd name="T57" fmla="*/ 0 h 1726"/>
                    <a:gd name="T58" fmla="*/ 0 w 256"/>
                    <a:gd name="T59" fmla="*/ 0 h 1726"/>
                    <a:gd name="T60" fmla="*/ 0 w 256"/>
                    <a:gd name="T61" fmla="*/ 0 h 1726"/>
                    <a:gd name="T62" fmla="*/ 0 w 256"/>
                    <a:gd name="T63" fmla="*/ 0 h 1726"/>
                    <a:gd name="T64" fmla="*/ 0 w 256"/>
                    <a:gd name="T65" fmla="*/ 0 h 1726"/>
                    <a:gd name="T66" fmla="*/ 0 w 256"/>
                    <a:gd name="T67" fmla="*/ 0 h 1726"/>
                    <a:gd name="T68" fmla="*/ 0 w 256"/>
                    <a:gd name="T69" fmla="*/ 0 h 1726"/>
                    <a:gd name="T70" fmla="*/ 0 w 256"/>
                    <a:gd name="T71" fmla="*/ 0 h 1726"/>
                    <a:gd name="T72" fmla="*/ 0 w 256"/>
                    <a:gd name="T73" fmla="*/ 0 h 1726"/>
                    <a:gd name="T74" fmla="*/ 0 w 256"/>
                    <a:gd name="T75" fmla="*/ 0 h 1726"/>
                    <a:gd name="T76" fmla="*/ 0 w 256"/>
                    <a:gd name="T77" fmla="*/ 0 h 1726"/>
                    <a:gd name="T78" fmla="*/ 0 w 256"/>
                    <a:gd name="T79" fmla="*/ 0 h 1726"/>
                    <a:gd name="T80" fmla="*/ 0 w 256"/>
                    <a:gd name="T81" fmla="*/ 0 h 1726"/>
                    <a:gd name="T82" fmla="*/ 0 w 256"/>
                    <a:gd name="T83" fmla="*/ 0 h 1726"/>
                    <a:gd name="T84" fmla="*/ 0 w 256"/>
                    <a:gd name="T85" fmla="*/ 0 h 1726"/>
                    <a:gd name="T86" fmla="*/ 0 w 256"/>
                    <a:gd name="T87" fmla="*/ 0 h 1726"/>
                    <a:gd name="T88" fmla="*/ 0 w 256"/>
                    <a:gd name="T89" fmla="*/ 0 h 1726"/>
                    <a:gd name="T90" fmla="*/ 0 w 256"/>
                    <a:gd name="T91" fmla="*/ 0 h 1726"/>
                    <a:gd name="T92" fmla="*/ 0 w 256"/>
                    <a:gd name="T93" fmla="*/ 0 h 1726"/>
                    <a:gd name="T94" fmla="*/ 0 w 256"/>
                    <a:gd name="T95" fmla="*/ 0 h 1726"/>
                    <a:gd name="T96" fmla="*/ 0 w 256"/>
                    <a:gd name="T97" fmla="*/ 0 h 1726"/>
                    <a:gd name="T98" fmla="*/ 0 w 256"/>
                    <a:gd name="T99" fmla="*/ 0 h 172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256" h="1726">
                      <a:moveTo>
                        <a:pt x="256" y="1726"/>
                      </a:moveTo>
                      <a:lnTo>
                        <a:pt x="239" y="1723"/>
                      </a:lnTo>
                      <a:lnTo>
                        <a:pt x="223" y="1719"/>
                      </a:lnTo>
                      <a:lnTo>
                        <a:pt x="207" y="1715"/>
                      </a:lnTo>
                      <a:lnTo>
                        <a:pt x="191" y="1710"/>
                      </a:lnTo>
                      <a:lnTo>
                        <a:pt x="177" y="1704"/>
                      </a:lnTo>
                      <a:lnTo>
                        <a:pt x="163" y="1698"/>
                      </a:lnTo>
                      <a:lnTo>
                        <a:pt x="151" y="1691"/>
                      </a:lnTo>
                      <a:lnTo>
                        <a:pt x="139" y="1684"/>
                      </a:lnTo>
                      <a:lnTo>
                        <a:pt x="129" y="1676"/>
                      </a:lnTo>
                      <a:lnTo>
                        <a:pt x="120" y="1669"/>
                      </a:lnTo>
                      <a:lnTo>
                        <a:pt x="111" y="1661"/>
                      </a:lnTo>
                      <a:lnTo>
                        <a:pt x="104" y="1653"/>
                      </a:lnTo>
                      <a:lnTo>
                        <a:pt x="99" y="1645"/>
                      </a:lnTo>
                      <a:lnTo>
                        <a:pt x="95" y="1637"/>
                      </a:lnTo>
                      <a:lnTo>
                        <a:pt x="92" y="1628"/>
                      </a:lnTo>
                      <a:lnTo>
                        <a:pt x="90" y="1620"/>
                      </a:lnTo>
                      <a:lnTo>
                        <a:pt x="87" y="1566"/>
                      </a:lnTo>
                      <a:lnTo>
                        <a:pt x="81" y="1474"/>
                      </a:lnTo>
                      <a:lnTo>
                        <a:pt x="72" y="1353"/>
                      </a:lnTo>
                      <a:lnTo>
                        <a:pt x="62" y="1210"/>
                      </a:lnTo>
                      <a:lnTo>
                        <a:pt x="51" y="1054"/>
                      </a:lnTo>
                      <a:lnTo>
                        <a:pt x="40" y="892"/>
                      </a:lnTo>
                      <a:lnTo>
                        <a:pt x="30" y="733"/>
                      </a:lnTo>
                      <a:lnTo>
                        <a:pt x="20" y="584"/>
                      </a:lnTo>
                      <a:lnTo>
                        <a:pt x="11" y="465"/>
                      </a:lnTo>
                      <a:lnTo>
                        <a:pt x="4" y="360"/>
                      </a:lnTo>
                      <a:lnTo>
                        <a:pt x="1" y="314"/>
                      </a:lnTo>
                      <a:lnTo>
                        <a:pt x="0" y="271"/>
                      </a:lnTo>
                      <a:lnTo>
                        <a:pt x="1" y="251"/>
                      </a:lnTo>
                      <a:lnTo>
                        <a:pt x="1" y="231"/>
                      </a:lnTo>
                      <a:lnTo>
                        <a:pt x="2" y="213"/>
                      </a:lnTo>
                      <a:lnTo>
                        <a:pt x="4" y="195"/>
                      </a:lnTo>
                      <a:lnTo>
                        <a:pt x="6" y="178"/>
                      </a:lnTo>
                      <a:lnTo>
                        <a:pt x="9" y="162"/>
                      </a:lnTo>
                      <a:lnTo>
                        <a:pt x="13" y="146"/>
                      </a:lnTo>
                      <a:lnTo>
                        <a:pt x="17" y="131"/>
                      </a:lnTo>
                      <a:lnTo>
                        <a:pt x="22" y="117"/>
                      </a:lnTo>
                      <a:lnTo>
                        <a:pt x="28" y="104"/>
                      </a:lnTo>
                      <a:lnTo>
                        <a:pt x="34" y="91"/>
                      </a:lnTo>
                      <a:lnTo>
                        <a:pt x="42" y="79"/>
                      </a:lnTo>
                      <a:lnTo>
                        <a:pt x="50" y="67"/>
                      </a:lnTo>
                      <a:lnTo>
                        <a:pt x="60" y="56"/>
                      </a:lnTo>
                      <a:lnTo>
                        <a:pt x="71" y="46"/>
                      </a:lnTo>
                      <a:lnTo>
                        <a:pt x="82" y="36"/>
                      </a:lnTo>
                      <a:lnTo>
                        <a:pt x="95" y="26"/>
                      </a:lnTo>
                      <a:lnTo>
                        <a:pt x="108" y="18"/>
                      </a:lnTo>
                      <a:lnTo>
                        <a:pt x="123" y="8"/>
                      </a:lnTo>
                      <a:lnTo>
                        <a:pt x="139" y="0"/>
                      </a:lnTo>
                      <a:lnTo>
                        <a:pt x="256" y="1726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7" name="Freeform 322"/>
                <p:cNvSpPr>
                  <a:spLocks/>
                </p:cNvSpPr>
                <p:nvPr/>
              </p:nvSpPr>
              <p:spPr bwMode="auto">
                <a:xfrm>
                  <a:off x="2223" y="2652"/>
                  <a:ext cx="145" cy="154"/>
                </a:xfrm>
                <a:custGeom>
                  <a:avLst/>
                  <a:gdLst>
                    <a:gd name="T0" fmla="*/ 0 w 2018"/>
                    <a:gd name="T1" fmla="*/ 0 h 2153"/>
                    <a:gd name="T2" fmla="*/ 0 w 2018"/>
                    <a:gd name="T3" fmla="*/ 0 h 2153"/>
                    <a:gd name="T4" fmla="*/ 0 w 2018"/>
                    <a:gd name="T5" fmla="*/ 0 h 2153"/>
                    <a:gd name="T6" fmla="*/ 0 w 2018"/>
                    <a:gd name="T7" fmla="*/ 0 h 2153"/>
                    <a:gd name="T8" fmla="*/ 0 w 2018"/>
                    <a:gd name="T9" fmla="*/ 0 h 2153"/>
                    <a:gd name="T10" fmla="*/ 0 w 2018"/>
                    <a:gd name="T11" fmla="*/ 0 h 2153"/>
                    <a:gd name="T12" fmla="*/ 0 w 2018"/>
                    <a:gd name="T13" fmla="*/ 0 h 2153"/>
                    <a:gd name="T14" fmla="*/ 0 w 2018"/>
                    <a:gd name="T15" fmla="*/ 0 h 2153"/>
                    <a:gd name="T16" fmla="*/ 0 w 2018"/>
                    <a:gd name="T17" fmla="*/ 0 h 2153"/>
                    <a:gd name="T18" fmla="*/ 0 w 2018"/>
                    <a:gd name="T19" fmla="*/ 0 h 2153"/>
                    <a:gd name="T20" fmla="*/ 0 w 2018"/>
                    <a:gd name="T21" fmla="*/ 0 h 2153"/>
                    <a:gd name="T22" fmla="*/ 0 w 2018"/>
                    <a:gd name="T23" fmla="*/ 0 h 2153"/>
                    <a:gd name="T24" fmla="*/ 0 w 2018"/>
                    <a:gd name="T25" fmla="*/ 0 h 2153"/>
                    <a:gd name="T26" fmla="*/ 0 w 2018"/>
                    <a:gd name="T27" fmla="*/ 0 h 2153"/>
                    <a:gd name="T28" fmla="*/ 0 w 2018"/>
                    <a:gd name="T29" fmla="*/ 0 h 2153"/>
                    <a:gd name="T30" fmla="*/ 0 w 2018"/>
                    <a:gd name="T31" fmla="*/ 0 h 2153"/>
                    <a:gd name="T32" fmla="*/ 0 w 2018"/>
                    <a:gd name="T33" fmla="*/ 0 h 2153"/>
                    <a:gd name="T34" fmla="*/ 0 w 2018"/>
                    <a:gd name="T35" fmla="*/ 0 h 2153"/>
                    <a:gd name="T36" fmla="*/ 0 w 2018"/>
                    <a:gd name="T37" fmla="*/ 0 h 2153"/>
                    <a:gd name="T38" fmla="*/ 0 w 2018"/>
                    <a:gd name="T39" fmla="*/ 0 h 2153"/>
                    <a:gd name="T40" fmla="*/ 0 w 2018"/>
                    <a:gd name="T41" fmla="*/ 0 h 2153"/>
                    <a:gd name="T42" fmla="*/ 0 w 2018"/>
                    <a:gd name="T43" fmla="*/ 0 h 2153"/>
                    <a:gd name="T44" fmla="*/ 0 w 2018"/>
                    <a:gd name="T45" fmla="*/ 0 h 2153"/>
                    <a:gd name="T46" fmla="*/ 0 w 2018"/>
                    <a:gd name="T47" fmla="*/ 0 h 2153"/>
                    <a:gd name="T48" fmla="*/ 0 w 2018"/>
                    <a:gd name="T49" fmla="*/ 0 h 2153"/>
                    <a:gd name="T50" fmla="*/ 0 w 2018"/>
                    <a:gd name="T51" fmla="*/ 0 h 2153"/>
                    <a:gd name="T52" fmla="*/ 0 w 2018"/>
                    <a:gd name="T53" fmla="*/ 0 h 2153"/>
                    <a:gd name="T54" fmla="*/ 0 w 2018"/>
                    <a:gd name="T55" fmla="*/ 0 h 2153"/>
                    <a:gd name="T56" fmla="*/ 0 w 2018"/>
                    <a:gd name="T57" fmla="*/ 0 h 2153"/>
                    <a:gd name="T58" fmla="*/ 0 w 2018"/>
                    <a:gd name="T59" fmla="*/ 0 h 2153"/>
                    <a:gd name="T60" fmla="*/ 0 w 2018"/>
                    <a:gd name="T61" fmla="*/ 0 h 2153"/>
                    <a:gd name="T62" fmla="*/ 0 w 2018"/>
                    <a:gd name="T63" fmla="*/ 0 h 2153"/>
                    <a:gd name="T64" fmla="*/ 0 w 2018"/>
                    <a:gd name="T65" fmla="*/ 0 h 2153"/>
                    <a:gd name="T66" fmla="*/ 0 w 2018"/>
                    <a:gd name="T67" fmla="*/ 0 h 2153"/>
                    <a:gd name="T68" fmla="*/ 0 w 2018"/>
                    <a:gd name="T69" fmla="*/ 0 h 2153"/>
                    <a:gd name="T70" fmla="*/ 0 w 2018"/>
                    <a:gd name="T71" fmla="*/ 0 h 2153"/>
                    <a:gd name="T72" fmla="*/ 0 w 2018"/>
                    <a:gd name="T73" fmla="*/ 0 h 2153"/>
                    <a:gd name="T74" fmla="*/ 0 w 2018"/>
                    <a:gd name="T75" fmla="*/ 0 h 2153"/>
                    <a:gd name="T76" fmla="*/ 0 w 2018"/>
                    <a:gd name="T77" fmla="*/ 0 h 2153"/>
                    <a:gd name="T78" fmla="*/ 0 w 2018"/>
                    <a:gd name="T79" fmla="*/ 0 h 2153"/>
                    <a:gd name="T80" fmla="*/ 0 w 2018"/>
                    <a:gd name="T81" fmla="*/ 0 h 2153"/>
                    <a:gd name="T82" fmla="*/ 0 w 2018"/>
                    <a:gd name="T83" fmla="*/ 0 h 2153"/>
                    <a:gd name="T84" fmla="*/ 0 w 2018"/>
                    <a:gd name="T85" fmla="*/ 0 h 215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018" h="2153">
                      <a:moveTo>
                        <a:pt x="533" y="0"/>
                      </a:moveTo>
                      <a:lnTo>
                        <a:pt x="560" y="33"/>
                      </a:lnTo>
                      <a:lnTo>
                        <a:pt x="635" y="119"/>
                      </a:lnTo>
                      <a:lnTo>
                        <a:pt x="744" y="244"/>
                      </a:lnTo>
                      <a:lnTo>
                        <a:pt x="873" y="391"/>
                      </a:lnTo>
                      <a:lnTo>
                        <a:pt x="941" y="467"/>
                      </a:lnTo>
                      <a:lnTo>
                        <a:pt x="1010" y="543"/>
                      </a:lnTo>
                      <a:lnTo>
                        <a:pt x="1076" y="616"/>
                      </a:lnTo>
                      <a:lnTo>
                        <a:pt x="1140" y="684"/>
                      </a:lnTo>
                      <a:lnTo>
                        <a:pt x="1199" y="744"/>
                      </a:lnTo>
                      <a:lnTo>
                        <a:pt x="1252" y="796"/>
                      </a:lnTo>
                      <a:lnTo>
                        <a:pt x="1275" y="819"/>
                      </a:lnTo>
                      <a:lnTo>
                        <a:pt x="1296" y="838"/>
                      </a:lnTo>
                      <a:lnTo>
                        <a:pt x="1314" y="853"/>
                      </a:lnTo>
                      <a:lnTo>
                        <a:pt x="1330" y="865"/>
                      </a:lnTo>
                      <a:lnTo>
                        <a:pt x="1363" y="888"/>
                      </a:lnTo>
                      <a:lnTo>
                        <a:pt x="1405" y="915"/>
                      </a:lnTo>
                      <a:lnTo>
                        <a:pt x="1452" y="946"/>
                      </a:lnTo>
                      <a:lnTo>
                        <a:pt x="1503" y="978"/>
                      </a:lnTo>
                      <a:lnTo>
                        <a:pt x="1616" y="1047"/>
                      </a:lnTo>
                      <a:lnTo>
                        <a:pt x="1733" y="1118"/>
                      </a:lnTo>
                      <a:lnTo>
                        <a:pt x="1842" y="1183"/>
                      </a:lnTo>
                      <a:lnTo>
                        <a:pt x="1932" y="1237"/>
                      </a:lnTo>
                      <a:lnTo>
                        <a:pt x="1995" y="1274"/>
                      </a:lnTo>
                      <a:lnTo>
                        <a:pt x="2018" y="1287"/>
                      </a:lnTo>
                      <a:lnTo>
                        <a:pt x="1841" y="2153"/>
                      </a:lnTo>
                      <a:lnTo>
                        <a:pt x="1820" y="2143"/>
                      </a:lnTo>
                      <a:lnTo>
                        <a:pt x="1760" y="2119"/>
                      </a:lnTo>
                      <a:lnTo>
                        <a:pt x="1674" y="2081"/>
                      </a:lnTo>
                      <a:lnTo>
                        <a:pt x="1566" y="2034"/>
                      </a:lnTo>
                      <a:lnTo>
                        <a:pt x="1507" y="2006"/>
                      </a:lnTo>
                      <a:lnTo>
                        <a:pt x="1448" y="1978"/>
                      </a:lnTo>
                      <a:lnTo>
                        <a:pt x="1387" y="1949"/>
                      </a:lnTo>
                      <a:lnTo>
                        <a:pt x="1326" y="1919"/>
                      </a:lnTo>
                      <a:lnTo>
                        <a:pt x="1267" y="1888"/>
                      </a:lnTo>
                      <a:lnTo>
                        <a:pt x="1210" y="1857"/>
                      </a:lnTo>
                      <a:lnTo>
                        <a:pt x="1157" y="1827"/>
                      </a:lnTo>
                      <a:lnTo>
                        <a:pt x="1109" y="1798"/>
                      </a:lnTo>
                      <a:lnTo>
                        <a:pt x="1085" y="1782"/>
                      </a:lnTo>
                      <a:lnTo>
                        <a:pt x="1059" y="1764"/>
                      </a:lnTo>
                      <a:lnTo>
                        <a:pt x="1033" y="1742"/>
                      </a:lnTo>
                      <a:lnTo>
                        <a:pt x="1005" y="1719"/>
                      </a:lnTo>
                      <a:lnTo>
                        <a:pt x="976" y="1694"/>
                      </a:lnTo>
                      <a:lnTo>
                        <a:pt x="946" y="1667"/>
                      </a:lnTo>
                      <a:lnTo>
                        <a:pt x="914" y="1639"/>
                      </a:lnTo>
                      <a:lnTo>
                        <a:pt x="883" y="1607"/>
                      </a:lnTo>
                      <a:lnTo>
                        <a:pt x="818" y="1543"/>
                      </a:lnTo>
                      <a:lnTo>
                        <a:pt x="750" y="1474"/>
                      </a:lnTo>
                      <a:lnTo>
                        <a:pt x="683" y="1402"/>
                      </a:lnTo>
                      <a:lnTo>
                        <a:pt x="615" y="1328"/>
                      </a:lnTo>
                      <a:lnTo>
                        <a:pt x="550" y="1255"/>
                      </a:lnTo>
                      <a:lnTo>
                        <a:pt x="486" y="1182"/>
                      </a:lnTo>
                      <a:lnTo>
                        <a:pt x="427" y="1112"/>
                      </a:lnTo>
                      <a:lnTo>
                        <a:pt x="372" y="1045"/>
                      </a:lnTo>
                      <a:lnTo>
                        <a:pt x="323" y="984"/>
                      </a:lnTo>
                      <a:lnTo>
                        <a:pt x="282" y="928"/>
                      </a:lnTo>
                      <a:lnTo>
                        <a:pt x="247" y="881"/>
                      </a:lnTo>
                      <a:lnTo>
                        <a:pt x="221" y="843"/>
                      </a:lnTo>
                      <a:lnTo>
                        <a:pt x="197" y="806"/>
                      </a:lnTo>
                      <a:lnTo>
                        <a:pt x="167" y="760"/>
                      </a:lnTo>
                      <a:lnTo>
                        <a:pt x="133" y="709"/>
                      </a:lnTo>
                      <a:lnTo>
                        <a:pt x="99" y="652"/>
                      </a:lnTo>
                      <a:lnTo>
                        <a:pt x="81" y="622"/>
                      </a:lnTo>
                      <a:lnTo>
                        <a:pt x="65" y="592"/>
                      </a:lnTo>
                      <a:lnTo>
                        <a:pt x="50" y="560"/>
                      </a:lnTo>
                      <a:lnTo>
                        <a:pt x="37" y="527"/>
                      </a:lnTo>
                      <a:lnTo>
                        <a:pt x="25" y="495"/>
                      </a:lnTo>
                      <a:lnTo>
                        <a:pt x="15" y="463"/>
                      </a:lnTo>
                      <a:lnTo>
                        <a:pt x="8" y="430"/>
                      </a:lnTo>
                      <a:lnTo>
                        <a:pt x="3" y="396"/>
                      </a:lnTo>
                      <a:lnTo>
                        <a:pt x="0" y="364"/>
                      </a:lnTo>
                      <a:lnTo>
                        <a:pt x="2" y="332"/>
                      </a:lnTo>
                      <a:lnTo>
                        <a:pt x="6" y="300"/>
                      </a:lnTo>
                      <a:lnTo>
                        <a:pt x="15" y="269"/>
                      </a:lnTo>
                      <a:lnTo>
                        <a:pt x="27" y="238"/>
                      </a:lnTo>
                      <a:lnTo>
                        <a:pt x="44" y="209"/>
                      </a:lnTo>
                      <a:lnTo>
                        <a:pt x="66" y="181"/>
                      </a:lnTo>
                      <a:lnTo>
                        <a:pt x="93" y="154"/>
                      </a:lnTo>
                      <a:lnTo>
                        <a:pt x="126" y="128"/>
                      </a:lnTo>
                      <a:lnTo>
                        <a:pt x="164" y="104"/>
                      </a:lnTo>
                      <a:lnTo>
                        <a:pt x="208" y="81"/>
                      </a:lnTo>
                      <a:lnTo>
                        <a:pt x="260" y="61"/>
                      </a:lnTo>
                      <a:lnTo>
                        <a:pt x="317" y="42"/>
                      </a:lnTo>
                      <a:lnTo>
                        <a:pt x="382" y="26"/>
                      </a:lnTo>
                      <a:lnTo>
                        <a:pt x="453" y="12"/>
                      </a:lnTo>
                      <a:lnTo>
                        <a:pt x="533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8" name="Freeform 323"/>
                <p:cNvSpPr>
                  <a:spLocks/>
                </p:cNvSpPr>
                <p:nvPr/>
              </p:nvSpPr>
              <p:spPr bwMode="auto">
                <a:xfrm>
                  <a:off x="2146" y="2648"/>
                  <a:ext cx="169" cy="214"/>
                </a:xfrm>
                <a:custGeom>
                  <a:avLst/>
                  <a:gdLst>
                    <a:gd name="T0" fmla="*/ 0 w 2373"/>
                    <a:gd name="T1" fmla="*/ 0 h 2993"/>
                    <a:gd name="T2" fmla="*/ 0 w 2373"/>
                    <a:gd name="T3" fmla="*/ 0 h 2993"/>
                    <a:gd name="T4" fmla="*/ 0 w 2373"/>
                    <a:gd name="T5" fmla="*/ 0 h 2993"/>
                    <a:gd name="T6" fmla="*/ 0 w 2373"/>
                    <a:gd name="T7" fmla="*/ 0 h 2993"/>
                    <a:gd name="T8" fmla="*/ 0 w 2373"/>
                    <a:gd name="T9" fmla="*/ 0 h 2993"/>
                    <a:gd name="T10" fmla="*/ 0 w 2373"/>
                    <a:gd name="T11" fmla="*/ 0 h 2993"/>
                    <a:gd name="T12" fmla="*/ 0 w 2373"/>
                    <a:gd name="T13" fmla="*/ 0 h 2993"/>
                    <a:gd name="T14" fmla="*/ 0 w 2373"/>
                    <a:gd name="T15" fmla="*/ 0 h 2993"/>
                    <a:gd name="T16" fmla="*/ 0 w 2373"/>
                    <a:gd name="T17" fmla="*/ 0 h 2993"/>
                    <a:gd name="T18" fmla="*/ 0 w 2373"/>
                    <a:gd name="T19" fmla="*/ 0 h 2993"/>
                    <a:gd name="T20" fmla="*/ 0 w 2373"/>
                    <a:gd name="T21" fmla="*/ 0 h 2993"/>
                    <a:gd name="T22" fmla="*/ 0 w 2373"/>
                    <a:gd name="T23" fmla="*/ 0 h 2993"/>
                    <a:gd name="T24" fmla="*/ 0 w 2373"/>
                    <a:gd name="T25" fmla="*/ 0 h 2993"/>
                    <a:gd name="T26" fmla="*/ 0 w 2373"/>
                    <a:gd name="T27" fmla="*/ 0 h 2993"/>
                    <a:gd name="T28" fmla="*/ 0 w 2373"/>
                    <a:gd name="T29" fmla="*/ 0 h 2993"/>
                    <a:gd name="T30" fmla="*/ 0 w 2373"/>
                    <a:gd name="T31" fmla="*/ 0 h 2993"/>
                    <a:gd name="T32" fmla="*/ 0 w 2373"/>
                    <a:gd name="T33" fmla="*/ 0 h 2993"/>
                    <a:gd name="T34" fmla="*/ 0 w 2373"/>
                    <a:gd name="T35" fmla="*/ 0 h 2993"/>
                    <a:gd name="T36" fmla="*/ 0 w 2373"/>
                    <a:gd name="T37" fmla="*/ 0 h 2993"/>
                    <a:gd name="T38" fmla="*/ 0 w 2373"/>
                    <a:gd name="T39" fmla="*/ 0 h 2993"/>
                    <a:gd name="T40" fmla="*/ 0 w 2373"/>
                    <a:gd name="T41" fmla="*/ 0 h 2993"/>
                    <a:gd name="T42" fmla="*/ 0 w 2373"/>
                    <a:gd name="T43" fmla="*/ 0 h 2993"/>
                    <a:gd name="T44" fmla="*/ 0 w 2373"/>
                    <a:gd name="T45" fmla="*/ 0 h 2993"/>
                    <a:gd name="T46" fmla="*/ 0 w 2373"/>
                    <a:gd name="T47" fmla="*/ 0 h 2993"/>
                    <a:gd name="T48" fmla="*/ 0 w 2373"/>
                    <a:gd name="T49" fmla="*/ 0 h 2993"/>
                    <a:gd name="T50" fmla="*/ 0 w 2373"/>
                    <a:gd name="T51" fmla="*/ 0 h 2993"/>
                    <a:gd name="T52" fmla="*/ 0 w 2373"/>
                    <a:gd name="T53" fmla="*/ 0 h 2993"/>
                    <a:gd name="T54" fmla="*/ 0 w 2373"/>
                    <a:gd name="T55" fmla="*/ 0 h 2993"/>
                    <a:gd name="T56" fmla="*/ 0 w 2373"/>
                    <a:gd name="T57" fmla="*/ 0 h 2993"/>
                    <a:gd name="T58" fmla="*/ 0 w 2373"/>
                    <a:gd name="T59" fmla="*/ 0 h 2993"/>
                    <a:gd name="T60" fmla="*/ 0 w 2373"/>
                    <a:gd name="T61" fmla="*/ 0 h 2993"/>
                    <a:gd name="T62" fmla="*/ 0 w 2373"/>
                    <a:gd name="T63" fmla="*/ 0 h 2993"/>
                    <a:gd name="T64" fmla="*/ 0 w 2373"/>
                    <a:gd name="T65" fmla="*/ 0 h 2993"/>
                    <a:gd name="T66" fmla="*/ 0 w 2373"/>
                    <a:gd name="T67" fmla="*/ 0 h 2993"/>
                    <a:gd name="T68" fmla="*/ 0 w 2373"/>
                    <a:gd name="T69" fmla="*/ 0 h 2993"/>
                    <a:gd name="T70" fmla="*/ 0 w 2373"/>
                    <a:gd name="T71" fmla="*/ 0 h 2993"/>
                    <a:gd name="T72" fmla="*/ 0 w 2373"/>
                    <a:gd name="T73" fmla="*/ 0 h 2993"/>
                    <a:gd name="T74" fmla="*/ 0 w 2373"/>
                    <a:gd name="T75" fmla="*/ 0 h 2993"/>
                    <a:gd name="T76" fmla="*/ 0 w 2373"/>
                    <a:gd name="T77" fmla="*/ 0 h 299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373" h="2993">
                      <a:moveTo>
                        <a:pt x="1089" y="0"/>
                      </a:moveTo>
                      <a:lnTo>
                        <a:pt x="865" y="19"/>
                      </a:lnTo>
                      <a:lnTo>
                        <a:pt x="856" y="29"/>
                      </a:lnTo>
                      <a:lnTo>
                        <a:pt x="834" y="60"/>
                      </a:lnTo>
                      <a:lnTo>
                        <a:pt x="817" y="84"/>
                      </a:lnTo>
                      <a:lnTo>
                        <a:pt x="797" y="113"/>
                      </a:lnTo>
                      <a:lnTo>
                        <a:pt x="774" y="149"/>
                      </a:lnTo>
                      <a:lnTo>
                        <a:pt x="748" y="192"/>
                      </a:lnTo>
                      <a:lnTo>
                        <a:pt x="720" y="241"/>
                      </a:lnTo>
                      <a:lnTo>
                        <a:pt x="689" y="297"/>
                      </a:lnTo>
                      <a:lnTo>
                        <a:pt x="657" y="361"/>
                      </a:lnTo>
                      <a:lnTo>
                        <a:pt x="622" y="431"/>
                      </a:lnTo>
                      <a:lnTo>
                        <a:pt x="584" y="511"/>
                      </a:lnTo>
                      <a:lnTo>
                        <a:pt x="546" y="598"/>
                      </a:lnTo>
                      <a:lnTo>
                        <a:pt x="507" y="692"/>
                      </a:lnTo>
                      <a:lnTo>
                        <a:pt x="465" y="796"/>
                      </a:lnTo>
                      <a:lnTo>
                        <a:pt x="444" y="853"/>
                      </a:lnTo>
                      <a:lnTo>
                        <a:pt x="423" y="916"/>
                      </a:lnTo>
                      <a:lnTo>
                        <a:pt x="403" y="984"/>
                      </a:lnTo>
                      <a:lnTo>
                        <a:pt x="382" y="1057"/>
                      </a:lnTo>
                      <a:lnTo>
                        <a:pt x="361" y="1133"/>
                      </a:lnTo>
                      <a:lnTo>
                        <a:pt x="340" y="1213"/>
                      </a:lnTo>
                      <a:lnTo>
                        <a:pt x="319" y="1297"/>
                      </a:lnTo>
                      <a:lnTo>
                        <a:pt x="299" y="1383"/>
                      </a:lnTo>
                      <a:lnTo>
                        <a:pt x="279" y="1471"/>
                      </a:lnTo>
                      <a:lnTo>
                        <a:pt x="259" y="1562"/>
                      </a:lnTo>
                      <a:lnTo>
                        <a:pt x="240" y="1653"/>
                      </a:lnTo>
                      <a:lnTo>
                        <a:pt x="221" y="1745"/>
                      </a:lnTo>
                      <a:lnTo>
                        <a:pt x="183" y="1929"/>
                      </a:lnTo>
                      <a:lnTo>
                        <a:pt x="149" y="2111"/>
                      </a:lnTo>
                      <a:lnTo>
                        <a:pt x="117" y="2286"/>
                      </a:lnTo>
                      <a:lnTo>
                        <a:pt x="89" y="2450"/>
                      </a:lnTo>
                      <a:lnTo>
                        <a:pt x="63" y="2600"/>
                      </a:lnTo>
                      <a:lnTo>
                        <a:pt x="41" y="2731"/>
                      </a:lnTo>
                      <a:lnTo>
                        <a:pt x="10" y="2923"/>
                      </a:lnTo>
                      <a:lnTo>
                        <a:pt x="0" y="2993"/>
                      </a:lnTo>
                      <a:lnTo>
                        <a:pt x="2373" y="2993"/>
                      </a:lnTo>
                      <a:lnTo>
                        <a:pt x="2022" y="1054"/>
                      </a:ln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49" name="Freeform 324"/>
                <p:cNvSpPr>
                  <a:spLocks/>
                </p:cNvSpPr>
                <p:nvPr/>
              </p:nvSpPr>
              <p:spPr bwMode="auto">
                <a:xfrm>
                  <a:off x="2085" y="2649"/>
                  <a:ext cx="149" cy="152"/>
                </a:xfrm>
                <a:custGeom>
                  <a:avLst/>
                  <a:gdLst>
                    <a:gd name="T0" fmla="*/ 0 w 2086"/>
                    <a:gd name="T1" fmla="*/ 0 h 2132"/>
                    <a:gd name="T2" fmla="*/ 0 w 2086"/>
                    <a:gd name="T3" fmla="*/ 0 h 2132"/>
                    <a:gd name="T4" fmla="*/ 0 w 2086"/>
                    <a:gd name="T5" fmla="*/ 0 h 2132"/>
                    <a:gd name="T6" fmla="*/ 0 w 2086"/>
                    <a:gd name="T7" fmla="*/ 0 h 2132"/>
                    <a:gd name="T8" fmla="*/ 0 w 2086"/>
                    <a:gd name="T9" fmla="*/ 0 h 2132"/>
                    <a:gd name="T10" fmla="*/ 0 w 2086"/>
                    <a:gd name="T11" fmla="*/ 0 h 2132"/>
                    <a:gd name="T12" fmla="*/ 0 w 2086"/>
                    <a:gd name="T13" fmla="*/ 0 h 2132"/>
                    <a:gd name="T14" fmla="*/ 0 w 2086"/>
                    <a:gd name="T15" fmla="*/ 0 h 2132"/>
                    <a:gd name="T16" fmla="*/ 0 w 2086"/>
                    <a:gd name="T17" fmla="*/ 0 h 2132"/>
                    <a:gd name="T18" fmla="*/ 0 w 2086"/>
                    <a:gd name="T19" fmla="*/ 0 h 2132"/>
                    <a:gd name="T20" fmla="*/ 0 w 2086"/>
                    <a:gd name="T21" fmla="*/ 0 h 2132"/>
                    <a:gd name="T22" fmla="*/ 0 w 2086"/>
                    <a:gd name="T23" fmla="*/ 0 h 2132"/>
                    <a:gd name="T24" fmla="*/ 0 w 2086"/>
                    <a:gd name="T25" fmla="*/ 0 h 2132"/>
                    <a:gd name="T26" fmla="*/ 0 w 2086"/>
                    <a:gd name="T27" fmla="*/ 0 h 2132"/>
                    <a:gd name="T28" fmla="*/ 0 w 2086"/>
                    <a:gd name="T29" fmla="*/ 0 h 2132"/>
                    <a:gd name="T30" fmla="*/ 0 w 2086"/>
                    <a:gd name="T31" fmla="*/ 0 h 2132"/>
                    <a:gd name="T32" fmla="*/ 0 w 2086"/>
                    <a:gd name="T33" fmla="*/ 0 h 2132"/>
                    <a:gd name="T34" fmla="*/ 0 w 2086"/>
                    <a:gd name="T35" fmla="*/ 0 h 2132"/>
                    <a:gd name="T36" fmla="*/ 0 w 2086"/>
                    <a:gd name="T37" fmla="*/ 0 h 2132"/>
                    <a:gd name="T38" fmla="*/ 0 w 2086"/>
                    <a:gd name="T39" fmla="*/ 0 h 2132"/>
                    <a:gd name="T40" fmla="*/ 0 w 2086"/>
                    <a:gd name="T41" fmla="*/ 0 h 2132"/>
                    <a:gd name="T42" fmla="*/ 0 w 2086"/>
                    <a:gd name="T43" fmla="*/ 0 h 2132"/>
                    <a:gd name="T44" fmla="*/ 0 w 2086"/>
                    <a:gd name="T45" fmla="*/ 0 h 2132"/>
                    <a:gd name="T46" fmla="*/ 0 w 2086"/>
                    <a:gd name="T47" fmla="*/ 0 h 2132"/>
                    <a:gd name="T48" fmla="*/ 0 w 2086"/>
                    <a:gd name="T49" fmla="*/ 0 h 2132"/>
                    <a:gd name="T50" fmla="*/ 0 w 2086"/>
                    <a:gd name="T51" fmla="*/ 0 h 2132"/>
                    <a:gd name="T52" fmla="*/ 0 w 2086"/>
                    <a:gd name="T53" fmla="*/ 0 h 2132"/>
                    <a:gd name="T54" fmla="*/ 0 w 2086"/>
                    <a:gd name="T55" fmla="*/ 0 h 2132"/>
                    <a:gd name="T56" fmla="*/ 0 w 2086"/>
                    <a:gd name="T57" fmla="*/ 0 h 2132"/>
                    <a:gd name="T58" fmla="*/ 0 w 2086"/>
                    <a:gd name="T59" fmla="*/ 0 h 2132"/>
                    <a:gd name="T60" fmla="*/ 0 w 2086"/>
                    <a:gd name="T61" fmla="*/ 0 h 2132"/>
                    <a:gd name="T62" fmla="*/ 0 w 2086"/>
                    <a:gd name="T63" fmla="*/ 0 h 2132"/>
                    <a:gd name="T64" fmla="*/ 0 w 2086"/>
                    <a:gd name="T65" fmla="*/ 0 h 2132"/>
                    <a:gd name="T66" fmla="*/ 0 w 2086"/>
                    <a:gd name="T67" fmla="*/ 0 h 2132"/>
                    <a:gd name="T68" fmla="*/ 0 w 2086"/>
                    <a:gd name="T69" fmla="*/ 0 h 2132"/>
                    <a:gd name="T70" fmla="*/ 0 w 2086"/>
                    <a:gd name="T71" fmla="*/ 0 h 2132"/>
                    <a:gd name="T72" fmla="*/ 0 w 2086"/>
                    <a:gd name="T73" fmla="*/ 0 h 2132"/>
                    <a:gd name="T74" fmla="*/ 0 w 2086"/>
                    <a:gd name="T75" fmla="*/ 0 h 2132"/>
                    <a:gd name="T76" fmla="*/ 0 w 2086"/>
                    <a:gd name="T77" fmla="*/ 0 h 2132"/>
                    <a:gd name="T78" fmla="*/ 0 w 2086"/>
                    <a:gd name="T79" fmla="*/ 0 h 2132"/>
                    <a:gd name="T80" fmla="*/ 0 w 2086"/>
                    <a:gd name="T81" fmla="*/ 0 h 2132"/>
                    <a:gd name="T82" fmla="*/ 0 w 2086"/>
                    <a:gd name="T83" fmla="*/ 0 h 2132"/>
                    <a:gd name="T84" fmla="*/ 0 w 2086"/>
                    <a:gd name="T85" fmla="*/ 0 h 2132"/>
                    <a:gd name="T86" fmla="*/ 0 w 2086"/>
                    <a:gd name="T87" fmla="*/ 0 h 2132"/>
                    <a:gd name="T88" fmla="*/ 0 w 2086"/>
                    <a:gd name="T89" fmla="*/ 0 h 2132"/>
                    <a:gd name="T90" fmla="*/ 0 w 2086"/>
                    <a:gd name="T91" fmla="*/ 0 h 213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2086" h="2132">
                      <a:moveTo>
                        <a:pt x="1842" y="1"/>
                      </a:moveTo>
                      <a:lnTo>
                        <a:pt x="1813" y="0"/>
                      </a:lnTo>
                      <a:lnTo>
                        <a:pt x="1782" y="1"/>
                      </a:lnTo>
                      <a:lnTo>
                        <a:pt x="1749" y="5"/>
                      </a:lnTo>
                      <a:lnTo>
                        <a:pt x="1713" y="10"/>
                      </a:lnTo>
                      <a:lnTo>
                        <a:pt x="1677" y="17"/>
                      </a:lnTo>
                      <a:lnTo>
                        <a:pt x="1639" y="26"/>
                      </a:lnTo>
                      <a:lnTo>
                        <a:pt x="1599" y="37"/>
                      </a:lnTo>
                      <a:lnTo>
                        <a:pt x="1559" y="50"/>
                      </a:lnTo>
                      <a:lnTo>
                        <a:pt x="1518" y="65"/>
                      </a:lnTo>
                      <a:lnTo>
                        <a:pt x="1476" y="80"/>
                      </a:lnTo>
                      <a:lnTo>
                        <a:pt x="1432" y="97"/>
                      </a:lnTo>
                      <a:lnTo>
                        <a:pt x="1389" y="115"/>
                      </a:lnTo>
                      <a:lnTo>
                        <a:pt x="1346" y="134"/>
                      </a:lnTo>
                      <a:lnTo>
                        <a:pt x="1301" y="154"/>
                      </a:lnTo>
                      <a:lnTo>
                        <a:pt x="1257" y="176"/>
                      </a:lnTo>
                      <a:lnTo>
                        <a:pt x="1214" y="198"/>
                      </a:lnTo>
                      <a:lnTo>
                        <a:pt x="1169" y="220"/>
                      </a:lnTo>
                      <a:lnTo>
                        <a:pt x="1126" y="244"/>
                      </a:lnTo>
                      <a:lnTo>
                        <a:pt x="1084" y="267"/>
                      </a:lnTo>
                      <a:lnTo>
                        <a:pt x="1042" y="292"/>
                      </a:lnTo>
                      <a:lnTo>
                        <a:pt x="1000" y="317"/>
                      </a:lnTo>
                      <a:lnTo>
                        <a:pt x="960" y="342"/>
                      </a:lnTo>
                      <a:lnTo>
                        <a:pt x="921" y="367"/>
                      </a:lnTo>
                      <a:lnTo>
                        <a:pt x="882" y="391"/>
                      </a:lnTo>
                      <a:lnTo>
                        <a:pt x="846" y="416"/>
                      </a:lnTo>
                      <a:lnTo>
                        <a:pt x="811" y="440"/>
                      </a:lnTo>
                      <a:lnTo>
                        <a:pt x="778" y="466"/>
                      </a:lnTo>
                      <a:lnTo>
                        <a:pt x="746" y="489"/>
                      </a:lnTo>
                      <a:lnTo>
                        <a:pt x="717" y="513"/>
                      </a:lnTo>
                      <a:lnTo>
                        <a:pt x="691" y="535"/>
                      </a:lnTo>
                      <a:lnTo>
                        <a:pt x="666" y="557"/>
                      </a:lnTo>
                      <a:lnTo>
                        <a:pt x="644" y="579"/>
                      </a:lnTo>
                      <a:lnTo>
                        <a:pt x="623" y="601"/>
                      </a:lnTo>
                      <a:lnTo>
                        <a:pt x="600" y="627"/>
                      </a:lnTo>
                      <a:lnTo>
                        <a:pt x="578" y="655"/>
                      </a:lnTo>
                      <a:lnTo>
                        <a:pt x="554" y="686"/>
                      </a:lnTo>
                      <a:lnTo>
                        <a:pt x="530" y="720"/>
                      </a:lnTo>
                      <a:lnTo>
                        <a:pt x="506" y="756"/>
                      </a:lnTo>
                      <a:lnTo>
                        <a:pt x="482" y="793"/>
                      </a:lnTo>
                      <a:lnTo>
                        <a:pt x="456" y="833"/>
                      </a:lnTo>
                      <a:lnTo>
                        <a:pt x="431" y="876"/>
                      </a:lnTo>
                      <a:lnTo>
                        <a:pt x="405" y="919"/>
                      </a:lnTo>
                      <a:lnTo>
                        <a:pt x="380" y="963"/>
                      </a:lnTo>
                      <a:lnTo>
                        <a:pt x="355" y="1010"/>
                      </a:lnTo>
                      <a:lnTo>
                        <a:pt x="329" y="1057"/>
                      </a:lnTo>
                      <a:lnTo>
                        <a:pt x="304" y="1104"/>
                      </a:lnTo>
                      <a:lnTo>
                        <a:pt x="280" y="1154"/>
                      </a:lnTo>
                      <a:lnTo>
                        <a:pt x="256" y="1203"/>
                      </a:lnTo>
                      <a:lnTo>
                        <a:pt x="232" y="1252"/>
                      </a:lnTo>
                      <a:lnTo>
                        <a:pt x="209" y="1302"/>
                      </a:lnTo>
                      <a:lnTo>
                        <a:pt x="186" y="1351"/>
                      </a:lnTo>
                      <a:lnTo>
                        <a:pt x="165" y="1401"/>
                      </a:lnTo>
                      <a:lnTo>
                        <a:pt x="144" y="1450"/>
                      </a:lnTo>
                      <a:lnTo>
                        <a:pt x="125" y="1498"/>
                      </a:lnTo>
                      <a:lnTo>
                        <a:pt x="106" y="1547"/>
                      </a:lnTo>
                      <a:lnTo>
                        <a:pt x="89" y="1593"/>
                      </a:lnTo>
                      <a:lnTo>
                        <a:pt x="73" y="1638"/>
                      </a:lnTo>
                      <a:lnTo>
                        <a:pt x="58" y="1683"/>
                      </a:lnTo>
                      <a:lnTo>
                        <a:pt x="43" y="1725"/>
                      </a:lnTo>
                      <a:lnTo>
                        <a:pt x="32" y="1766"/>
                      </a:lnTo>
                      <a:lnTo>
                        <a:pt x="21" y="1806"/>
                      </a:lnTo>
                      <a:lnTo>
                        <a:pt x="12" y="1843"/>
                      </a:lnTo>
                      <a:lnTo>
                        <a:pt x="5" y="1877"/>
                      </a:lnTo>
                      <a:lnTo>
                        <a:pt x="0" y="1910"/>
                      </a:lnTo>
                      <a:lnTo>
                        <a:pt x="844" y="2132"/>
                      </a:lnTo>
                      <a:lnTo>
                        <a:pt x="852" y="2100"/>
                      </a:lnTo>
                      <a:lnTo>
                        <a:pt x="875" y="2014"/>
                      </a:lnTo>
                      <a:lnTo>
                        <a:pt x="892" y="1956"/>
                      </a:lnTo>
                      <a:lnTo>
                        <a:pt x="914" y="1888"/>
                      </a:lnTo>
                      <a:lnTo>
                        <a:pt x="938" y="1816"/>
                      </a:lnTo>
                      <a:lnTo>
                        <a:pt x="966" y="1738"/>
                      </a:lnTo>
                      <a:lnTo>
                        <a:pt x="980" y="1699"/>
                      </a:lnTo>
                      <a:lnTo>
                        <a:pt x="996" y="1659"/>
                      </a:lnTo>
                      <a:lnTo>
                        <a:pt x="1012" y="1617"/>
                      </a:lnTo>
                      <a:lnTo>
                        <a:pt x="1029" y="1577"/>
                      </a:lnTo>
                      <a:lnTo>
                        <a:pt x="1048" y="1538"/>
                      </a:lnTo>
                      <a:lnTo>
                        <a:pt x="1067" y="1497"/>
                      </a:lnTo>
                      <a:lnTo>
                        <a:pt x="1086" y="1458"/>
                      </a:lnTo>
                      <a:lnTo>
                        <a:pt x="1106" y="1421"/>
                      </a:lnTo>
                      <a:lnTo>
                        <a:pt x="1126" y="1383"/>
                      </a:lnTo>
                      <a:lnTo>
                        <a:pt x="1147" y="1348"/>
                      </a:lnTo>
                      <a:lnTo>
                        <a:pt x="1169" y="1314"/>
                      </a:lnTo>
                      <a:lnTo>
                        <a:pt x="1192" y="1283"/>
                      </a:lnTo>
                      <a:lnTo>
                        <a:pt x="1215" y="1252"/>
                      </a:lnTo>
                      <a:lnTo>
                        <a:pt x="1238" y="1225"/>
                      </a:lnTo>
                      <a:lnTo>
                        <a:pt x="1262" y="1200"/>
                      </a:lnTo>
                      <a:lnTo>
                        <a:pt x="1287" y="1178"/>
                      </a:lnTo>
                      <a:lnTo>
                        <a:pt x="1313" y="1157"/>
                      </a:lnTo>
                      <a:lnTo>
                        <a:pt x="1340" y="1136"/>
                      </a:lnTo>
                      <a:lnTo>
                        <a:pt x="1369" y="1114"/>
                      </a:lnTo>
                      <a:lnTo>
                        <a:pt x="1398" y="1093"/>
                      </a:lnTo>
                      <a:lnTo>
                        <a:pt x="1459" y="1051"/>
                      </a:lnTo>
                      <a:lnTo>
                        <a:pt x="1524" y="1008"/>
                      </a:lnTo>
                      <a:lnTo>
                        <a:pt x="1590" y="963"/>
                      </a:lnTo>
                      <a:lnTo>
                        <a:pt x="1657" y="919"/>
                      </a:lnTo>
                      <a:lnTo>
                        <a:pt x="1722" y="874"/>
                      </a:lnTo>
                      <a:lnTo>
                        <a:pt x="1787" y="828"/>
                      </a:lnTo>
                      <a:lnTo>
                        <a:pt x="1817" y="805"/>
                      </a:lnTo>
                      <a:lnTo>
                        <a:pt x="1847" y="782"/>
                      </a:lnTo>
                      <a:lnTo>
                        <a:pt x="1875" y="759"/>
                      </a:lnTo>
                      <a:lnTo>
                        <a:pt x="1904" y="736"/>
                      </a:lnTo>
                      <a:lnTo>
                        <a:pt x="1930" y="712"/>
                      </a:lnTo>
                      <a:lnTo>
                        <a:pt x="1954" y="688"/>
                      </a:lnTo>
                      <a:lnTo>
                        <a:pt x="1977" y="665"/>
                      </a:lnTo>
                      <a:lnTo>
                        <a:pt x="1998" y="641"/>
                      </a:lnTo>
                      <a:lnTo>
                        <a:pt x="2017" y="617"/>
                      </a:lnTo>
                      <a:lnTo>
                        <a:pt x="2035" y="593"/>
                      </a:lnTo>
                      <a:lnTo>
                        <a:pt x="2050" y="568"/>
                      </a:lnTo>
                      <a:lnTo>
                        <a:pt x="2063" y="544"/>
                      </a:lnTo>
                      <a:lnTo>
                        <a:pt x="2073" y="520"/>
                      </a:lnTo>
                      <a:lnTo>
                        <a:pt x="2080" y="495"/>
                      </a:lnTo>
                      <a:lnTo>
                        <a:pt x="2084" y="471"/>
                      </a:lnTo>
                      <a:lnTo>
                        <a:pt x="2086" y="446"/>
                      </a:lnTo>
                      <a:lnTo>
                        <a:pt x="2086" y="351"/>
                      </a:lnTo>
                      <a:lnTo>
                        <a:pt x="2085" y="267"/>
                      </a:lnTo>
                      <a:lnTo>
                        <a:pt x="2083" y="229"/>
                      </a:lnTo>
                      <a:lnTo>
                        <a:pt x="2079" y="194"/>
                      </a:lnTo>
                      <a:lnTo>
                        <a:pt x="2076" y="178"/>
                      </a:lnTo>
                      <a:lnTo>
                        <a:pt x="2073" y="161"/>
                      </a:lnTo>
                      <a:lnTo>
                        <a:pt x="2069" y="146"/>
                      </a:lnTo>
                      <a:lnTo>
                        <a:pt x="2064" y="132"/>
                      </a:lnTo>
                      <a:lnTo>
                        <a:pt x="2058" y="118"/>
                      </a:lnTo>
                      <a:lnTo>
                        <a:pt x="2052" y="105"/>
                      </a:lnTo>
                      <a:lnTo>
                        <a:pt x="2045" y="93"/>
                      </a:lnTo>
                      <a:lnTo>
                        <a:pt x="2037" y="82"/>
                      </a:lnTo>
                      <a:lnTo>
                        <a:pt x="2026" y="71"/>
                      </a:lnTo>
                      <a:lnTo>
                        <a:pt x="2016" y="61"/>
                      </a:lnTo>
                      <a:lnTo>
                        <a:pt x="2005" y="52"/>
                      </a:lnTo>
                      <a:lnTo>
                        <a:pt x="1992" y="43"/>
                      </a:lnTo>
                      <a:lnTo>
                        <a:pt x="1978" y="35"/>
                      </a:lnTo>
                      <a:lnTo>
                        <a:pt x="1963" y="28"/>
                      </a:lnTo>
                      <a:lnTo>
                        <a:pt x="1947" y="21"/>
                      </a:lnTo>
                      <a:lnTo>
                        <a:pt x="1929" y="16"/>
                      </a:lnTo>
                      <a:lnTo>
                        <a:pt x="1910" y="11"/>
                      </a:lnTo>
                      <a:lnTo>
                        <a:pt x="1889" y="7"/>
                      </a:lnTo>
                      <a:lnTo>
                        <a:pt x="1866" y="4"/>
                      </a:lnTo>
                      <a:lnTo>
                        <a:pt x="1842" y="1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0" name="Freeform 325"/>
                <p:cNvSpPr>
                  <a:spLocks/>
                </p:cNvSpPr>
                <p:nvPr/>
              </p:nvSpPr>
              <p:spPr bwMode="auto">
                <a:xfrm>
                  <a:off x="2074" y="2767"/>
                  <a:ext cx="73" cy="74"/>
                </a:xfrm>
                <a:custGeom>
                  <a:avLst/>
                  <a:gdLst>
                    <a:gd name="T0" fmla="*/ 0 w 1032"/>
                    <a:gd name="T1" fmla="*/ 0 h 1032"/>
                    <a:gd name="T2" fmla="*/ 0 w 1032"/>
                    <a:gd name="T3" fmla="*/ 0 h 1032"/>
                    <a:gd name="T4" fmla="*/ 0 w 1032"/>
                    <a:gd name="T5" fmla="*/ 0 h 1032"/>
                    <a:gd name="T6" fmla="*/ 0 w 1032"/>
                    <a:gd name="T7" fmla="*/ 0 h 1032"/>
                    <a:gd name="T8" fmla="*/ 0 w 1032"/>
                    <a:gd name="T9" fmla="*/ 0 h 1032"/>
                    <a:gd name="T10" fmla="*/ 0 w 1032"/>
                    <a:gd name="T11" fmla="*/ 0 h 1032"/>
                    <a:gd name="T12" fmla="*/ 0 w 1032"/>
                    <a:gd name="T13" fmla="*/ 0 h 1032"/>
                    <a:gd name="T14" fmla="*/ 0 w 1032"/>
                    <a:gd name="T15" fmla="*/ 0 h 1032"/>
                    <a:gd name="T16" fmla="*/ 0 w 1032"/>
                    <a:gd name="T17" fmla="*/ 0 h 1032"/>
                    <a:gd name="T18" fmla="*/ 0 w 1032"/>
                    <a:gd name="T19" fmla="*/ 0 h 1032"/>
                    <a:gd name="T20" fmla="*/ 0 w 1032"/>
                    <a:gd name="T21" fmla="*/ 0 h 1032"/>
                    <a:gd name="T22" fmla="*/ 0 w 1032"/>
                    <a:gd name="T23" fmla="*/ 0 h 1032"/>
                    <a:gd name="T24" fmla="*/ 0 w 1032"/>
                    <a:gd name="T25" fmla="*/ 0 h 1032"/>
                    <a:gd name="T26" fmla="*/ 0 w 1032"/>
                    <a:gd name="T27" fmla="*/ 0 h 1032"/>
                    <a:gd name="T28" fmla="*/ 0 w 1032"/>
                    <a:gd name="T29" fmla="*/ 0 h 1032"/>
                    <a:gd name="T30" fmla="*/ 0 w 1032"/>
                    <a:gd name="T31" fmla="*/ 0 h 1032"/>
                    <a:gd name="T32" fmla="*/ 0 w 1032"/>
                    <a:gd name="T33" fmla="*/ 0 h 1032"/>
                    <a:gd name="T34" fmla="*/ 0 w 1032"/>
                    <a:gd name="T35" fmla="*/ 0 h 1032"/>
                    <a:gd name="T36" fmla="*/ 0 w 1032"/>
                    <a:gd name="T37" fmla="*/ 0 h 1032"/>
                    <a:gd name="T38" fmla="*/ 0 w 1032"/>
                    <a:gd name="T39" fmla="*/ 0 h 1032"/>
                    <a:gd name="T40" fmla="*/ 0 w 1032"/>
                    <a:gd name="T41" fmla="*/ 0 h 1032"/>
                    <a:gd name="T42" fmla="*/ 0 w 1032"/>
                    <a:gd name="T43" fmla="*/ 0 h 1032"/>
                    <a:gd name="T44" fmla="*/ 0 w 1032"/>
                    <a:gd name="T45" fmla="*/ 0 h 1032"/>
                    <a:gd name="T46" fmla="*/ 0 w 1032"/>
                    <a:gd name="T47" fmla="*/ 0 h 1032"/>
                    <a:gd name="T48" fmla="*/ 0 w 1032"/>
                    <a:gd name="T49" fmla="*/ 0 h 1032"/>
                    <a:gd name="T50" fmla="*/ 0 w 1032"/>
                    <a:gd name="T51" fmla="*/ 0 h 1032"/>
                    <a:gd name="T52" fmla="*/ 0 w 1032"/>
                    <a:gd name="T53" fmla="*/ 0 h 1032"/>
                    <a:gd name="T54" fmla="*/ 0 w 1032"/>
                    <a:gd name="T55" fmla="*/ 0 h 1032"/>
                    <a:gd name="T56" fmla="*/ 0 w 1032"/>
                    <a:gd name="T57" fmla="*/ 0 h 1032"/>
                    <a:gd name="T58" fmla="*/ 0 w 1032"/>
                    <a:gd name="T59" fmla="*/ 0 h 1032"/>
                    <a:gd name="T60" fmla="*/ 0 w 1032"/>
                    <a:gd name="T61" fmla="*/ 0 h 1032"/>
                    <a:gd name="T62" fmla="*/ 0 w 1032"/>
                    <a:gd name="T63" fmla="*/ 0 h 1032"/>
                    <a:gd name="T64" fmla="*/ 0 w 1032"/>
                    <a:gd name="T65" fmla="*/ 0 h 1032"/>
                    <a:gd name="T66" fmla="*/ 0 w 1032"/>
                    <a:gd name="T67" fmla="*/ 0 h 1032"/>
                    <a:gd name="T68" fmla="*/ 0 w 1032"/>
                    <a:gd name="T69" fmla="*/ 0 h 1032"/>
                    <a:gd name="T70" fmla="*/ 0 w 1032"/>
                    <a:gd name="T71" fmla="*/ 0 h 1032"/>
                    <a:gd name="T72" fmla="*/ 0 w 1032"/>
                    <a:gd name="T73" fmla="*/ 0 h 1032"/>
                    <a:gd name="T74" fmla="*/ 0 w 1032"/>
                    <a:gd name="T75" fmla="*/ 0 h 1032"/>
                    <a:gd name="T76" fmla="*/ 0 w 1032"/>
                    <a:gd name="T77" fmla="*/ 0 h 1032"/>
                    <a:gd name="T78" fmla="*/ 0 w 1032"/>
                    <a:gd name="T79" fmla="*/ 0 h 1032"/>
                    <a:gd name="T80" fmla="*/ 0 w 1032"/>
                    <a:gd name="T81" fmla="*/ 0 h 1032"/>
                    <a:gd name="T82" fmla="*/ 0 w 1032"/>
                    <a:gd name="T83" fmla="*/ 0 h 1032"/>
                    <a:gd name="T84" fmla="*/ 0 w 1032"/>
                    <a:gd name="T85" fmla="*/ 0 h 10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032" h="1032">
                      <a:moveTo>
                        <a:pt x="16" y="641"/>
                      </a:moveTo>
                      <a:lnTo>
                        <a:pt x="23" y="666"/>
                      </a:lnTo>
                      <a:lnTo>
                        <a:pt x="31" y="692"/>
                      </a:lnTo>
                      <a:lnTo>
                        <a:pt x="40" y="716"/>
                      </a:lnTo>
                      <a:lnTo>
                        <a:pt x="51" y="739"/>
                      </a:lnTo>
                      <a:lnTo>
                        <a:pt x="62" y="762"/>
                      </a:lnTo>
                      <a:lnTo>
                        <a:pt x="76" y="784"/>
                      </a:lnTo>
                      <a:lnTo>
                        <a:pt x="89" y="805"/>
                      </a:lnTo>
                      <a:lnTo>
                        <a:pt x="104" y="826"/>
                      </a:lnTo>
                      <a:lnTo>
                        <a:pt x="119" y="846"/>
                      </a:lnTo>
                      <a:lnTo>
                        <a:pt x="136" y="865"/>
                      </a:lnTo>
                      <a:lnTo>
                        <a:pt x="153" y="882"/>
                      </a:lnTo>
                      <a:lnTo>
                        <a:pt x="171" y="899"/>
                      </a:lnTo>
                      <a:lnTo>
                        <a:pt x="189" y="915"/>
                      </a:lnTo>
                      <a:lnTo>
                        <a:pt x="209" y="931"/>
                      </a:lnTo>
                      <a:lnTo>
                        <a:pt x="230" y="946"/>
                      </a:lnTo>
                      <a:lnTo>
                        <a:pt x="251" y="959"/>
                      </a:lnTo>
                      <a:lnTo>
                        <a:pt x="272" y="971"/>
                      </a:lnTo>
                      <a:lnTo>
                        <a:pt x="294" y="982"/>
                      </a:lnTo>
                      <a:lnTo>
                        <a:pt x="317" y="992"/>
                      </a:lnTo>
                      <a:lnTo>
                        <a:pt x="340" y="1001"/>
                      </a:lnTo>
                      <a:lnTo>
                        <a:pt x="364" y="1009"/>
                      </a:lnTo>
                      <a:lnTo>
                        <a:pt x="388" y="1016"/>
                      </a:lnTo>
                      <a:lnTo>
                        <a:pt x="412" y="1021"/>
                      </a:lnTo>
                      <a:lnTo>
                        <a:pt x="436" y="1026"/>
                      </a:lnTo>
                      <a:lnTo>
                        <a:pt x="461" y="1029"/>
                      </a:lnTo>
                      <a:lnTo>
                        <a:pt x="486" y="1031"/>
                      </a:lnTo>
                      <a:lnTo>
                        <a:pt x="512" y="1032"/>
                      </a:lnTo>
                      <a:lnTo>
                        <a:pt x="538" y="1032"/>
                      </a:lnTo>
                      <a:lnTo>
                        <a:pt x="563" y="1030"/>
                      </a:lnTo>
                      <a:lnTo>
                        <a:pt x="589" y="1027"/>
                      </a:lnTo>
                      <a:lnTo>
                        <a:pt x="615" y="1022"/>
                      </a:lnTo>
                      <a:lnTo>
                        <a:pt x="642" y="1017"/>
                      </a:lnTo>
                      <a:lnTo>
                        <a:pt x="667" y="1010"/>
                      </a:lnTo>
                      <a:lnTo>
                        <a:pt x="692" y="1001"/>
                      </a:lnTo>
                      <a:lnTo>
                        <a:pt x="716" y="992"/>
                      </a:lnTo>
                      <a:lnTo>
                        <a:pt x="739" y="982"/>
                      </a:lnTo>
                      <a:lnTo>
                        <a:pt x="762" y="970"/>
                      </a:lnTo>
                      <a:lnTo>
                        <a:pt x="785" y="958"/>
                      </a:lnTo>
                      <a:lnTo>
                        <a:pt x="806" y="943"/>
                      </a:lnTo>
                      <a:lnTo>
                        <a:pt x="826" y="929"/>
                      </a:lnTo>
                      <a:lnTo>
                        <a:pt x="846" y="913"/>
                      </a:lnTo>
                      <a:lnTo>
                        <a:pt x="864" y="897"/>
                      </a:lnTo>
                      <a:lnTo>
                        <a:pt x="882" y="880"/>
                      </a:lnTo>
                      <a:lnTo>
                        <a:pt x="899" y="862"/>
                      </a:lnTo>
                      <a:lnTo>
                        <a:pt x="915" y="843"/>
                      </a:lnTo>
                      <a:lnTo>
                        <a:pt x="931" y="824"/>
                      </a:lnTo>
                      <a:lnTo>
                        <a:pt x="946" y="802"/>
                      </a:lnTo>
                      <a:lnTo>
                        <a:pt x="959" y="782"/>
                      </a:lnTo>
                      <a:lnTo>
                        <a:pt x="971" y="760"/>
                      </a:lnTo>
                      <a:lnTo>
                        <a:pt x="982" y="738"/>
                      </a:lnTo>
                      <a:lnTo>
                        <a:pt x="992" y="716"/>
                      </a:lnTo>
                      <a:lnTo>
                        <a:pt x="1001" y="693"/>
                      </a:lnTo>
                      <a:lnTo>
                        <a:pt x="1009" y="669"/>
                      </a:lnTo>
                      <a:lnTo>
                        <a:pt x="1016" y="645"/>
                      </a:lnTo>
                      <a:lnTo>
                        <a:pt x="1021" y="621"/>
                      </a:lnTo>
                      <a:lnTo>
                        <a:pt x="1026" y="596"/>
                      </a:lnTo>
                      <a:lnTo>
                        <a:pt x="1029" y="571"/>
                      </a:lnTo>
                      <a:lnTo>
                        <a:pt x="1031" y="546"/>
                      </a:lnTo>
                      <a:lnTo>
                        <a:pt x="1032" y="520"/>
                      </a:lnTo>
                      <a:lnTo>
                        <a:pt x="1031" y="495"/>
                      </a:lnTo>
                      <a:lnTo>
                        <a:pt x="1030" y="469"/>
                      </a:lnTo>
                      <a:lnTo>
                        <a:pt x="1027" y="443"/>
                      </a:lnTo>
                      <a:lnTo>
                        <a:pt x="1022" y="418"/>
                      </a:lnTo>
                      <a:lnTo>
                        <a:pt x="1017" y="391"/>
                      </a:lnTo>
                      <a:lnTo>
                        <a:pt x="1010" y="366"/>
                      </a:lnTo>
                      <a:lnTo>
                        <a:pt x="1001" y="341"/>
                      </a:lnTo>
                      <a:lnTo>
                        <a:pt x="992" y="317"/>
                      </a:lnTo>
                      <a:lnTo>
                        <a:pt x="982" y="293"/>
                      </a:lnTo>
                      <a:lnTo>
                        <a:pt x="970" y="271"/>
                      </a:lnTo>
                      <a:lnTo>
                        <a:pt x="957" y="248"/>
                      </a:lnTo>
                      <a:lnTo>
                        <a:pt x="944" y="227"/>
                      </a:lnTo>
                      <a:lnTo>
                        <a:pt x="929" y="206"/>
                      </a:lnTo>
                      <a:lnTo>
                        <a:pt x="913" y="187"/>
                      </a:lnTo>
                      <a:lnTo>
                        <a:pt x="897" y="168"/>
                      </a:lnTo>
                      <a:lnTo>
                        <a:pt x="879" y="150"/>
                      </a:lnTo>
                      <a:lnTo>
                        <a:pt x="861" y="132"/>
                      </a:lnTo>
                      <a:lnTo>
                        <a:pt x="843" y="116"/>
                      </a:lnTo>
                      <a:lnTo>
                        <a:pt x="823" y="101"/>
                      </a:lnTo>
                      <a:lnTo>
                        <a:pt x="803" y="87"/>
                      </a:lnTo>
                      <a:lnTo>
                        <a:pt x="782" y="74"/>
                      </a:lnTo>
                      <a:lnTo>
                        <a:pt x="760" y="62"/>
                      </a:lnTo>
                      <a:lnTo>
                        <a:pt x="738" y="51"/>
                      </a:lnTo>
                      <a:lnTo>
                        <a:pt x="716" y="40"/>
                      </a:lnTo>
                      <a:lnTo>
                        <a:pt x="693" y="31"/>
                      </a:lnTo>
                      <a:lnTo>
                        <a:pt x="669" y="24"/>
                      </a:lnTo>
                      <a:lnTo>
                        <a:pt x="646" y="17"/>
                      </a:lnTo>
                      <a:lnTo>
                        <a:pt x="620" y="11"/>
                      </a:lnTo>
                      <a:lnTo>
                        <a:pt x="596" y="7"/>
                      </a:lnTo>
                      <a:lnTo>
                        <a:pt x="571" y="3"/>
                      </a:lnTo>
                      <a:lnTo>
                        <a:pt x="546" y="0"/>
                      </a:lnTo>
                      <a:lnTo>
                        <a:pt x="521" y="0"/>
                      </a:lnTo>
                      <a:lnTo>
                        <a:pt x="494" y="0"/>
                      </a:lnTo>
                      <a:lnTo>
                        <a:pt x="469" y="3"/>
                      </a:lnTo>
                      <a:lnTo>
                        <a:pt x="443" y="6"/>
                      </a:lnTo>
                      <a:lnTo>
                        <a:pt x="418" y="10"/>
                      </a:lnTo>
                      <a:lnTo>
                        <a:pt x="392" y="16"/>
                      </a:lnTo>
                      <a:lnTo>
                        <a:pt x="366" y="23"/>
                      </a:lnTo>
                      <a:lnTo>
                        <a:pt x="341" y="31"/>
                      </a:lnTo>
                      <a:lnTo>
                        <a:pt x="317" y="40"/>
                      </a:lnTo>
                      <a:lnTo>
                        <a:pt x="293" y="51"/>
                      </a:lnTo>
                      <a:lnTo>
                        <a:pt x="271" y="62"/>
                      </a:lnTo>
                      <a:lnTo>
                        <a:pt x="249" y="75"/>
                      </a:lnTo>
                      <a:lnTo>
                        <a:pt x="227" y="89"/>
                      </a:lnTo>
                      <a:lnTo>
                        <a:pt x="206" y="103"/>
                      </a:lnTo>
                      <a:lnTo>
                        <a:pt x="187" y="119"/>
                      </a:lnTo>
                      <a:lnTo>
                        <a:pt x="168" y="136"/>
                      </a:lnTo>
                      <a:lnTo>
                        <a:pt x="150" y="153"/>
                      </a:lnTo>
                      <a:lnTo>
                        <a:pt x="133" y="171"/>
                      </a:lnTo>
                      <a:lnTo>
                        <a:pt x="117" y="190"/>
                      </a:lnTo>
                      <a:lnTo>
                        <a:pt x="102" y="209"/>
                      </a:lnTo>
                      <a:lnTo>
                        <a:pt x="88" y="229"/>
                      </a:lnTo>
                      <a:lnTo>
                        <a:pt x="75" y="250"/>
                      </a:lnTo>
                      <a:lnTo>
                        <a:pt x="61" y="272"/>
                      </a:lnTo>
                      <a:lnTo>
                        <a:pt x="50" y="294"/>
                      </a:lnTo>
                      <a:lnTo>
                        <a:pt x="40" y="317"/>
                      </a:lnTo>
                      <a:lnTo>
                        <a:pt x="31" y="340"/>
                      </a:lnTo>
                      <a:lnTo>
                        <a:pt x="23" y="363"/>
                      </a:lnTo>
                      <a:lnTo>
                        <a:pt x="17" y="387"/>
                      </a:lnTo>
                      <a:lnTo>
                        <a:pt x="11" y="412"/>
                      </a:lnTo>
                      <a:lnTo>
                        <a:pt x="6" y="436"/>
                      </a:lnTo>
                      <a:lnTo>
                        <a:pt x="3" y="461"/>
                      </a:lnTo>
                      <a:lnTo>
                        <a:pt x="1" y="486"/>
                      </a:lnTo>
                      <a:lnTo>
                        <a:pt x="0" y="512"/>
                      </a:lnTo>
                      <a:lnTo>
                        <a:pt x="1" y="537"/>
                      </a:lnTo>
                      <a:lnTo>
                        <a:pt x="2" y="564"/>
                      </a:lnTo>
                      <a:lnTo>
                        <a:pt x="6" y="589"/>
                      </a:lnTo>
                      <a:lnTo>
                        <a:pt x="10" y="615"/>
                      </a:lnTo>
                      <a:lnTo>
                        <a:pt x="16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1" name="Freeform 326"/>
                <p:cNvSpPr>
                  <a:spLocks/>
                </p:cNvSpPr>
                <p:nvPr/>
              </p:nvSpPr>
              <p:spPr bwMode="auto">
                <a:xfrm>
                  <a:off x="2334" y="2738"/>
                  <a:ext cx="74" cy="74"/>
                </a:xfrm>
                <a:custGeom>
                  <a:avLst/>
                  <a:gdLst>
                    <a:gd name="T0" fmla="*/ 0 w 1031"/>
                    <a:gd name="T1" fmla="*/ 0 h 1033"/>
                    <a:gd name="T2" fmla="*/ 0 w 1031"/>
                    <a:gd name="T3" fmla="*/ 0 h 1033"/>
                    <a:gd name="T4" fmla="*/ 0 w 1031"/>
                    <a:gd name="T5" fmla="*/ 0 h 1033"/>
                    <a:gd name="T6" fmla="*/ 0 w 1031"/>
                    <a:gd name="T7" fmla="*/ 0 h 1033"/>
                    <a:gd name="T8" fmla="*/ 0 w 1031"/>
                    <a:gd name="T9" fmla="*/ 0 h 1033"/>
                    <a:gd name="T10" fmla="*/ 0 w 1031"/>
                    <a:gd name="T11" fmla="*/ 0 h 1033"/>
                    <a:gd name="T12" fmla="*/ 0 w 1031"/>
                    <a:gd name="T13" fmla="*/ 0 h 1033"/>
                    <a:gd name="T14" fmla="*/ 0 w 1031"/>
                    <a:gd name="T15" fmla="*/ 0 h 1033"/>
                    <a:gd name="T16" fmla="*/ 0 w 1031"/>
                    <a:gd name="T17" fmla="*/ 0 h 1033"/>
                    <a:gd name="T18" fmla="*/ 0 w 1031"/>
                    <a:gd name="T19" fmla="*/ 0 h 1033"/>
                    <a:gd name="T20" fmla="*/ 0 w 1031"/>
                    <a:gd name="T21" fmla="*/ 0 h 1033"/>
                    <a:gd name="T22" fmla="*/ 0 w 1031"/>
                    <a:gd name="T23" fmla="*/ 0 h 1033"/>
                    <a:gd name="T24" fmla="*/ 0 w 1031"/>
                    <a:gd name="T25" fmla="*/ 0 h 1033"/>
                    <a:gd name="T26" fmla="*/ 0 w 1031"/>
                    <a:gd name="T27" fmla="*/ 0 h 1033"/>
                    <a:gd name="T28" fmla="*/ 0 w 1031"/>
                    <a:gd name="T29" fmla="*/ 0 h 1033"/>
                    <a:gd name="T30" fmla="*/ 0 w 1031"/>
                    <a:gd name="T31" fmla="*/ 0 h 1033"/>
                    <a:gd name="T32" fmla="*/ 0 w 1031"/>
                    <a:gd name="T33" fmla="*/ 0 h 1033"/>
                    <a:gd name="T34" fmla="*/ 0 w 1031"/>
                    <a:gd name="T35" fmla="*/ 0 h 1033"/>
                    <a:gd name="T36" fmla="*/ 0 w 1031"/>
                    <a:gd name="T37" fmla="*/ 0 h 1033"/>
                    <a:gd name="T38" fmla="*/ 0 w 1031"/>
                    <a:gd name="T39" fmla="*/ 0 h 1033"/>
                    <a:gd name="T40" fmla="*/ 0 w 1031"/>
                    <a:gd name="T41" fmla="*/ 0 h 1033"/>
                    <a:gd name="T42" fmla="*/ 0 w 1031"/>
                    <a:gd name="T43" fmla="*/ 0 h 1033"/>
                    <a:gd name="T44" fmla="*/ 0 w 1031"/>
                    <a:gd name="T45" fmla="*/ 0 h 1033"/>
                    <a:gd name="T46" fmla="*/ 0 w 1031"/>
                    <a:gd name="T47" fmla="*/ 0 h 1033"/>
                    <a:gd name="T48" fmla="*/ 0 w 1031"/>
                    <a:gd name="T49" fmla="*/ 0 h 1033"/>
                    <a:gd name="T50" fmla="*/ 0 w 1031"/>
                    <a:gd name="T51" fmla="*/ 0 h 1033"/>
                    <a:gd name="T52" fmla="*/ 0 w 1031"/>
                    <a:gd name="T53" fmla="*/ 0 h 1033"/>
                    <a:gd name="T54" fmla="*/ 0 w 1031"/>
                    <a:gd name="T55" fmla="*/ 0 h 1033"/>
                    <a:gd name="T56" fmla="*/ 0 w 1031"/>
                    <a:gd name="T57" fmla="*/ 0 h 1033"/>
                    <a:gd name="T58" fmla="*/ 0 w 1031"/>
                    <a:gd name="T59" fmla="*/ 0 h 1033"/>
                    <a:gd name="T60" fmla="*/ 0 w 1031"/>
                    <a:gd name="T61" fmla="*/ 0 h 1033"/>
                    <a:gd name="T62" fmla="*/ 0 w 1031"/>
                    <a:gd name="T63" fmla="*/ 0 h 1033"/>
                    <a:gd name="T64" fmla="*/ 0 w 1031"/>
                    <a:gd name="T65" fmla="*/ 0 h 1033"/>
                    <a:gd name="T66" fmla="*/ 0 w 1031"/>
                    <a:gd name="T67" fmla="*/ 0 h 1033"/>
                    <a:gd name="T68" fmla="*/ 0 w 1031"/>
                    <a:gd name="T69" fmla="*/ 0 h 1033"/>
                    <a:gd name="T70" fmla="*/ 0 w 1031"/>
                    <a:gd name="T71" fmla="*/ 0 h 1033"/>
                    <a:gd name="T72" fmla="*/ 0 w 1031"/>
                    <a:gd name="T73" fmla="*/ 0 h 1033"/>
                    <a:gd name="T74" fmla="*/ 0 w 1031"/>
                    <a:gd name="T75" fmla="*/ 0 h 1033"/>
                    <a:gd name="T76" fmla="*/ 0 w 1031"/>
                    <a:gd name="T77" fmla="*/ 0 h 1033"/>
                    <a:gd name="T78" fmla="*/ 0 w 1031"/>
                    <a:gd name="T79" fmla="*/ 0 h 1033"/>
                    <a:gd name="T80" fmla="*/ 0 w 1031"/>
                    <a:gd name="T81" fmla="*/ 0 h 1033"/>
                    <a:gd name="T82" fmla="*/ 0 w 1031"/>
                    <a:gd name="T83" fmla="*/ 0 h 1033"/>
                    <a:gd name="T84" fmla="*/ 0 w 1031"/>
                    <a:gd name="T85" fmla="*/ 0 h 10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031" h="1033">
                      <a:moveTo>
                        <a:pt x="15" y="641"/>
                      </a:moveTo>
                      <a:lnTo>
                        <a:pt x="22" y="667"/>
                      </a:lnTo>
                      <a:lnTo>
                        <a:pt x="30" y="692"/>
                      </a:lnTo>
                      <a:lnTo>
                        <a:pt x="40" y="717"/>
                      </a:lnTo>
                      <a:lnTo>
                        <a:pt x="50" y="740"/>
                      </a:lnTo>
                      <a:lnTo>
                        <a:pt x="62" y="763"/>
                      </a:lnTo>
                      <a:lnTo>
                        <a:pt x="74" y="785"/>
                      </a:lnTo>
                      <a:lnTo>
                        <a:pt x="88" y="806"/>
                      </a:lnTo>
                      <a:lnTo>
                        <a:pt x="102" y="827"/>
                      </a:lnTo>
                      <a:lnTo>
                        <a:pt x="119" y="847"/>
                      </a:lnTo>
                      <a:lnTo>
                        <a:pt x="135" y="865"/>
                      </a:lnTo>
                      <a:lnTo>
                        <a:pt x="152" y="883"/>
                      </a:lnTo>
                      <a:lnTo>
                        <a:pt x="170" y="900"/>
                      </a:lnTo>
                      <a:lnTo>
                        <a:pt x="189" y="916"/>
                      </a:lnTo>
                      <a:lnTo>
                        <a:pt x="208" y="931"/>
                      </a:lnTo>
                      <a:lnTo>
                        <a:pt x="228" y="945"/>
                      </a:lnTo>
                      <a:lnTo>
                        <a:pt x="250" y="959"/>
                      </a:lnTo>
                      <a:lnTo>
                        <a:pt x="272" y="972"/>
                      </a:lnTo>
                      <a:lnTo>
                        <a:pt x="293" y="983"/>
                      </a:lnTo>
                      <a:lnTo>
                        <a:pt x="316" y="993"/>
                      </a:lnTo>
                      <a:lnTo>
                        <a:pt x="339" y="1002"/>
                      </a:lnTo>
                      <a:lnTo>
                        <a:pt x="362" y="1010"/>
                      </a:lnTo>
                      <a:lnTo>
                        <a:pt x="386" y="1016"/>
                      </a:lnTo>
                      <a:lnTo>
                        <a:pt x="411" y="1022"/>
                      </a:lnTo>
                      <a:lnTo>
                        <a:pt x="436" y="1026"/>
                      </a:lnTo>
                      <a:lnTo>
                        <a:pt x="461" y="1030"/>
                      </a:lnTo>
                      <a:lnTo>
                        <a:pt x="486" y="1032"/>
                      </a:lnTo>
                      <a:lnTo>
                        <a:pt x="511" y="1033"/>
                      </a:lnTo>
                      <a:lnTo>
                        <a:pt x="537" y="1032"/>
                      </a:lnTo>
                      <a:lnTo>
                        <a:pt x="563" y="1030"/>
                      </a:lnTo>
                      <a:lnTo>
                        <a:pt x="589" y="1027"/>
                      </a:lnTo>
                      <a:lnTo>
                        <a:pt x="614" y="1023"/>
                      </a:lnTo>
                      <a:lnTo>
                        <a:pt x="640" y="1017"/>
                      </a:lnTo>
                      <a:lnTo>
                        <a:pt x="665" y="1010"/>
                      </a:lnTo>
                      <a:lnTo>
                        <a:pt x="691" y="1002"/>
                      </a:lnTo>
                      <a:lnTo>
                        <a:pt x="715" y="993"/>
                      </a:lnTo>
                      <a:lnTo>
                        <a:pt x="739" y="982"/>
                      </a:lnTo>
                      <a:lnTo>
                        <a:pt x="761" y="971"/>
                      </a:lnTo>
                      <a:lnTo>
                        <a:pt x="783" y="958"/>
                      </a:lnTo>
                      <a:lnTo>
                        <a:pt x="804" y="944"/>
                      </a:lnTo>
                      <a:lnTo>
                        <a:pt x="826" y="929"/>
                      </a:lnTo>
                      <a:lnTo>
                        <a:pt x="845" y="914"/>
                      </a:lnTo>
                      <a:lnTo>
                        <a:pt x="864" y="897"/>
                      </a:lnTo>
                      <a:lnTo>
                        <a:pt x="882" y="880"/>
                      </a:lnTo>
                      <a:lnTo>
                        <a:pt x="899" y="862"/>
                      </a:lnTo>
                      <a:lnTo>
                        <a:pt x="915" y="844"/>
                      </a:lnTo>
                      <a:lnTo>
                        <a:pt x="930" y="824"/>
                      </a:lnTo>
                      <a:lnTo>
                        <a:pt x="944" y="803"/>
                      </a:lnTo>
                      <a:lnTo>
                        <a:pt x="958" y="782"/>
                      </a:lnTo>
                      <a:lnTo>
                        <a:pt x="970" y="761"/>
                      </a:lnTo>
                      <a:lnTo>
                        <a:pt x="981" y="739"/>
                      </a:lnTo>
                      <a:lnTo>
                        <a:pt x="991" y="717"/>
                      </a:lnTo>
                      <a:lnTo>
                        <a:pt x="1000" y="694"/>
                      </a:lnTo>
                      <a:lnTo>
                        <a:pt x="1008" y="669"/>
                      </a:lnTo>
                      <a:lnTo>
                        <a:pt x="1015" y="645"/>
                      </a:lnTo>
                      <a:lnTo>
                        <a:pt x="1021" y="621"/>
                      </a:lnTo>
                      <a:lnTo>
                        <a:pt x="1025" y="597"/>
                      </a:lnTo>
                      <a:lnTo>
                        <a:pt x="1029" y="572"/>
                      </a:lnTo>
                      <a:lnTo>
                        <a:pt x="1031" y="546"/>
                      </a:lnTo>
                      <a:lnTo>
                        <a:pt x="1031" y="521"/>
                      </a:lnTo>
                      <a:lnTo>
                        <a:pt x="1031" y="495"/>
                      </a:lnTo>
                      <a:lnTo>
                        <a:pt x="1029" y="470"/>
                      </a:lnTo>
                      <a:lnTo>
                        <a:pt x="1026" y="444"/>
                      </a:lnTo>
                      <a:lnTo>
                        <a:pt x="1022" y="418"/>
                      </a:lnTo>
                      <a:lnTo>
                        <a:pt x="1016" y="391"/>
                      </a:lnTo>
                      <a:lnTo>
                        <a:pt x="1009" y="366"/>
                      </a:lnTo>
                      <a:lnTo>
                        <a:pt x="1001" y="341"/>
                      </a:lnTo>
                      <a:lnTo>
                        <a:pt x="991" y="317"/>
                      </a:lnTo>
                      <a:lnTo>
                        <a:pt x="981" y="294"/>
                      </a:lnTo>
                      <a:lnTo>
                        <a:pt x="969" y="270"/>
                      </a:lnTo>
                      <a:lnTo>
                        <a:pt x="957" y="248"/>
                      </a:lnTo>
                      <a:lnTo>
                        <a:pt x="942" y="227"/>
                      </a:lnTo>
                      <a:lnTo>
                        <a:pt x="928" y="207"/>
                      </a:lnTo>
                      <a:lnTo>
                        <a:pt x="912" y="187"/>
                      </a:lnTo>
                      <a:lnTo>
                        <a:pt x="896" y="169"/>
                      </a:lnTo>
                      <a:lnTo>
                        <a:pt x="879" y="151"/>
                      </a:lnTo>
                      <a:lnTo>
                        <a:pt x="861" y="133"/>
                      </a:lnTo>
                      <a:lnTo>
                        <a:pt x="842" y="117"/>
                      </a:lnTo>
                      <a:lnTo>
                        <a:pt x="823" y="102"/>
                      </a:lnTo>
                      <a:lnTo>
                        <a:pt x="802" y="88"/>
                      </a:lnTo>
                      <a:lnTo>
                        <a:pt x="781" y="74"/>
                      </a:lnTo>
                      <a:lnTo>
                        <a:pt x="760" y="62"/>
                      </a:lnTo>
                      <a:lnTo>
                        <a:pt x="738" y="51"/>
                      </a:lnTo>
                      <a:lnTo>
                        <a:pt x="715" y="41"/>
                      </a:lnTo>
                      <a:lnTo>
                        <a:pt x="692" y="32"/>
                      </a:lnTo>
                      <a:lnTo>
                        <a:pt x="668" y="24"/>
                      </a:lnTo>
                      <a:lnTo>
                        <a:pt x="644" y="17"/>
                      </a:lnTo>
                      <a:lnTo>
                        <a:pt x="620" y="12"/>
                      </a:lnTo>
                      <a:lnTo>
                        <a:pt x="595" y="6"/>
                      </a:lnTo>
                      <a:lnTo>
                        <a:pt x="571" y="3"/>
                      </a:lnTo>
                      <a:lnTo>
                        <a:pt x="546" y="1"/>
                      </a:lnTo>
                      <a:lnTo>
                        <a:pt x="519" y="0"/>
                      </a:lnTo>
                      <a:lnTo>
                        <a:pt x="494" y="0"/>
                      </a:lnTo>
                      <a:lnTo>
                        <a:pt x="468" y="2"/>
                      </a:lnTo>
                      <a:lnTo>
                        <a:pt x="443" y="5"/>
                      </a:lnTo>
                      <a:lnTo>
                        <a:pt x="417" y="11"/>
                      </a:lnTo>
                      <a:lnTo>
                        <a:pt x="391" y="16"/>
                      </a:lnTo>
                      <a:lnTo>
                        <a:pt x="365" y="23"/>
                      </a:lnTo>
                      <a:lnTo>
                        <a:pt x="340" y="32"/>
                      </a:lnTo>
                      <a:lnTo>
                        <a:pt x="316" y="41"/>
                      </a:lnTo>
                      <a:lnTo>
                        <a:pt x="293" y="51"/>
                      </a:lnTo>
                      <a:lnTo>
                        <a:pt x="270" y="63"/>
                      </a:lnTo>
                      <a:lnTo>
                        <a:pt x="248" y="76"/>
                      </a:lnTo>
                      <a:lnTo>
                        <a:pt x="226" y="89"/>
                      </a:lnTo>
                      <a:lnTo>
                        <a:pt x="206" y="104"/>
                      </a:lnTo>
                      <a:lnTo>
                        <a:pt x="186" y="119"/>
                      </a:lnTo>
                      <a:lnTo>
                        <a:pt x="167" y="135"/>
                      </a:lnTo>
                      <a:lnTo>
                        <a:pt x="149" y="154"/>
                      </a:lnTo>
                      <a:lnTo>
                        <a:pt x="132" y="172"/>
                      </a:lnTo>
                      <a:lnTo>
                        <a:pt x="116" y="190"/>
                      </a:lnTo>
                      <a:lnTo>
                        <a:pt x="100" y="210"/>
                      </a:lnTo>
                      <a:lnTo>
                        <a:pt x="86" y="230"/>
                      </a:lnTo>
                      <a:lnTo>
                        <a:pt x="73" y="251"/>
                      </a:lnTo>
                      <a:lnTo>
                        <a:pt x="61" y="272"/>
                      </a:lnTo>
                      <a:lnTo>
                        <a:pt x="50" y="295"/>
                      </a:lnTo>
                      <a:lnTo>
                        <a:pt x="40" y="317"/>
                      </a:lnTo>
                      <a:lnTo>
                        <a:pt x="31" y="340"/>
                      </a:lnTo>
                      <a:lnTo>
                        <a:pt x="23" y="364"/>
                      </a:lnTo>
                      <a:lnTo>
                        <a:pt x="16" y="387"/>
                      </a:lnTo>
                      <a:lnTo>
                        <a:pt x="10" y="412"/>
                      </a:lnTo>
                      <a:lnTo>
                        <a:pt x="6" y="437"/>
                      </a:lnTo>
                      <a:lnTo>
                        <a:pt x="3" y="462"/>
                      </a:lnTo>
                      <a:lnTo>
                        <a:pt x="1" y="487"/>
                      </a:lnTo>
                      <a:lnTo>
                        <a:pt x="0" y="512"/>
                      </a:lnTo>
                      <a:lnTo>
                        <a:pt x="0" y="538"/>
                      </a:lnTo>
                      <a:lnTo>
                        <a:pt x="2" y="564"/>
                      </a:lnTo>
                      <a:lnTo>
                        <a:pt x="5" y="590"/>
                      </a:lnTo>
                      <a:lnTo>
                        <a:pt x="9" y="616"/>
                      </a:lnTo>
                      <a:lnTo>
                        <a:pt x="15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2" name="Freeform 327"/>
                <p:cNvSpPr>
                  <a:spLocks/>
                </p:cNvSpPr>
                <p:nvPr/>
              </p:nvSpPr>
              <p:spPr bwMode="auto">
                <a:xfrm>
                  <a:off x="2243" y="2648"/>
                  <a:ext cx="29" cy="17"/>
                </a:xfrm>
                <a:custGeom>
                  <a:avLst/>
                  <a:gdLst>
                    <a:gd name="T0" fmla="*/ 0 w 400"/>
                    <a:gd name="T1" fmla="*/ 0 h 239"/>
                    <a:gd name="T2" fmla="*/ 0 w 400"/>
                    <a:gd name="T3" fmla="*/ 0 h 239"/>
                    <a:gd name="T4" fmla="*/ 0 w 400"/>
                    <a:gd name="T5" fmla="*/ 0 h 239"/>
                    <a:gd name="T6" fmla="*/ 0 w 400"/>
                    <a:gd name="T7" fmla="*/ 0 h 239"/>
                    <a:gd name="T8" fmla="*/ 0 w 400"/>
                    <a:gd name="T9" fmla="*/ 0 h 239"/>
                    <a:gd name="T10" fmla="*/ 0 w 400"/>
                    <a:gd name="T11" fmla="*/ 0 h 239"/>
                    <a:gd name="T12" fmla="*/ 0 w 400"/>
                    <a:gd name="T13" fmla="*/ 0 h 239"/>
                    <a:gd name="T14" fmla="*/ 0 w 400"/>
                    <a:gd name="T15" fmla="*/ 0 h 239"/>
                    <a:gd name="T16" fmla="*/ 0 w 400"/>
                    <a:gd name="T17" fmla="*/ 0 h 239"/>
                    <a:gd name="T18" fmla="*/ 0 w 400"/>
                    <a:gd name="T19" fmla="*/ 0 h 239"/>
                    <a:gd name="T20" fmla="*/ 0 w 400"/>
                    <a:gd name="T21" fmla="*/ 0 h 239"/>
                    <a:gd name="T22" fmla="*/ 0 w 400"/>
                    <a:gd name="T23" fmla="*/ 0 h 239"/>
                    <a:gd name="T24" fmla="*/ 0 w 400"/>
                    <a:gd name="T25" fmla="*/ 0 h 239"/>
                    <a:gd name="T26" fmla="*/ 0 w 400"/>
                    <a:gd name="T27" fmla="*/ 0 h 239"/>
                    <a:gd name="T28" fmla="*/ 0 w 400"/>
                    <a:gd name="T29" fmla="*/ 0 h 239"/>
                    <a:gd name="T30" fmla="*/ 0 w 400"/>
                    <a:gd name="T31" fmla="*/ 0 h 239"/>
                    <a:gd name="T32" fmla="*/ 0 w 400"/>
                    <a:gd name="T33" fmla="*/ 0 h 239"/>
                    <a:gd name="T34" fmla="*/ 0 w 400"/>
                    <a:gd name="T35" fmla="*/ 0 h 239"/>
                    <a:gd name="T36" fmla="*/ 0 w 400"/>
                    <a:gd name="T37" fmla="*/ 0 h 239"/>
                    <a:gd name="T38" fmla="*/ 0 w 400"/>
                    <a:gd name="T39" fmla="*/ 0 h 239"/>
                    <a:gd name="T40" fmla="*/ 0 w 400"/>
                    <a:gd name="T41" fmla="*/ 0 h 2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00" h="239">
                      <a:moveTo>
                        <a:pt x="400" y="239"/>
                      </a:moveTo>
                      <a:lnTo>
                        <a:pt x="324" y="0"/>
                      </a:lnTo>
                      <a:lnTo>
                        <a:pt x="0" y="2"/>
                      </a:lnTo>
                      <a:lnTo>
                        <a:pt x="15" y="23"/>
                      </a:lnTo>
                      <a:lnTo>
                        <a:pt x="31" y="44"/>
                      </a:lnTo>
                      <a:lnTo>
                        <a:pt x="48" y="65"/>
                      </a:lnTo>
                      <a:lnTo>
                        <a:pt x="67" y="85"/>
                      </a:lnTo>
                      <a:lnTo>
                        <a:pt x="86" y="104"/>
                      </a:lnTo>
                      <a:lnTo>
                        <a:pt x="108" y="122"/>
                      </a:lnTo>
                      <a:lnTo>
                        <a:pt x="131" y="140"/>
                      </a:lnTo>
                      <a:lnTo>
                        <a:pt x="154" y="156"/>
                      </a:lnTo>
                      <a:lnTo>
                        <a:pt x="179" y="172"/>
                      </a:lnTo>
                      <a:lnTo>
                        <a:pt x="206" y="186"/>
                      </a:lnTo>
                      <a:lnTo>
                        <a:pt x="234" y="200"/>
                      </a:lnTo>
                      <a:lnTo>
                        <a:pt x="265" y="211"/>
                      </a:lnTo>
                      <a:lnTo>
                        <a:pt x="296" y="221"/>
                      </a:lnTo>
                      <a:lnTo>
                        <a:pt x="328" y="229"/>
                      </a:lnTo>
                      <a:lnTo>
                        <a:pt x="345" y="232"/>
                      </a:lnTo>
                      <a:lnTo>
                        <a:pt x="363" y="235"/>
                      </a:lnTo>
                      <a:lnTo>
                        <a:pt x="381" y="237"/>
                      </a:lnTo>
                      <a:lnTo>
                        <a:pt x="400" y="239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3" name="Freeform 328"/>
                <p:cNvSpPr>
                  <a:spLocks/>
                </p:cNvSpPr>
                <p:nvPr/>
              </p:nvSpPr>
              <p:spPr bwMode="auto">
                <a:xfrm>
                  <a:off x="2223" y="2648"/>
                  <a:ext cx="67" cy="75"/>
                </a:xfrm>
                <a:custGeom>
                  <a:avLst/>
                  <a:gdLst>
                    <a:gd name="T0" fmla="*/ 0 w 933"/>
                    <a:gd name="T1" fmla="*/ 0 h 1055"/>
                    <a:gd name="T2" fmla="*/ 0 w 933"/>
                    <a:gd name="T3" fmla="*/ 0 h 1055"/>
                    <a:gd name="T4" fmla="*/ 0 w 933"/>
                    <a:gd name="T5" fmla="*/ 0 h 1055"/>
                    <a:gd name="T6" fmla="*/ 0 w 933"/>
                    <a:gd name="T7" fmla="*/ 0 h 1055"/>
                    <a:gd name="T8" fmla="*/ 0 w 933"/>
                    <a:gd name="T9" fmla="*/ 0 h 1055"/>
                    <a:gd name="T10" fmla="*/ 0 w 933"/>
                    <a:gd name="T11" fmla="*/ 0 h 1055"/>
                    <a:gd name="T12" fmla="*/ 0 w 933"/>
                    <a:gd name="T13" fmla="*/ 0 h 1055"/>
                    <a:gd name="T14" fmla="*/ 0 w 933"/>
                    <a:gd name="T15" fmla="*/ 0 h 1055"/>
                    <a:gd name="T16" fmla="*/ 0 w 933"/>
                    <a:gd name="T17" fmla="*/ 0 h 1055"/>
                    <a:gd name="T18" fmla="*/ 0 w 933"/>
                    <a:gd name="T19" fmla="*/ 0 h 1055"/>
                    <a:gd name="T20" fmla="*/ 0 w 933"/>
                    <a:gd name="T21" fmla="*/ 0 h 1055"/>
                    <a:gd name="T22" fmla="*/ 0 w 933"/>
                    <a:gd name="T23" fmla="*/ 0 h 1055"/>
                    <a:gd name="T24" fmla="*/ 0 w 933"/>
                    <a:gd name="T25" fmla="*/ 0 h 1055"/>
                    <a:gd name="T26" fmla="*/ 0 w 933"/>
                    <a:gd name="T27" fmla="*/ 0 h 1055"/>
                    <a:gd name="T28" fmla="*/ 0 w 933"/>
                    <a:gd name="T29" fmla="*/ 0 h 1055"/>
                    <a:gd name="T30" fmla="*/ 0 w 933"/>
                    <a:gd name="T31" fmla="*/ 0 h 1055"/>
                    <a:gd name="T32" fmla="*/ 0 w 933"/>
                    <a:gd name="T33" fmla="*/ 0 h 1055"/>
                    <a:gd name="T34" fmla="*/ 0 w 933"/>
                    <a:gd name="T35" fmla="*/ 0 h 1055"/>
                    <a:gd name="T36" fmla="*/ 0 w 933"/>
                    <a:gd name="T37" fmla="*/ 0 h 1055"/>
                    <a:gd name="T38" fmla="*/ 0 w 933"/>
                    <a:gd name="T39" fmla="*/ 0 h 1055"/>
                    <a:gd name="T40" fmla="*/ 0 w 933"/>
                    <a:gd name="T41" fmla="*/ 0 h 1055"/>
                    <a:gd name="T42" fmla="*/ 0 w 933"/>
                    <a:gd name="T43" fmla="*/ 0 h 105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933" h="1055">
                      <a:moveTo>
                        <a:pt x="273" y="0"/>
                      </a:moveTo>
                      <a:lnTo>
                        <a:pt x="0" y="1"/>
                      </a:lnTo>
                      <a:lnTo>
                        <a:pt x="933" y="1055"/>
                      </a:lnTo>
                      <a:lnTo>
                        <a:pt x="673" y="237"/>
                      </a:lnTo>
                      <a:lnTo>
                        <a:pt x="654" y="235"/>
                      </a:lnTo>
                      <a:lnTo>
                        <a:pt x="636" y="233"/>
                      </a:lnTo>
                      <a:lnTo>
                        <a:pt x="618" y="230"/>
                      </a:lnTo>
                      <a:lnTo>
                        <a:pt x="601" y="227"/>
                      </a:lnTo>
                      <a:lnTo>
                        <a:pt x="569" y="219"/>
                      </a:lnTo>
                      <a:lnTo>
                        <a:pt x="538" y="209"/>
                      </a:lnTo>
                      <a:lnTo>
                        <a:pt x="507" y="198"/>
                      </a:lnTo>
                      <a:lnTo>
                        <a:pt x="479" y="184"/>
                      </a:lnTo>
                      <a:lnTo>
                        <a:pt x="452" y="170"/>
                      </a:lnTo>
                      <a:lnTo>
                        <a:pt x="427" y="154"/>
                      </a:lnTo>
                      <a:lnTo>
                        <a:pt x="404" y="138"/>
                      </a:lnTo>
                      <a:lnTo>
                        <a:pt x="381" y="120"/>
                      </a:lnTo>
                      <a:lnTo>
                        <a:pt x="359" y="102"/>
                      </a:lnTo>
                      <a:lnTo>
                        <a:pt x="340" y="83"/>
                      </a:lnTo>
                      <a:lnTo>
                        <a:pt x="321" y="63"/>
                      </a:lnTo>
                      <a:lnTo>
                        <a:pt x="304" y="42"/>
                      </a:lnTo>
                      <a:lnTo>
                        <a:pt x="288" y="21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4" name="Freeform 329"/>
                <p:cNvSpPr>
                  <a:spLocks/>
                </p:cNvSpPr>
                <p:nvPr/>
              </p:nvSpPr>
              <p:spPr bwMode="auto">
                <a:xfrm>
                  <a:off x="2168" y="2831"/>
                  <a:ext cx="192" cy="182"/>
                </a:xfrm>
                <a:custGeom>
                  <a:avLst/>
                  <a:gdLst>
                    <a:gd name="T0" fmla="*/ 0 w 2687"/>
                    <a:gd name="T1" fmla="*/ 0 h 2543"/>
                    <a:gd name="T2" fmla="*/ 0 w 2687"/>
                    <a:gd name="T3" fmla="*/ 0 h 2543"/>
                    <a:gd name="T4" fmla="*/ 0 w 2687"/>
                    <a:gd name="T5" fmla="*/ 0 h 2543"/>
                    <a:gd name="T6" fmla="*/ 0 w 2687"/>
                    <a:gd name="T7" fmla="*/ 0 h 2543"/>
                    <a:gd name="T8" fmla="*/ 0 w 2687"/>
                    <a:gd name="T9" fmla="*/ 0 h 2543"/>
                    <a:gd name="T10" fmla="*/ 0 w 2687"/>
                    <a:gd name="T11" fmla="*/ 0 h 2543"/>
                    <a:gd name="T12" fmla="*/ 0 w 2687"/>
                    <a:gd name="T13" fmla="*/ 0 h 2543"/>
                    <a:gd name="T14" fmla="*/ 0 w 2687"/>
                    <a:gd name="T15" fmla="*/ 0 h 2543"/>
                    <a:gd name="T16" fmla="*/ 0 w 2687"/>
                    <a:gd name="T17" fmla="*/ 0 h 2543"/>
                    <a:gd name="T18" fmla="*/ 0 w 2687"/>
                    <a:gd name="T19" fmla="*/ 0 h 2543"/>
                    <a:gd name="T20" fmla="*/ 0 w 2687"/>
                    <a:gd name="T21" fmla="*/ 0 h 2543"/>
                    <a:gd name="T22" fmla="*/ 0 w 2687"/>
                    <a:gd name="T23" fmla="*/ 0 h 2543"/>
                    <a:gd name="T24" fmla="*/ 0 w 2687"/>
                    <a:gd name="T25" fmla="*/ 0 h 2543"/>
                    <a:gd name="T26" fmla="*/ 0 w 2687"/>
                    <a:gd name="T27" fmla="*/ 0 h 2543"/>
                    <a:gd name="T28" fmla="*/ 0 w 2687"/>
                    <a:gd name="T29" fmla="*/ 0 h 2543"/>
                    <a:gd name="T30" fmla="*/ 0 w 2687"/>
                    <a:gd name="T31" fmla="*/ 0 h 2543"/>
                    <a:gd name="T32" fmla="*/ 0 w 2687"/>
                    <a:gd name="T33" fmla="*/ 0 h 2543"/>
                    <a:gd name="T34" fmla="*/ 0 w 2687"/>
                    <a:gd name="T35" fmla="*/ 0 h 2543"/>
                    <a:gd name="T36" fmla="*/ 0 w 2687"/>
                    <a:gd name="T37" fmla="*/ 0 h 2543"/>
                    <a:gd name="T38" fmla="*/ 0 w 2687"/>
                    <a:gd name="T39" fmla="*/ 0 h 2543"/>
                    <a:gd name="T40" fmla="*/ 0 w 2687"/>
                    <a:gd name="T41" fmla="*/ 0 h 2543"/>
                    <a:gd name="T42" fmla="*/ 0 w 2687"/>
                    <a:gd name="T43" fmla="*/ 0 h 2543"/>
                    <a:gd name="T44" fmla="*/ 0 w 2687"/>
                    <a:gd name="T45" fmla="*/ 0 h 2543"/>
                    <a:gd name="T46" fmla="*/ 0 w 2687"/>
                    <a:gd name="T47" fmla="*/ 0 h 2543"/>
                    <a:gd name="T48" fmla="*/ 0 w 2687"/>
                    <a:gd name="T49" fmla="*/ 0 h 2543"/>
                    <a:gd name="T50" fmla="*/ 0 w 2687"/>
                    <a:gd name="T51" fmla="*/ 0 h 2543"/>
                    <a:gd name="T52" fmla="*/ 0 w 2687"/>
                    <a:gd name="T53" fmla="*/ 0 h 2543"/>
                    <a:gd name="T54" fmla="*/ 0 w 2687"/>
                    <a:gd name="T55" fmla="*/ 0 h 2543"/>
                    <a:gd name="T56" fmla="*/ 0 w 2687"/>
                    <a:gd name="T57" fmla="*/ 0 h 2543"/>
                    <a:gd name="T58" fmla="*/ 0 w 2687"/>
                    <a:gd name="T59" fmla="*/ 0 h 2543"/>
                    <a:gd name="T60" fmla="*/ 0 w 2687"/>
                    <a:gd name="T61" fmla="*/ 0 h 2543"/>
                    <a:gd name="T62" fmla="*/ 0 w 2687"/>
                    <a:gd name="T63" fmla="*/ 0 h 2543"/>
                    <a:gd name="T64" fmla="*/ 0 w 2687"/>
                    <a:gd name="T65" fmla="*/ 0 h 2543"/>
                    <a:gd name="T66" fmla="*/ 0 w 2687"/>
                    <a:gd name="T67" fmla="*/ 0 h 2543"/>
                    <a:gd name="T68" fmla="*/ 0 w 2687"/>
                    <a:gd name="T69" fmla="*/ 0 h 2543"/>
                    <a:gd name="T70" fmla="*/ 0 w 2687"/>
                    <a:gd name="T71" fmla="*/ 0 h 2543"/>
                    <a:gd name="T72" fmla="*/ 0 w 2687"/>
                    <a:gd name="T73" fmla="*/ 0 h 2543"/>
                    <a:gd name="T74" fmla="*/ 0 w 2687"/>
                    <a:gd name="T75" fmla="*/ 0 h 2543"/>
                    <a:gd name="T76" fmla="*/ 0 w 2687"/>
                    <a:gd name="T77" fmla="*/ 0 h 2543"/>
                    <a:gd name="T78" fmla="*/ 0 w 2687"/>
                    <a:gd name="T79" fmla="*/ 0 h 2543"/>
                    <a:gd name="T80" fmla="*/ 0 w 2687"/>
                    <a:gd name="T81" fmla="*/ 0 h 2543"/>
                    <a:gd name="T82" fmla="*/ 0 w 2687"/>
                    <a:gd name="T83" fmla="*/ 0 h 2543"/>
                    <a:gd name="T84" fmla="*/ 0 w 2687"/>
                    <a:gd name="T85" fmla="*/ 0 h 2543"/>
                    <a:gd name="T86" fmla="*/ 0 w 2687"/>
                    <a:gd name="T87" fmla="*/ 0 h 2543"/>
                    <a:gd name="T88" fmla="*/ 0 w 2687"/>
                    <a:gd name="T89" fmla="*/ 0 h 2543"/>
                    <a:gd name="T90" fmla="*/ 0 w 2687"/>
                    <a:gd name="T91" fmla="*/ 0 h 2543"/>
                    <a:gd name="T92" fmla="*/ 0 w 2687"/>
                    <a:gd name="T93" fmla="*/ 0 h 2543"/>
                    <a:gd name="T94" fmla="*/ 0 w 2687"/>
                    <a:gd name="T95" fmla="*/ 0 h 2543"/>
                    <a:gd name="T96" fmla="*/ 0 w 2687"/>
                    <a:gd name="T97" fmla="*/ 0 h 2543"/>
                    <a:gd name="T98" fmla="*/ 0 w 2687"/>
                    <a:gd name="T99" fmla="*/ 0 h 254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2687" h="2543">
                      <a:moveTo>
                        <a:pt x="0" y="47"/>
                      </a:moveTo>
                      <a:lnTo>
                        <a:pt x="1" y="64"/>
                      </a:lnTo>
                      <a:lnTo>
                        <a:pt x="4" y="112"/>
                      </a:lnTo>
                      <a:lnTo>
                        <a:pt x="8" y="146"/>
                      </a:lnTo>
                      <a:lnTo>
                        <a:pt x="14" y="187"/>
                      </a:lnTo>
                      <a:lnTo>
                        <a:pt x="21" y="233"/>
                      </a:lnTo>
                      <a:lnTo>
                        <a:pt x="32" y="284"/>
                      </a:lnTo>
                      <a:lnTo>
                        <a:pt x="44" y="341"/>
                      </a:lnTo>
                      <a:lnTo>
                        <a:pt x="60" y="401"/>
                      </a:lnTo>
                      <a:lnTo>
                        <a:pt x="69" y="432"/>
                      </a:lnTo>
                      <a:lnTo>
                        <a:pt x="78" y="465"/>
                      </a:lnTo>
                      <a:lnTo>
                        <a:pt x="89" y="498"/>
                      </a:lnTo>
                      <a:lnTo>
                        <a:pt x="100" y="532"/>
                      </a:lnTo>
                      <a:lnTo>
                        <a:pt x="113" y="566"/>
                      </a:lnTo>
                      <a:lnTo>
                        <a:pt x="126" y="602"/>
                      </a:lnTo>
                      <a:lnTo>
                        <a:pt x="141" y="637"/>
                      </a:lnTo>
                      <a:lnTo>
                        <a:pt x="156" y="673"/>
                      </a:lnTo>
                      <a:lnTo>
                        <a:pt x="174" y="709"/>
                      </a:lnTo>
                      <a:lnTo>
                        <a:pt x="192" y="747"/>
                      </a:lnTo>
                      <a:lnTo>
                        <a:pt x="211" y="784"/>
                      </a:lnTo>
                      <a:lnTo>
                        <a:pt x="231" y="821"/>
                      </a:lnTo>
                      <a:lnTo>
                        <a:pt x="245" y="841"/>
                      </a:lnTo>
                      <a:lnTo>
                        <a:pt x="262" y="863"/>
                      </a:lnTo>
                      <a:lnTo>
                        <a:pt x="283" y="884"/>
                      </a:lnTo>
                      <a:lnTo>
                        <a:pt x="307" y="906"/>
                      </a:lnTo>
                      <a:lnTo>
                        <a:pt x="336" y="929"/>
                      </a:lnTo>
                      <a:lnTo>
                        <a:pt x="367" y="952"/>
                      </a:lnTo>
                      <a:lnTo>
                        <a:pt x="401" y="976"/>
                      </a:lnTo>
                      <a:lnTo>
                        <a:pt x="437" y="1002"/>
                      </a:lnTo>
                      <a:lnTo>
                        <a:pt x="476" y="1026"/>
                      </a:lnTo>
                      <a:lnTo>
                        <a:pt x="516" y="1051"/>
                      </a:lnTo>
                      <a:lnTo>
                        <a:pt x="558" y="1077"/>
                      </a:lnTo>
                      <a:lnTo>
                        <a:pt x="602" y="1102"/>
                      </a:lnTo>
                      <a:lnTo>
                        <a:pt x="692" y="1154"/>
                      </a:lnTo>
                      <a:lnTo>
                        <a:pt x="784" y="1205"/>
                      </a:lnTo>
                      <a:lnTo>
                        <a:pt x="966" y="1305"/>
                      </a:lnTo>
                      <a:lnTo>
                        <a:pt x="1131" y="1397"/>
                      </a:lnTo>
                      <a:lnTo>
                        <a:pt x="1168" y="1419"/>
                      </a:lnTo>
                      <a:lnTo>
                        <a:pt x="1201" y="1440"/>
                      </a:lnTo>
                      <a:lnTo>
                        <a:pt x="1232" y="1460"/>
                      </a:lnTo>
                      <a:lnTo>
                        <a:pt x="1260" y="1478"/>
                      </a:lnTo>
                      <a:lnTo>
                        <a:pt x="1285" y="1496"/>
                      </a:lnTo>
                      <a:lnTo>
                        <a:pt x="1307" y="1513"/>
                      </a:lnTo>
                      <a:lnTo>
                        <a:pt x="1324" y="1529"/>
                      </a:lnTo>
                      <a:lnTo>
                        <a:pt x="1337" y="1544"/>
                      </a:lnTo>
                      <a:lnTo>
                        <a:pt x="1348" y="1560"/>
                      </a:lnTo>
                      <a:lnTo>
                        <a:pt x="1357" y="1580"/>
                      </a:lnTo>
                      <a:lnTo>
                        <a:pt x="1365" y="1603"/>
                      </a:lnTo>
                      <a:lnTo>
                        <a:pt x="1372" y="1630"/>
                      </a:lnTo>
                      <a:lnTo>
                        <a:pt x="1378" y="1659"/>
                      </a:lnTo>
                      <a:lnTo>
                        <a:pt x="1383" y="1692"/>
                      </a:lnTo>
                      <a:lnTo>
                        <a:pt x="1387" y="1727"/>
                      </a:lnTo>
                      <a:lnTo>
                        <a:pt x="1390" y="1763"/>
                      </a:lnTo>
                      <a:lnTo>
                        <a:pt x="1393" y="1802"/>
                      </a:lnTo>
                      <a:lnTo>
                        <a:pt x="1394" y="1842"/>
                      </a:lnTo>
                      <a:lnTo>
                        <a:pt x="1396" y="1884"/>
                      </a:lnTo>
                      <a:lnTo>
                        <a:pt x="1396" y="1926"/>
                      </a:lnTo>
                      <a:lnTo>
                        <a:pt x="1395" y="2013"/>
                      </a:lnTo>
                      <a:lnTo>
                        <a:pt x="1393" y="2100"/>
                      </a:lnTo>
                      <a:lnTo>
                        <a:pt x="1389" y="2185"/>
                      </a:lnTo>
                      <a:lnTo>
                        <a:pt x="1384" y="2266"/>
                      </a:lnTo>
                      <a:lnTo>
                        <a:pt x="1379" y="2341"/>
                      </a:lnTo>
                      <a:lnTo>
                        <a:pt x="1373" y="2408"/>
                      </a:lnTo>
                      <a:lnTo>
                        <a:pt x="1364" y="2506"/>
                      </a:lnTo>
                      <a:lnTo>
                        <a:pt x="1361" y="2543"/>
                      </a:lnTo>
                      <a:lnTo>
                        <a:pt x="2687" y="2415"/>
                      </a:lnTo>
                      <a:lnTo>
                        <a:pt x="2681" y="2364"/>
                      </a:lnTo>
                      <a:lnTo>
                        <a:pt x="2665" y="2225"/>
                      </a:lnTo>
                      <a:lnTo>
                        <a:pt x="2654" y="2130"/>
                      </a:lnTo>
                      <a:lnTo>
                        <a:pt x="2640" y="2023"/>
                      </a:lnTo>
                      <a:lnTo>
                        <a:pt x="2624" y="1906"/>
                      </a:lnTo>
                      <a:lnTo>
                        <a:pt x="2606" y="1783"/>
                      </a:lnTo>
                      <a:lnTo>
                        <a:pt x="2585" y="1657"/>
                      </a:lnTo>
                      <a:lnTo>
                        <a:pt x="2563" y="1530"/>
                      </a:lnTo>
                      <a:lnTo>
                        <a:pt x="2551" y="1468"/>
                      </a:lnTo>
                      <a:lnTo>
                        <a:pt x="2539" y="1407"/>
                      </a:lnTo>
                      <a:lnTo>
                        <a:pt x="2526" y="1347"/>
                      </a:lnTo>
                      <a:lnTo>
                        <a:pt x="2514" y="1290"/>
                      </a:lnTo>
                      <a:lnTo>
                        <a:pt x="2500" y="1233"/>
                      </a:lnTo>
                      <a:lnTo>
                        <a:pt x="2487" y="1181"/>
                      </a:lnTo>
                      <a:lnTo>
                        <a:pt x="2473" y="1130"/>
                      </a:lnTo>
                      <a:lnTo>
                        <a:pt x="2458" y="1084"/>
                      </a:lnTo>
                      <a:lnTo>
                        <a:pt x="2444" y="1042"/>
                      </a:lnTo>
                      <a:lnTo>
                        <a:pt x="2429" y="1003"/>
                      </a:lnTo>
                      <a:lnTo>
                        <a:pt x="2413" y="969"/>
                      </a:lnTo>
                      <a:lnTo>
                        <a:pt x="2397" y="940"/>
                      </a:lnTo>
                      <a:lnTo>
                        <a:pt x="2380" y="913"/>
                      </a:lnTo>
                      <a:lnTo>
                        <a:pt x="2361" y="884"/>
                      </a:lnTo>
                      <a:lnTo>
                        <a:pt x="2338" y="852"/>
                      </a:lnTo>
                      <a:lnTo>
                        <a:pt x="2314" y="819"/>
                      </a:lnTo>
                      <a:lnTo>
                        <a:pt x="2259" y="749"/>
                      </a:lnTo>
                      <a:lnTo>
                        <a:pt x="2198" y="675"/>
                      </a:lnTo>
                      <a:lnTo>
                        <a:pt x="2132" y="598"/>
                      </a:lnTo>
                      <a:lnTo>
                        <a:pt x="2064" y="519"/>
                      </a:lnTo>
                      <a:lnTo>
                        <a:pt x="1994" y="441"/>
                      </a:lnTo>
                      <a:lnTo>
                        <a:pt x="1924" y="365"/>
                      </a:lnTo>
                      <a:lnTo>
                        <a:pt x="1792" y="224"/>
                      </a:lnTo>
                      <a:lnTo>
                        <a:pt x="1682" y="108"/>
                      </a:lnTo>
                      <a:lnTo>
                        <a:pt x="1606" y="29"/>
                      </a:lnTo>
                      <a:lnTo>
                        <a:pt x="1577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5" name="Freeform 330"/>
                <p:cNvSpPr>
                  <a:spLocks/>
                </p:cNvSpPr>
                <p:nvPr/>
              </p:nvSpPr>
              <p:spPr bwMode="auto">
                <a:xfrm>
                  <a:off x="2114" y="2824"/>
                  <a:ext cx="126" cy="171"/>
                </a:xfrm>
                <a:custGeom>
                  <a:avLst/>
                  <a:gdLst>
                    <a:gd name="T0" fmla="*/ 0 w 1759"/>
                    <a:gd name="T1" fmla="*/ 0 h 2402"/>
                    <a:gd name="T2" fmla="*/ 0 w 1759"/>
                    <a:gd name="T3" fmla="*/ 0 h 2402"/>
                    <a:gd name="T4" fmla="*/ 0 w 1759"/>
                    <a:gd name="T5" fmla="*/ 0 h 2402"/>
                    <a:gd name="T6" fmla="*/ 0 w 1759"/>
                    <a:gd name="T7" fmla="*/ 0 h 2402"/>
                    <a:gd name="T8" fmla="*/ 0 w 1759"/>
                    <a:gd name="T9" fmla="*/ 0 h 2402"/>
                    <a:gd name="T10" fmla="*/ 0 w 1759"/>
                    <a:gd name="T11" fmla="*/ 0 h 2402"/>
                    <a:gd name="T12" fmla="*/ 0 w 1759"/>
                    <a:gd name="T13" fmla="*/ 0 h 2402"/>
                    <a:gd name="T14" fmla="*/ 0 w 1759"/>
                    <a:gd name="T15" fmla="*/ 0 h 2402"/>
                    <a:gd name="T16" fmla="*/ 0 w 1759"/>
                    <a:gd name="T17" fmla="*/ 0 h 2402"/>
                    <a:gd name="T18" fmla="*/ 0 w 1759"/>
                    <a:gd name="T19" fmla="*/ 0 h 2402"/>
                    <a:gd name="T20" fmla="*/ 0 w 1759"/>
                    <a:gd name="T21" fmla="*/ 0 h 2402"/>
                    <a:gd name="T22" fmla="*/ 0 w 1759"/>
                    <a:gd name="T23" fmla="*/ 0 h 2402"/>
                    <a:gd name="T24" fmla="*/ 0 w 1759"/>
                    <a:gd name="T25" fmla="*/ 0 h 2402"/>
                    <a:gd name="T26" fmla="*/ 0 w 1759"/>
                    <a:gd name="T27" fmla="*/ 0 h 2402"/>
                    <a:gd name="T28" fmla="*/ 0 w 1759"/>
                    <a:gd name="T29" fmla="*/ 0 h 2402"/>
                    <a:gd name="T30" fmla="*/ 0 w 1759"/>
                    <a:gd name="T31" fmla="*/ 0 h 2402"/>
                    <a:gd name="T32" fmla="*/ 0 w 1759"/>
                    <a:gd name="T33" fmla="*/ 0 h 2402"/>
                    <a:gd name="T34" fmla="*/ 0 w 1759"/>
                    <a:gd name="T35" fmla="*/ 0 h 2402"/>
                    <a:gd name="T36" fmla="*/ 0 w 1759"/>
                    <a:gd name="T37" fmla="*/ 0 h 2402"/>
                    <a:gd name="T38" fmla="*/ 0 w 1759"/>
                    <a:gd name="T39" fmla="*/ 0 h 2402"/>
                    <a:gd name="T40" fmla="*/ 0 w 1759"/>
                    <a:gd name="T41" fmla="*/ 0 h 2402"/>
                    <a:gd name="T42" fmla="*/ 0 w 1759"/>
                    <a:gd name="T43" fmla="*/ 0 h 2402"/>
                    <a:gd name="T44" fmla="*/ 0 w 1759"/>
                    <a:gd name="T45" fmla="*/ 0 h 2402"/>
                    <a:gd name="T46" fmla="*/ 0 w 1759"/>
                    <a:gd name="T47" fmla="*/ 0 h 2402"/>
                    <a:gd name="T48" fmla="*/ 0 w 1759"/>
                    <a:gd name="T49" fmla="*/ 0 h 2402"/>
                    <a:gd name="T50" fmla="*/ 0 w 1759"/>
                    <a:gd name="T51" fmla="*/ 0 h 2402"/>
                    <a:gd name="T52" fmla="*/ 0 w 1759"/>
                    <a:gd name="T53" fmla="*/ 0 h 2402"/>
                    <a:gd name="T54" fmla="*/ 0 w 1759"/>
                    <a:gd name="T55" fmla="*/ 0 h 2402"/>
                    <a:gd name="T56" fmla="*/ 0 w 1759"/>
                    <a:gd name="T57" fmla="*/ 0 h 2402"/>
                    <a:gd name="T58" fmla="*/ 0 w 1759"/>
                    <a:gd name="T59" fmla="*/ 0 h 2402"/>
                    <a:gd name="T60" fmla="*/ 0 w 1759"/>
                    <a:gd name="T61" fmla="*/ 0 h 2402"/>
                    <a:gd name="T62" fmla="*/ 0 w 1759"/>
                    <a:gd name="T63" fmla="*/ 0 h 2402"/>
                    <a:gd name="T64" fmla="*/ 0 w 1759"/>
                    <a:gd name="T65" fmla="*/ 0 h 2402"/>
                    <a:gd name="T66" fmla="*/ 0 w 1759"/>
                    <a:gd name="T67" fmla="*/ 0 h 2402"/>
                    <a:gd name="T68" fmla="*/ 0 w 1759"/>
                    <a:gd name="T69" fmla="*/ 0 h 2402"/>
                    <a:gd name="T70" fmla="*/ 0 w 1759"/>
                    <a:gd name="T71" fmla="*/ 0 h 240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759" h="2402">
                      <a:moveTo>
                        <a:pt x="657" y="0"/>
                      </a:moveTo>
                      <a:lnTo>
                        <a:pt x="661" y="49"/>
                      </a:lnTo>
                      <a:lnTo>
                        <a:pt x="668" y="179"/>
                      </a:lnTo>
                      <a:lnTo>
                        <a:pt x="671" y="266"/>
                      </a:lnTo>
                      <a:lnTo>
                        <a:pt x="671" y="364"/>
                      </a:lnTo>
                      <a:lnTo>
                        <a:pt x="671" y="416"/>
                      </a:lnTo>
                      <a:lnTo>
                        <a:pt x="669" y="470"/>
                      </a:lnTo>
                      <a:lnTo>
                        <a:pt x="667" y="524"/>
                      </a:lnTo>
                      <a:lnTo>
                        <a:pt x="664" y="580"/>
                      </a:lnTo>
                      <a:lnTo>
                        <a:pt x="659" y="635"/>
                      </a:lnTo>
                      <a:lnTo>
                        <a:pt x="654" y="690"/>
                      </a:lnTo>
                      <a:lnTo>
                        <a:pt x="646" y="745"/>
                      </a:lnTo>
                      <a:lnTo>
                        <a:pt x="638" y="799"/>
                      </a:lnTo>
                      <a:lnTo>
                        <a:pt x="627" y="852"/>
                      </a:lnTo>
                      <a:lnTo>
                        <a:pt x="615" y="903"/>
                      </a:lnTo>
                      <a:lnTo>
                        <a:pt x="602" y="951"/>
                      </a:lnTo>
                      <a:lnTo>
                        <a:pt x="586" y="998"/>
                      </a:lnTo>
                      <a:lnTo>
                        <a:pt x="569" y="1041"/>
                      </a:lnTo>
                      <a:lnTo>
                        <a:pt x="549" y="1081"/>
                      </a:lnTo>
                      <a:lnTo>
                        <a:pt x="527" y="1118"/>
                      </a:lnTo>
                      <a:lnTo>
                        <a:pt x="503" y="1150"/>
                      </a:lnTo>
                      <a:lnTo>
                        <a:pt x="475" y="1178"/>
                      </a:lnTo>
                      <a:lnTo>
                        <a:pt x="446" y="1200"/>
                      </a:lnTo>
                      <a:lnTo>
                        <a:pt x="414" y="1218"/>
                      </a:lnTo>
                      <a:lnTo>
                        <a:pt x="379" y="1230"/>
                      </a:lnTo>
                      <a:lnTo>
                        <a:pt x="0" y="1266"/>
                      </a:lnTo>
                      <a:lnTo>
                        <a:pt x="219" y="2402"/>
                      </a:lnTo>
                      <a:lnTo>
                        <a:pt x="249" y="2394"/>
                      </a:lnTo>
                      <a:lnTo>
                        <a:pt x="331" y="2371"/>
                      </a:lnTo>
                      <a:lnTo>
                        <a:pt x="454" y="2336"/>
                      </a:lnTo>
                      <a:lnTo>
                        <a:pt x="605" y="2290"/>
                      </a:lnTo>
                      <a:lnTo>
                        <a:pt x="688" y="2264"/>
                      </a:lnTo>
                      <a:lnTo>
                        <a:pt x="772" y="2237"/>
                      </a:lnTo>
                      <a:lnTo>
                        <a:pt x="858" y="2208"/>
                      </a:lnTo>
                      <a:lnTo>
                        <a:pt x="944" y="2177"/>
                      </a:lnTo>
                      <a:lnTo>
                        <a:pt x="1027" y="2147"/>
                      </a:lnTo>
                      <a:lnTo>
                        <a:pt x="1108" y="2116"/>
                      </a:lnTo>
                      <a:lnTo>
                        <a:pt x="1146" y="2100"/>
                      </a:lnTo>
                      <a:lnTo>
                        <a:pt x="1182" y="2084"/>
                      </a:lnTo>
                      <a:lnTo>
                        <a:pt x="1218" y="2069"/>
                      </a:lnTo>
                      <a:lnTo>
                        <a:pt x="1251" y="2053"/>
                      </a:lnTo>
                      <a:lnTo>
                        <a:pt x="1283" y="2036"/>
                      </a:lnTo>
                      <a:lnTo>
                        <a:pt x="1313" y="2019"/>
                      </a:lnTo>
                      <a:lnTo>
                        <a:pt x="1342" y="2000"/>
                      </a:lnTo>
                      <a:lnTo>
                        <a:pt x="1370" y="1980"/>
                      </a:lnTo>
                      <a:lnTo>
                        <a:pt x="1396" y="1958"/>
                      </a:lnTo>
                      <a:lnTo>
                        <a:pt x="1421" y="1935"/>
                      </a:lnTo>
                      <a:lnTo>
                        <a:pt x="1444" y="1910"/>
                      </a:lnTo>
                      <a:lnTo>
                        <a:pt x="1467" y="1884"/>
                      </a:lnTo>
                      <a:lnTo>
                        <a:pt x="1489" y="1856"/>
                      </a:lnTo>
                      <a:lnTo>
                        <a:pt x="1509" y="1827"/>
                      </a:lnTo>
                      <a:lnTo>
                        <a:pt x="1528" y="1796"/>
                      </a:lnTo>
                      <a:lnTo>
                        <a:pt x="1546" y="1763"/>
                      </a:lnTo>
                      <a:lnTo>
                        <a:pt x="1563" y="1729"/>
                      </a:lnTo>
                      <a:lnTo>
                        <a:pt x="1579" y="1693"/>
                      </a:lnTo>
                      <a:lnTo>
                        <a:pt x="1595" y="1655"/>
                      </a:lnTo>
                      <a:lnTo>
                        <a:pt x="1609" y="1614"/>
                      </a:lnTo>
                      <a:lnTo>
                        <a:pt x="1623" y="1573"/>
                      </a:lnTo>
                      <a:lnTo>
                        <a:pt x="1637" y="1529"/>
                      </a:lnTo>
                      <a:lnTo>
                        <a:pt x="1649" y="1483"/>
                      </a:lnTo>
                      <a:lnTo>
                        <a:pt x="1660" y="1435"/>
                      </a:lnTo>
                      <a:lnTo>
                        <a:pt x="1671" y="1386"/>
                      </a:lnTo>
                      <a:lnTo>
                        <a:pt x="1681" y="1333"/>
                      </a:lnTo>
                      <a:lnTo>
                        <a:pt x="1691" y="1280"/>
                      </a:lnTo>
                      <a:lnTo>
                        <a:pt x="1700" y="1223"/>
                      </a:lnTo>
                      <a:lnTo>
                        <a:pt x="1709" y="1165"/>
                      </a:lnTo>
                      <a:lnTo>
                        <a:pt x="1717" y="1105"/>
                      </a:lnTo>
                      <a:lnTo>
                        <a:pt x="1725" y="1041"/>
                      </a:lnTo>
                      <a:lnTo>
                        <a:pt x="1732" y="976"/>
                      </a:lnTo>
                      <a:lnTo>
                        <a:pt x="1746" y="839"/>
                      </a:lnTo>
                      <a:lnTo>
                        <a:pt x="1759" y="69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6" name="Freeform 331"/>
                <p:cNvSpPr>
                  <a:spLocks/>
                </p:cNvSpPr>
                <p:nvPr/>
              </p:nvSpPr>
              <p:spPr bwMode="auto">
                <a:xfrm>
                  <a:off x="2116" y="2426"/>
                  <a:ext cx="234" cy="234"/>
                </a:xfrm>
                <a:custGeom>
                  <a:avLst/>
                  <a:gdLst>
                    <a:gd name="T0" fmla="*/ 0 w 3277"/>
                    <a:gd name="T1" fmla="*/ 0 h 3278"/>
                    <a:gd name="T2" fmla="*/ 0 w 3277"/>
                    <a:gd name="T3" fmla="*/ 0 h 3278"/>
                    <a:gd name="T4" fmla="*/ 0 w 3277"/>
                    <a:gd name="T5" fmla="*/ 0 h 3278"/>
                    <a:gd name="T6" fmla="*/ 0 w 3277"/>
                    <a:gd name="T7" fmla="*/ 0 h 3278"/>
                    <a:gd name="T8" fmla="*/ 0 w 3277"/>
                    <a:gd name="T9" fmla="*/ 0 h 3278"/>
                    <a:gd name="T10" fmla="*/ 0 w 3277"/>
                    <a:gd name="T11" fmla="*/ 0 h 3278"/>
                    <a:gd name="T12" fmla="*/ 0 w 3277"/>
                    <a:gd name="T13" fmla="*/ 0 h 3278"/>
                    <a:gd name="T14" fmla="*/ 0 w 3277"/>
                    <a:gd name="T15" fmla="*/ 0 h 3278"/>
                    <a:gd name="T16" fmla="*/ 0 w 3277"/>
                    <a:gd name="T17" fmla="*/ 0 h 3278"/>
                    <a:gd name="T18" fmla="*/ 0 w 3277"/>
                    <a:gd name="T19" fmla="*/ 0 h 3278"/>
                    <a:gd name="T20" fmla="*/ 0 w 3277"/>
                    <a:gd name="T21" fmla="*/ 0 h 3278"/>
                    <a:gd name="T22" fmla="*/ 0 w 3277"/>
                    <a:gd name="T23" fmla="*/ 0 h 3278"/>
                    <a:gd name="T24" fmla="*/ 0 w 3277"/>
                    <a:gd name="T25" fmla="*/ 0 h 3278"/>
                    <a:gd name="T26" fmla="*/ 0 w 3277"/>
                    <a:gd name="T27" fmla="*/ 0 h 3278"/>
                    <a:gd name="T28" fmla="*/ 0 w 3277"/>
                    <a:gd name="T29" fmla="*/ 0 h 3278"/>
                    <a:gd name="T30" fmla="*/ 0 w 3277"/>
                    <a:gd name="T31" fmla="*/ 0 h 3278"/>
                    <a:gd name="T32" fmla="*/ 0 w 3277"/>
                    <a:gd name="T33" fmla="*/ 0 h 3278"/>
                    <a:gd name="T34" fmla="*/ 0 w 3277"/>
                    <a:gd name="T35" fmla="*/ 0 h 3278"/>
                    <a:gd name="T36" fmla="*/ 0 w 3277"/>
                    <a:gd name="T37" fmla="*/ 0 h 3278"/>
                    <a:gd name="T38" fmla="*/ 0 w 3277"/>
                    <a:gd name="T39" fmla="*/ 0 h 3278"/>
                    <a:gd name="T40" fmla="*/ 0 w 3277"/>
                    <a:gd name="T41" fmla="*/ 0 h 3278"/>
                    <a:gd name="T42" fmla="*/ 0 w 3277"/>
                    <a:gd name="T43" fmla="*/ 0 h 3278"/>
                    <a:gd name="T44" fmla="*/ 0 w 3277"/>
                    <a:gd name="T45" fmla="*/ 0 h 3278"/>
                    <a:gd name="T46" fmla="*/ 0 w 3277"/>
                    <a:gd name="T47" fmla="*/ 0 h 3278"/>
                    <a:gd name="T48" fmla="*/ 0 w 3277"/>
                    <a:gd name="T49" fmla="*/ 0 h 3278"/>
                    <a:gd name="T50" fmla="*/ 0 w 3277"/>
                    <a:gd name="T51" fmla="*/ 0 h 3278"/>
                    <a:gd name="T52" fmla="*/ 0 w 3277"/>
                    <a:gd name="T53" fmla="*/ 0 h 3278"/>
                    <a:gd name="T54" fmla="*/ 0 w 3277"/>
                    <a:gd name="T55" fmla="*/ 0 h 3278"/>
                    <a:gd name="T56" fmla="*/ 0 w 3277"/>
                    <a:gd name="T57" fmla="*/ 0 h 3278"/>
                    <a:gd name="T58" fmla="*/ 0 w 3277"/>
                    <a:gd name="T59" fmla="*/ 0 h 3278"/>
                    <a:gd name="T60" fmla="*/ 0 w 3277"/>
                    <a:gd name="T61" fmla="*/ 0 h 3278"/>
                    <a:gd name="T62" fmla="*/ 0 w 3277"/>
                    <a:gd name="T63" fmla="*/ 0 h 3278"/>
                    <a:gd name="T64" fmla="*/ 0 w 3277"/>
                    <a:gd name="T65" fmla="*/ 0 h 3278"/>
                    <a:gd name="T66" fmla="*/ 0 w 3277"/>
                    <a:gd name="T67" fmla="*/ 0 h 3278"/>
                    <a:gd name="T68" fmla="*/ 0 w 3277"/>
                    <a:gd name="T69" fmla="*/ 0 h 3278"/>
                    <a:gd name="T70" fmla="*/ 0 w 3277"/>
                    <a:gd name="T71" fmla="*/ 0 h 3278"/>
                    <a:gd name="T72" fmla="*/ 0 w 3277"/>
                    <a:gd name="T73" fmla="*/ 0 h 3278"/>
                    <a:gd name="T74" fmla="*/ 0 w 3277"/>
                    <a:gd name="T75" fmla="*/ 0 h 3278"/>
                    <a:gd name="T76" fmla="*/ 0 w 3277"/>
                    <a:gd name="T77" fmla="*/ 0 h 3278"/>
                    <a:gd name="T78" fmla="*/ 0 w 3277"/>
                    <a:gd name="T79" fmla="*/ 0 h 3278"/>
                    <a:gd name="T80" fmla="*/ 0 w 3277"/>
                    <a:gd name="T81" fmla="*/ 0 h 3278"/>
                    <a:gd name="T82" fmla="*/ 0 w 3277"/>
                    <a:gd name="T83" fmla="*/ 0 h 3278"/>
                    <a:gd name="T84" fmla="*/ 0 w 3277"/>
                    <a:gd name="T85" fmla="*/ 0 h 327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3277" h="3278">
                      <a:moveTo>
                        <a:pt x="3277" y="1639"/>
                      </a:moveTo>
                      <a:lnTo>
                        <a:pt x="3275" y="1723"/>
                      </a:lnTo>
                      <a:lnTo>
                        <a:pt x="3269" y="1806"/>
                      </a:lnTo>
                      <a:lnTo>
                        <a:pt x="3258" y="1888"/>
                      </a:lnTo>
                      <a:lnTo>
                        <a:pt x="3244" y="1970"/>
                      </a:lnTo>
                      <a:lnTo>
                        <a:pt x="3226" y="2048"/>
                      </a:lnTo>
                      <a:lnTo>
                        <a:pt x="3204" y="2127"/>
                      </a:lnTo>
                      <a:lnTo>
                        <a:pt x="3178" y="2202"/>
                      </a:lnTo>
                      <a:lnTo>
                        <a:pt x="3148" y="2277"/>
                      </a:lnTo>
                      <a:lnTo>
                        <a:pt x="3116" y="2350"/>
                      </a:lnTo>
                      <a:lnTo>
                        <a:pt x="3080" y="2420"/>
                      </a:lnTo>
                      <a:lnTo>
                        <a:pt x="3040" y="2489"/>
                      </a:lnTo>
                      <a:lnTo>
                        <a:pt x="2997" y="2555"/>
                      </a:lnTo>
                      <a:lnTo>
                        <a:pt x="2952" y="2620"/>
                      </a:lnTo>
                      <a:lnTo>
                        <a:pt x="2904" y="2682"/>
                      </a:lnTo>
                      <a:lnTo>
                        <a:pt x="2851" y="2741"/>
                      </a:lnTo>
                      <a:lnTo>
                        <a:pt x="2798" y="2798"/>
                      </a:lnTo>
                      <a:lnTo>
                        <a:pt x="2741" y="2852"/>
                      </a:lnTo>
                      <a:lnTo>
                        <a:pt x="2681" y="2904"/>
                      </a:lnTo>
                      <a:lnTo>
                        <a:pt x="2620" y="2952"/>
                      </a:lnTo>
                      <a:lnTo>
                        <a:pt x="2555" y="2998"/>
                      </a:lnTo>
                      <a:lnTo>
                        <a:pt x="2489" y="3041"/>
                      </a:lnTo>
                      <a:lnTo>
                        <a:pt x="2420" y="3080"/>
                      </a:lnTo>
                      <a:lnTo>
                        <a:pt x="2349" y="3116"/>
                      </a:lnTo>
                      <a:lnTo>
                        <a:pt x="2276" y="3149"/>
                      </a:lnTo>
                      <a:lnTo>
                        <a:pt x="2202" y="3179"/>
                      </a:lnTo>
                      <a:lnTo>
                        <a:pt x="2126" y="3204"/>
                      </a:lnTo>
                      <a:lnTo>
                        <a:pt x="2049" y="3226"/>
                      </a:lnTo>
                      <a:lnTo>
                        <a:pt x="1969" y="3245"/>
                      </a:lnTo>
                      <a:lnTo>
                        <a:pt x="1889" y="3259"/>
                      </a:lnTo>
                      <a:lnTo>
                        <a:pt x="1806" y="3269"/>
                      </a:lnTo>
                      <a:lnTo>
                        <a:pt x="1723" y="3275"/>
                      </a:lnTo>
                      <a:lnTo>
                        <a:pt x="1639" y="3278"/>
                      </a:lnTo>
                      <a:lnTo>
                        <a:pt x="1554" y="3275"/>
                      </a:lnTo>
                      <a:lnTo>
                        <a:pt x="1472" y="3269"/>
                      </a:lnTo>
                      <a:lnTo>
                        <a:pt x="1389" y="3259"/>
                      </a:lnTo>
                      <a:lnTo>
                        <a:pt x="1308" y="3245"/>
                      </a:lnTo>
                      <a:lnTo>
                        <a:pt x="1229" y="3226"/>
                      </a:lnTo>
                      <a:lnTo>
                        <a:pt x="1151" y="3204"/>
                      </a:lnTo>
                      <a:lnTo>
                        <a:pt x="1076" y="3179"/>
                      </a:lnTo>
                      <a:lnTo>
                        <a:pt x="1001" y="3149"/>
                      </a:lnTo>
                      <a:lnTo>
                        <a:pt x="929" y="3116"/>
                      </a:lnTo>
                      <a:lnTo>
                        <a:pt x="857" y="3080"/>
                      </a:lnTo>
                      <a:lnTo>
                        <a:pt x="789" y="3041"/>
                      </a:lnTo>
                      <a:lnTo>
                        <a:pt x="722" y="2998"/>
                      </a:lnTo>
                      <a:lnTo>
                        <a:pt x="659" y="2952"/>
                      </a:lnTo>
                      <a:lnTo>
                        <a:pt x="596" y="2904"/>
                      </a:lnTo>
                      <a:lnTo>
                        <a:pt x="537" y="2852"/>
                      </a:lnTo>
                      <a:lnTo>
                        <a:pt x="481" y="2798"/>
                      </a:lnTo>
                      <a:lnTo>
                        <a:pt x="426" y="2741"/>
                      </a:lnTo>
                      <a:lnTo>
                        <a:pt x="375" y="2682"/>
                      </a:lnTo>
                      <a:lnTo>
                        <a:pt x="325" y="2620"/>
                      </a:lnTo>
                      <a:lnTo>
                        <a:pt x="280" y="2555"/>
                      </a:lnTo>
                      <a:lnTo>
                        <a:pt x="237" y="2489"/>
                      </a:lnTo>
                      <a:lnTo>
                        <a:pt x="198" y="2420"/>
                      </a:lnTo>
                      <a:lnTo>
                        <a:pt x="161" y="2350"/>
                      </a:lnTo>
                      <a:lnTo>
                        <a:pt x="129" y="2277"/>
                      </a:lnTo>
                      <a:lnTo>
                        <a:pt x="100" y="2202"/>
                      </a:lnTo>
                      <a:lnTo>
                        <a:pt x="74" y="2127"/>
                      </a:lnTo>
                      <a:lnTo>
                        <a:pt x="52" y="2048"/>
                      </a:lnTo>
                      <a:lnTo>
                        <a:pt x="33" y="1970"/>
                      </a:lnTo>
                      <a:lnTo>
                        <a:pt x="19" y="1888"/>
                      </a:lnTo>
                      <a:lnTo>
                        <a:pt x="8" y="1806"/>
                      </a:lnTo>
                      <a:lnTo>
                        <a:pt x="2" y="1723"/>
                      </a:lnTo>
                      <a:lnTo>
                        <a:pt x="0" y="1639"/>
                      </a:lnTo>
                      <a:lnTo>
                        <a:pt x="2" y="1555"/>
                      </a:lnTo>
                      <a:lnTo>
                        <a:pt x="8" y="1471"/>
                      </a:lnTo>
                      <a:lnTo>
                        <a:pt x="19" y="1389"/>
                      </a:lnTo>
                      <a:lnTo>
                        <a:pt x="33" y="1309"/>
                      </a:lnTo>
                      <a:lnTo>
                        <a:pt x="52" y="1229"/>
                      </a:lnTo>
                      <a:lnTo>
                        <a:pt x="74" y="1152"/>
                      </a:lnTo>
                      <a:lnTo>
                        <a:pt x="100" y="1075"/>
                      </a:lnTo>
                      <a:lnTo>
                        <a:pt x="129" y="1001"/>
                      </a:lnTo>
                      <a:lnTo>
                        <a:pt x="161" y="928"/>
                      </a:lnTo>
                      <a:lnTo>
                        <a:pt x="198" y="857"/>
                      </a:lnTo>
                      <a:lnTo>
                        <a:pt x="237" y="789"/>
                      </a:lnTo>
                      <a:lnTo>
                        <a:pt x="280" y="722"/>
                      </a:lnTo>
                      <a:lnTo>
                        <a:pt x="325" y="658"/>
                      </a:lnTo>
                      <a:lnTo>
                        <a:pt x="375" y="597"/>
                      </a:lnTo>
                      <a:lnTo>
                        <a:pt x="426" y="537"/>
                      </a:lnTo>
                      <a:lnTo>
                        <a:pt x="481" y="480"/>
                      </a:lnTo>
                      <a:lnTo>
                        <a:pt x="537" y="425"/>
                      </a:lnTo>
                      <a:lnTo>
                        <a:pt x="596" y="374"/>
                      </a:lnTo>
                      <a:lnTo>
                        <a:pt x="659" y="326"/>
                      </a:lnTo>
                      <a:lnTo>
                        <a:pt x="722" y="279"/>
                      </a:lnTo>
                      <a:lnTo>
                        <a:pt x="789" y="237"/>
                      </a:lnTo>
                      <a:lnTo>
                        <a:pt x="857" y="198"/>
                      </a:lnTo>
                      <a:lnTo>
                        <a:pt x="929" y="161"/>
                      </a:lnTo>
                      <a:lnTo>
                        <a:pt x="1001" y="128"/>
                      </a:lnTo>
                      <a:lnTo>
                        <a:pt x="1076" y="99"/>
                      </a:lnTo>
                      <a:lnTo>
                        <a:pt x="1151" y="74"/>
                      </a:lnTo>
                      <a:lnTo>
                        <a:pt x="1229" y="51"/>
                      </a:lnTo>
                      <a:lnTo>
                        <a:pt x="1308" y="33"/>
                      </a:lnTo>
                      <a:lnTo>
                        <a:pt x="1389" y="18"/>
                      </a:lnTo>
                      <a:lnTo>
                        <a:pt x="1472" y="8"/>
                      </a:lnTo>
                      <a:lnTo>
                        <a:pt x="1554" y="2"/>
                      </a:lnTo>
                      <a:lnTo>
                        <a:pt x="1639" y="0"/>
                      </a:lnTo>
                      <a:lnTo>
                        <a:pt x="1723" y="2"/>
                      </a:lnTo>
                      <a:lnTo>
                        <a:pt x="1806" y="8"/>
                      </a:lnTo>
                      <a:lnTo>
                        <a:pt x="1889" y="18"/>
                      </a:lnTo>
                      <a:lnTo>
                        <a:pt x="1969" y="33"/>
                      </a:lnTo>
                      <a:lnTo>
                        <a:pt x="2049" y="51"/>
                      </a:lnTo>
                      <a:lnTo>
                        <a:pt x="2126" y="74"/>
                      </a:lnTo>
                      <a:lnTo>
                        <a:pt x="2202" y="99"/>
                      </a:lnTo>
                      <a:lnTo>
                        <a:pt x="2276" y="128"/>
                      </a:lnTo>
                      <a:lnTo>
                        <a:pt x="2349" y="161"/>
                      </a:lnTo>
                      <a:lnTo>
                        <a:pt x="2420" y="198"/>
                      </a:lnTo>
                      <a:lnTo>
                        <a:pt x="2489" y="237"/>
                      </a:lnTo>
                      <a:lnTo>
                        <a:pt x="2555" y="279"/>
                      </a:lnTo>
                      <a:lnTo>
                        <a:pt x="2620" y="326"/>
                      </a:lnTo>
                      <a:lnTo>
                        <a:pt x="2681" y="374"/>
                      </a:lnTo>
                      <a:lnTo>
                        <a:pt x="2741" y="425"/>
                      </a:lnTo>
                      <a:lnTo>
                        <a:pt x="2798" y="480"/>
                      </a:lnTo>
                      <a:lnTo>
                        <a:pt x="2851" y="537"/>
                      </a:lnTo>
                      <a:lnTo>
                        <a:pt x="2904" y="597"/>
                      </a:lnTo>
                      <a:lnTo>
                        <a:pt x="2952" y="658"/>
                      </a:lnTo>
                      <a:lnTo>
                        <a:pt x="2997" y="722"/>
                      </a:lnTo>
                      <a:lnTo>
                        <a:pt x="3040" y="789"/>
                      </a:lnTo>
                      <a:lnTo>
                        <a:pt x="3080" y="857"/>
                      </a:lnTo>
                      <a:lnTo>
                        <a:pt x="3116" y="928"/>
                      </a:lnTo>
                      <a:lnTo>
                        <a:pt x="3148" y="1001"/>
                      </a:lnTo>
                      <a:lnTo>
                        <a:pt x="3178" y="1075"/>
                      </a:lnTo>
                      <a:lnTo>
                        <a:pt x="3204" y="1152"/>
                      </a:lnTo>
                      <a:lnTo>
                        <a:pt x="3226" y="1229"/>
                      </a:lnTo>
                      <a:lnTo>
                        <a:pt x="3244" y="1309"/>
                      </a:lnTo>
                      <a:lnTo>
                        <a:pt x="3258" y="1389"/>
                      </a:lnTo>
                      <a:lnTo>
                        <a:pt x="3269" y="1471"/>
                      </a:lnTo>
                      <a:lnTo>
                        <a:pt x="3275" y="1555"/>
                      </a:lnTo>
                      <a:lnTo>
                        <a:pt x="3277" y="1639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7" name="Freeform 332"/>
                <p:cNvSpPr>
                  <a:spLocks/>
                </p:cNvSpPr>
                <p:nvPr/>
              </p:nvSpPr>
              <p:spPr bwMode="auto">
                <a:xfrm>
                  <a:off x="2326" y="2512"/>
                  <a:ext cx="43" cy="43"/>
                </a:xfrm>
                <a:custGeom>
                  <a:avLst/>
                  <a:gdLst>
                    <a:gd name="T0" fmla="*/ 0 w 602"/>
                    <a:gd name="T1" fmla="*/ 0 h 603"/>
                    <a:gd name="T2" fmla="*/ 0 w 602"/>
                    <a:gd name="T3" fmla="*/ 0 h 603"/>
                    <a:gd name="T4" fmla="*/ 0 w 602"/>
                    <a:gd name="T5" fmla="*/ 0 h 603"/>
                    <a:gd name="T6" fmla="*/ 0 w 602"/>
                    <a:gd name="T7" fmla="*/ 0 h 603"/>
                    <a:gd name="T8" fmla="*/ 0 w 602"/>
                    <a:gd name="T9" fmla="*/ 0 h 603"/>
                    <a:gd name="T10" fmla="*/ 0 w 602"/>
                    <a:gd name="T11" fmla="*/ 0 h 603"/>
                    <a:gd name="T12" fmla="*/ 0 w 602"/>
                    <a:gd name="T13" fmla="*/ 0 h 603"/>
                    <a:gd name="T14" fmla="*/ 0 w 602"/>
                    <a:gd name="T15" fmla="*/ 0 h 603"/>
                    <a:gd name="T16" fmla="*/ 0 w 602"/>
                    <a:gd name="T17" fmla="*/ 0 h 603"/>
                    <a:gd name="T18" fmla="*/ 0 w 602"/>
                    <a:gd name="T19" fmla="*/ 0 h 603"/>
                    <a:gd name="T20" fmla="*/ 0 w 602"/>
                    <a:gd name="T21" fmla="*/ 0 h 603"/>
                    <a:gd name="T22" fmla="*/ 0 w 602"/>
                    <a:gd name="T23" fmla="*/ 0 h 603"/>
                    <a:gd name="T24" fmla="*/ 0 w 602"/>
                    <a:gd name="T25" fmla="*/ 0 h 603"/>
                    <a:gd name="T26" fmla="*/ 0 w 602"/>
                    <a:gd name="T27" fmla="*/ 0 h 603"/>
                    <a:gd name="T28" fmla="*/ 0 w 602"/>
                    <a:gd name="T29" fmla="*/ 0 h 603"/>
                    <a:gd name="T30" fmla="*/ 0 w 602"/>
                    <a:gd name="T31" fmla="*/ 0 h 603"/>
                    <a:gd name="T32" fmla="*/ 0 w 602"/>
                    <a:gd name="T33" fmla="*/ 0 h 603"/>
                    <a:gd name="T34" fmla="*/ 0 w 602"/>
                    <a:gd name="T35" fmla="*/ 0 h 603"/>
                    <a:gd name="T36" fmla="*/ 0 w 602"/>
                    <a:gd name="T37" fmla="*/ 0 h 603"/>
                    <a:gd name="T38" fmla="*/ 0 w 602"/>
                    <a:gd name="T39" fmla="*/ 0 h 603"/>
                    <a:gd name="T40" fmla="*/ 0 w 602"/>
                    <a:gd name="T41" fmla="*/ 0 h 603"/>
                    <a:gd name="T42" fmla="*/ 0 w 602"/>
                    <a:gd name="T43" fmla="*/ 0 h 603"/>
                    <a:gd name="T44" fmla="*/ 0 w 602"/>
                    <a:gd name="T45" fmla="*/ 0 h 603"/>
                    <a:gd name="T46" fmla="*/ 0 w 602"/>
                    <a:gd name="T47" fmla="*/ 0 h 603"/>
                    <a:gd name="T48" fmla="*/ 0 w 602"/>
                    <a:gd name="T49" fmla="*/ 0 h 603"/>
                    <a:gd name="T50" fmla="*/ 0 w 602"/>
                    <a:gd name="T51" fmla="*/ 0 h 603"/>
                    <a:gd name="T52" fmla="*/ 0 w 602"/>
                    <a:gd name="T53" fmla="*/ 0 h 603"/>
                    <a:gd name="T54" fmla="*/ 0 w 602"/>
                    <a:gd name="T55" fmla="*/ 0 h 603"/>
                    <a:gd name="T56" fmla="*/ 0 w 602"/>
                    <a:gd name="T57" fmla="*/ 0 h 603"/>
                    <a:gd name="T58" fmla="*/ 0 w 602"/>
                    <a:gd name="T59" fmla="*/ 0 h 603"/>
                    <a:gd name="T60" fmla="*/ 0 w 602"/>
                    <a:gd name="T61" fmla="*/ 0 h 603"/>
                    <a:gd name="T62" fmla="*/ 0 w 602"/>
                    <a:gd name="T63" fmla="*/ 0 h 603"/>
                    <a:gd name="T64" fmla="*/ 0 w 602"/>
                    <a:gd name="T65" fmla="*/ 0 h 603"/>
                    <a:gd name="T66" fmla="*/ 0 w 602"/>
                    <a:gd name="T67" fmla="*/ 0 h 603"/>
                    <a:gd name="T68" fmla="*/ 0 w 602"/>
                    <a:gd name="T69" fmla="*/ 0 h 603"/>
                    <a:gd name="T70" fmla="*/ 0 w 602"/>
                    <a:gd name="T71" fmla="*/ 0 h 603"/>
                    <a:gd name="T72" fmla="*/ 0 w 602"/>
                    <a:gd name="T73" fmla="*/ 0 h 603"/>
                    <a:gd name="T74" fmla="*/ 0 w 602"/>
                    <a:gd name="T75" fmla="*/ 0 h 603"/>
                    <a:gd name="T76" fmla="*/ 0 w 602"/>
                    <a:gd name="T77" fmla="*/ 0 h 603"/>
                    <a:gd name="T78" fmla="*/ 0 w 602"/>
                    <a:gd name="T79" fmla="*/ 0 h 603"/>
                    <a:gd name="T80" fmla="*/ 0 w 602"/>
                    <a:gd name="T81" fmla="*/ 0 h 603"/>
                    <a:gd name="T82" fmla="*/ 0 w 602"/>
                    <a:gd name="T83" fmla="*/ 0 h 603"/>
                    <a:gd name="T84" fmla="*/ 0 w 602"/>
                    <a:gd name="T85" fmla="*/ 0 h 60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02" h="603">
                      <a:moveTo>
                        <a:pt x="9" y="375"/>
                      </a:moveTo>
                      <a:lnTo>
                        <a:pt x="13" y="390"/>
                      </a:lnTo>
                      <a:lnTo>
                        <a:pt x="17" y="404"/>
                      </a:lnTo>
                      <a:lnTo>
                        <a:pt x="23" y="418"/>
                      </a:lnTo>
                      <a:lnTo>
                        <a:pt x="29" y="432"/>
                      </a:lnTo>
                      <a:lnTo>
                        <a:pt x="36" y="445"/>
                      </a:lnTo>
                      <a:lnTo>
                        <a:pt x="43" y="458"/>
                      </a:lnTo>
                      <a:lnTo>
                        <a:pt x="51" y="471"/>
                      </a:lnTo>
                      <a:lnTo>
                        <a:pt x="60" y="483"/>
                      </a:lnTo>
                      <a:lnTo>
                        <a:pt x="69" y="495"/>
                      </a:lnTo>
                      <a:lnTo>
                        <a:pt x="79" y="506"/>
                      </a:lnTo>
                      <a:lnTo>
                        <a:pt x="89" y="516"/>
                      </a:lnTo>
                      <a:lnTo>
                        <a:pt x="100" y="526"/>
                      </a:lnTo>
                      <a:lnTo>
                        <a:pt x="111" y="535"/>
                      </a:lnTo>
                      <a:lnTo>
                        <a:pt x="122" y="544"/>
                      </a:lnTo>
                      <a:lnTo>
                        <a:pt x="134" y="552"/>
                      </a:lnTo>
                      <a:lnTo>
                        <a:pt x="146" y="560"/>
                      </a:lnTo>
                      <a:lnTo>
                        <a:pt x="158" y="567"/>
                      </a:lnTo>
                      <a:lnTo>
                        <a:pt x="171" y="574"/>
                      </a:lnTo>
                      <a:lnTo>
                        <a:pt x="184" y="579"/>
                      </a:lnTo>
                      <a:lnTo>
                        <a:pt x="198" y="585"/>
                      </a:lnTo>
                      <a:lnTo>
                        <a:pt x="211" y="589"/>
                      </a:lnTo>
                      <a:lnTo>
                        <a:pt x="226" y="593"/>
                      </a:lnTo>
                      <a:lnTo>
                        <a:pt x="240" y="597"/>
                      </a:lnTo>
                      <a:lnTo>
                        <a:pt x="255" y="599"/>
                      </a:lnTo>
                      <a:lnTo>
                        <a:pt x="269" y="601"/>
                      </a:lnTo>
                      <a:lnTo>
                        <a:pt x="284" y="602"/>
                      </a:lnTo>
                      <a:lnTo>
                        <a:pt x="299" y="603"/>
                      </a:lnTo>
                      <a:lnTo>
                        <a:pt x="313" y="603"/>
                      </a:lnTo>
                      <a:lnTo>
                        <a:pt x="328" y="602"/>
                      </a:lnTo>
                      <a:lnTo>
                        <a:pt x="343" y="600"/>
                      </a:lnTo>
                      <a:lnTo>
                        <a:pt x="359" y="597"/>
                      </a:lnTo>
                      <a:lnTo>
                        <a:pt x="374" y="594"/>
                      </a:lnTo>
                      <a:lnTo>
                        <a:pt x="389" y="590"/>
                      </a:lnTo>
                      <a:lnTo>
                        <a:pt x="404" y="585"/>
                      </a:lnTo>
                      <a:lnTo>
                        <a:pt x="418" y="580"/>
                      </a:lnTo>
                      <a:lnTo>
                        <a:pt x="431" y="573"/>
                      </a:lnTo>
                      <a:lnTo>
                        <a:pt x="445" y="567"/>
                      </a:lnTo>
                      <a:lnTo>
                        <a:pt x="457" y="559"/>
                      </a:lnTo>
                      <a:lnTo>
                        <a:pt x="470" y="551"/>
                      </a:lnTo>
                      <a:lnTo>
                        <a:pt x="482" y="543"/>
                      </a:lnTo>
                      <a:lnTo>
                        <a:pt x="493" y="534"/>
                      </a:lnTo>
                      <a:lnTo>
                        <a:pt x="505" y="524"/>
                      </a:lnTo>
                      <a:lnTo>
                        <a:pt x="515" y="514"/>
                      </a:lnTo>
                      <a:lnTo>
                        <a:pt x="525" y="504"/>
                      </a:lnTo>
                      <a:lnTo>
                        <a:pt x="535" y="493"/>
                      </a:lnTo>
                      <a:lnTo>
                        <a:pt x="544" y="482"/>
                      </a:lnTo>
                      <a:lnTo>
                        <a:pt x="552" y="469"/>
                      </a:lnTo>
                      <a:lnTo>
                        <a:pt x="559" y="457"/>
                      </a:lnTo>
                      <a:lnTo>
                        <a:pt x="567" y="444"/>
                      </a:lnTo>
                      <a:lnTo>
                        <a:pt x="573" y="431"/>
                      </a:lnTo>
                      <a:lnTo>
                        <a:pt x="579" y="418"/>
                      </a:lnTo>
                      <a:lnTo>
                        <a:pt x="584" y="405"/>
                      </a:lnTo>
                      <a:lnTo>
                        <a:pt x="589" y="391"/>
                      </a:lnTo>
                      <a:lnTo>
                        <a:pt x="593" y="377"/>
                      </a:lnTo>
                      <a:lnTo>
                        <a:pt x="596" y="363"/>
                      </a:lnTo>
                      <a:lnTo>
                        <a:pt x="599" y="349"/>
                      </a:lnTo>
                      <a:lnTo>
                        <a:pt x="601" y="333"/>
                      </a:lnTo>
                      <a:lnTo>
                        <a:pt x="602" y="319"/>
                      </a:lnTo>
                      <a:lnTo>
                        <a:pt x="602" y="304"/>
                      </a:lnTo>
                      <a:lnTo>
                        <a:pt x="602" y="289"/>
                      </a:lnTo>
                      <a:lnTo>
                        <a:pt x="601" y="274"/>
                      </a:lnTo>
                      <a:lnTo>
                        <a:pt x="599" y="259"/>
                      </a:lnTo>
                      <a:lnTo>
                        <a:pt x="597" y="244"/>
                      </a:lnTo>
                      <a:lnTo>
                        <a:pt x="593" y="229"/>
                      </a:lnTo>
                      <a:lnTo>
                        <a:pt x="589" y="214"/>
                      </a:lnTo>
                      <a:lnTo>
                        <a:pt x="584" y="199"/>
                      </a:lnTo>
                      <a:lnTo>
                        <a:pt x="579" y="185"/>
                      </a:lnTo>
                      <a:lnTo>
                        <a:pt x="573" y="171"/>
                      </a:lnTo>
                      <a:lnTo>
                        <a:pt x="566" y="158"/>
                      </a:lnTo>
                      <a:lnTo>
                        <a:pt x="559" y="145"/>
                      </a:lnTo>
                      <a:lnTo>
                        <a:pt x="551" y="133"/>
                      </a:lnTo>
                      <a:lnTo>
                        <a:pt x="542" y="121"/>
                      </a:lnTo>
                      <a:lnTo>
                        <a:pt x="533" y="109"/>
                      </a:lnTo>
                      <a:lnTo>
                        <a:pt x="524" y="98"/>
                      </a:lnTo>
                      <a:lnTo>
                        <a:pt x="514" y="88"/>
                      </a:lnTo>
                      <a:lnTo>
                        <a:pt x="503" y="78"/>
                      </a:lnTo>
                      <a:lnTo>
                        <a:pt x="491" y="69"/>
                      </a:lnTo>
                      <a:lnTo>
                        <a:pt x="480" y="59"/>
                      </a:lnTo>
                      <a:lnTo>
                        <a:pt x="468" y="51"/>
                      </a:lnTo>
                      <a:lnTo>
                        <a:pt x="456" y="43"/>
                      </a:lnTo>
                      <a:lnTo>
                        <a:pt x="444" y="36"/>
                      </a:lnTo>
                      <a:lnTo>
                        <a:pt x="431" y="29"/>
                      </a:lnTo>
                      <a:lnTo>
                        <a:pt x="418" y="24"/>
                      </a:lnTo>
                      <a:lnTo>
                        <a:pt x="404" y="18"/>
                      </a:lnTo>
                      <a:lnTo>
                        <a:pt x="391" y="14"/>
                      </a:lnTo>
                      <a:lnTo>
                        <a:pt x="377" y="10"/>
                      </a:lnTo>
                      <a:lnTo>
                        <a:pt x="363" y="6"/>
                      </a:lnTo>
                      <a:lnTo>
                        <a:pt x="347" y="4"/>
                      </a:lnTo>
                      <a:lnTo>
                        <a:pt x="333" y="2"/>
                      </a:lnTo>
                      <a:lnTo>
                        <a:pt x="318" y="1"/>
                      </a:lnTo>
                      <a:lnTo>
                        <a:pt x="303" y="0"/>
                      </a:lnTo>
                      <a:lnTo>
                        <a:pt x="289" y="0"/>
                      </a:lnTo>
                      <a:lnTo>
                        <a:pt x="274" y="1"/>
                      </a:lnTo>
                      <a:lnTo>
                        <a:pt x="259" y="3"/>
                      </a:lnTo>
                      <a:lnTo>
                        <a:pt x="244" y="6"/>
                      </a:lnTo>
                      <a:lnTo>
                        <a:pt x="229" y="9"/>
                      </a:lnTo>
                      <a:lnTo>
                        <a:pt x="214" y="13"/>
                      </a:lnTo>
                      <a:lnTo>
                        <a:pt x="198" y="18"/>
                      </a:lnTo>
                      <a:lnTo>
                        <a:pt x="184" y="24"/>
                      </a:lnTo>
                      <a:lnTo>
                        <a:pt x="171" y="30"/>
                      </a:lnTo>
                      <a:lnTo>
                        <a:pt x="157" y="36"/>
                      </a:lnTo>
                      <a:lnTo>
                        <a:pt x="145" y="44"/>
                      </a:lnTo>
                      <a:lnTo>
                        <a:pt x="132" y="52"/>
                      </a:lnTo>
                      <a:lnTo>
                        <a:pt x="120" y="60"/>
                      </a:lnTo>
                      <a:lnTo>
                        <a:pt x="109" y="70"/>
                      </a:lnTo>
                      <a:lnTo>
                        <a:pt x="98" y="80"/>
                      </a:lnTo>
                      <a:lnTo>
                        <a:pt x="87" y="90"/>
                      </a:lnTo>
                      <a:lnTo>
                        <a:pt x="78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50" y="134"/>
                      </a:lnTo>
                      <a:lnTo>
                        <a:pt x="42" y="146"/>
                      </a:lnTo>
                      <a:lnTo>
                        <a:pt x="35" y="159"/>
                      </a:lnTo>
                      <a:lnTo>
                        <a:pt x="29" y="172"/>
                      </a:lnTo>
                      <a:lnTo>
                        <a:pt x="23" y="185"/>
                      </a:lnTo>
                      <a:lnTo>
                        <a:pt x="18" y="198"/>
                      </a:lnTo>
                      <a:lnTo>
                        <a:pt x="13" y="213"/>
                      </a:lnTo>
                      <a:lnTo>
                        <a:pt x="9" y="227"/>
                      </a:lnTo>
                      <a:lnTo>
                        <a:pt x="6" y="241"/>
                      </a:lnTo>
                      <a:lnTo>
                        <a:pt x="3" y="255"/>
                      </a:lnTo>
                      <a:lnTo>
                        <a:pt x="1" y="270"/>
                      </a:lnTo>
                      <a:lnTo>
                        <a:pt x="0" y="284"/>
                      </a:lnTo>
                      <a:lnTo>
                        <a:pt x="0" y="299"/>
                      </a:lnTo>
                      <a:lnTo>
                        <a:pt x="0" y="314"/>
                      </a:lnTo>
                      <a:lnTo>
                        <a:pt x="1" y="329"/>
                      </a:lnTo>
                      <a:lnTo>
                        <a:pt x="3" y="345"/>
                      </a:lnTo>
                      <a:lnTo>
                        <a:pt x="5" y="360"/>
                      </a:lnTo>
                      <a:lnTo>
                        <a:pt x="9" y="375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8" name="Freeform 333"/>
                <p:cNvSpPr>
                  <a:spLocks/>
                </p:cNvSpPr>
                <p:nvPr/>
              </p:nvSpPr>
              <p:spPr bwMode="auto">
                <a:xfrm>
                  <a:off x="2279" y="2494"/>
                  <a:ext cx="49" cy="49"/>
                </a:xfrm>
                <a:custGeom>
                  <a:avLst/>
                  <a:gdLst>
                    <a:gd name="T0" fmla="*/ 0 w 681"/>
                    <a:gd name="T1" fmla="*/ 0 h 680"/>
                    <a:gd name="T2" fmla="*/ 0 w 681"/>
                    <a:gd name="T3" fmla="*/ 0 h 680"/>
                    <a:gd name="T4" fmla="*/ 0 w 681"/>
                    <a:gd name="T5" fmla="*/ 0 h 680"/>
                    <a:gd name="T6" fmla="*/ 0 w 681"/>
                    <a:gd name="T7" fmla="*/ 0 h 680"/>
                    <a:gd name="T8" fmla="*/ 0 w 681"/>
                    <a:gd name="T9" fmla="*/ 0 h 680"/>
                    <a:gd name="T10" fmla="*/ 0 w 681"/>
                    <a:gd name="T11" fmla="*/ 0 h 680"/>
                    <a:gd name="T12" fmla="*/ 0 w 681"/>
                    <a:gd name="T13" fmla="*/ 0 h 680"/>
                    <a:gd name="T14" fmla="*/ 0 w 681"/>
                    <a:gd name="T15" fmla="*/ 0 h 680"/>
                    <a:gd name="T16" fmla="*/ 0 w 681"/>
                    <a:gd name="T17" fmla="*/ 0 h 680"/>
                    <a:gd name="T18" fmla="*/ 0 w 681"/>
                    <a:gd name="T19" fmla="*/ 0 h 680"/>
                    <a:gd name="T20" fmla="*/ 0 w 681"/>
                    <a:gd name="T21" fmla="*/ 0 h 680"/>
                    <a:gd name="T22" fmla="*/ 0 w 681"/>
                    <a:gd name="T23" fmla="*/ 0 h 680"/>
                    <a:gd name="T24" fmla="*/ 0 w 681"/>
                    <a:gd name="T25" fmla="*/ 0 h 680"/>
                    <a:gd name="T26" fmla="*/ 0 w 681"/>
                    <a:gd name="T27" fmla="*/ 0 h 680"/>
                    <a:gd name="T28" fmla="*/ 0 w 681"/>
                    <a:gd name="T29" fmla="*/ 0 h 680"/>
                    <a:gd name="T30" fmla="*/ 0 w 681"/>
                    <a:gd name="T31" fmla="*/ 0 h 680"/>
                    <a:gd name="T32" fmla="*/ 0 w 681"/>
                    <a:gd name="T33" fmla="*/ 0 h 680"/>
                    <a:gd name="T34" fmla="*/ 0 w 681"/>
                    <a:gd name="T35" fmla="*/ 0 h 680"/>
                    <a:gd name="T36" fmla="*/ 0 w 681"/>
                    <a:gd name="T37" fmla="*/ 0 h 680"/>
                    <a:gd name="T38" fmla="*/ 0 w 681"/>
                    <a:gd name="T39" fmla="*/ 0 h 680"/>
                    <a:gd name="T40" fmla="*/ 0 w 681"/>
                    <a:gd name="T41" fmla="*/ 0 h 680"/>
                    <a:gd name="T42" fmla="*/ 0 w 681"/>
                    <a:gd name="T43" fmla="*/ 0 h 680"/>
                    <a:gd name="T44" fmla="*/ 0 w 681"/>
                    <a:gd name="T45" fmla="*/ 0 h 680"/>
                    <a:gd name="T46" fmla="*/ 0 w 681"/>
                    <a:gd name="T47" fmla="*/ 0 h 680"/>
                    <a:gd name="T48" fmla="*/ 0 w 681"/>
                    <a:gd name="T49" fmla="*/ 0 h 680"/>
                    <a:gd name="T50" fmla="*/ 0 w 681"/>
                    <a:gd name="T51" fmla="*/ 0 h 680"/>
                    <a:gd name="T52" fmla="*/ 0 w 681"/>
                    <a:gd name="T53" fmla="*/ 0 h 680"/>
                    <a:gd name="T54" fmla="*/ 0 w 681"/>
                    <a:gd name="T55" fmla="*/ 0 h 680"/>
                    <a:gd name="T56" fmla="*/ 0 w 681"/>
                    <a:gd name="T57" fmla="*/ 0 h 680"/>
                    <a:gd name="T58" fmla="*/ 0 w 681"/>
                    <a:gd name="T59" fmla="*/ 0 h 680"/>
                    <a:gd name="T60" fmla="*/ 0 w 681"/>
                    <a:gd name="T61" fmla="*/ 0 h 680"/>
                    <a:gd name="T62" fmla="*/ 0 w 681"/>
                    <a:gd name="T63" fmla="*/ 0 h 680"/>
                    <a:gd name="T64" fmla="*/ 0 w 681"/>
                    <a:gd name="T65" fmla="*/ 0 h 680"/>
                    <a:gd name="T66" fmla="*/ 0 w 681"/>
                    <a:gd name="T67" fmla="*/ 0 h 680"/>
                    <a:gd name="T68" fmla="*/ 0 w 681"/>
                    <a:gd name="T69" fmla="*/ 0 h 680"/>
                    <a:gd name="T70" fmla="*/ 0 w 681"/>
                    <a:gd name="T71" fmla="*/ 0 h 680"/>
                    <a:gd name="T72" fmla="*/ 0 w 681"/>
                    <a:gd name="T73" fmla="*/ 0 h 680"/>
                    <a:gd name="T74" fmla="*/ 0 w 681"/>
                    <a:gd name="T75" fmla="*/ 0 h 680"/>
                    <a:gd name="T76" fmla="*/ 0 w 681"/>
                    <a:gd name="T77" fmla="*/ 0 h 680"/>
                    <a:gd name="T78" fmla="*/ 0 w 681"/>
                    <a:gd name="T79" fmla="*/ 0 h 680"/>
                    <a:gd name="T80" fmla="*/ 0 w 681"/>
                    <a:gd name="T81" fmla="*/ 0 h 680"/>
                    <a:gd name="T82" fmla="*/ 0 w 681"/>
                    <a:gd name="T83" fmla="*/ 0 h 680"/>
                    <a:gd name="T84" fmla="*/ 0 w 681"/>
                    <a:gd name="T85" fmla="*/ 0 h 68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81" h="680">
                      <a:moveTo>
                        <a:pt x="648" y="195"/>
                      </a:moveTo>
                      <a:lnTo>
                        <a:pt x="655" y="210"/>
                      </a:lnTo>
                      <a:lnTo>
                        <a:pt x="661" y="227"/>
                      </a:lnTo>
                      <a:lnTo>
                        <a:pt x="666" y="243"/>
                      </a:lnTo>
                      <a:lnTo>
                        <a:pt x="671" y="259"/>
                      </a:lnTo>
                      <a:lnTo>
                        <a:pt x="674" y="275"/>
                      </a:lnTo>
                      <a:lnTo>
                        <a:pt x="677" y="292"/>
                      </a:lnTo>
                      <a:lnTo>
                        <a:pt x="679" y="308"/>
                      </a:lnTo>
                      <a:lnTo>
                        <a:pt x="680" y="326"/>
                      </a:lnTo>
                      <a:lnTo>
                        <a:pt x="681" y="342"/>
                      </a:lnTo>
                      <a:lnTo>
                        <a:pt x="680" y="358"/>
                      </a:lnTo>
                      <a:lnTo>
                        <a:pt x="679" y="375"/>
                      </a:lnTo>
                      <a:lnTo>
                        <a:pt x="677" y="391"/>
                      </a:lnTo>
                      <a:lnTo>
                        <a:pt x="674" y="407"/>
                      </a:lnTo>
                      <a:lnTo>
                        <a:pt x="670" y="423"/>
                      </a:lnTo>
                      <a:lnTo>
                        <a:pt x="666" y="438"/>
                      </a:lnTo>
                      <a:lnTo>
                        <a:pt x="661" y="455"/>
                      </a:lnTo>
                      <a:lnTo>
                        <a:pt x="655" y="470"/>
                      </a:lnTo>
                      <a:lnTo>
                        <a:pt x="649" y="485"/>
                      </a:lnTo>
                      <a:lnTo>
                        <a:pt x="641" y="499"/>
                      </a:lnTo>
                      <a:lnTo>
                        <a:pt x="633" y="513"/>
                      </a:lnTo>
                      <a:lnTo>
                        <a:pt x="625" y="527"/>
                      </a:lnTo>
                      <a:lnTo>
                        <a:pt x="616" y="540"/>
                      </a:lnTo>
                      <a:lnTo>
                        <a:pt x="606" y="553"/>
                      </a:lnTo>
                      <a:lnTo>
                        <a:pt x="595" y="566"/>
                      </a:lnTo>
                      <a:lnTo>
                        <a:pt x="583" y="578"/>
                      </a:lnTo>
                      <a:lnTo>
                        <a:pt x="571" y="591"/>
                      </a:lnTo>
                      <a:lnTo>
                        <a:pt x="558" y="602"/>
                      </a:lnTo>
                      <a:lnTo>
                        <a:pt x="545" y="612"/>
                      </a:lnTo>
                      <a:lnTo>
                        <a:pt x="531" y="622"/>
                      </a:lnTo>
                      <a:lnTo>
                        <a:pt x="517" y="631"/>
                      </a:lnTo>
                      <a:lnTo>
                        <a:pt x="502" y="639"/>
                      </a:lnTo>
                      <a:lnTo>
                        <a:pt x="487" y="647"/>
                      </a:lnTo>
                      <a:lnTo>
                        <a:pt x="471" y="654"/>
                      </a:lnTo>
                      <a:lnTo>
                        <a:pt x="455" y="661"/>
                      </a:lnTo>
                      <a:lnTo>
                        <a:pt x="438" y="666"/>
                      </a:lnTo>
                      <a:lnTo>
                        <a:pt x="421" y="670"/>
                      </a:lnTo>
                      <a:lnTo>
                        <a:pt x="405" y="674"/>
                      </a:lnTo>
                      <a:lnTo>
                        <a:pt x="388" y="677"/>
                      </a:lnTo>
                      <a:lnTo>
                        <a:pt x="372" y="679"/>
                      </a:lnTo>
                      <a:lnTo>
                        <a:pt x="356" y="680"/>
                      </a:lnTo>
                      <a:lnTo>
                        <a:pt x="339" y="680"/>
                      </a:lnTo>
                      <a:lnTo>
                        <a:pt x="323" y="679"/>
                      </a:lnTo>
                      <a:lnTo>
                        <a:pt x="307" y="678"/>
                      </a:lnTo>
                      <a:lnTo>
                        <a:pt x="289" y="676"/>
                      </a:lnTo>
                      <a:lnTo>
                        <a:pt x="273" y="673"/>
                      </a:lnTo>
                      <a:lnTo>
                        <a:pt x="258" y="670"/>
                      </a:lnTo>
                      <a:lnTo>
                        <a:pt x="242" y="665"/>
                      </a:lnTo>
                      <a:lnTo>
                        <a:pt x="227" y="660"/>
                      </a:lnTo>
                      <a:lnTo>
                        <a:pt x="212" y="654"/>
                      </a:lnTo>
                      <a:lnTo>
                        <a:pt x="197" y="648"/>
                      </a:lnTo>
                      <a:lnTo>
                        <a:pt x="182" y="641"/>
                      </a:lnTo>
                      <a:lnTo>
                        <a:pt x="168" y="633"/>
                      </a:lnTo>
                      <a:lnTo>
                        <a:pt x="153" y="624"/>
                      </a:lnTo>
                      <a:lnTo>
                        <a:pt x="140" y="615"/>
                      </a:lnTo>
                      <a:lnTo>
                        <a:pt x="127" y="605"/>
                      </a:lnTo>
                      <a:lnTo>
                        <a:pt x="114" y="594"/>
                      </a:lnTo>
                      <a:lnTo>
                        <a:pt x="102" y="582"/>
                      </a:lnTo>
                      <a:lnTo>
                        <a:pt x="91" y="570"/>
                      </a:lnTo>
                      <a:lnTo>
                        <a:pt x="80" y="558"/>
                      </a:lnTo>
                      <a:lnTo>
                        <a:pt x="69" y="545"/>
                      </a:lnTo>
                      <a:lnTo>
                        <a:pt x="60" y="531"/>
                      </a:lnTo>
                      <a:lnTo>
                        <a:pt x="50" y="517"/>
                      </a:lnTo>
                      <a:lnTo>
                        <a:pt x="42" y="502"/>
                      </a:lnTo>
                      <a:lnTo>
                        <a:pt x="34" y="486"/>
                      </a:lnTo>
                      <a:lnTo>
                        <a:pt x="27" y="470"/>
                      </a:lnTo>
                      <a:lnTo>
                        <a:pt x="20" y="453"/>
                      </a:lnTo>
                      <a:lnTo>
                        <a:pt x="15" y="437"/>
                      </a:lnTo>
                      <a:lnTo>
                        <a:pt x="10" y="421"/>
                      </a:lnTo>
                      <a:lnTo>
                        <a:pt x="6" y="404"/>
                      </a:lnTo>
                      <a:lnTo>
                        <a:pt x="4" y="388"/>
                      </a:lnTo>
                      <a:lnTo>
                        <a:pt x="2" y="372"/>
                      </a:lnTo>
                      <a:lnTo>
                        <a:pt x="1" y="355"/>
                      </a:lnTo>
                      <a:lnTo>
                        <a:pt x="0" y="339"/>
                      </a:lnTo>
                      <a:lnTo>
                        <a:pt x="1" y="322"/>
                      </a:lnTo>
                      <a:lnTo>
                        <a:pt x="2" y="305"/>
                      </a:lnTo>
                      <a:lnTo>
                        <a:pt x="4" y="289"/>
                      </a:lnTo>
                      <a:lnTo>
                        <a:pt x="7" y="273"/>
                      </a:lnTo>
                      <a:lnTo>
                        <a:pt x="11" y="257"/>
                      </a:lnTo>
                      <a:lnTo>
                        <a:pt x="15" y="242"/>
                      </a:lnTo>
                      <a:lnTo>
                        <a:pt x="20" y="226"/>
                      </a:lnTo>
                      <a:lnTo>
                        <a:pt x="27" y="211"/>
                      </a:lnTo>
                      <a:lnTo>
                        <a:pt x="33" y="196"/>
                      </a:lnTo>
                      <a:lnTo>
                        <a:pt x="41" y="181"/>
                      </a:lnTo>
                      <a:lnTo>
                        <a:pt x="49" y="166"/>
                      </a:lnTo>
                      <a:lnTo>
                        <a:pt x="57" y="153"/>
                      </a:lnTo>
                      <a:lnTo>
                        <a:pt x="67" y="139"/>
                      </a:lnTo>
                      <a:lnTo>
                        <a:pt x="76" y="126"/>
                      </a:lnTo>
                      <a:lnTo>
                        <a:pt x="87" y="114"/>
                      </a:lnTo>
                      <a:lnTo>
                        <a:pt x="98" y="102"/>
                      </a:lnTo>
                      <a:lnTo>
                        <a:pt x="110" y="90"/>
                      </a:lnTo>
                      <a:lnTo>
                        <a:pt x="123" y="79"/>
                      </a:lnTo>
                      <a:lnTo>
                        <a:pt x="136" y="69"/>
                      </a:lnTo>
                      <a:lnTo>
                        <a:pt x="150" y="59"/>
                      </a:lnTo>
                      <a:lnTo>
                        <a:pt x="165" y="50"/>
                      </a:lnTo>
                      <a:lnTo>
                        <a:pt x="180" y="40"/>
                      </a:lnTo>
                      <a:lnTo>
                        <a:pt x="195" y="32"/>
                      </a:lnTo>
                      <a:lnTo>
                        <a:pt x="211" y="25"/>
                      </a:lnTo>
                      <a:lnTo>
                        <a:pt x="227" y="19"/>
                      </a:lnTo>
                      <a:lnTo>
                        <a:pt x="243" y="14"/>
                      </a:lnTo>
                      <a:lnTo>
                        <a:pt x="260" y="9"/>
                      </a:lnTo>
                      <a:lnTo>
                        <a:pt x="276" y="6"/>
                      </a:lnTo>
                      <a:lnTo>
                        <a:pt x="293" y="3"/>
                      </a:lnTo>
                      <a:lnTo>
                        <a:pt x="310" y="1"/>
                      </a:lnTo>
                      <a:lnTo>
                        <a:pt x="326" y="0"/>
                      </a:lnTo>
                      <a:lnTo>
                        <a:pt x="343" y="0"/>
                      </a:lnTo>
                      <a:lnTo>
                        <a:pt x="359" y="0"/>
                      </a:lnTo>
                      <a:lnTo>
                        <a:pt x="375" y="2"/>
                      </a:lnTo>
                      <a:lnTo>
                        <a:pt x="391" y="4"/>
                      </a:lnTo>
                      <a:lnTo>
                        <a:pt x="407" y="6"/>
                      </a:lnTo>
                      <a:lnTo>
                        <a:pt x="423" y="10"/>
                      </a:lnTo>
                      <a:lnTo>
                        <a:pt x="439" y="14"/>
                      </a:lnTo>
                      <a:lnTo>
                        <a:pt x="455" y="19"/>
                      </a:lnTo>
                      <a:lnTo>
                        <a:pt x="470" y="25"/>
                      </a:lnTo>
                      <a:lnTo>
                        <a:pt x="485" y="32"/>
                      </a:lnTo>
                      <a:lnTo>
                        <a:pt x="500" y="39"/>
                      </a:lnTo>
                      <a:lnTo>
                        <a:pt x="514" y="47"/>
                      </a:lnTo>
                      <a:lnTo>
                        <a:pt x="528" y="56"/>
                      </a:lnTo>
                      <a:lnTo>
                        <a:pt x="541" y="66"/>
                      </a:lnTo>
                      <a:lnTo>
                        <a:pt x="554" y="76"/>
                      </a:lnTo>
                      <a:lnTo>
                        <a:pt x="567" y="86"/>
                      </a:lnTo>
                      <a:lnTo>
                        <a:pt x="579" y="98"/>
                      </a:lnTo>
                      <a:lnTo>
                        <a:pt x="591" y="109"/>
                      </a:lnTo>
                      <a:lnTo>
                        <a:pt x="602" y="122"/>
                      </a:lnTo>
                      <a:lnTo>
                        <a:pt x="613" y="135"/>
                      </a:lnTo>
                      <a:lnTo>
                        <a:pt x="622" y="149"/>
                      </a:lnTo>
                      <a:lnTo>
                        <a:pt x="632" y="163"/>
                      </a:lnTo>
                      <a:lnTo>
                        <a:pt x="640" y="178"/>
                      </a:lnTo>
                      <a:lnTo>
                        <a:pt x="648" y="195"/>
                      </a:lnTo>
                      <a:close/>
                    </a:path>
                  </a:pathLst>
                </a:custGeom>
                <a:solidFill>
                  <a:srgbClr val="F2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59" name="Freeform 334"/>
                <p:cNvSpPr>
                  <a:spLocks/>
                </p:cNvSpPr>
                <p:nvPr/>
              </p:nvSpPr>
              <p:spPr bwMode="auto">
                <a:xfrm>
                  <a:off x="2290" y="2568"/>
                  <a:ext cx="49" cy="20"/>
                </a:xfrm>
                <a:custGeom>
                  <a:avLst/>
                  <a:gdLst>
                    <a:gd name="T0" fmla="*/ 0 w 689"/>
                    <a:gd name="T1" fmla="*/ 0 h 275"/>
                    <a:gd name="T2" fmla="*/ 0 w 689"/>
                    <a:gd name="T3" fmla="*/ 0 h 275"/>
                    <a:gd name="T4" fmla="*/ 0 w 689"/>
                    <a:gd name="T5" fmla="*/ 0 h 275"/>
                    <a:gd name="T6" fmla="*/ 0 w 689"/>
                    <a:gd name="T7" fmla="*/ 0 h 275"/>
                    <a:gd name="T8" fmla="*/ 0 w 689"/>
                    <a:gd name="T9" fmla="*/ 0 h 275"/>
                    <a:gd name="T10" fmla="*/ 0 w 689"/>
                    <a:gd name="T11" fmla="*/ 0 h 275"/>
                    <a:gd name="T12" fmla="*/ 0 w 689"/>
                    <a:gd name="T13" fmla="*/ 0 h 275"/>
                    <a:gd name="T14" fmla="*/ 0 w 689"/>
                    <a:gd name="T15" fmla="*/ 0 h 275"/>
                    <a:gd name="T16" fmla="*/ 0 w 689"/>
                    <a:gd name="T17" fmla="*/ 0 h 275"/>
                    <a:gd name="T18" fmla="*/ 0 w 689"/>
                    <a:gd name="T19" fmla="*/ 0 h 275"/>
                    <a:gd name="T20" fmla="*/ 0 w 689"/>
                    <a:gd name="T21" fmla="*/ 0 h 275"/>
                    <a:gd name="T22" fmla="*/ 0 w 689"/>
                    <a:gd name="T23" fmla="*/ 0 h 275"/>
                    <a:gd name="T24" fmla="*/ 0 w 689"/>
                    <a:gd name="T25" fmla="*/ 0 h 275"/>
                    <a:gd name="T26" fmla="*/ 0 w 689"/>
                    <a:gd name="T27" fmla="*/ 0 h 275"/>
                    <a:gd name="T28" fmla="*/ 0 w 689"/>
                    <a:gd name="T29" fmla="*/ 0 h 275"/>
                    <a:gd name="T30" fmla="*/ 0 w 689"/>
                    <a:gd name="T31" fmla="*/ 0 h 275"/>
                    <a:gd name="T32" fmla="*/ 0 w 689"/>
                    <a:gd name="T33" fmla="*/ 0 h 275"/>
                    <a:gd name="T34" fmla="*/ 0 w 689"/>
                    <a:gd name="T35" fmla="*/ 0 h 275"/>
                    <a:gd name="T36" fmla="*/ 0 w 689"/>
                    <a:gd name="T37" fmla="*/ 0 h 275"/>
                    <a:gd name="T38" fmla="*/ 0 w 689"/>
                    <a:gd name="T39" fmla="*/ 0 h 275"/>
                    <a:gd name="T40" fmla="*/ 0 w 689"/>
                    <a:gd name="T41" fmla="*/ 0 h 275"/>
                    <a:gd name="T42" fmla="*/ 0 w 689"/>
                    <a:gd name="T43" fmla="*/ 0 h 275"/>
                    <a:gd name="T44" fmla="*/ 0 w 689"/>
                    <a:gd name="T45" fmla="*/ 0 h 275"/>
                    <a:gd name="T46" fmla="*/ 0 w 689"/>
                    <a:gd name="T47" fmla="*/ 0 h 275"/>
                    <a:gd name="T48" fmla="*/ 0 w 689"/>
                    <a:gd name="T49" fmla="*/ 0 h 275"/>
                    <a:gd name="T50" fmla="*/ 0 w 689"/>
                    <a:gd name="T51" fmla="*/ 0 h 275"/>
                    <a:gd name="T52" fmla="*/ 0 w 689"/>
                    <a:gd name="T53" fmla="*/ 0 h 275"/>
                    <a:gd name="T54" fmla="*/ 0 w 689"/>
                    <a:gd name="T55" fmla="*/ 0 h 275"/>
                    <a:gd name="T56" fmla="*/ 0 w 689"/>
                    <a:gd name="T57" fmla="*/ 0 h 275"/>
                    <a:gd name="T58" fmla="*/ 0 w 689"/>
                    <a:gd name="T59" fmla="*/ 0 h 275"/>
                    <a:gd name="T60" fmla="*/ 0 w 689"/>
                    <a:gd name="T61" fmla="*/ 0 h 275"/>
                    <a:gd name="T62" fmla="*/ 0 w 689"/>
                    <a:gd name="T63" fmla="*/ 0 h 275"/>
                    <a:gd name="T64" fmla="*/ 0 w 689"/>
                    <a:gd name="T65" fmla="*/ 0 h 275"/>
                    <a:gd name="T66" fmla="*/ 0 w 689"/>
                    <a:gd name="T67" fmla="*/ 0 h 275"/>
                    <a:gd name="T68" fmla="*/ 0 w 689"/>
                    <a:gd name="T69" fmla="*/ 0 h 275"/>
                    <a:gd name="T70" fmla="*/ 0 w 689"/>
                    <a:gd name="T71" fmla="*/ 0 h 275"/>
                    <a:gd name="T72" fmla="*/ 0 w 689"/>
                    <a:gd name="T73" fmla="*/ 0 h 275"/>
                    <a:gd name="T74" fmla="*/ 0 w 689"/>
                    <a:gd name="T75" fmla="*/ 0 h 275"/>
                    <a:gd name="T76" fmla="*/ 0 w 689"/>
                    <a:gd name="T77" fmla="*/ 0 h 2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689" h="275">
                      <a:moveTo>
                        <a:pt x="16" y="81"/>
                      </a:moveTo>
                      <a:lnTo>
                        <a:pt x="9" y="74"/>
                      </a:lnTo>
                      <a:lnTo>
                        <a:pt x="4" y="66"/>
                      </a:lnTo>
                      <a:lnTo>
                        <a:pt x="1" y="58"/>
                      </a:lnTo>
                      <a:lnTo>
                        <a:pt x="0" y="49"/>
                      </a:lnTo>
                      <a:lnTo>
                        <a:pt x="1" y="40"/>
                      </a:lnTo>
                      <a:lnTo>
                        <a:pt x="3" y="31"/>
                      </a:lnTo>
                      <a:lnTo>
                        <a:pt x="7" y="23"/>
                      </a:lnTo>
                      <a:lnTo>
                        <a:pt x="12" y="15"/>
                      </a:lnTo>
                      <a:lnTo>
                        <a:pt x="20" y="9"/>
                      </a:lnTo>
                      <a:lnTo>
                        <a:pt x="28" y="5"/>
                      </a:lnTo>
                      <a:lnTo>
                        <a:pt x="37" y="2"/>
                      </a:lnTo>
                      <a:lnTo>
                        <a:pt x="45" y="0"/>
                      </a:lnTo>
                      <a:lnTo>
                        <a:pt x="54" y="1"/>
                      </a:lnTo>
                      <a:lnTo>
                        <a:pt x="63" y="3"/>
                      </a:lnTo>
                      <a:lnTo>
                        <a:pt x="71" y="7"/>
                      </a:lnTo>
                      <a:lnTo>
                        <a:pt x="79" y="13"/>
                      </a:lnTo>
                      <a:lnTo>
                        <a:pt x="101" y="32"/>
                      </a:lnTo>
                      <a:lnTo>
                        <a:pt x="124" y="50"/>
                      </a:lnTo>
                      <a:lnTo>
                        <a:pt x="147" y="67"/>
                      </a:lnTo>
                      <a:lnTo>
                        <a:pt x="171" y="82"/>
                      </a:lnTo>
                      <a:lnTo>
                        <a:pt x="195" y="96"/>
                      </a:lnTo>
                      <a:lnTo>
                        <a:pt x="218" y="109"/>
                      </a:lnTo>
                      <a:lnTo>
                        <a:pt x="242" y="120"/>
                      </a:lnTo>
                      <a:lnTo>
                        <a:pt x="265" y="130"/>
                      </a:lnTo>
                      <a:lnTo>
                        <a:pt x="289" y="139"/>
                      </a:lnTo>
                      <a:lnTo>
                        <a:pt x="313" y="147"/>
                      </a:lnTo>
                      <a:lnTo>
                        <a:pt x="336" y="154"/>
                      </a:lnTo>
                      <a:lnTo>
                        <a:pt x="358" y="160"/>
                      </a:lnTo>
                      <a:lnTo>
                        <a:pt x="381" y="165"/>
                      </a:lnTo>
                      <a:lnTo>
                        <a:pt x="402" y="169"/>
                      </a:lnTo>
                      <a:lnTo>
                        <a:pt x="424" y="173"/>
                      </a:lnTo>
                      <a:lnTo>
                        <a:pt x="445" y="175"/>
                      </a:lnTo>
                      <a:lnTo>
                        <a:pt x="484" y="179"/>
                      </a:lnTo>
                      <a:lnTo>
                        <a:pt x="520" y="181"/>
                      </a:lnTo>
                      <a:lnTo>
                        <a:pt x="552" y="181"/>
                      </a:lnTo>
                      <a:lnTo>
                        <a:pt x="580" y="180"/>
                      </a:lnTo>
                      <a:lnTo>
                        <a:pt x="619" y="177"/>
                      </a:lnTo>
                      <a:lnTo>
                        <a:pt x="634" y="175"/>
                      </a:lnTo>
                      <a:lnTo>
                        <a:pt x="644" y="174"/>
                      </a:lnTo>
                      <a:lnTo>
                        <a:pt x="653" y="175"/>
                      </a:lnTo>
                      <a:lnTo>
                        <a:pt x="661" y="178"/>
                      </a:lnTo>
                      <a:lnTo>
                        <a:pt x="669" y="182"/>
                      </a:lnTo>
                      <a:lnTo>
                        <a:pt x="676" y="188"/>
                      </a:lnTo>
                      <a:lnTo>
                        <a:pt x="682" y="195"/>
                      </a:lnTo>
                      <a:lnTo>
                        <a:pt x="686" y="203"/>
                      </a:lnTo>
                      <a:lnTo>
                        <a:pt x="688" y="212"/>
                      </a:lnTo>
                      <a:lnTo>
                        <a:pt x="689" y="221"/>
                      </a:lnTo>
                      <a:lnTo>
                        <a:pt x="688" y="231"/>
                      </a:lnTo>
                      <a:lnTo>
                        <a:pt x="685" y="240"/>
                      </a:lnTo>
                      <a:lnTo>
                        <a:pt x="681" y="247"/>
                      </a:lnTo>
                      <a:lnTo>
                        <a:pt x="675" y="254"/>
                      </a:lnTo>
                      <a:lnTo>
                        <a:pt x="668" y="260"/>
                      </a:lnTo>
                      <a:lnTo>
                        <a:pt x="660" y="264"/>
                      </a:lnTo>
                      <a:lnTo>
                        <a:pt x="651" y="267"/>
                      </a:lnTo>
                      <a:lnTo>
                        <a:pt x="631" y="270"/>
                      </a:lnTo>
                      <a:lnTo>
                        <a:pt x="585" y="274"/>
                      </a:lnTo>
                      <a:lnTo>
                        <a:pt x="552" y="275"/>
                      </a:lnTo>
                      <a:lnTo>
                        <a:pt x="516" y="275"/>
                      </a:lnTo>
                      <a:lnTo>
                        <a:pt x="496" y="275"/>
                      </a:lnTo>
                      <a:lnTo>
                        <a:pt x="475" y="273"/>
                      </a:lnTo>
                      <a:lnTo>
                        <a:pt x="454" y="272"/>
                      </a:lnTo>
                      <a:lnTo>
                        <a:pt x="430" y="269"/>
                      </a:lnTo>
                      <a:lnTo>
                        <a:pt x="407" y="266"/>
                      </a:lnTo>
                      <a:lnTo>
                        <a:pt x="383" y="262"/>
                      </a:lnTo>
                      <a:lnTo>
                        <a:pt x="359" y="257"/>
                      </a:lnTo>
                      <a:lnTo>
                        <a:pt x="334" y="251"/>
                      </a:lnTo>
                      <a:lnTo>
                        <a:pt x="308" y="244"/>
                      </a:lnTo>
                      <a:lnTo>
                        <a:pt x="281" y="236"/>
                      </a:lnTo>
                      <a:lnTo>
                        <a:pt x="255" y="226"/>
                      </a:lnTo>
                      <a:lnTo>
                        <a:pt x="228" y="216"/>
                      </a:lnTo>
                      <a:lnTo>
                        <a:pt x="202" y="204"/>
                      </a:lnTo>
                      <a:lnTo>
                        <a:pt x="175" y="191"/>
                      </a:lnTo>
                      <a:lnTo>
                        <a:pt x="147" y="177"/>
                      </a:lnTo>
                      <a:lnTo>
                        <a:pt x="121" y="161"/>
                      </a:lnTo>
                      <a:lnTo>
                        <a:pt x="94" y="144"/>
                      </a:lnTo>
                      <a:lnTo>
                        <a:pt x="68" y="125"/>
                      </a:lnTo>
                      <a:lnTo>
                        <a:pt x="42" y="104"/>
                      </a:lnTo>
                      <a:lnTo>
                        <a:pt x="16" y="81"/>
                      </a:lnTo>
                      <a:close/>
                    </a:path>
                  </a:pathLst>
                </a:custGeom>
                <a:solidFill>
                  <a:srgbClr val="FF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0" name="Freeform 335"/>
                <p:cNvSpPr>
                  <a:spLocks/>
                </p:cNvSpPr>
                <p:nvPr/>
              </p:nvSpPr>
              <p:spPr bwMode="auto">
                <a:xfrm>
                  <a:off x="2228" y="2538"/>
                  <a:ext cx="37" cy="38"/>
                </a:xfrm>
                <a:custGeom>
                  <a:avLst/>
                  <a:gdLst>
                    <a:gd name="T0" fmla="*/ 0 w 524"/>
                    <a:gd name="T1" fmla="*/ 0 h 524"/>
                    <a:gd name="T2" fmla="*/ 0 w 524"/>
                    <a:gd name="T3" fmla="*/ 0 h 524"/>
                    <a:gd name="T4" fmla="*/ 0 w 524"/>
                    <a:gd name="T5" fmla="*/ 0 h 524"/>
                    <a:gd name="T6" fmla="*/ 0 w 524"/>
                    <a:gd name="T7" fmla="*/ 0 h 524"/>
                    <a:gd name="T8" fmla="*/ 0 w 524"/>
                    <a:gd name="T9" fmla="*/ 0 h 524"/>
                    <a:gd name="T10" fmla="*/ 0 w 524"/>
                    <a:gd name="T11" fmla="*/ 0 h 524"/>
                    <a:gd name="T12" fmla="*/ 0 w 524"/>
                    <a:gd name="T13" fmla="*/ 0 h 524"/>
                    <a:gd name="T14" fmla="*/ 0 w 524"/>
                    <a:gd name="T15" fmla="*/ 0 h 524"/>
                    <a:gd name="T16" fmla="*/ 0 w 524"/>
                    <a:gd name="T17" fmla="*/ 0 h 524"/>
                    <a:gd name="T18" fmla="*/ 0 w 524"/>
                    <a:gd name="T19" fmla="*/ 0 h 524"/>
                    <a:gd name="T20" fmla="*/ 0 w 524"/>
                    <a:gd name="T21" fmla="*/ 0 h 524"/>
                    <a:gd name="T22" fmla="*/ 0 w 524"/>
                    <a:gd name="T23" fmla="*/ 0 h 524"/>
                    <a:gd name="T24" fmla="*/ 0 w 524"/>
                    <a:gd name="T25" fmla="*/ 0 h 524"/>
                    <a:gd name="T26" fmla="*/ 0 w 524"/>
                    <a:gd name="T27" fmla="*/ 0 h 524"/>
                    <a:gd name="T28" fmla="*/ 0 w 524"/>
                    <a:gd name="T29" fmla="*/ 0 h 524"/>
                    <a:gd name="T30" fmla="*/ 0 w 524"/>
                    <a:gd name="T31" fmla="*/ 0 h 524"/>
                    <a:gd name="T32" fmla="*/ 0 w 524"/>
                    <a:gd name="T33" fmla="*/ 0 h 524"/>
                    <a:gd name="T34" fmla="*/ 0 w 524"/>
                    <a:gd name="T35" fmla="*/ 0 h 524"/>
                    <a:gd name="T36" fmla="*/ 0 w 524"/>
                    <a:gd name="T37" fmla="*/ 0 h 524"/>
                    <a:gd name="T38" fmla="*/ 0 w 524"/>
                    <a:gd name="T39" fmla="*/ 0 h 524"/>
                    <a:gd name="T40" fmla="*/ 0 w 524"/>
                    <a:gd name="T41" fmla="*/ 0 h 524"/>
                    <a:gd name="T42" fmla="*/ 0 w 524"/>
                    <a:gd name="T43" fmla="*/ 0 h 524"/>
                    <a:gd name="T44" fmla="*/ 0 w 524"/>
                    <a:gd name="T45" fmla="*/ 0 h 524"/>
                    <a:gd name="T46" fmla="*/ 0 w 524"/>
                    <a:gd name="T47" fmla="*/ 0 h 524"/>
                    <a:gd name="T48" fmla="*/ 0 w 524"/>
                    <a:gd name="T49" fmla="*/ 0 h 524"/>
                    <a:gd name="T50" fmla="*/ 0 w 524"/>
                    <a:gd name="T51" fmla="*/ 0 h 524"/>
                    <a:gd name="T52" fmla="*/ 0 w 524"/>
                    <a:gd name="T53" fmla="*/ 0 h 524"/>
                    <a:gd name="T54" fmla="*/ 0 w 524"/>
                    <a:gd name="T55" fmla="*/ 0 h 524"/>
                    <a:gd name="T56" fmla="*/ 0 w 524"/>
                    <a:gd name="T57" fmla="*/ 0 h 524"/>
                    <a:gd name="T58" fmla="*/ 0 w 524"/>
                    <a:gd name="T59" fmla="*/ 0 h 524"/>
                    <a:gd name="T60" fmla="*/ 0 w 524"/>
                    <a:gd name="T61" fmla="*/ 0 h 524"/>
                    <a:gd name="T62" fmla="*/ 0 w 524"/>
                    <a:gd name="T63" fmla="*/ 0 h 524"/>
                    <a:gd name="T64" fmla="*/ 0 w 524"/>
                    <a:gd name="T65" fmla="*/ 0 h 524"/>
                    <a:gd name="T66" fmla="*/ 0 w 524"/>
                    <a:gd name="T67" fmla="*/ 0 h 524"/>
                    <a:gd name="T68" fmla="*/ 0 w 524"/>
                    <a:gd name="T69" fmla="*/ 0 h 524"/>
                    <a:gd name="T70" fmla="*/ 0 w 524"/>
                    <a:gd name="T71" fmla="*/ 0 h 524"/>
                    <a:gd name="T72" fmla="*/ 0 w 524"/>
                    <a:gd name="T73" fmla="*/ 0 h 524"/>
                    <a:gd name="T74" fmla="*/ 0 w 524"/>
                    <a:gd name="T75" fmla="*/ 0 h 524"/>
                    <a:gd name="T76" fmla="*/ 0 w 524"/>
                    <a:gd name="T77" fmla="*/ 0 h 524"/>
                    <a:gd name="T78" fmla="*/ 0 w 524"/>
                    <a:gd name="T79" fmla="*/ 0 h 524"/>
                    <a:gd name="T80" fmla="*/ 0 w 524"/>
                    <a:gd name="T81" fmla="*/ 0 h 524"/>
                    <a:gd name="T82" fmla="*/ 0 w 524"/>
                    <a:gd name="T83" fmla="*/ 0 h 524"/>
                    <a:gd name="T84" fmla="*/ 0 w 524"/>
                    <a:gd name="T85" fmla="*/ 0 h 524"/>
                    <a:gd name="T86" fmla="*/ 0 w 524"/>
                    <a:gd name="T87" fmla="*/ 0 h 524"/>
                    <a:gd name="T88" fmla="*/ 0 w 524"/>
                    <a:gd name="T89" fmla="*/ 0 h 524"/>
                    <a:gd name="T90" fmla="*/ 0 w 524"/>
                    <a:gd name="T91" fmla="*/ 0 h 524"/>
                    <a:gd name="T92" fmla="*/ 0 w 524"/>
                    <a:gd name="T93" fmla="*/ 0 h 524"/>
                    <a:gd name="T94" fmla="*/ 0 w 524"/>
                    <a:gd name="T95" fmla="*/ 0 h 524"/>
                    <a:gd name="T96" fmla="*/ 0 w 524"/>
                    <a:gd name="T97" fmla="*/ 0 h 524"/>
                    <a:gd name="T98" fmla="*/ 0 w 524"/>
                    <a:gd name="T99" fmla="*/ 0 h 524"/>
                    <a:gd name="T100" fmla="*/ 0 w 524"/>
                    <a:gd name="T101" fmla="*/ 0 h 524"/>
                    <a:gd name="T102" fmla="*/ 0 w 524"/>
                    <a:gd name="T103" fmla="*/ 0 h 524"/>
                    <a:gd name="T104" fmla="*/ 0 w 524"/>
                    <a:gd name="T105" fmla="*/ 0 h 524"/>
                    <a:gd name="T106" fmla="*/ 0 w 524"/>
                    <a:gd name="T107" fmla="*/ 0 h 524"/>
                    <a:gd name="T108" fmla="*/ 0 w 524"/>
                    <a:gd name="T109" fmla="*/ 0 h 524"/>
                    <a:gd name="T110" fmla="*/ 0 w 524"/>
                    <a:gd name="T111" fmla="*/ 0 h 524"/>
                    <a:gd name="T112" fmla="*/ 0 w 524"/>
                    <a:gd name="T113" fmla="*/ 0 h 524"/>
                    <a:gd name="T114" fmla="*/ 0 w 524"/>
                    <a:gd name="T115" fmla="*/ 0 h 524"/>
                    <a:gd name="T116" fmla="*/ 0 w 524"/>
                    <a:gd name="T117" fmla="*/ 0 h 524"/>
                    <a:gd name="T118" fmla="*/ 0 w 524"/>
                    <a:gd name="T119" fmla="*/ 0 h 524"/>
                    <a:gd name="T120" fmla="*/ 0 w 524"/>
                    <a:gd name="T121" fmla="*/ 0 h 524"/>
                    <a:gd name="T122" fmla="*/ 0 w 524"/>
                    <a:gd name="T123" fmla="*/ 0 h 524"/>
                    <a:gd name="T124" fmla="*/ 0 w 524"/>
                    <a:gd name="T125" fmla="*/ 0 h 52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24" h="524">
                      <a:moveTo>
                        <a:pt x="8" y="325"/>
                      </a:moveTo>
                      <a:lnTo>
                        <a:pt x="12" y="338"/>
                      </a:lnTo>
                      <a:lnTo>
                        <a:pt x="16" y="350"/>
                      </a:lnTo>
                      <a:lnTo>
                        <a:pt x="21" y="363"/>
                      </a:lnTo>
                      <a:lnTo>
                        <a:pt x="26" y="375"/>
                      </a:lnTo>
                      <a:lnTo>
                        <a:pt x="33" y="387"/>
                      </a:lnTo>
                      <a:lnTo>
                        <a:pt x="39" y="398"/>
                      </a:lnTo>
                      <a:lnTo>
                        <a:pt x="46" y="409"/>
                      </a:lnTo>
                      <a:lnTo>
                        <a:pt x="53" y="419"/>
                      </a:lnTo>
                      <a:lnTo>
                        <a:pt x="61" y="429"/>
                      </a:lnTo>
                      <a:lnTo>
                        <a:pt x="69" y="439"/>
                      </a:lnTo>
                      <a:lnTo>
                        <a:pt x="78" y="448"/>
                      </a:lnTo>
                      <a:lnTo>
                        <a:pt x="87" y="456"/>
                      </a:lnTo>
                      <a:lnTo>
                        <a:pt x="97" y="464"/>
                      </a:lnTo>
                      <a:lnTo>
                        <a:pt x="107" y="472"/>
                      </a:lnTo>
                      <a:lnTo>
                        <a:pt x="117" y="479"/>
                      </a:lnTo>
                      <a:lnTo>
                        <a:pt x="127" y="486"/>
                      </a:lnTo>
                      <a:lnTo>
                        <a:pt x="138" y="492"/>
                      </a:lnTo>
                      <a:lnTo>
                        <a:pt x="149" y="498"/>
                      </a:lnTo>
                      <a:lnTo>
                        <a:pt x="161" y="503"/>
                      </a:lnTo>
                      <a:lnTo>
                        <a:pt x="172" y="507"/>
                      </a:lnTo>
                      <a:lnTo>
                        <a:pt x="185" y="512"/>
                      </a:lnTo>
                      <a:lnTo>
                        <a:pt x="197" y="516"/>
                      </a:lnTo>
                      <a:lnTo>
                        <a:pt x="209" y="519"/>
                      </a:lnTo>
                      <a:lnTo>
                        <a:pt x="222" y="521"/>
                      </a:lnTo>
                      <a:lnTo>
                        <a:pt x="234" y="523"/>
                      </a:lnTo>
                      <a:lnTo>
                        <a:pt x="247" y="524"/>
                      </a:lnTo>
                      <a:lnTo>
                        <a:pt x="260" y="524"/>
                      </a:lnTo>
                      <a:lnTo>
                        <a:pt x="273" y="524"/>
                      </a:lnTo>
                      <a:lnTo>
                        <a:pt x="286" y="523"/>
                      </a:lnTo>
                      <a:lnTo>
                        <a:pt x="299" y="521"/>
                      </a:lnTo>
                      <a:lnTo>
                        <a:pt x="312" y="519"/>
                      </a:lnTo>
                      <a:lnTo>
                        <a:pt x="326" y="516"/>
                      </a:lnTo>
                      <a:lnTo>
                        <a:pt x="339" y="513"/>
                      </a:lnTo>
                      <a:lnTo>
                        <a:pt x="351" y="509"/>
                      </a:lnTo>
                      <a:lnTo>
                        <a:pt x="363" y="503"/>
                      </a:lnTo>
                      <a:lnTo>
                        <a:pt x="375" y="498"/>
                      </a:lnTo>
                      <a:lnTo>
                        <a:pt x="387" y="492"/>
                      </a:lnTo>
                      <a:lnTo>
                        <a:pt x="398" y="485"/>
                      </a:lnTo>
                      <a:lnTo>
                        <a:pt x="409" y="478"/>
                      </a:lnTo>
                      <a:lnTo>
                        <a:pt x="419" y="471"/>
                      </a:lnTo>
                      <a:lnTo>
                        <a:pt x="429" y="463"/>
                      </a:lnTo>
                      <a:lnTo>
                        <a:pt x="438" y="455"/>
                      </a:lnTo>
                      <a:lnTo>
                        <a:pt x="447" y="446"/>
                      </a:lnTo>
                      <a:lnTo>
                        <a:pt x="457" y="437"/>
                      </a:lnTo>
                      <a:lnTo>
                        <a:pt x="465" y="428"/>
                      </a:lnTo>
                      <a:lnTo>
                        <a:pt x="473" y="418"/>
                      </a:lnTo>
                      <a:lnTo>
                        <a:pt x="480" y="408"/>
                      </a:lnTo>
                      <a:lnTo>
                        <a:pt x="487" y="397"/>
                      </a:lnTo>
                      <a:lnTo>
                        <a:pt x="493" y="386"/>
                      </a:lnTo>
                      <a:lnTo>
                        <a:pt x="498" y="375"/>
                      </a:lnTo>
                      <a:lnTo>
                        <a:pt x="504" y="363"/>
                      </a:lnTo>
                      <a:lnTo>
                        <a:pt x="508" y="351"/>
                      </a:lnTo>
                      <a:lnTo>
                        <a:pt x="512" y="339"/>
                      </a:lnTo>
                      <a:lnTo>
                        <a:pt x="515" y="327"/>
                      </a:lnTo>
                      <a:lnTo>
                        <a:pt x="518" y="315"/>
                      </a:lnTo>
                      <a:lnTo>
                        <a:pt x="521" y="302"/>
                      </a:lnTo>
                      <a:lnTo>
                        <a:pt x="522" y="290"/>
                      </a:lnTo>
                      <a:lnTo>
                        <a:pt x="523" y="277"/>
                      </a:lnTo>
                      <a:lnTo>
                        <a:pt x="524" y="264"/>
                      </a:lnTo>
                      <a:lnTo>
                        <a:pt x="524" y="251"/>
                      </a:lnTo>
                      <a:lnTo>
                        <a:pt x="523" y="239"/>
                      </a:lnTo>
                      <a:lnTo>
                        <a:pt x="521" y="224"/>
                      </a:lnTo>
                      <a:lnTo>
                        <a:pt x="519" y="211"/>
                      </a:lnTo>
                      <a:lnTo>
                        <a:pt x="516" y="198"/>
                      </a:lnTo>
                      <a:lnTo>
                        <a:pt x="512" y="185"/>
                      </a:lnTo>
                      <a:lnTo>
                        <a:pt x="508" y="173"/>
                      </a:lnTo>
                      <a:lnTo>
                        <a:pt x="504" y="161"/>
                      </a:lnTo>
                      <a:lnTo>
                        <a:pt x="498" y="149"/>
                      </a:lnTo>
                      <a:lnTo>
                        <a:pt x="492" y="137"/>
                      </a:lnTo>
                      <a:lnTo>
                        <a:pt x="486" y="126"/>
                      </a:lnTo>
                      <a:lnTo>
                        <a:pt x="479" y="116"/>
                      </a:lnTo>
                      <a:lnTo>
                        <a:pt x="472" y="105"/>
                      </a:lnTo>
                      <a:lnTo>
                        <a:pt x="464" y="94"/>
                      </a:lnTo>
                      <a:lnTo>
                        <a:pt x="455" y="85"/>
                      </a:lnTo>
                      <a:lnTo>
                        <a:pt x="446" y="76"/>
                      </a:lnTo>
                      <a:lnTo>
                        <a:pt x="437" y="67"/>
                      </a:lnTo>
                      <a:lnTo>
                        <a:pt x="427" y="59"/>
                      </a:lnTo>
                      <a:lnTo>
                        <a:pt x="418" y="51"/>
                      </a:lnTo>
                      <a:lnTo>
                        <a:pt x="407" y="44"/>
                      </a:lnTo>
                      <a:lnTo>
                        <a:pt x="397" y="38"/>
                      </a:lnTo>
                      <a:lnTo>
                        <a:pt x="375" y="26"/>
                      </a:lnTo>
                      <a:lnTo>
                        <a:pt x="352" y="16"/>
                      </a:lnTo>
                      <a:lnTo>
                        <a:pt x="340" y="12"/>
                      </a:lnTo>
                      <a:lnTo>
                        <a:pt x="328" y="9"/>
                      </a:lnTo>
                      <a:lnTo>
                        <a:pt x="316" y="6"/>
                      </a:lnTo>
                      <a:lnTo>
                        <a:pt x="302" y="4"/>
                      </a:lnTo>
                      <a:lnTo>
                        <a:pt x="290" y="2"/>
                      </a:lnTo>
                      <a:lnTo>
                        <a:pt x="277" y="1"/>
                      </a:lnTo>
                      <a:lnTo>
                        <a:pt x="264" y="0"/>
                      </a:lnTo>
                      <a:lnTo>
                        <a:pt x="251" y="1"/>
                      </a:lnTo>
                      <a:lnTo>
                        <a:pt x="238" y="2"/>
                      </a:lnTo>
                      <a:lnTo>
                        <a:pt x="225" y="3"/>
                      </a:lnTo>
                      <a:lnTo>
                        <a:pt x="212" y="5"/>
                      </a:lnTo>
                      <a:lnTo>
                        <a:pt x="199" y="8"/>
                      </a:lnTo>
                      <a:lnTo>
                        <a:pt x="186" y="12"/>
                      </a:lnTo>
                      <a:lnTo>
                        <a:pt x="174" y="16"/>
                      </a:lnTo>
                      <a:lnTo>
                        <a:pt x="161" y="21"/>
                      </a:lnTo>
                      <a:lnTo>
                        <a:pt x="149" y="26"/>
                      </a:lnTo>
                      <a:lnTo>
                        <a:pt x="137" y="32"/>
                      </a:lnTo>
                      <a:lnTo>
                        <a:pt x="126" y="38"/>
                      </a:lnTo>
                      <a:lnTo>
                        <a:pt x="115" y="45"/>
                      </a:lnTo>
                      <a:lnTo>
                        <a:pt x="105" y="52"/>
                      </a:lnTo>
                      <a:lnTo>
                        <a:pt x="95" y="60"/>
                      </a:lnTo>
                      <a:lnTo>
                        <a:pt x="86" y="69"/>
                      </a:lnTo>
                      <a:lnTo>
                        <a:pt x="77" y="77"/>
                      </a:lnTo>
                      <a:lnTo>
                        <a:pt x="68" y="86"/>
                      </a:lnTo>
                      <a:lnTo>
                        <a:pt x="60" y="96"/>
                      </a:lnTo>
                      <a:lnTo>
                        <a:pt x="52" y="107"/>
                      </a:lnTo>
                      <a:lnTo>
                        <a:pt x="45" y="117"/>
                      </a:lnTo>
                      <a:lnTo>
                        <a:pt x="39" y="127"/>
                      </a:lnTo>
                      <a:lnTo>
                        <a:pt x="32" y="138"/>
                      </a:lnTo>
                      <a:lnTo>
                        <a:pt x="26" y="149"/>
                      </a:lnTo>
                      <a:lnTo>
                        <a:pt x="21" y="161"/>
                      </a:lnTo>
                      <a:lnTo>
                        <a:pt x="16" y="172"/>
                      </a:lnTo>
                      <a:lnTo>
                        <a:pt x="12" y="184"/>
                      </a:lnTo>
                      <a:lnTo>
                        <a:pt x="9" y="196"/>
                      </a:lnTo>
                      <a:lnTo>
                        <a:pt x="6" y="209"/>
                      </a:lnTo>
                      <a:lnTo>
                        <a:pt x="3" y="221"/>
                      </a:lnTo>
                      <a:lnTo>
                        <a:pt x="2" y="233"/>
                      </a:lnTo>
                      <a:lnTo>
                        <a:pt x="1" y="247"/>
                      </a:lnTo>
                      <a:lnTo>
                        <a:pt x="0" y="260"/>
                      </a:lnTo>
                      <a:lnTo>
                        <a:pt x="1" y="273"/>
                      </a:lnTo>
                      <a:lnTo>
                        <a:pt x="1" y="286"/>
                      </a:lnTo>
                      <a:lnTo>
                        <a:pt x="3" y="299"/>
                      </a:lnTo>
                      <a:lnTo>
                        <a:pt x="5" y="312"/>
                      </a:lnTo>
                      <a:lnTo>
                        <a:pt x="8" y="325"/>
                      </a:lnTo>
                      <a:close/>
                    </a:path>
                  </a:pathLst>
                </a:custGeom>
                <a:solidFill>
                  <a:srgbClr val="FF99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1" name="Freeform 336"/>
                <p:cNvSpPr>
                  <a:spLocks/>
                </p:cNvSpPr>
                <p:nvPr/>
              </p:nvSpPr>
              <p:spPr bwMode="auto">
                <a:xfrm>
                  <a:off x="2297" y="2501"/>
                  <a:ext cx="27" cy="27"/>
                </a:xfrm>
                <a:custGeom>
                  <a:avLst/>
                  <a:gdLst>
                    <a:gd name="T0" fmla="*/ 0 w 377"/>
                    <a:gd name="T1" fmla="*/ 0 h 377"/>
                    <a:gd name="T2" fmla="*/ 0 w 377"/>
                    <a:gd name="T3" fmla="*/ 0 h 377"/>
                    <a:gd name="T4" fmla="*/ 0 w 377"/>
                    <a:gd name="T5" fmla="*/ 0 h 377"/>
                    <a:gd name="T6" fmla="*/ 0 w 377"/>
                    <a:gd name="T7" fmla="*/ 0 h 377"/>
                    <a:gd name="T8" fmla="*/ 0 w 377"/>
                    <a:gd name="T9" fmla="*/ 0 h 377"/>
                    <a:gd name="T10" fmla="*/ 0 w 377"/>
                    <a:gd name="T11" fmla="*/ 0 h 377"/>
                    <a:gd name="T12" fmla="*/ 0 w 377"/>
                    <a:gd name="T13" fmla="*/ 0 h 377"/>
                    <a:gd name="T14" fmla="*/ 0 w 377"/>
                    <a:gd name="T15" fmla="*/ 0 h 377"/>
                    <a:gd name="T16" fmla="*/ 0 w 377"/>
                    <a:gd name="T17" fmla="*/ 0 h 377"/>
                    <a:gd name="T18" fmla="*/ 0 w 377"/>
                    <a:gd name="T19" fmla="*/ 0 h 377"/>
                    <a:gd name="T20" fmla="*/ 0 w 377"/>
                    <a:gd name="T21" fmla="*/ 0 h 377"/>
                    <a:gd name="T22" fmla="*/ 0 w 377"/>
                    <a:gd name="T23" fmla="*/ 0 h 377"/>
                    <a:gd name="T24" fmla="*/ 0 w 377"/>
                    <a:gd name="T25" fmla="*/ 0 h 377"/>
                    <a:gd name="T26" fmla="*/ 0 w 377"/>
                    <a:gd name="T27" fmla="*/ 0 h 377"/>
                    <a:gd name="T28" fmla="*/ 0 w 377"/>
                    <a:gd name="T29" fmla="*/ 0 h 377"/>
                    <a:gd name="T30" fmla="*/ 0 w 377"/>
                    <a:gd name="T31" fmla="*/ 0 h 377"/>
                    <a:gd name="T32" fmla="*/ 0 w 377"/>
                    <a:gd name="T33" fmla="*/ 0 h 377"/>
                    <a:gd name="T34" fmla="*/ 0 w 377"/>
                    <a:gd name="T35" fmla="*/ 0 h 377"/>
                    <a:gd name="T36" fmla="*/ 0 w 377"/>
                    <a:gd name="T37" fmla="*/ 0 h 377"/>
                    <a:gd name="T38" fmla="*/ 0 w 377"/>
                    <a:gd name="T39" fmla="*/ 0 h 377"/>
                    <a:gd name="T40" fmla="*/ 0 w 377"/>
                    <a:gd name="T41" fmla="*/ 0 h 377"/>
                    <a:gd name="T42" fmla="*/ 0 w 377"/>
                    <a:gd name="T43" fmla="*/ 0 h 377"/>
                    <a:gd name="T44" fmla="*/ 0 w 377"/>
                    <a:gd name="T45" fmla="*/ 0 h 377"/>
                    <a:gd name="T46" fmla="*/ 0 w 377"/>
                    <a:gd name="T47" fmla="*/ 0 h 377"/>
                    <a:gd name="T48" fmla="*/ 0 w 377"/>
                    <a:gd name="T49" fmla="*/ 0 h 377"/>
                    <a:gd name="T50" fmla="*/ 0 w 377"/>
                    <a:gd name="T51" fmla="*/ 0 h 377"/>
                    <a:gd name="T52" fmla="*/ 0 w 377"/>
                    <a:gd name="T53" fmla="*/ 0 h 377"/>
                    <a:gd name="T54" fmla="*/ 0 w 377"/>
                    <a:gd name="T55" fmla="*/ 0 h 377"/>
                    <a:gd name="T56" fmla="*/ 0 w 377"/>
                    <a:gd name="T57" fmla="*/ 0 h 377"/>
                    <a:gd name="T58" fmla="*/ 0 w 377"/>
                    <a:gd name="T59" fmla="*/ 0 h 377"/>
                    <a:gd name="T60" fmla="*/ 0 w 377"/>
                    <a:gd name="T61" fmla="*/ 0 h 377"/>
                    <a:gd name="T62" fmla="*/ 0 w 377"/>
                    <a:gd name="T63" fmla="*/ 0 h 37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77" h="377">
                      <a:moveTo>
                        <a:pt x="377" y="188"/>
                      </a:moveTo>
                      <a:lnTo>
                        <a:pt x="376" y="207"/>
                      </a:lnTo>
                      <a:lnTo>
                        <a:pt x="373" y="227"/>
                      </a:lnTo>
                      <a:lnTo>
                        <a:pt x="369" y="245"/>
                      </a:lnTo>
                      <a:lnTo>
                        <a:pt x="362" y="262"/>
                      </a:lnTo>
                      <a:lnTo>
                        <a:pt x="355" y="278"/>
                      </a:lnTo>
                      <a:lnTo>
                        <a:pt x="345" y="294"/>
                      </a:lnTo>
                      <a:lnTo>
                        <a:pt x="333" y="308"/>
                      </a:lnTo>
                      <a:lnTo>
                        <a:pt x="321" y="321"/>
                      </a:lnTo>
                      <a:lnTo>
                        <a:pt x="308" y="333"/>
                      </a:lnTo>
                      <a:lnTo>
                        <a:pt x="294" y="344"/>
                      </a:lnTo>
                      <a:lnTo>
                        <a:pt x="278" y="353"/>
                      </a:lnTo>
                      <a:lnTo>
                        <a:pt x="262" y="362"/>
                      </a:lnTo>
                      <a:lnTo>
                        <a:pt x="245" y="368"/>
                      </a:lnTo>
                      <a:lnTo>
                        <a:pt x="227" y="373"/>
                      </a:lnTo>
                      <a:lnTo>
                        <a:pt x="208" y="376"/>
                      </a:lnTo>
                      <a:lnTo>
                        <a:pt x="188" y="377"/>
                      </a:lnTo>
                      <a:lnTo>
                        <a:pt x="169" y="376"/>
                      </a:lnTo>
                      <a:lnTo>
                        <a:pt x="150" y="373"/>
                      </a:lnTo>
                      <a:lnTo>
                        <a:pt x="132" y="368"/>
                      </a:lnTo>
                      <a:lnTo>
                        <a:pt x="115" y="362"/>
                      </a:lnTo>
                      <a:lnTo>
                        <a:pt x="99" y="353"/>
                      </a:lnTo>
                      <a:lnTo>
                        <a:pt x="83" y="344"/>
                      </a:lnTo>
                      <a:lnTo>
                        <a:pt x="69" y="333"/>
                      </a:lnTo>
                      <a:lnTo>
                        <a:pt x="56" y="321"/>
                      </a:lnTo>
                      <a:lnTo>
                        <a:pt x="43" y="308"/>
                      </a:lnTo>
                      <a:lnTo>
                        <a:pt x="32" y="294"/>
                      </a:lnTo>
                      <a:lnTo>
                        <a:pt x="22" y="278"/>
                      </a:lnTo>
                      <a:lnTo>
                        <a:pt x="15" y="262"/>
                      </a:lnTo>
                      <a:lnTo>
                        <a:pt x="8" y="245"/>
                      </a:lnTo>
                      <a:lnTo>
                        <a:pt x="4" y="227"/>
                      </a:lnTo>
                      <a:lnTo>
                        <a:pt x="1" y="207"/>
                      </a:lnTo>
                      <a:lnTo>
                        <a:pt x="0" y="188"/>
                      </a:lnTo>
                      <a:lnTo>
                        <a:pt x="1" y="169"/>
                      </a:lnTo>
                      <a:lnTo>
                        <a:pt x="4" y="150"/>
                      </a:lnTo>
                      <a:lnTo>
                        <a:pt x="8" y="132"/>
                      </a:lnTo>
                      <a:lnTo>
                        <a:pt x="15" y="115"/>
                      </a:lnTo>
                      <a:lnTo>
                        <a:pt x="22" y="99"/>
                      </a:lnTo>
                      <a:lnTo>
                        <a:pt x="32" y="82"/>
                      </a:lnTo>
                      <a:lnTo>
                        <a:pt x="43" y="68"/>
                      </a:lnTo>
                      <a:lnTo>
                        <a:pt x="56" y="55"/>
                      </a:lnTo>
                      <a:lnTo>
                        <a:pt x="69" y="43"/>
                      </a:lnTo>
                      <a:lnTo>
                        <a:pt x="83" y="32"/>
                      </a:lnTo>
                      <a:lnTo>
                        <a:pt x="99" y="22"/>
                      </a:lnTo>
                      <a:lnTo>
                        <a:pt x="115" y="15"/>
                      </a:lnTo>
                      <a:lnTo>
                        <a:pt x="132" y="8"/>
                      </a:lnTo>
                      <a:lnTo>
                        <a:pt x="150" y="4"/>
                      </a:lnTo>
                      <a:lnTo>
                        <a:pt x="169" y="1"/>
                      </a:lnTo>
                      <a:lnTo>
                        <a:pt x="188" y="0"/>
                      </a:lnTo>
                      <a:lnTo>
                        <a:pt x="208" y="1"/>
                      </a:lnTo>
                      <a:lnTo>
                        <a:pt x="227" y="4"/>
                      </a:lnTo>
                      <a:lnTo>
                        <a:pt x="245" y="8"/>
                      </a:lnTo>
                      <a:lnTo>
                        <a:pt x="262" y="15"/>
                      </a:lnTo>
                      <a:lnTo>
                        <a:pt x="278" y="22"/>
                      </a:lnTo>
                      <a:lnTo>
                        <a:pt x="294" y="32"/>
                      </a:lnTo>
                      <a:lnTo>
                        <a:pt x="308" y="43"/>
                      </a:lnTo>
                      <a:lnTo>
                        <a:pt x="321" y="55"/>
                      </a:lnTo>
                      <a:lnTo>
                        <a:pt x="333" y="68"/>
                      </a:lnTo>
                      <a:lnTo>
                        <a:pt x="345" y="82"/>
                      </a:lnTo>
                      <a:lnTo>
                        <a:pt x="355" y="99"/>
                      </a:lnTo>
                      <a:lnTo>
                        <a:pt x="362" y="115"/>
                      </a:lnTo>
                      <a:lnTo>
                        <a:pt x="369" y="132"/>
                      </a:lnTo>
                      <a:lnTo>
                        <a:pt x="373" y="150"/>
                      </a:lnTo>
                      <a:lnTo>
                        <a:pt x="376" y="169"/>
                      </a:lnTo>
                      <a:lnTo>
                        <a:pt x="377" y="1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2" name="Freeform 337"/>
                <p:cNvSpPr>
                  <a:spLocks/>
                </p:cNvSpPr>
                <p:nvPr/>
              </p:nvSpPr>
              <p:spPr bwMode="auto">
                <a:xfrm>
                  <a:off x="2274" y="2475"/>
                  <a:ext cx="34" cy="16"/>
                </a:xfrm>
                <a:custGeom>
                  <a:avLst/>
                  <a:gdLst>
                    <a:gd name="T0" fmla="*/ 0 w 479"/>
                    <a:gd name="T1" fmla="*/ 0 h 215"/>
                    <a:gd name="T2" fmla="*/ 0 w 479"/>
                    <a:gd name="T3" fmla="*/ 0 h 215"/>
                    <a:gd name="T4" fmla="*/ 0 w 479"/>
                    <a:gd name="T5" fmla="*/ 0 h 215"/>
                    <a:gd name="T6" fmla="*/ 0 w 479"/>
                    <a:gd name="T7" fmla="*/ 0 h 215"/>
                    <a:gd name="T8" fmla="*/ 0 w 479"/>
                    <a:gd name="T9" fmla="*/ 0 h 215"/>
                    <a:gd name="T10" fmla="*/ 0 w 479"/>
                    <a:gd name="T11" fmla="*/ 0 h 215"/>
                    <a:gd name="T12" fmla="*/ 0 w 479"/>
                    <a:gd name="T13" fmla="*/ 0 h 215"/>
                    <a:gd name="T14" fmla="*/ 0 w 479"/>
                    <a:gd name="T15" fmla="*/ 0 h 215"/>
                    <a:gd name="T16" fmla="*/ 0 w 479"/>
                    <a:gd name="T17" fmla="*/ 0 h 215"/>
                    <a:gd name="T18" fmla="*/ 0 w 479"/>
                    <a:gd name="T19" fmla="*/ 0 h 215"/>
                    <a:gd name="T20" fmla="*/ 0 w 479"/>
                    <a:gd name="T21" fmla="*/ 0 h 215"/>
                    <a:gd name="T22" fmla="*/ 0 w 479"/>
                    <a:gd name="T23" fmla="*/ 0 h 215"/>
                    <a:gd name="T24" fmla="*/ 0 w 479"/>
                    <a:gd name="T25" fmla="*/ 0 h 215"/>
                    <a:gd name="T26" fmla="*/ 0 w 479"/>
                    <a:gd name="T27" fmla="*/ 0 h 215"/>
                    <a:gd name="T28" fmla="*/ 0 w 479"/>
                    <a:gd name="T29" fmla="*/ 0 h 215"/>
                    <a:gd name="T30" fmla="*/ 0 w 479"/>
                    <a:gd name="T31" fmla="*/ 0 h 215"/>
                    <a:gd name="T32" fmla="*/ 0 w 479"/>
                    <a:gd name="T33" fmla="*/ 0 h 215"/>
                    <a:gd name="T34" fmla="*/ 0 w 479"/>
                    <a:gd name="T35" fmla="*/ 0 h 215"/>
                    <a:gd name="T36" fmla="*/ 0 w 479"/>
                    <a:gd name="T37" fmla="*/ 0 h 215"/>
                    <a:gd name="T38" fmla="*/ 0 w 479"/>
                    <a:gd name="T39" fmla="*/ 0 h 215"/>
                    <a:gd name="T40" fmla="*/ 0 w 479"/>
                    <a:gd name="T41" fmla="*/ 0 h 215"/>
                    <a:gd name="T42" fmla="*/ 0 w 479"/>
                    <a:gd name="T43" fmla="*/ 0 h 215"/>
                    <a:gd name="T44" fmla="*/ 0 w 479"/>
                    <a:gd name="T45" fmla="*/ 0 h 215"/>
                    <a:gd name="T46" fmla="*/ 0 w 479"/>
                    <a:gd name="T47" fmla="*/ 0 h 215"/>
                    <a:gd name="T48" fmla="*/ 0 w 479"/>
                    <a:gd name="T49" fmla="*/ 0 h 215"/>
                    <a:gd name="T50" fmla="*/ 0 w 479"/>
                    <a:gd name="T51" fmla="*/ 0 h 215"/>
                    <a:gd name="T52" fmla="*/ 0 w 479"/>
                    <a:gd name="T53" fmla="*/ 0 h 215"/>
                    <a:gd name="T54" fmla="*/ 0 w 479"/>
                    <a:gd name="T55" fmla="*/ 0 h 215"/>
                    <a:gd name="T56" fmla="*/ 0 w 479"/>
                    <a:gd name="T57" fmla="*/ 0 h 215"/>
                    <a:gd name="T58" fmla="*/ 0 w 479"/>
                    <a:gd name="T59" fmla="*/ 0 h 215"/>
                    <a:gd name="T60" fmla="*/ 0 w 479"/>
                    <a:gd name="T61" fmla="*/ 0 h 215"/>
                    <a:gd name="T62" fmla="*/ 0 w 479"/>
                    <a:gd name="T63" fmla="*/ 0 h 215"/>
                    <a:gd name="T64" fmla="*/ 0 w 479"/>
                    <a:gd name="T65" fmla="*/ 0 h 215"/>
                    <a:gd name="T66" fmla="*/ 0 w 479"/>
                    <a:gd name="T67" fmla="*/ 0 h 215"/>
                    <a:gd name="T68" fmla="*/ 0 w 479"/>
                    <a:gd name="T69" fmla="*/ 0 h 215"/>
                    <a:gd name="T70" fmla="*/ 0 w 479"/>
                    <a:gd name="T71" fmla="*/ 0 h 215"/>
                    <a:gd name="T72" fmla="*/ 0 w 479"/>
                    <a:gd name="T73" fmla="*/ 0 h 21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79" h="215">
                      <a:moveTo>
                        <a:pt x="15" y="122"/>
                      </a:moveTo>
                      <a:lnTo>
                        <a:pt x="8" y="131"/>
                      </a:lnTo>
                      <a:lnTo>
                        <a:pt x="3" y="140"/>
                      </a:lnTo>
                      <a:lnTo>
                        <a:pt x="0" y="150"/>
                      </a:lnTo>
                      <a:lnTo>
                        <a:pt x="0" y="161"/>
                      </a:lnTo>
                      <a:lnTo>
                        <a:pt x="1" y="171"/>
                      </a:lnTo>
                      <a:lnTo>
                        <a:pt x="4" y="182"/>
                      </a:lnTo>
                      <a:lnTo>
                        <a:pt x="9" y="191"/>
                      </a:lnTo>
                      <a:lnTo>
                        <a:pt x="16" y="199"/>
                      </a:lnTo>
                      <a:lnTo>
                        <a:pt x="25" y="206"/>
                      </a:lnTo>
                      <a:lnTo>
                        <a:pt x="34" y="211"/>
                      </a:lnTo>
                      <a:lnTo>
                        <a:pt x="44" y="214"/>
                      </a:lnTo>
                      <a:lnTo>
                        <a:pt x="54" y="215"/>
                      </a:lnTo>
                      <a:lnTo>
                        <a:pt x="65" y="214"/>
                      </a:lnTo>
                      <a:lnTo>
                        <a:pt x="75" y="210"/>
                      </a:lnTo>
                      <a:lnTo>
                        <a:pt x="84" y="205"/>
                      </a:lnTo>
                      <a:lnTo>
                        <a:pt x="92" y="198"/>
                      </a:lnTo>
                      <a:lnTo>
                        <a:pt x="105" y="187"/>
                      </a:lnTo>
                      <a:lnTo>
                        <a:pt x="117" y="175"/>
                      </a:lnTo>
                      <a:lnTo>
                        <a:pt x="130" y="166"/>
                      </a:lnTo>
                      <a:lnTo>
                        <a:pt x="142" y="157"/>
                      </a:lnTo>
                      <a:lnTo>
                        <a:pt x="155" y="149"/>
                      </a:lnTo>
                      <a:lnTo>
                        <a:pt x="168" y="142"/>
                      </a:lnTo>
                      <a:lnTo>
                        <a:pt x="181" y="136"/>
                      </a:lnTo>
                      <a:lnTo>
                        <a:pt x="195" y="131"/>
                      </a:lnTo>
                      <a:lnTo>
                        <a:pt x="221" y="122"/>
                      </a:lnTo>
                      <a:lnTo>
                        <a:pt x="248" y="116"/>
                      </a:lnTo>
                      <a:lnTo>
                        <a:pt x="274" y="112"/>
                      </a:lnTo>
                      <a:lnTo>
                        <a:pt x="298" y="109"/>
                      </a:lnTo>
                      <a:lnTo>
                        <a:pt x="321" y="109"/>
                      </a:lnTo>
                      <a:lnTo>
                        <a:pt x="342" y="109"/>
                      </a:lnTo>
                      <a:lnTo>
                        <a:pt x="361" y="110"/>
                      </a:lnTo>
                      <a:lnTo>
                        <a:pt x="378" y="112"/>
                      </a:lnTo>
                      <a:lnTo>
                        <a:pt x="402" y="116"/>
                      </a:lnTo>
                      <a:lnTo>
                        <a:pt x="411" y="118"/>
                      </a:lnTo>
                      <a:lnTo>
                        <a:pt x="417" y="119"/>
                      </a:lnTo>
                      <a:lnTo>
                        <a:pt x="422" y="120"/>
                      </a:lnTo>
                      <a:lnTo>
                        <a:pt x="427" y="120"/>
                      </a:lnTo>
                      <a:lnTo>
                        <a:pt x="433" y="119"/>
                      </a:lnTo>
                      <a:lnTo>
                        <a:pt x="443" y="117"/>
                      </a:lnTo>
                      <a:lnTo>
                        <a:pt x="452" y="112"/>
                      </a:lnTo>
                      <a:lnTo>
                        <a:pt x="461" y="106"/>
                      </a:lnTo>
                      <a:lnTo>
                        <a:pt x="468" y="99"/>
                      </a:lnTo>
                      <a:lnTo>
                        <a:pt x="473" y="90"/>
                      </a:lnTo>
                      <a:lnTo>
                        <a:pt x="477" y="80"/>
                      </a:lnTo>
                      <a:lnTo>
                        <a:pt x="479" y="69"/>
                      </a:lnTo>
                      <a:lnTo>
                        <a:pt x="478" y="58"/>
                      </a:lnTo>
                      <a:lnTo>
                        <a:pt x="476" y="48"/>
                      </a:lnTo>
                      <a:lnTo>
                        <a:pt x="472" y="38"/>
                      </a:lnTo>
                      <a:lnTo>
                        <a:pt x="466" y="30"/>
                      </a:lnTo>
                      <a:lnTo>
                        <a:pt x="458" y="22"/>
                      </a:lnTo>
                      <a:lnTo>
                        <a:pt x="449" y="17"/>
                      </a:lnTo>
                      <a:lnTo>
                        <a:pt x="439" y="13"/>
                      </a:lnTo>
                      <a:lnTo>
                        <a:pt x="425" y="10"/>
                      </a:lnTo>
                      <a:lnTo>
                        <a:pt x="393" y="4"/>
                      </a:lnTo>
                      <a:lnTo>
                        <a:pt x="370" y="2"/>
                      </a:lnTo>
                      <a:lnTo>
                        <a:pt x="345" y="0"/>
                      </a:lnTo>
                      <a:lnTo>
                        <a:pt x="317" y="0"/>
                      </a:lnTo>
                      <a:lnTo>
                        <a:pt x="287" y="1"/>
                      </a:lnTo>
                      <a:lnTo>
                        <a:pt x="271" y="2"/>
                      </a:lnTo>
                      <a:lnTo>
                        <a:pt x="255" y="4"/>
                      </a:lnTo>
                      <a:lnTo>
                        <a:pt x="237" y="7"/>
                      </a:lnTo>
                      <a:lnTo>
                        <a:pt x="221" y="10"/>
                      </a:lnTo>
                      <a:lnTo>
                        <a:pt x="203" y="14"/>
                      </a:lnTo>
                      <a:lnTo>
                        <a:pt x="186" y="19"/>
                      </a:lnTo>
                      <a:lnTo>
                        <a:pt x="169" y="24"/>
                      </a:lnTo>
                      <a:lnTo>
                        <a:pt x="151" y="31"/>
                      </a:lnTo>
                      <a:lnTo>
                        <a:pt x="134" y="38"/>
                      </a:lnTo>
                      <a:lnTo>
                        <a:pt x="116" y="47"/>
                      </a:lnTo>
                      <a:lnTo>
                        <a:pt x="99" y="57"/>
                      </a:lnTo>
                      <a:lnTo>
                        <a:pt x="81" y="68"/>
                      </a:lnTo>
                      <a:lnTo>
                        <a:pt x="64" y="79"/>
                      </a:lnTo>
                      <a:lnTo>
                        <a:pt x="47" y="92"/>
                      </a:lnTo>
                      <a:lnTo>
                        <a:pt x="31" y="107"/>
                      </a:lnTo>
                      <a:lnTo>
                        <a:pt x="15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3" name="Freeform 338"/>
                <p:cNvSpPr>
                  <a:spLocks/>
                </p:cNvSpPr>
                <p:nvPr/>
              </p:nvSpPr>
              <p:spPr bwMode="auto">
                <a:xfrm>
                  <a:off x="2104" y="2418"/>
                  <a:ext cx="192" cy="175"/>
                </a:xfrm>
                <a:custGeom>
                  <a:avLst/>
                  <a:gdLst>
                    <a:gd name="T0" fmla="*/ 0 w 2678"/>
                    <a:gd name="T1" fmla="*/ 0 h 2442"/>
                    <a:gd name="T2" fmla="*/ 0 w 2678"/>
                    <a:gd name="T3" fmla="*/ 0 h 2442"/>
                    <a:gd name="T4" fmla="*/ 0 w 2678"/>
                    <a:gd name="T5" fmla="*/ 0 h 2442"/>
                    <a:gd name="T6" fmla="*/ 0 w 2678"/>
                    <a:gd name="T7" fmla="*/ 0 h 2442"/>
                    <a:gd name="T8" fmla="*/ 0 w 2678"/>
                    <a:gd name="T9" fmla="*/ 0 h 2442"/>
                    <a:gd name="T10" fmla="*/ 0 w 2678"/>
                    <a:gd name="T11" fmla="*/ 0 h 2442"/>
                    <a:gd name="T12" fmla="*/ 0 w 2678"/>
                    <a:gd name="T13" fmla="*/ 0 h 2442"/>
                    <a:gd name="T14" fmla="*/ 0 w 2678"/>
                    <a:gd name="T15" fmla="*/ 0 h 2442"/>
                    <a:gd name="T16" fmla="*/ 0 w 2678"/>
                    <a:gd name="T17" fmla="*/ 0 h 2442"/>
                    <a:gd name="T18" fmla="*/ 0 w 2678"/>
                    <a:gd name="T19" fmla="*/ 0 h 2442"/>
                    <a:gd name="T20" fmla="*/ 0 w 2678"/>
                    <a:gd name="T21" fmla="*/ 0 h 2442"/>
                    <a:gd name="T22" fmla="*/ 0 w 2678"/>
                    <a:gd name="T23" fmla="*/ 0 h 2442"/>
                    <a:gd name="T24" fmla="*/ 0 w 2678"/>
                    <a:gd name="T25" fmla="*/ 0 h 2442"/>
                    <a:gd name="T26" fmla="*/ 0 w 2678"/>
                    <a:gd name="T27" fmla="*/ 0 h 2442"/>
                    <a:gd name="T28" fmla="*/ 0 w 2678"/>
                    <a:gd name="T29" fmla="*/ 0 h 2442"/>
                    <a:gd name="T30" fmla="*/ 0 w 2678"/>
                    <a:gd name="T31" fmla="*/ 0 h 2442"/>
                    <a:gd name="T32" fmla="*/ 0 w 2678"/>
                    <a:gd name="T33" fmla="*/ 0 h 2442"/>
                    <a:gd name="T34" fmla="*/ 0 w 2678"/>
                    <a:gd name="T35" fmla="*/ 0 h 2442"/>
                    <a:gd name="T36" fmla="*/ 0 w 2678"/>
                    <a:gd name="T37" fmla="*/ 0 h 2442"/>
                    <a:gd name="T38" fmla="*/ 0 w 2678"/>
                    <a:gd name="T39" fmla="*/ 0 h 2442"/>
                    <a:gd name="T40" fmla="*/ 0 w 2678"/>
                    <a:gd name="T41" fmla="*/ 0 h 2442"/>
                    <a:gd name="T42" fmla="*/ 0 w 2678"/>
                    <a:gd name="T43" fmla="*/ 0 h 2442"/>
                    <a:gd name="T44" fmla="*/ 0 w 2678"/>
                    <a:gd name="T45" fmla="*/ 0 h 2442"/>
                    <a:gd name="T46" fmla="*/ 0 w 2678"/>
                    <a:gd name="T47" fmla="*/ 0 h 2442"/>
                    <a:gd name="T48" fmla="*/ 0 w 2678"/>
                    <a:gd name="T49" fmla="*/ 0 h 2442"/>
                    <a:gd name="T50" fmla="*/ 0 w 2678"/>
                    <a:gd name="T51" fmla="*/ 0 h 2442"/>
                    <a:gd name="T52" fmla="*/ 0 w 2678"/>
                    <a:gd name="T53" fmla="*/ 0 h 2442"/>
                    <a:gd name="T54" fmla="*/ 0 w 2678"/>
                    <a:gd name="T55" fmla="*/ 0 h 2442"/>
                    <a:gd name="T56" fmla="*/ 0 w 2678"/>
                    <a:gd name="T57" fmla="*/ 0 h 2442"/>
                    <a:gd name="T58" fmla="*/ 0 w 2678"/>
                    <a:gd name="T59" fmla="*/ 0 h 2442"/>
                    <a:gd name="T60" fmla="*/ 0 w 2678"/>
                    <a:gd name="T61" fmla="*/ 0 h 2442"/>
                    <a:gd name="T62" fmla="*/ 0 w 2678"/>
                    <a:gd name="T63" fmla="*/ 0 h 2442"/>
                    <a:gd name="T64" fmla="*/ 0 w 2678"/>
                    <a:gd name="T65" fmla="*/ 0 h 24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78" h="2442">
                      <a:moveTo>
                        <a:pt x="577" y="551"/>
                      </a:moveTo>
                      <a:lnTo>
                        <a:pt x="583" y="543"/>
                      </a:lnTo>
                      <a:lnTo>
                        <a:pt x="601" y="521"/>
                      </a:lnTo>
                      <a:lnTo>
                        <a:pt x="615" y="506"/>
                      </a:lnTo>
                      <a:lnTo>
                        <a:pt x="633" y="488"/>
                      </a:lnTo>
                      <a:lnTo>
                        <a:pt x="653" y="468"/>
                      </a:lnTo>
                      <a:lnTo>
                        <a:pt x="676" y="446"/>
                      </a:lnTo>
                      <a:lnTo>
                        <a:pt x="703" y="421"/>
                      </a:lnTo>
                      <a:lnTo>
                        <a:pt x="733" y="395"/>
                      </a:lnTo>
                      <a:lnTo>
                        <a:pt x="766" y="368"/>
                      </a:lnTo>
                      <a:lnTo>
                        <a:pt x="804" y="341"/>
                      </a:lnTo>
                      <a:lnTo>
                        <a:pt x="844" y="312"/>
                      </a:lnTo>
                      <a:lnTo>
                        <a:pt x="888" y="283"/>
                      </a:lnTo>
                      <a:lnTo>
                        <a:pt x="936" y="254"/>
                      </a:lnTo>
                      <a:lnTo>
                        <a:pt x="987" y="225"/>
                      </a:lnTo>
                      <a:lnTo>
                        <a:pt x="1042" y="197"/>
                      </a:lnTo>
                      <a:lnTo>
                        <a:pt x="1101" y="170"/>
                      </a:lnTo>
                      <a:lnTo>
                        <a:pt x="1163" y="143"/>
                      </a:lnTo>
                      <a:lnTo>
                        <a:pt x="1230" y="118"/>
                      </a:lnTo>
                      <a:lnTo>
                        <a:pt x="1300" y="95"/>
                      </a:lnTo>
                      <a:lnTo>
                        <a:pt x="1374" y="73"/>
                      </a:lnTo>
                      <a:lnTo>
                        <a:pt x="1452" y="54"/>
                      </a:lnTo>
                      <a:lnTo>
                        <a:pt x="1535" y="37"/>
                      </a:lnTo>
                      <a:lnTo>
                        <a:pt x="1621" y="22"/>
                      </a:lnTo>
                      <a:lnTo>
                        <a:pt x="1711" y="11"/>
                      </a:lnTo>
                      <a:lnTo>
                        <a:pt x="1806" y="4"/>
                      </a:lnTo>
                      <a:lnTo>
                        <a:pt x="1905" y="0"/>
                      </a:lnTo>
                      <a:lnTo>
                        <a:pt x="2007" y="0"/>
                      </a:lnTo>
                      <a:lnTo>
                        <a:pt x="2114" y="4"/>
                      </a:lnTo>
                      <a:lnTo>
                        <a:pt x="2226" y="12"/>
                      </a:lnTo>
                      <a:lnTo>
                        <a:pt x="2342" y="25"/>
                      </a:lnTo>
                      <a:lnTo>
                        <a:pt x="2678" y="25"/>
                      </a:lnTo>
                      <a:lnTo>
                        <a:pt x="2216" y="278"/>
                      </a:lnTo>
                      <a:lnTo>
                        <a:pt x="2320" y="467"/>
                      </a:lnTo>
                      <a:lnTo>
                        <a:pt x="2048" y="467"/>
                      </a:lnTo>
                      <a:lnTo>
                        <a:pt x="577" y="2442"/>
                      </a:lnTo>
                      <a:lnTo>
                        <a:pt x="74" y="2148"/>
                      </a:lnTo>
                      <a:lnTo>
                        <a:pt x="70" y="2135"/>
                      </a:lnTo>
                      <a:lnTo>
                        <a:pt x="59" y="2100"/>
                      </a:lnTo>
                      <a:lnTo>
                        <a:pt x="53" y="2074"/>
                      </a:lnTo>
                      <a:lnTo>
                        <a:pt x="45" y="2042"/>
                      </a:lnTo>
                      <a:lnTo>
                        <a:pt x="38" y="2006"/>
                      </a:lnTo>
                      <a:lnTo>
                        <a:pt x="30" y="1967"/>
                      </a:lnTo>
                      <a:lnTo>
                        <a:pt x="23" y="1923"/>
                      </a:lnTo>
                      <a:lnTo>
                        <a:pt x="16" y="1875"/>
                      </a:lnTo>
                      <a:lnTo>
                        <a:pt x="10" y="1824"/>
                      </a:lnTo>
                      <a:lnTo>
                        <a:pt x="5" y="1770"/>
                      </a:lnTo>
                      <a:lnTo>
                        <a:pt x="2" y="1714"/>
                      </a:lnTo>
                      <a:lnTo>
                        <a:pt x="0" y="1655"/>
                      </a:lnTo>
                      <a:lnTo>
                        <a:pt x="0" y="1594"/>
                      </a:lnTo>
                      <a:lnTo>
                        <a:pt x="2" y="1531"/>
                      </a:lnTo>
                      <a:lnTo>
                        <a:pt x="7" y="1467"/>
                      </a:lnTo>
                      <a:lnTo>
                        <a:pt x="14" y="1402"/>
                      </a:lnTo>
                      <a:lnTo>
                        <a:pt x="25" y="1335"/>
                      </a:lnTo>
                      <a:lnTo>
                        <a:pt x="39" y="1269"/>
                      </a:lnTo>
                      <a:lnTo>
                        <a:pt x="57" y="1202"/>
                      </a:lnTo>
                      <a:lnTo>
                        <a:pt x="79" y="1136"/>
                      </a:lnTo>
                      <a:lnTo>
                        <a:pt x="105" y="1069"/>
                      </a:lnTo>
                      <a:lnTo>
                        <a:pt x="135" y="1005"/>
                      </a:lnTo>
                      <a:lnTo>
                        <a:pt x="170" y="940"/>
                      </a:lnTo>
                      <a:lnTo>
                        <a:pt x="211" y="878"/>
                      </a:lnTo>
                      <a:lnTo>
                        <a:pt x="257" y="817"/>
                      </a:lnTo>
                      <a:lnTo>
                        <a:pt x="308" y="759"/>
                      </a:lnTo>
                      <a:lnTo>
                        <a:pt x="366" y="702"/>
                      </a:lnTo>
                      <a:lnTo>
                        <a:pt x="430" y="649"/>
                      </a:lnTo>
                      <a:lnTo>
                        <a:pt x="501" y="598"/>
                      </a:lnTo>
                      <a:lnTo>
                        <a:pt x="57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4" name="Freeform 339"/>
                <p:cNvSpPr>
                  <a:spLocks/>
                </p:cNvSpPr>
                <p:nvPr/>
              </p:nvSpPr>
              <p:spPr bwMode="auto">
                <a:xfrm>
                  <a:off x="2103" y="2554"/>
                  <a:ext cx="71" cy="71"/>
                </a:xfrm>
                <a:custGeom>
                  <a:avLst/>
                  <a:gdLst>
                    <a:gd name="T0" fmla="*/ 0 w 994"/>
                    <a:gd name="T1" fmla="*/ 0 h 995"/>
                    <a:gd name="T2" fmla="*/ 0 w 994"/>
                    <a:gd name="T3" fmla="*/ 0 h 995"/>
                    <a:gd name="T4" fmla="*/ 0 w 994"/>
                    <a:gd name="T5" fmla="*/ 0 h 995"/>
                    <a:gd name="T6" fmla="*/ 0 w 994"/>
                    <a:gd name="T7" fmla="*/ 0 h 995"/>
                    <a:gd name="T8" fmla="*/ 0 w 994"/>
                    <a:gd name="T9" fmla="*/ 0 h 995"/>
                    <a:gd name="T10" fmla="*/ 0 w 994"/>
                    <a:gd name="T11" fmla="*/ 0 h 995"/>
                    <a:gd name="T12" fmla="*/ 0 w 994"/>
                    <a:gd name="T13" fmla="*/ 0 h 995"/>
                    <a:gd name="T14" fmla="*/ 0 w 994"/>
                    <a:gd name="T15" fmla="*/ 0 h 995"/>
                    <a:gd name="T16" fmla="*/ 0 w 994"/>
                    <a:gd name="T17" fmla="*/ 0 h 995"/>
                    <a:gd name="T18" fmla="*/ 0 w 994"/>
                    <a:gd name="T19" fmla="*/ 0 h 995"/>
                    <a:gd name="T20" fmla="*/ 0 w 994"/>
                    <a:gd name="T21" fmla="*/ 0 h 995"/>
                    <a:gd name="T22" fmla="*/ 0 w 994"/>
                    <a:gd name="T23" fmla="*/ 0 h 995"/>
                    <a:gd name="T24" fmla="*/ 0 w 994"/>
                    <a:gd name="T25" fmla="*/ 0 h 995"/>
                    <a:gd name="T26" fmla="*/ 0 w 994"/>
                    <a:gd name="T27" fmla="*/ 0 h 995"/>
                    <a:gd name="T28" fmla="*/ 0 w 994"/>
                    <a:gd name="T29" fmla="*/ 0 h 995"/>
                    <a:gd name="T30" fmla="*/ 0 w 994"/>
                    <a:gd name="T31" fmla="*/ 0 h 995"/>
                    <a:gd name="T32" fmla="*/ 0 w 994"/>
                    <a:gd name="T33" fmla="*/ 0 h 995"/>
                    <a:gd name="T34" fmla="*/ 0 w 994"/>
                    <a:gd name="T35" fmla="*/ 0 h 995"/>
                    <a:gd name="T36" fmla="*/ 0 w 994"/>
                    <a:gd name="T37" fmla="*/ 0 h 995"/>
                    <a:gd name="T38" fmla="*/ 0 w 994"/>
                    <a:gd name="T39" fmla="*/ 0 h 995"/>
                    <a:gd name="T40" fmla="*/ 0 w 994"/>
                    <a:gd name="T41" fmla="*/ 0 h 995"/>
                    <a:gd name="T42" fmla="*/ 0 w 994"/>
                    <a:gd name="T43" fmla="*/ 0 h 995"/>
                    <a:gd name="T44" fmla="*/ 0 w 994"/>
                    <a:gd name="T45" fmla="*/ 0 h 995"/>
                    <a:gd name="T46" fmla="*/ 0 w 994"/>
                    <a:gd name="T47" fmla="*/ 0 h 995"/>
                    <a:gd name="T48" fmla="*/ 0 w 994"/>
                    <a:gd name="T49" fmla="*/ 0 h 995"/>
                    <a:gd name="T50" fmla="*/ 0 w 994"/>
                    <a:gd name="T51" fmla="*/ 0 h 995"/>
                    <a:gd name="T52" fmla="*/ 0 w 994"/>
                    <a:gd name="T53" fmla="*/ 0 h 995"/>
                    <a:gd name="T54" fmla="*/ 0 w 994"/>
                    <a:gd name="T55" fmla="*/ 0 h 995"/>
                    <a:gd name="T56" fmla="*/ 0 w 994"/>
                    <a:gd name="T57" fmla="*/ 0 h 995"/>
                    <a:gd name="T58" fmla="*/ 0 w 994"/>
                    <a:gd name="T59" fmla="*/ 0 h 995"/>
                    <a:gd name="T60" fmla="*/ 0 w 994"/>
                    <a:gd name="T61" fmla="*/ 0 h 995"/>
                    <a:gd name="T62" fmla="*/ 0 w 994"/>
                    <a:gd name="T63" fmla="*/ 0 h 995"/>
                    <a:gd name="T64" fmla="*/ 0 w 994"/>
                    <a:gd name="T65" fmla="*/ 0 h 995"/>
                    <a:gd name="T66" fmla="*/ 0 w 994"/>
                    <a:gd name="T67" fmla="*/ 0 h 995"/>
                    <a:gd name="T68" fmla="*/ 0 w 994"/>
                    <a:gd name="T69" fmla="*/ 0 h 995"/>
                    <a:gd name="T70" fmla="*/ 0 w 994"/>
                    <a:gd name="T71" fmla="*/ 0 h 995"/>
                    <a:gd name="T72" fmla="*/ 0 w 994"/>
                    <a:gd name="T73" fmla="*/ 0 h 995"/>
                    <a:gd name="T74" fmla="*/ 0 w 994"/>
                    <a:gd name="T75" fmla="*/ 0 h 995"/>
                    <a:gd name="T76" fmla="*/ 0 w 994"/>
                    <a:gd name="T77" fmla="*/ 0 h 995"/>
                    <a:gd name="T78" fmla="*/ 0 w 994"/>
                    <a:gd name="T79" fmla="*/ 0 h 995"/>
                    <a:gd name="T80" fmla="*/ 0 w 994"/>
                    <a:gd name="T81" fmla="*/ 0 h 995"/>
                    <a:gd name="T82" fmla="*/ 0 w 994"/>
                    <a:gd name="T83" fmla="*/ 0 h 995"/>
                    <a:gd name="T84" fmla="*/ 0 w 994"/>
                    <a:gd name="T85" fmla="*/ 0 h 99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994" h="995">
                      <a:moveTo>
                        <a:pt x="15" y="617"/>
                      </a:moveTo>
                      <a:lnTo>
                        <a:pt x="22" y="642"/>
                      </a:lnTo>
                      <a:lnTo>
                        <a:pt x="30" y="666"/>
                      </a:lnTo>
                      <a:lnTo>
                        <a:pt x="39" y="689"/>
                      </a:lnTo>
                      <a:lnTo>
                        <a:pt x="49" y="713"/>
                      </a:lnTo>
                      <a:lnTo>
                        <a:pt x="60" y="735"/>
                      </a:lnTo>
                      <a:lnTo>
                        <a:pt x="72" y="756"/>
                      </a:lnTo>
                      <a:lnTo>
                        <a:pt x="85" y="776"/>
                      </a:lnTo>
                      <a:lnTo>
                        <a:pt x="100" y="796"/>
                      </a:lnTo>
                      <a:lnTo>
                        <a:pt x="115" y="814"/>
                      </a:lnTo>
                      <a:lnTo>
                        <a:pt x="131" y="832"/>
                      </a:lnTo>
                      <a:lnTo>
                        <a:pt x="147" y="851"/>
                      </a:lnTo>
                      <a:lnTo>
                        <a:pt x="165" y="867"/>
                      </a:lnTo>
                      <a:lnTo>
                        <a:pt x="183" y="882"/>
                      </a:lnTo>
                      <a:lnTo>
                        <a:pt x="201" y="897"/>
                      </a:lnTo>
                      <a:lnTo>
                        <a:pt x="221" y="910"/>
                      </a:lnTo>
                      <a:lnTo>
                        <a:pt x="242" y="923"/>
                      </a:lnTo>
                      <a:lnTo>
                        <a:pt x="262" y="935"/>
                      </a:lnTo>
                      <a:lnTo>
                        <a:pt x="283" y="946"/>
                      </a:lnTo>
                      <a:lnTo>
                        <a:pt x="305" y="955"/>
                      </a:lnTo>
                      <a:lnTo>
                        <a:pt x="327" y="964"/>
                      </a:lnTo>
                      <a:lnTo>
                        <a:pt x="350" y="973"/>
                      </a:lnTo>
                      <a:lnTo>
                        <a:pt x="374" y="979"/>
                      </a:lnTo>
                      <a:lnTo>
                        <a:pt x="397" y="985"/>
                      </a:lnTo>
                      <a:lnTo>
                        <a:pt x="421" y="989"/>
                      </a:lnTo>
                      <a:lnTo>
                        <a:pt x="444" y="992"/>
                      </a:lnTo>
                      <a:lnTo>
                        <a:pt x="469" y="994"/>
                      </a:lnTo>
                      <a:lnTo>
                        <a:pt x="493" y="995"/>
                      </a:lnTo>
                      <a:lnTo>
                        <a:pt x="518" y="994"/>
                      </a:lnTo>
                      <a:lnTo>
                        <a:pt x="543" y="993"/>
                      </a:lnTo>
                      <a:lnTo>
                        <a:pt x="568" y="990"/>
                      </a:lnTo>
                      <a:lnTo>
                        <a:pt x="593" y="985"/>
                      </a:lnTo>
                      <a:lnTo>
                        <a:pt x="617" y="980"/>
                      </a:lnTo>
                      <a:lnTo>
                        <a:pt x="642" y="973"/>
                      </a:lnTo>
                      <a:lnTo>
                        <a:pt x="667" y="964"/>
                      </a:lnTo>
                      <a:lnTo>
                        <a:pt x="690" y="955"/>
                      </a:lnTo>
                      <a:lnTo>
                        <a:pt x="712" y="945"/>
                      </a:lnTo>
                      <a:lnTo>
                        <a:pt x="734" y="934"/>
                      </a:lnTo>
                      <a:lnTo>
                        <a:pt x="755" y="922"/>
                      </a:lnTo>
                      <a:lnTo>
                        <a:pt x="776" y="909"/>
                      </a:lnTo>
                      <a:lnTo>
                        <a:pt x="796" y="895"/>
                      </a:lnTo>
                      <a:lnTo>
                        <a:pt x="815" y="880"/>
                      </a:lnTo>
                      <a:lnTo>
                        <a:pt x="833" y="864"/>
                      </a:lnTo>
                      <a:lnTo>
                        <a:pt x="850" y="848"/>
                      </a:lnTo>
                      <a:lnTo>
                        <a:pt x="867" y="829"/>
                      </a:lnTo>
                      <a:lnTo>
                        <a:pt x="882" y="811"/>
                      </a:lnTo>
                      <a:lnTo>
                        <a:pt x="897" y="793"/>
                      </a:lnTo>
                      <a:lnTo>
                        <a:pt x="910" y="773"/>
                      </a:lnTo>
                      <a:lnTo>
                        <a:pt x="923" y="753"/>
                      </a:lnTo>
                      <a:lnTo>
                        <a:pt x="934" y="733"/>
                      </a:lnTo>
                      <a:lnTo>
                        <a:pt x="946" y="712"/>
                      </a:lnTo>
                      <a:lnTo>
                        <a:pt x="956" y="689"/>
                      </a:lnTo>
                      <a:lnTo>
                        <a:pt x="965" y="667"/>
                      </a:lnTo>
                      <a:lnTo>
                        <a:pt x="972" y="644"/>
                      </a:lnTo>
                      <a:lnTo>
                        <a:pt x="979" y="622"/>
                      </a:lnTo>
                      <a:lnTo>
                        <a:pt x="984" y="598"/>
                      </a:lnTo>
                      <a:lnTo>
                        <a:pt x="988" y="575"/>
                      </a:lnTo>
                      <a:lnTo>
                        <a:pt x="992" y="550"/>
                      </a:lnTo>
                      <a:lnTo>
                        <a:pt x="994" y="526"/>
                      </a:lnTo>
                      <a:lnTo>
                        <a:pt x="994" y="501"/>
                      </a:lnTo>
                      <a:lnTo>
                        <a:pt x="994" y="477"/>
                      </a:lnTo>
                      <a:lnTo>
                        <a:pt x="992" y="452"/>
                      </a:lnTo>
                      <a:lnTo>
                        <a:pt x="989" y="426"/>
                      </a:lnTo>
                      <a:lnTo>
                        <a:pt x="985" y="402"/>
                      </a:lnTo>
                      <a:lnTo>
                        <a:pt x="980" y="377"/>
                      </a:lnTo>
                      <a:lnTo>
                        <a:pt x="973" y="352"/>
                      </a:lnTo>
                      <a:lnTo>
                        <a:pt x="965" y="328"/>
                      </a:lnTo>
                      <a:lnTo>
                        <a:pt x="956" y="305"/>
                      </a:lnTo>
                      <a:lnTo>
                        <a:pt x="946" y="282"/>
                      </a:lnTo>
                      <a:lnTo>
                        <a:pt x="934" y="260"/>
                      </a:lnTo>
                      <a:lnTo>
                        <a:pt x="922" y="239"/>
                      </a:lnTo>
                      <a:lnTo>
                        <a:pt x="909" y="218"/>
                      </a:lnTo>
                      <a:lnTo>
                        <a:pt x="895" y="199"/>
                      </a:lnTo>
                      <a:lnTo>
                        <a:pt x="880" y="180"/>
                      </a:lnTo>
                      <a:lnTo>
                        <a:pt x="864" y="162"/>
                      </a:lnTo>
                      <a:lnTo>
                        <a:pt x="847" y="144"/>
                      </a:lnTo>
                      <a:lnTo>
                        <a:pt x="830" y="128"/>
                      </a:lnTo>
                      <a:lnTo>
                        <a:pt x="812" y="112"/>
                      </a:lnTo>
                      <a:lnTo>
                        <a:pt x="792" y="98"/>
                      </a:lnTo>
                      <a:lnTo>
                        <a:pt x="773" y="84"/>
                      </a:lnTo>
                      <a:lnTo>
                        <a:pt x="753" y="71"/>
                      </a:lnTo>
                      <a:lnTo>
                        <a:pt x="732" y="60"/>
                      </a:lnTo>
                      <a:lnTo>
                        <a:pt x="711" y="49"/>
                      </a:lnTo>
                      <a:lnTo>
                        <a:pt x="690" y="39"/>
                      </a:lnTo>
                      <a:lnTo>
                        <a:pt x="667" y="30"/>
                      </a:lnTo>
                      <a:lnTo>
                        <a:pt x="644" y="22"/>
                      </a:lnTo>
                      <a:lnTo>
                        <a:pt x="621" y="15"/>
                      </a:lnTo>
                      <a:lnTo>
                        <a:pt x="598" y="10"/>
                      </a:lnTo>
                      <a:lnTo>
                        <a:pt x="574" y="6"/>
                      </a:lnTo>
                      <a:lnTo>
                        <a:pt x="550" y="2"/>
                      </a:lnTo>
                      <a:lnTo>
                        <a:pt x="526" y="0"/>
                      </a:lnTo>
                      <a:lnTo>
                        <a:pt x="501" y="0"/>
                      </a:lnTo>
                      <a:lnTo>
                        <a:pt x="476" y="0"/>
                      </a:lnTo>
                      <a:lnTo>
                        <a:pt x="452" y="2"/>
                      </a:lnTo>
                      <a:lnTo>
                        <a:pt x="427" y="5"/>
                      </a:lnTo>
                      <a:lnTo>
                        <a:pt x="402" y="9"/>
                      </a:lnTo>
                      <a:lnTo>
                        <a:pt x="377" y="14"/>
                      </a:lnTo>
                      <a:lnTo>
                        <a:pt x="352" y="21"/>
                      </a:lnTo>
                      <a:lnTo>
                        <a:pt x="328" y="30"/>
                      </a:lnTo>
                      <a:lnTo>
                        <a:pt x="305" y="39"/>
                      </a:lnTo>
                      <a:lnTo>
                        <a:pt x="282" y="49"/>
                      </a:lnTo>
                      <a:lnTo>
                        <a:pt x="261" y="60"/>
                      </a:lnTo>
                      <a:lnTo>
                        <a:pt x="239" y="72"/>
                      </a:lnTo>
                      <a:lnTo>
                        <a:pt x="218" y="85"/>
                      </a:lnTo>
                      <a:lnTo>
                        <a:pt x="199" y="99"/>
                      </a:lnTo>
                      <a:lnTo>
                        <a:pt x="180" y="114"/>
                      </a:lnTo>
                      <a:lnTo>
                        <a:pt x="162" y="130"/>
                      </a:lnTo>
                      <a:lnTo>
                        <a:pt x="145" y="147"/>
                      </a:lnTo>
                      <a:lnTo>
                        <a:pt x="128" y="165"/>
                      </a:lnTo>
                      <a:lnTo>
                        <a:pt x="113" y="183"/>
                      </a:lnTo>
                      <a:lnTo>
                        <a:pt x="98" y="202"/>
                      </a:lnTo>
                      <a:lnTo>
                        <a:pt x="84" y="221"/>
                      </a:lnTo>
                      <a:lnTo>
                        <a:pt x="71" y="241"/>
                      </a:lnTo>
                      <a:lnTo>
                        <a:pt x="59" y="262"/>
                      </a:lnTo>
                      <a:lnTo>
                        <a:pt x="49" y="283"/>
                      </a:lnTo>
                      <a:lnTo>
                        <a:pt x="39" y="305"/>
                      </a:lnTo>
                      <a:lnTo>
                        <a:pt x="30" y="327"/>
                      </a:lnTo>
                      <a:lnTo>
                        <a:pt x="23" y="350"/>
                      </a:lnTo>
                      <a:lnTo>
                        <a:pt x="16" y="373"/>
                      </a:lnTo>
                      <a:lnTo>
                        <a:pt x="11" y="396"/>
                      </a:lnTo>
                      <a:lnTo>
                        <a:pt x="6" y="420"/>
                      </a:lnTo>
                      <a:lnTo>
                        <a:pt x="3" y="445"/>
                      </a:lnTo>
                      <a:lnTo>
                        <a:pt x="1" y="469"/>
                      </a:lnTo>
                      <a:lnTo>
                        <a:pt x="0" y="493"/>
                      </a:lnTo>
                      <a:lnTo>
                        <a:pt x="1" y="518"/>
                      </a:lnTo>
                      <a:lnTo>
                        <a:pt x="2" y="542"/>
                      </a:lnTo>
                      <a:lnTo>
                        <a:pt x="5" y="568"/>
                      </a:lnTo>
                      <a:lnTo>
                        <a:pt x="10" y="593"/>
                      </a:lnTo>
                      <a:lnTo>
                        <a:pt x="15" y="617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5" name="Freeform 340"/>
                <p:cNvSpPr>
                  <a:spLocks/>
                </p:cNvSpPr>
                <p:nvPr/>
              </p:nvSpPr>
              <p:spPr bwMode="auto">
                <a:xfrm>
                  <a:off x="1395" y="3029"/>
                  <a:ext cx="260" cy="29"/>
                </a:xfrm>
                <a:custGeom>
                  <a:avLst/>
                  <a:gdLst>
                    <a:gd name="T0" fmla="*/ 0 w 3634"/>
                    <a:gd name="T1" fmla="*/ 0 h 404"/>
                    <a:gd name="T2" fmla="*/ 0 w 3634"/>
                    <a:gd name="T3" fmla="*/ 0 h 404"/>
                    <a:gd name="T4" fmla="*/ 0 w 3634"/>
                    <a:gd name="T5" fmla="*/ 0 h 404"/>
                    <a:gd name="T6" fmla="*/ 0 w 3634"/>
                    <a:gd name="T7" fmla="*/ 0 h 404"/>
                    <a:gd name="T8" fmla="*/ 0 w 3634"/>
                    <a:gd name="T9" fmla="*/ 0 h 404"/>
                    <a:gd name="T10" fmla="*/ 0 w 3634"/>
                    <a:gd name="T11" fmla="*/ 0 h 404"/>
                    <a:gd name="T12" fmla="*/ 0 w 3634"/>
                    <a:gd name="T13" fmla="*/ 0 h 404"/>
                    <a:gd name="T14" fmla="*/ 0 w 3634"/>
                    <a:gd name="T15" fmla="*/ 0 h 404"/>
                    <a:gd name="T16" fmla="*/ 0 w 3634"/>
                    <a:gd name="T17" fmla="*/ 0 h 404"/>
                    <a:gd name="T18" fmla="*/ 0 w 3634"/>
                    <a:gd name="T19" fmla="*/ 0 h 404"/>
                    <a:gd name="T20" fmla="*/ 0 w 3634"/>
                    <a:gd name="T21" fmla="*/ 0 h 404"/>
                    <a:gd name="T22" fmla="*/ 0 w 3634"/>
                    <a:gd name="T23" fmla="*/ 0 h 404"/>
                    <a:gd name="T24" fmla="*/ 0 w 3634"/>
                    <a:gd name="T25" fmla="*/ 0 h 404"/>
                    <a:gd name="T26" fmla="*/ 0 w 3634"/>
                    <a:gd name="T27" fmla="*/ 0 h 404"/>
                    <a:gd name="T28" fmla="*/ 0 w 3634"/>
                    <a:gd name="T29" fmla="*/ 0 h 404"/>
                    <a:gd name="T30" fmla="*/ 0 w 3634"/>
                    <a:gd name="T31" fmla="*/ 0 h 404"/>
                    <a:gd name="T32" fmla="*/ 0 w 3634"/>
                    <a:gd name="T33" fmla="*/ 0 h 404"/>
                    <a:gd name="T34" fmla="*/ 0 w 3634"/>
                    <a:gd name="T35" fmla="*/ 0 h 404"/>
                    <a:gd name="T36" fmla="*/ 0 w 3634"/>
                    <a:gd name="T37" fmla="*/ 0 h 404"/>
                    <a:gd name="T38" fmla="*/ 0 w 3634"/>
                    <a:gd name="T39" fmla="*/ 0 h 404"/>
                    <a:gd name="T40" fmla="*/ 0 w 3634"/>
                    <a:gd name="T41" fmla="*/ 0 h 404"/>
                    <a:gd name="T42" fmla="*/ 0 w 3634"/>
                    <a:gd name="T43" fmla="*/ 0 h 404"/>
                    <a:gd name="T44" fmla="*/ 0 w 3634"/>
                    <a:gd name="T45" fmla="*/ 0 h 404"/>
                    <a:gd name="T46" fmla="*/ 0 w 3634"/>
                    <a:gd name="T47" fmla="*/ 0 h 404"/>
                    <a:gd name="T48" fmla="*/ 0 w 3634"/>
                    <a:gd name="T49" fmla="*/ 0 h 404"/>
                    <a:gd name="T50" fmla="*/ 0 w 3634"/>
                    <a:gd name="T51" fmla="*/ 0 h 404"/>
                    <a:gd name="T52" fmla="*/ 0 w 3634"/>
                    <a:gd name="T53" fmla="*/ 0 h 404"/>
                    <a:gd name="T54" fmla="*/ 0 w 3634"/>
                    <a:gd name="T55" fmla="*/ 0 h 404"/>
                    <a:gd name="T56" fmla="*/ 0 w 3634"/>
                    <a:gd name="T57" fmla="*/ 0 h 404"/>
                    <a:gd name="T58" fmla="*/ 0 w 3634"/>
                    <a:gd name="T59" fmla="*/ 0 h 404"/>
                    <a:gd name="T60" fmla="*/ 0 w 3634"/>
                    <a:gd name="T61" fmla="*/ 0 h 404"/>
                    <a:gd name="T62" fmla="*/ 0 w 3634"/>
                    <a:gd name="T63" fmla="*/ 0 h 404"/>
                    <a:gd name="T64" fmla="*/ 0 w 3634"/>
                    <a:gd name="T65" fmla="*/ 0 h 404"/>
                    <a:gd name="T66" fmla="*/ 0 w 3634"/>
                    <a:gd name="T67" fmla="*/ 0 h 404"/>
                    <a:gd name="T68" fmla="*/ 0 w 3634"/>
                    <a:gd name="T69" fmla="*/ 0 h 404"/>
                    <a:gd name="T70" fmla="*/ 0 w 3634"/>
                    <a:gd name="T71" fmla="*/ 0 h 404"/>
                    <a:gd name="T72" fmla="*/ 0 w 3634"/>
                    <a:gd name="T73" fmla="*/ 0 h 404"/>
                    <a:gd name="T74" fmla="*/ 0 w 3634"/>
                    <a:gd name="T75" fmla="*/ 0 h 404"/>
                    <a:gd name="T76" fmla="*/ 0 w 3634"/>
                    <a:gd name="T77" fmla="*/ 0 h 404"/>
                    <a:gd name="T78" fmla="*/ 0 w 3634"/>
                    <a:gd name="T79" fmla="*/ 0 h 404"/>
                    <a:gd name="T80" fmla="*/ 0 w 3634"/>
                    <a:gd name="T81" fmla="*/ 0 h 404"/>
                    <a:gd name="T82" fmla="*/ 0 w 3634"/>
                    <a:gd name="T83" fmla="*/ 0 h 404"/>
                    <a:gd name="T84" fmla="*/ 0 w 3634"/>
                    <a:gd name="T85" fmla="*/ 0 h 404"/>
                    <a:gd name="T86" fmla="*/ 0 w 3634"/>
                    <a:gd name="T87" fmla="*/ 0 h 404"/>
                    <a:gd name="T88" fmla="*/ 0 w 3634"/>
                    <a:gd name="T89" fmla="*/ 0 h 404"/>
                    <a:gd name="T90" fmla="*/ 0 w 3634"/>
                    <a:gd name="T91" fmla="*/ 0 h 404"/>
                    <a:gd name="T92" fmla="*/ 0 w 3634"/>
                    <a:gd name="T93" fmla="*/ 0 h 404"/>
                    <a:gd name="T94" fmla="*/ 0 w 3634"/>
                    <a:gd name="T95" fmla="*/ 0 h 404"/>
                    <a:gd name="T96" fmla="*/ 0 w 3634"/>
                    <a:gd name="T97" fmla="*/ 0 h 404"/>
                    <a:gd name="T98" fmla="*/ 0 w 3634"/>
                    <a:gd name="T99" fmla="*/ 0 h 404"/>
                    <a:gd name="T100" fmla="*/ 0 w 3634"/>
                    <a:gd name="T101" fmla="*/ 0 h 404"/>
                    <a:gd name="T102" fmla="*/ 0 w 3634"/>
                    <a:gd name="T103" fmla="*/ 0 h 404"/>
                    <a:gd name="T104" fmla="*/ 0 w 3634"/>
                    <a:gd name="T105" fmla="*/ 0 h 404"/>
                    <a:gd name="T106" fmla="*/ 0 w 3634"/>
                    <a:gd name="T107" fmla="*/ 0 h 404"/>
                    <a:gd name="T108" fmla="*/ 0 w 3634"/>
                    <a:gd name="T109" fmla="*/ 0 h 404"/>
                    <a:gd name="T110" fmla="*/ 0 w 3634"/>
                    <a:gd name="T111" fmla="*/ 0 h 40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634" h="404">
                      <a:moveTo>
                        <a:pt x="3634" y="202"/>
                      </a:moveTo>
                      <a:lnTo>
                        <a:pt x="3631" y="212"/>
                      </a:lnTo>
                      <a:lnTo>
                        <a:pt x="3624" y="222"/>
                      </a:lnTo>
                      <a:lnTo>
                        <a:pt x="3613" y="232"/>
                      </a:lnTo>
                      <a:lnTo>
                        <a:pt x="3597" y="242"/>
                      </a:lnTo>
                      <a:lnTo>
                        <a:pt x="3577" y="253"/>
                      </a:lnTo>
                      <a:lnTo>
                        <a:pt x="3552" y="263"/>
                      </a:lnTo>
                      <a:lnTo>
                        <a:pt x="3524" y="272"/>
                      </a:lnTo>
                      <a:lnTo>
                        <a:pt x="3491" y="281"/>
                      </a:lnTo>
                      <a:lnTo>
                        <a:pt x="3454" y="290"/>
                      </a:lnTo>
                      <a:lnTo>
                        <a:pt x="3415" y="298"/>
                      </a:lnTo>
                      <a:lnTo>
                        <a:pt x="3371" y="307"/>
                      </a:lnTo>
                      <a:lnTo>
                        <a:pt x="3323" y="315"/>
                      </a:lnTo>
                      <a:lnTo>
                        <a:pt x="3273" y="323"/>
                      </a:lnTo>
                      <a:lnTo>
                        <a:pt x="3219" y="330"/>
                      </a:lnTo>
                      <a:lnTo>
                        <a:pt x="3162" y="338"/>
                      </a:lnTo>
                      <a:lnTo>
                        <a:pt x="3102" y="345"/>
                      </a:lnTo>
                      <a:lnTo>
                        <a:pt x="3038" y="351"/>
                      </a:lnTo>
                      <a:lnTo>
                        <a:pt x="2973" y="358"/>
                      </a:lnTo>
                      <a:lnTo>
                        <a:pt x="2904" y="364"/>
                      </a:lnTo>
                      <a:lnTo>
                        <a:pt x="2833" y="369"/>
                      </a:lnTo>
                      <a:lnTo>
                        <a:pt x="2759" y="374"/>
                      </a:lnTo>
                      <a:lnTo>
                        <a:pt x="2683" y="379"/>
                      </a:lnTo>
                      <a:lnTo>
                        <a:pt x="2604" y="384"/>
                      </a:lnTo>
                      <a:lnTo>
                        <a:pt x="2524" y="389"/>
                      </a:lnTo>
                      <a:lnTo>
                        <a:pt x="2357" y="395"/>
                      </a:lnTo>
                      <a:lnTo>
                        <a:pt x="2183" y="400"/>
                      </a:lnTo>
                      <a:lnTo>
                        <a:pt x="2094" y="402"/>
                      </a:lnTo>
                      <a:lnTo>
                        <a:pt x="2003" y="403"/>
                      </a:lnTo>
                      <a:lnTo>
                        <a:pt x="1910" y="404"/>
                      </a:lnTo>
                      <a:lnTo>
                        <a:pt x="1817" y="404"/>
                      </a:lnTo>
                      <a:lnTo>
                        <a:pt x="1723" y="404"/>
                      </a:lnTo>
                      <a:lnTo>
                        <a:pt x="1631" y="403"/>
                      </a:lnTo>
                      <a:lnTo>
                        <a:pt x="1540" y="402"/>
                      </a:lnTo>
                      <a:lnTo>
                        <a:pt x="1450" y="400"/>
                      </a:lnTo>
                      <a:lnTo>
                        <a:pt x="1276" y="395"/>
                      </a:lnTo>
                      <a:lnTo>
                        <a:pt x="1110" y="389"/>
                      </a:lnTo>
                      <a:lnTo>
                        <a:pt x="1029" y="384"/>
                      </a:lnTo>
                      <a:lnTo>
                        <a:pt x="951" y="379"/>
                      </a:lnTo>
                      <a:lnTo>
                        <a:pt x="874" y="374"/>
                      </a:lnTo>
                      <a:lnTo>
                        <a:pt x="800" y="369"/>
                      </a:lnTo>
                      <a:lnTo>
                        <a:pt x="729" y="364"/>
                      </a:lnTo>
                      <a:lnTo>
                        <a:pt x="660" y="358"/>
                      </a:lnTo>
                      <a:lnTo>
                        <a:pt x="595" y="351"/>
                      </a:lnTo>
                      <a:lnTo>
                        <a:pt x="532" y="345"/>
                      </a:lnTo>
                      <a:lnTo>
                        <a:pt x="471" y="338"/>
                      </a:lnTo>
                      <a:lnTo>
                        <a:pt x="415" y="330"/>
                      </a:lnTo>
                      <a:lnTo>
                        <a:pt x="360" y="323"/>
                      </a:lnTo>
                      <a:lnTo>
                        <a:pt x="310" y="315"/>
                      </a:lnTo>
                      <a:lnTo>
                        <a:pt x="263" y="307"/>
                      </a:lnTo>
                      <a:lnTo>
                        <a:pt x="218" y="298"/>
                      </a:lnTo>
                      <a:lnTo>
                        <a:pt x="179" y="290"/>
                      </a:lnTo>
                      <a:lnTo>
                        <a:pt x="142" y="281"/>
                      </a:lnTo>
                      <a:lnTo>
                        <a:pt x="110" y="272"/>
                      </a:lnTo>
                      <a:lnTo>
                        <a:pt x="81" y="263"/>
                      </a:lnTo>
                      <a:lnTo>
                        <a:pt x="56" y="253"/>
                      </a:lnTo>
                      <a:lnTo>
                        <a:pt x="36" y="242"/>
                      </a:lnTo>
                      <a:lnTo>
                        <a:pt x="20" y="232"/>
                      </a:lnTo>
                      <a:lnTo>
                        <a:pt x="9" y="222"/>
                      </a:lnTo>
                      <a:lnTo>
                        <a:pt x="2" y="212"/>
                      </a:lnTo>
                      <a:lnTo>
                        <a:pt x="0" y="202"/>
                      </a:lnTo>
                      <a:lnTo>
                        <a:pt x="2" y="192"/>
                      </a:lnTo>
                      <a:lnTo>
                        <a:pt x="9" y="181"/>
                      </a:lnTo>
                      <a:lnTo>
                        <a:pt x="20" y="171"/>
                      </a:lnTo>
                      <a:lnTo>
                        <a:pt x="36" y="162"/>
                      </a:lnTo>
                      <a:lnTo>
                        <a:pt x="56" y="152"/>
                      </a:lnTo>
                      <a:lnTo>
                        <a:pt x="81" y="142"/>
                      </a:lnTo>
                      <a:lnTo>
                        <a:pt x="110" y="133"/>
                      </a:lnTo>
                      <a:lnTo>
                        <a:pt x="142" y="124"/>
                      </a:lnTo>
                      <a:lnTo>
                        <a:pt x="179" y="114"/>
                      </a:lnTo>
                      <a:lnTo>
                        <a:pt x="218" y="105"/>
                      </a:lnTo>
                      <a:lnTo>
                        <a:pt x="263" y="97"/>
                      </a:lnTo>
                      <a:lnTo>
                        <a:pt x="310" y="89"/>
                      </a:lnTo>
                      <a:lnTo>
                        <a:pt x="360" y="81"/>
                      </a:lnTo>
                      <a:lnTo>
                        <a:pt x="415" y="73"/>
                      </a:lnTo>
                      <a:lnTo>
                        <a:pt x="471" y="66"/>
                      </a:lnTo>
                      <a:lnTo>
                        <a:pt x="532" y="59"/>
                      </a:lnTo>
                      <a:lnTo>
                        <a:pt x="595" y="53"/>
                      </a:lnTo>
                      <a:lnTo>
                        <a:pt x="660" y="46"/>
                      </a:lnTo>
                      <a:lnTo>
                        <a:pt x="729" y="40"/>
                      </a:lnTo>
                      <a:lnTo>
                        <a:pt x="800" y="35"/>
                      </a:lnTo>
                      <a:lnTo>
                        <a:pt x="951" y="25"/>
                      </a:lnTo>
                      <a:lnTo>
                        <a:pt x="1110" y="16"/>
                      </a:lnTo>
                      <a:lnTo>
                        <a:pt x="1276" y="9"/>
                      </a:lnTo>
                      <a:lnTo>
                        <a:pt x="1450" y="4"/>
                      </a:lnTo>
                      <a:lnTo>
                        <a:pt x="1631" y="1"/>
                      </a:lnTo>
                      <a:lnTo>
                        <a:pt x="1817" y="0"/>
                      </a:lnTo>
                      <a:lnTo>
                        <a:pt x="2003" y="1"/>
                      </a:lnTo>
                      <a:lnTo>
                        <a:pt x="2183" y="4"/>
                      </a:lnTo>
                      <a:lnTo>
                        <a:pt x="2357" y="9"/>
                      </a:lnTo>
                      <a:lnTo>
                        <a:pt x="2524" y="16"/>
                      </a:lnTo>
                      <a:lnTo>
                        <a:pt x="2683" y="25"/>
                      </a:lnTo>
                      <a:lnTo>
                        <a:pt x="2833" y="35"/>
                      </a:lnTo>
                      <a:lnTo>
                        <a:pt x="2904" y="40"/>
                      </a:lnTo>
                      <a:lnTo>
                        <a:pt x="2973" y="46"/>
                      </a:lnTo>
                      <a:lnTo>
                        <a:pt x="3038" y="53"/>
                      </a:lnTo>
                      <a:lnTo>
                        <a:pt x="3102" y="59"/>
                      </a:lnTo>
                      <a:lnTo>
                        <a:pt x="3162" y="66"/>
                      </a:lnTo>
                      <a:lnTo>
                        <a:pt x="3219" y="73"/>
                      </a:lnTo>
                      <a:lnTo>
                        <a:pt x="3273" y="81"/>
                      </a:lnTo>
                      <a:lnTo>
                        <a:pt x="3323" y="89"/>
                      </a:lnTo>
                      <a:lnTo>
                        <a:pt x="3371" y="97"/>
                      </a:lnTo>
                      <a:lnTo>
                        <a:pt x="3415" y="105"/>
                      </a:lnTo>
                      <a:lnTo>
                        <a:pt x="3454" y="114"/>
                      </a:lnTo>
                      <a:lnTo>
                        <a:pt x="3491" y="124"/>
                      </a:lnTo>
                      <a:lnTo>
                        <a:pt x="3524" y="133"/>
                      </a:lnTo>
                      <a:lnTo>
                        <a:pt x="3552" y="142"/>
                      </a:lnTo>
                      <a:lnTo>
                        <a:pt x="3577" y="152"/>
                      </a:lnTo>
                      <a:lnTo>
                        <a:pt x="3597" y="162"/>
                      </a:lnTo>
                      <a:lnTo>
                        <a:pt x="3613" y="171"/>
                      </a:lnTo>
                      <a:lnTo>
                        <a:pt x="3624" y="181"/>
                      </a:lnTo>
                      <a:lnTo>
                        <a:pt x="3631" y="192"/>
                      </a:lnTo>
                      <a:lnTo>
                        <a:pt x="3634" y="202"/>
                      </a:lnTo>
                      <a:close/>
                    </a:path>
                  </a:pathLst>
                </a:custGeom>
                <a:solidFill>
                  <a:srgbClr val="6666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6" name="Freeform 341"/>
                <p:cNvSpPr>
                  <a:spLocks/>
                </p:cNvSpPr>
                <p:nvPr/>
              </p:nvSpPr>
              <p:spPr bwMode="auto">
                <a:xfrm>
                  <a:off x="1595" y="2983"/>
                  <a:ext cx="126" cy="58"/>
                </a:xfrm>
                <a:custGeom>
                  <a:avLst/>
                  <a:gdLst>
                    <a:gd name="T0" fmla="*/ 0 w 1760"/>
                    <a:gd name="T1" fmla="*/ 0 h 814"/>
                    <a:gd name="T2" fmla="*/ 0 w 1760"/>
                    <a:gd name="T3" fmla="*/ 0 h 814"/>
                    <a:gd name="T4" fmla="*/ 0 w 1760"/>
                    <a:gd name="T5" fmla="*/ 0 h 814"/>
                    <a:gd name="T6" fmla="*/ 0 w 1760"/>
                    <a:gd name="T7" fmla="*/ 0 h 814"/>
                    <a:gd name="T8" fmla="*/ 0 w 1760"/>
                    <a:gd name="T9" fmla="*/ 0 h 814"/>
                    <a:gd name="T10" fmla="*/ 0 w 1760"/>
                    <a:gd name="T11" fmla="*/ 0 h 814"/>
                    <a:gd name="T12" fmla="*/ 0 w 1760"/>
                    <a:gd name="T13" fmla="*/ 0 h 814"/>
                    <a:gd name="T14" fmla="*/ 0 w 1760"/>
                    <a:gd name="T15" fmla="*/ 0 h 814"/>
                    <a:gd name="T16" fmla="*/ 0 w 1760"/>
                    <a:gd name="T17" fmla="*/ 0 h 814"/>
                    <a:gd name="T18" fmla="*/ 0 w 1760"/>
                    <a:gd name="T19" fmla="*/ 0 h 814"/>
                    <a:gd name="T20" fmla="*/ 0 w 1760"/>
                    <a:gd name="T21" fmla="*/ 0 h 814"/>
                    <a:gd name="T22" fmla="*/ 0 w 1760"/>
                    <a:gd name="T23" fmla="*/ 0 h 814"/>
                    <a:gd name="T24" fmla="*/ 0 w 1760"/>
                    <a:gd name="T25" fmla="*/ 0 h 814"/>
                    <a:gd name="T26" fmla="*/ 0 w 1760"/>
                    <a:gd name="T27" fmla="*/ 0 h 814"/>
                    <a:gd name="T28" fmla="*/ 0 w 1760"/>
                    <a:gd name="T29" fmla="*/ 0 h 814"/>
                    <a:gd name="T30" fmla="*/ 0 w 1760"/>
                    <a:gd name="T31" fmla="*/ 0 h 814"/>
                    <a:gd name="T32" fmla="*/ 0 w 1760"/>
                    <a:gd name="T33" fmla="*/ 0 h 814"/>
                    <a:gd name="T34" fmla="*/ 0 w 1760"/>
                    <a:gd name="T35" fmla="*/ 0 h 814"/>
                    <a:gd name="T36" fmla="*/ 0 w 1760"/>
                    <a:gd name="T37" fmla="*/ 0 h 814"/>
                    <a:gd name="T38" fmla="*/ 0 w 1760"/>
                    <a:gd name="T39" fmla="*/ 0 h 814"/>
                    <a:gd name="T40" fmla="*/ 0 w 1760"/>
                    <a:gd name="T41" fmla="*/ 0 h 814"/>
                    <a:gd name="T42" fmla="*/ 0 w 1760"/>
                    <a:gd name="T43" fmla="*/ 0 h 814"/>
                    <a:gd name="T44" fmla="*/ 0 w 1760"/>
                    <a:gd name="T45" fmla="*/ 0 h 814"/>
                    <a:gd name="T46" fmla="*/ 0 w 1760"/>
                    <a:gd name="T47" fmla="*/ 0 h 814"/>
                    <a:gd name="T48" fmla="*/ 0 w 1760"/>
                    <a:gd name="T49" fmla="*/ 0 h 814"/>
                    <a:gd name="T50" fmla="*/ 0 w 1760"/>
                    <a:gd name="T51" fmla="*/ 0 h 814"/>
                    <a:gd name="T52" fmla="*/ 0 w 1760"/>
                    <a:gd name="T53" fmla="*/ 0 h 814"/>
                    <a:gd name="T54" fmla="*/ 0 w 1760"/>
                    <a:gd name="T55" fmla="*/ 0 h 814"/>
                    <a:gd name="T56" fmla="*/ 0 w 1760"/>
                    <a:gd name="T57" fmla="*/ 0 h 814"/>
                    <a:gd name="T58" fmla="*/ 0 w 1760"/>
                    <a:gd name="T59" fmla="*/ 0 h 814"/>
                    <a:gd name="T60" fmla="*/ 0 w 1760"/>
                    <a:gd name="T61" fmla="*/ 0 h 814"/>
                    <a:gd name="T62" fmla="*/ 0 w 1760"/>
                    <a:gd name="T63" fmla="*/ 0 h 814"/>
                    <a:gd name="T64" fmla="*/ 0 w 1760"/>
                    <a:gd name="T65" fmla="*/ 0 h 8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760" h="814">
                      <a:moveTo>
                        <a:pt x="905" y="0"/>
                      </a:moveTo>
                      <a:lnTo>
                        <a:pt x="923" y="2"/>
                      </a:lnTo>
                      <a:lnTo>
                        <a:pt x="975" y="9"/>
                      </a:lnTo>
                      <a:lnTo>
                        <a:pt x="1010" y="15"/>
                      </a:lnTo>
                      <a:lnTo>
                        <a:pt x="1051" y="21"/>
                      </a:lnTo>
                      <a:lnTo>
                        <a:pt x="1096" y="30"/>
                      </a:lnTo>
                      <a:lnTo>
                        <a:pt x="1147" y="40"/>
                      </a:lnTo>
                      <a:lnTo>
                        <a:pt x="1199" y="52"/>
                      </a:lnTo>
                      <a:lnTo>
                        <a:pt x="1255" y="67"/>
                      </a:lnTo>
                      <a:lnTo>
                        <a:pt x="1311" y="84"/>
                      </a:lnTo>
                      <a:lnTo>
                        <a:pt x="1368" y="102"/>
                      </a:lnTo>
                      <a:lnTo>
                        <a:pt x="1397" y="112"/>
                      </a:lnTo>
                      <a:lnTo>
                        <a:pt x="1425" y="122"/>
                      </a:lnTo>
                      <a:lnTo>
                        <a:pt x="1453" y="134"/>
                      </a:lnTo>
                      <a:lnTo>
                        <a:pt x="1481" y="145"/>
                      </a:lnTo>
                      <a:lnTo>
                        <a:pt x="1508" y="158"/>
                      </a:lnTo>
                      <a:lnTo>
                        <a:pt x="1534" y="171"/>
                      </a:lnTo>
                      <a:lnTo>
                        <a:pt x="1561" y="184"/>
                      </a:lnTo>
                      <a:lnTo>
                        <a:pt x="1586" y="198"/>
                      </a:lnTo>
                      <a:lnTo>
                        <a:pt x="1610" y="214"/>
                      </a:lnTo>
                      <a:lnTo>
                        <a:pt x="1632" y="232"/>
                      </a:lnTo>
                      <a:lnTo>
                        <a:pt x="1652" y="249"/>
                      </a:lnTo>
                      <a:lnTo>
                        <a:pt x="1671" y="267"/>
                      </a:lnTo>
                      <a:lnTo>
                        <a:pt x="1688" y="286"/>
                      </a:lnTo>
                      <a:lnTo>
                        <a:pt x="1702" y="305"/>
                      </a:lnTo>
                      <a:lnTo>
                        <a:pt x="1715" y="324"/>
                      </a:lnTo>
                      <a:lnTo>
                        <a:pt x="1726" y="344"/>
                      </a:lnTo>
                      <a:lnTo>
                        <a:pt x="1735" y="365"/>
                      </a:lnTo>
                      <a:lnTo>
                        <a:pt x="1742" y="385"/>
                      </a:lnTo>
                      <a:lnTo>
                        <a:pt x="1749" y="405"/>
                      </a:lnTo>
                      <a:lnTo>
                        <a:pt x="1753" y="426"/>
                      </a:lnTo>
                      <a:lnTo>
                        <a:pt x="1757" y="446"/>
                      </a:lnTo>
                      <a:lnTo>
                        <a:pt x="1759" y="466"/>
                      </a:lnTo>
                      <a:lnTo>
                        <a:pt x="1760" y="485"/>
                      </a:lnTo>
                      <a:lnTo>
                        <a:pt x="1760" y="505"/>
                      </a:lnTo>
                      <a:lnTo>
                        <a:pt x="59" y="814"/>
                      </a:lnTo>
                      <a:lnTo>
                        <a:pt x="55" y="808"/>
                      </a:lnTo>
                      <a:lnTo>
                        <a:pt x="52" y="802"/>
                      </a:lnTo>
                      <a:lnTo>
                        <a:pt x="48" y="796"/>
                      </a:lnTo>
                      <a:lnTo>
                        <a:pt x="45" y="789"/>
                      </a:lnTo>
                      <a:lnTo>
                        <a:pt x="41" y="782"/>
                      </a:lnTo>
                      <a:lnTo>
                        <a:pt x="38" y="775"/>
                      </a:lnTo>
                      <a:lnTo>
                        <a:pt x="34" y="768"/>
                      </a:lnTo>
                      <a:lnTo>
                        <a:pt x="31" y="761"/>
                      </a:lnTo>
                      <a:lnTo>
                        <a:pt x="23" y="738"/>
                      </a:lnTo>
                      <a:lnTo>
                        <a:pt x="16" y="716"/>
                      </a:lnTo>
                      <a:lnTo>
                        <a:pt x="10" y="695"/>
                      </a:lnTo>
                      <a:lnTo>
                        <a:pt x="6" y="673"/>
                      </a:lnTo>
                      <a:lnTo>
                        <a:pt x="2" y="651"/>
                      </a:lnTo>
                      <a:lnTo>
                        <a:pt x="1" y="629"/>
                      </a:lnTo>
                      <a:lnTo>
                        <a:pt x="0" y="606"/>
                      </a:lnTo>
                      <a:lnTo>
                        <a:pt x="0" y="585"/>
                      </a:lnTo>
                      <a:lnTo>
                        <a:pt x="1" y="564"/>
                      </a:lnTo>
                      <a:lnTo>
                        <a:pt x="3" y="543"/>
                      </a:lnTo>
                      <a:lnTo>
                        <a:pt x="6" y="522"/>
                      </a:lnTo>
                      <a:lnTo>
                        <a:pt x="10" y="502"/>
                      </a:lnTo>
                      <a:lnTo>
                        <a:pt x="14" y="481"/>
                      </a:lnTo>
                      <a:lnTo>
                        <a:pt x="18" y="462"/>
                      </a:lnTo>
                      <a:lnTo>
                        <a:pt x="24" y="443"/>
                      </a:lnTo>
                      <a:lnTo>
                        <a:pt x="29" y="425"/>
                      </a:lnTo>
                      <a:lnTo>
                        <a:pt x="41" y="391"/>
                      </a:lnTo>
                      <a:lnTo>
                        <a:pt x="53" y="360"/>
                      </a:lnTo>
                      <a:lnTo>
                        <a:pt x="65" y="332"/>
                      </a:lnTo>
                      <a:lnTo>
                        <a:pt x="77" y="308"/>
                      </a:lnTo>
                      <a:lnTo>
                        <a:pt x="95" y="275"/>
                      </a:lnTo>
                      <a:lnTo>
                        <a:pt x="102" y="263"/>
                      </a:lnTo>
                      <a:lnTo>
                        <a:pt x="905" y="0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7" name="Freeform 342"/>
                <p:cNvSpPr>
                  <a:spLocks/>
                </p:cNvSpPr>
                <p:nvPr/>
              </p:nvSpPr>
              <p:spPr bwMode="auto">
                <a:xfrm>
                  <a:off x="1600" y="3019"/>
                  <a:ext cx="121" cy="30"/>
                </a:xfrm>
                <a:custGeom>
                  <a:avLst/>
                  <a:gdLst>
                    <a:gd name="T0" fmla="*/ 0 w 1701"/>
                    <a:gd name="T1" fmla="*/ 0 h 421"/>
                    <a:gd name="T2" fmla="*/ 0 w 1701"/>
                    <a:gd name="T3" fmla="*/ 0 h 421"/>
                    <a:gd name="T4" fmla="*/ 0 w 1701"/>
                    <a:gd name="T5" fmla="*/ 0 h 421"/>
                    <a:gd name="T6" fmla="*/ 0 w 1701"/>
                    <a:gd name="T7" fmla="*/ 0 h 421"/>
                    <a:gd name="T8" fmla="*/ 0 w 1701"/>
                    <a:gd name="T9" fmla="*/ 0 h 421"/>
                    <a:gd name="T10" fmla="*/ 0 w 1701"/>
                    <a:gd name="T11" fmla="*/ 0 h 421"/>
                    <a:gd name="T12" fmla="*/ 0 w 1701"/>
                    <a:gd name="T13" fmla="*/ 0 h 421"/>
                    <a:gd name="T14" fmla="*/ 0 w 1701"/>
                    <a:gd name="T15" fmla="*/ 0 h 421"/>
                    <a:gd name="T16" fmla="*/ 0 w 1701"/>
                    <a:gd name="T17" fmla="*/ 0 h 421"/>
                    <a:gd name="T18" fmla="*/ 0 w 1701"/>
                    <a:gd name="T19" fmla="*/ 0 h 421"/>
                    <a:gd name="T20" fmla="*/ 0 w 1701"/>
                    <a:gd name="T21" fmla="*/ 0 h 421"/>
                    <a:gd name="T22" fmla="*/ 0 w 1701"/>
                    <a:gd name="T23" fmla="*/ 0 h 421"/>
                    <a:gd name="T24" fmla="*/ 0 w 1701"/>
                    <a:gd name="T25" fmla="*/ 0 h 421"/>
                    <a:gd name="T26" fmla="*/ 0 w 1701"/>
                    <a:gd name="T27" fmla="*/ 0 h 421"/>
                    <a:gd name="T28" fmla="*/ 0 w 1701"/>
                    <a:gd name="T29" fmla="*/ 0 h 421"/>
                    <a:gd name="T30" fmla="*/ 0 w 1701"/>
                    <a:gd name="T31" fmla="*/ 0 h 421"/>
                    <a:gd name="T32" fmla="*/ 0 w 1701"/>
                    <a:gd name="T33" fmla="*/ 0 h 421"/>
                    <a:gd name="T34" fmla="*/ 0 w 1701"/>
                    <a:gd name="T35" fmla="*/ 0 h 421"/>
                    <a:gd name="T36" fmla="*/ 0 w 1701"/>
                    <a:gd name="T37" fmla="*/ 0 h 421"/>
                    <a:gd name="T38" fmla="*/ 0 w 1701"/>
                    <a:gd name="T39" fmla="*/ 0 h 421"/>
                    <a:gd name="T40" fmla="*/ 0 w 1701"/>
                    <a:gd name="T41" fmla="*/ 0 h 421"/>
                    <a:gd name="T42" fmla="*/ 0 w 1701"/>
                    <a:gd name="T43" fmla="*/ 0 h 421"/>
                    <a:gd name="T44" fmla="*/ 0 w 1701"/>
                    <a:gd name="T45" fmla="*/ 0 h 421"/>
                    <a:gd name="T46" fmla="*/ 0 w 1701"/>
                    <a:gd name="T47" fmla="*/ 0 h 421"/>
                    <a:gd name="T48" fmla="*/ 0 w 1701"/>
                    <a:gd name="T49" fmla="*/ 0 h 421"/>
                    <a:gd name="T50" fmla="*/ 0 w 1701"/>
                    <a:gd name="T51" fmla="*/ 0 h 421"/>
                    <a:gd name="T52" fmla="*/ 0 w 1701"/>
                    <a:gd name="T53" fmla="*/ 0 h 421"/>
                    <a:gd name="T54" fmla="*/ 0 w 1701"/>
                    <a:gd name="T55" fmla="*/ 0 h 421"/>
                    <a:gd name="T56" fmla="*/ 0 w 1701"/>
                    <a:gd name="T57" fmla="*/ 0 h 421"/>
                    <a:gd name="T58" fmla="*/ 0 w 1701"/>
                    <a:gd name="T59" fmla="*/ 0 h 421"/>
                    <a:gd name="T60" fmla="*/ 0 w 1701"/>
                    <a:gd name="T61" fmla="*/ 0 h 421"/>
                    <a:gd name="T62" fmla="*/ 0 w 1701"/>
                    <a:gd name="T63" fmla="*/ 0 h 421"/>
                    <a:gd name="T64" fmla="*/ 0 w 1701"/>
                    <a:gd name="T65" fmla="*/ 0 h 421"/>
                    <a:gd name="T66" fmla="*/ 0 w 1701"/>
                    <a:gd name="T67" fmla="*/ 0 h 421"/>
                    <a:gd name="T68" fmla="*/ 0 w 1701"/>
                    <a:gd name="T69" fmla="*/ 0 h 421"/>
                    <a:gd name="T70" fmla="*/ 0 w 1701"/>
                    <a:gd name="T71" fmla="*/ 0 h 421"/>
                    <a:gd name="T72" fmla="*/ 0 w 1701"/>
                    <a:gd name="T73" fmla="*/ 0 h 421"/>
                    <a:gd name="T74" fmla="*/ 0 w 1701"/>
                    <a:gd name="T75" fmla="*/ 0 h 421"/>
                    <a:gd name="T76" fmla="*/ 0 w 1701"/>
                    <a:gd name="T77" fmla="*/ 0 h 421"/>
                    <a:gd name="T78" fmla="*/ 0 w 1701"/>
                    <a:gd name="T79" fmla="*/ 0 h 421"/>
                    <a:gd name="T80" fmla="*/ 0 w 1701"/>
                    <a:gd name="T81" fmla="*/ 0 h 421"/>
                    <a:gd name="T82" fmla="*/ 0 w 1701"/>
                    <a:gd name="T83" fmla="*/ 0 h 421"/>
                    <a:gd name="T84" fmla="*/ 0 w 1701"/>
                    <a:gd name="T85" fmla="*/ 0 h 421"/>
                    <a:gd name="T86" fmla="*/ 0 w 1701"/>
                    <a:gd name="T87" fmla="*/ 0 h 421"/>
                    <a:gd name="T88" fmla="*/ 0 w 1701"/>
                    <a:gd name="T89" fmla="*/ 0 h 421"/>
                    <a:gd name="T90" fmla="*/ 0 w 1701"/>
                    <a:gd name="T91" fmla="*/ 0 h 421"/>
                    <a:gd name="T92" fmla="*/ 0 w 1701"/>
                    <a:gd name="T93" fmla="*/ 0 h 421"/>
                    <a:gd name="T94" fmla="*/ 0 w 1701"/>
                    <a:gd name="T95" fmla="*/ 0 h 421"/>
                    <a:gd name="T96" fmla="*/ 0 w 1701"/>
                    <a:gd name="T97" fmla="*/ 0 h 421"/>
                    <a:gd name="T98" fmla="*/ 0 w 1701"/>
                    <a:gd name="T99" fmla="*/ 0 h 42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701" h="421">
                      <a:moveTo>
                        <a:pt x="1701" y="0"/>
                      </a:moveTo>
                      <a:lnTo>
                        <a:pt x="1700" y="17"/>
                      </a:lnTo>
                      <a:lnTo>
                        <a:pt x="1698" y="34"/>
                      </a:lnTo>
                      <a:lnTo>
                        <a:pt x="1695" y="50"/>
                      </a:lnTo>
                      <a:lnTo>
                        <a:pt x="1692" y="66"/>
                      </a:lnTo>
                      <a:lnTo>
                        <a:pt x="1688" y="81"/>
                      </a:lnTo>
                      <a:lnTo>
                        <a:pt x="1683" y="95"/>
                      </a:lnTo>
                      <a:lnTo>
                        <a:pt x="1678" y="108"/>
                      </a:lnTo>
                      <a:lnTo>
                        <a:pt x="1672" y="121"/>
                      </a:lnTo>
                      <a:lnTo>
                        <a:pt x="1666" y="132"/>
                      </a:lnTo>
                      <a:lnTo>
                        <a:pt x="1659" y="142"/>
                      </a:lnTo>
                      <a:lnTo>
                        <a:pt x="1652" y="151"/>
                      </a:lnTo>
                      <a:lnTo>
                        <a:pt x="1645" y="159"/>
                      </a:lnTo>
                      <a:lnTo>
                        <a:pt x="1638" y="166"/>
                      </a:lnTo>
                      <a:lnTo>
                        <a:pt x="1630" y="171"/>
                      </a:lnTo>
                      <a:lnTo>
                        <a:pt x="1623" y="174"/>
                      </a:lnTo>
                      <a:lnTo>
                        <a:pt x="1614" y="176"/>
                      </a:lnTo>
                      <a:lnTo>
                        <a:pt x="1561" y="186"/>
                      </a:lnTo>
                      <a:lnTo>
                        <a:pt x="1470" y="202"/>
                      </a:lnTo>
                      <a:lnTo>
                        <a:pt x="1351" y="224"/>
                      </a:lnTo>
                      <a:lnTo>
                        <a:pt x="1210" y="250"/>
                      </a:lnTo>
                      <a:lnTo>
                        <a:pt x="1056" y="278"/>
                      </a:lnTo>
                      <a:lnTo>
                        <a:pt x="896" y="307"/>
                      </a:lnTo>
                      <a:lnTo>
                        <a:pt x="739" y="336"/>
                      </a:lnTo>
                      <a:lnTo>
                        <a:pt x="592" y="362"/>
                      </a:lnTo>
                      <a:lnTo>
                        <a:pt x="474" y="384"/>
                      </a:lnTo>
                      <a:lnTo>
                        <a:pt x="372" y="404"/>
                      </a:lnTo>
                      <a:lnTo>
                        <a:pt x="326" y="411"/>
                      </a:lnTo>
                      <a:lnTo>
                        <a:pt x="284" y="417"/>
                      </a:lnTo>
                      <a:lnTo>
                        <a:pt x="264" y="419"/>
                      </a:lnTo>
                      <a:lnTo>
                        <a:pt x="245" y="420"/>
                      </a:lnTo>
                      <a:lnTo>
                        <a:pt x="226" y="421"/>
                      </a:lnTo>
                      <a:lnTo>
                        <a:pt x="208" y="421"/>
                      </a:lnTo>
                      <a:lnTo>
                        <a:pt x="190" y="421"/>
                      </a:lnTo>
                      <a:lnTo>
                        <a:pt x="174" y="420"/>
                      </a:lnTo>
                      <a:lnTo>
                        <a:pt x="158" y="418"/>
                      </a:lnTo>
                      <a:lnTo>
                        <a:pt x="143" y="416"/>
                      </a:lnTo>
                      <a:lnTo>
                        <a:pt x="129" y="412"/>
                      </a:lnTo>
                      <a:lnTo>
                        <a:pt x="115" y="408"/>
                      </a:lnTo>
                      <a:lnTo>
                        <a:pt x="101" y="403"/>
                      </a:lnTo>
                      <a:lnTo>
                        <a:pt x="88" y="397"/>
                      </a:lnTo>
                      <a:lnTo>
                        <a:pt x="76" y="390"/>
                      </a:lnTo>
                      <a:lnTo>
                        <a:pt x="63" y="381"/>
                      </a:lnTo>
                      <a:lnTo>
                        <a:pt x="51" y="372"/>
                      </a:lnTo>
                      <a:lnTo>
                        <a:pt x="40" y="361"/>
                      </a:lnTo>
                      <a:lnTo>
                        <a:pt x="30" y="350"/>
                      </a:lnTo>
                      <a:lnTo>
                        <a:pt x="19" y="338"/>
                      </a:lnTo>
                      <a:lnTo>
                        <a:pt x="9" y="324"/>
                      </a:lnTo>
                      <a:lnTo>
                        <a:pt x="0" y="309"/>
                      </a:lnTo>
                      <a:lnTo>
                        <a:pt x="1701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8" name="Freeform 343"/>
                <p:cNvSpPr>
                  <a:spLocks/>
                </p:cNvSpPr>
                <p:nvPr/>
              </p:nvSpPr>
              <p:spPr bwMode="auto">
                <a:xfrm>
                  <a:off x="1382" y="2897"/>
                  <a:ext cx="51" cy="125"/>
                </a:xfrm>
                <a:custGeom>
                  <a:avLst/>
                  <a:gdLst>
                    <a:gd name="T0" fmla="*/ 0 w 714"/>
                    <a:gd name="T1" fmla="*/ 0 h 1754"/>
                    <a:gd name="T2" fmla="*/ 0 w 714"/>
                    <a:gd name="T3" fmla="*/ 0 h 1754"/>
                    <a:gd name="T4" fmla="*/ 0 w 714"/>
                    <a:gd name="T5" fmla="*/ 0 h 1754"/>
                    <a:gd name="T6" fmla="*/ 0 w 714"/>
                    <a:gd name="T7" fmla="*/ 0 h 1754"/>
                    <a:gd name="T8" fmla="*/ 0 w 714"/>
                    <a:gd name="T9" fmla="*/ 0 h 1754"/>
                    <a:gd name="T10" fmla="*/ 0 w 714"/>
                    <a:gd name="T11" fmla="*/ 0 h 1754"/>
                    <a:gd name="T12" fmla="*/ 0 w 714"/>
                    <a:gd name="T13" fmla="*/ 0 h 1754"/>
                    <a:gd name="T14" fmla="*/ 0 w 714"/>
                    <a:gd name="T15" fmla="*/ 0 h 1754"/>
                    <a:gd name="T16" fmla="*/ 0 w 714"/>
                    <a:gd name="T17" fmla="*/ 0 h 1754"/>
                    <a:gd name="T18" fmla="*/ 0 w 714"/>
                    <a:gd name="T19" fmla="*/ 0 h 1754"/>
                    <a:gd name="T20" fmla="*/ 0 w 714"/>
                    <a:gd name="T21" fmla="*/ 0 h 1754"/>
                    <a:gd name="T22" fmla="*/ 0 w 714"/>
                    <a:gd name="T23" fmla="*/ 0 h 1754"/>
                    <a:gd name="T24" fmla="*/ 0 w 714"/>
                    <a:gd name="T25" fmla="*/ 0 h 1754"/>
                    <a:gd name="T26" fmla="*/ 0 w 714"/>
                    <a:gd name="T27" fmla="*/ 0 h 1754"/>
                    <a:gd name="T28" fmla="*/ 0 w 714"/>
                    <a:gd name="T29" fmla="*/ 0 h 1754"/>
                    <a:gd name="T30" fmla="*/ 0 w 714"/>
                    <a:gd name="T31" fmla="*/ 0 h 1754"/>
                    <a:gd name="T32" fmla="*/ 0 w 714"/>
                    <a:gd name="T33" fmla="*/ 0 h 1754"/>
                    <a:gd name="T34" fmla="*/ 0 w 714"/>
                    <a:gd name="T35" fmla="*/ 0 h 1754"/>
                    <a:gd name="T36" fmla="*/ 0 w 714"/>
                    <a:gd name="T37" fmla="*/ 0 h 1754"/>
                    <a:gd name="T38" fmla="*/ 0 w 714"/>
                    <a:gd name="T39" fmla="*/ 0 h 1754"/>
                    <a:gd name="T40" fmla="*/ 0 w 714"/>
                    <a:gd name="T41" fmla="*/ 0 h 1754"/>
                    <a:gd name="T42" fmla="*/ 0 w 714"/>
                    <a:gd name="T43" fmla="*/ 0 h 1754"/>
                    <a:gd name="T44" fmla="*/ 0 w 714"/>
                    <a:gd name="T45" fmla="*/ 0 h 1754"/>
                    <a:gd name="T46" fmla="*/ 0 w 714"/>
                    <a:gd name="T47" fmla="*/ 0 h 1754"/>
                    <a:gd name="T48" fmla="*/ 0 w 714"/>
                    <a:gd name="T49" fmla="*/ 0 h 1754"/>
                    <a:gd name="T50" fmla="*/ 0 w 714"/>
                    <a:gd name="T51" fmla="*/ 0 h 1754"/>
                    <a:gd name="T52" fmla="*/ 0 w 714"/>
                    <a:gd name="T53" fmla="*/ 0 h 1754"/>
                    <a:gd name="T54" fmla="*/ 0 w 714"/>
                    <a:gd name="T55" fmla="*/ 0 h 1754"/>
                    <a:gd name="T56" fmla="*/ 0 w 714"/>
                    <a:gd name="T57" fmla="*/ 0 h 1754"/>
                    <a:gd name="T58" fmla="*/ 0 w 714"/>
                    <a:gd name="T59" fmla="*/ 0 h 1754"/>
                    <a:gd name="T60" fmla="*/ 0 w 714"/>
                    <a:gd name="T61" fmla="*/ 0 h 1754"/>
                    <a:gd name="T62" fmla="*/ 0 w 714"/>
                    <a:gd name="T63" fmla="*/ 0 h 175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714" h="1754">
                      <a:moveTo>
                        <a:pt x="714" y="1048"/>
                      </a:moveTo>
                      <a:lnTo>
                        <a:pt x="707" y="1065"/>
                      </a:lnTo>
                      <a:lnTo>
                        <a:pt x="686" y="1112"/>
                      </a:lnTo>
                      <a:lnTo>
                        <a:pt x="671" y="1144"/>
                      </a:lnTo>
                      <a:lnTo>
                        <a:pt x="654" y="1183"/>
                      </a:lnTo>
                      <a:lnTo>
                        <a:pt x="633" y="1225"/>
                      </a:lnTo>
                      <a:lnTo>
                        <a:pt x="610" y="1270"/>
                      </a:lnTo>
                      <a:lnTo>
                        <a:pt x="585" y="1318"/>
                      </a:lnTo>
                      <a:lnTo>
                        <a:pt x="555" y="1367"/>
                      </a:lnTo>
                      <a:lnTo>
                        <a:pt x="525" y="1417"/>
                      </a:lnTo>
                      <a:lnTo>
                        <a:pt x="492" y="1468"/>
                      </a:lnTo>
                      <a:lnTo>
                        <a:pt x="475" y="1492"/>
                      </a:lnTo>
                      <a:lnTo>
                        <a:pt x="458" y="1517"/>
                      </a:lnTo>
                      <a:lnTo>
                        <a:pt x="439" y="1541"/>
                      </a:lnTo>
                      <a:lnTo>
                        <a:pt x="420" y="1565"/>
                      </a:lnTo>
                      <a:lnTo>
                        <a:pt x="401" y="1588"/>
                      </a:lnTo>
                      <a:lnTo>
                        <a:pt x="381" y="1610"/>
                      </a:lnTo>
                      <a:lnTo>
                        <a:pt x="361" y="1631"/>
                      </a:lnTo>
                      <a:lnTo>
                        <a:pt x="341" y="1651"/>
                      </a:lnTo>
                      <a:lnTo>
                        <a:pt x="319" y="1671"/>
                      </a:lnTo>
                      <a:lnTo>
                        <a:pt x="297" y="1688"/>
                      </a:lnTo>
                      <a:lnTo>
                        <a:pt x="274" y="1703"/>
                      </a:lnTo>
                      <a:lnTo>
                        <a:pt x="252" y="1716"/>
                      </a:lnTo>
                      <a:lnTo>
                        <a:pt x="230" y="1727"/>
                      </a:lnTo>
                      <a:lnTo>
                        <a:pt x="208" y="1735"/>
                      </a:lnTo>
                      <a:lnTo>
                        <a:pt x="185" y="1742"/>
                      </a:lnTo>
                      <a:lnTo>
                        <a:pt x="164" y="1747"/>
                      </a:lnTo>
                      <a:lnTo>
                        <a:pt x="142" y="1751"/>
                      </a:lnTo>
                      <a:lnTo>
                        <a:pt x="119" y="1753"/>
                      </a:lnTo>
                      <a:lnTo>
                        <a:pt x="98" y="1754"/>
                      </a:lnTo>
                      <a:lnTo>
                        <a:pt x="78" y="1753"/>
                      </a:lnTo>
                      <a:lnTo>
                        <a:pt x="57" y="1751"/>
                      </a:lnTo>
                      <a:lnTo>
                        <a:pt x="38" y="1748"/>
                      </a:lnTo>
                      <a:lnTo>
                        <a:pt x="18" y="1743"/>
                      </a:lnTo>
                      <a:lnTo>
                        <a:pt x="0" y="1738"/>
                      </a:lnTo>
                      <a:lnTo>
                        <a:pt x="155" y="16"/>
                      </a:lnTo>
                      <a:lnTo>
                        <a:pt x="161" y="14"/>
                      </a:lnTo>
                      <a:lnTo>
                        <a:pt x="168" y="12"/>
                      </a:lnTo>
                      <a:lnTo>
                        <a:pt x="175" y="10"/>
                      </a:lnTo>
                      <a:lnTo>
                        <a:pt x="182" y="9"/>
                      </a:lnTo>
                      <a:lnTo>
                        <a:pt x="190" y="7"/>
                      </a:lnTo>
                      <a:lnTo>
                        <a:pt x="197" y="6"/>
                      </a:lnTo>
                      <a:lnTo>
                        <a:pt x="205" y="4"/>
                      </a:lnTo>
                      <a:lnTo>
                        <a:pt x="213" y="3"/>
                      </a:lnTo>
                      <a:lnTo>
                        <a:pt x="236" y="1"/>
                      </a:lnTo>
                      <a:lnTo>
                        <a:pt x="259" y="0"/>
                      </a:lnTo>
                      <a:lnTo>
                        <a:pt x="283" y="0"/>
                      </a:lnTo>
                      <a:lnTo>
                        <a:pt x="305" y="2"/>
                      </a:lnTo>
                      <a:lnTo>
                        <a:pt x="327" y="4"/>
                      </a:lnTo>
                      <a:lnTo>
                        <a:pt x="348" y="8"/>
                      </a:lnTo>
                      <a:lnTo>
                        <a:pt x="369" y="13"/>
                      </a:lnTo>
                      <a:lnTo>
                        <a:pt x="390" y="19"/>
                      </a:lnTo>
                      <a:lnTo>
                        <a:pt x="410" y="26"/>
                      </a:lnTo>
                      <a:lnTo>
                        <a:pt x="431" y="34"/>
                      </a:lnTo>
                      <a:lnTo>
                        <a:pt x="450" y="42"/>
                      </a:lnTo>
                      <a:lnTo>
                        <a:pt x="469" y="51"/>
                      </a:lnTo>
                      <a:lnTo>
                        <a:pt x="504" y="70"/>
                      </a:lnTo>
                      <a:lnTo>
                        <a:pt x="536" y="90"/>
                      </a:lnTo>
                      <a:lnTo>
                        <a:pt x="567" y="111"/>
                      </a:lnTo>
                      <a:lnTo>
                        <a:pt x="594" y="131"/>
                      </a:lnTo>
                      <a:lnTo>
                        <a:pt x="617" y="150"/>
                      </a:lnTo>
                      <a:lnTo>
                        <a:pt x="636" y="167"/>
                      </a:lnTo>
                      <a:lnTo>
                        <a:pt x="663" y="193"/>
                      </a:lnTo>
                      <a:lnTo>
                        <a:pt x="673" y="203"/>
                      </a:lnTo>
                      <a:lnTo>
                        <a:pt x="714" y="1048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69" name="Freeform 344"/>
                <p:cNvSpPr>
                  <a:spLocks/>
                </p:cNvSpPr>
                <p:nvPr/>
              </p:nvSpPr>
              <p:spPr bwMode="auto">
                <a:xfrm>
                  <a:off x="1372" y="2898"/>
                  <a:ext cx="21" cy="123"/>
                </a:xfrm>
                <a:custGeom>
                  <a:avLst/>
                  <a:gdLst>
                    <a:gd name="T0" fmla="*/ 0 w 303"/>
                    <a:gd name="T1" fmla="*/ 0 h 1722"/>
                    <a:gd name="T2" fmla="*/ 0 w 303"/>
                    <a:gd name="T3" fmla="*/ 0 h 1722"/>
                    <a:gd name="T4" fmla="*/ 0 w 303"/>
                    <a:gd name="T5" fmla="*/ 0 h 1722"/>
                    <a:gd name="T6" fmla="*/ 0 w 303"/>
                    <a:gd name="T7" fmla="*/ 0 h 1722"/>
                    <a:gd name="T8" fmla="*/ 0 w 303"/>
                    <a:gd name="T9" fmla="*/ 0 h 1722"/>
                    <a:gd name="T10" fmla="*/ 0 w 303"/>
                    <a:gd name="T11" fmla="*/ 0 h 1722"/>
                    <a:gd name="T12" fmla="*/ 0 w 303"/>
                    <a:gd name="T13" fmla="*/ 0 h 1722"/>
                    <a:gd name="T14" fmla="*/ 0 w 303"/>
                    <a:gd name="T15" fmla="*/ 0 h 1722"/>
                    <a:gd name="T16" fmla="*/ 0 w 303"/>
                    <a:gd name="T17" fmla="*/ 0 h 1722"/>
                    <a:gd name="T18" fmla="*/ 0 w 303"/>
                    <a:gd name="T19" fmla="*/ 0 h 1722"/>
                    <a:gd name="T20" fmla="*/ 0 w 303"/>
                    <a:gd name="T21" fmla="*/ 0 h 1722"/>
                    <a:gd name="T22" fmla="*/ 0 w 303"/>
                    <a:gd name="T23" fmla="*/ 0 h 1722"/>
                    <a:gd name="T24" fmla="*/ 0 w 303"/>
                    <a:gd name="T25" fmla="*/ 0 h 1722"/>
                    <a:gd name="T26" fmla="*/ 0 w 303"/>
                    <a:gd name="T27" fmla="*/ 0 h 1722"/>
                    <a:gd name="T28" fmla="*/ 0 w 303"/>
                    <a:gd name="T29" fmla="*/ 0 h 1722"/>
                    <a:gd name="T30" fmla="*/ 0 w 303"/>
                    <a:gd name="T31" fmla="*/ 0 h 1722"/>
                    <a:gd name="T32" fmla="*/ 0 w 303"/>
                    <a:gd name="T33" fmla="*/ 0 h 1722"/>
                    <a:gd name="T34" fmla="*/ 0 w 303"/>
                    <a:gd name="T35" fmla="*/ 0 h 1722"/>
                    <a:gd name="T36" fmla="*/ 0 w 303"/>
                    <a:gd name="T37" fmla="*/ 0 h 1722"/>
                    <a:gd name="T38" fmla="*/ 0 w 303"/>
                    <a:gd name="T39" fmla="*/ 0 h 1722"/>
                    <a:gd name="T40" fmla="*/ 0 w 303"/>
                    <a:gd name="T41" fmla="*/ 0 h 1722"/>
                    <a:gd name="T42" fmla="*/ 0 w 303"/>
                    <a:gd name="T43" fmla="*/ 0 h 1722"/>
                    <a:gd name="T44" fmla="*/ 0 w 303"/>
                    <a:gd name="T45" fmla="*/ 0 h 1722"/>
                    <a:gd name="T46" fmla="*/ 0 w 303"/>
                    <a:gd name="T47" fmla="*/ 0 h 1722"/>
                    <a:gd name="T48" fmla="*/ 0 w 303"/>
                    <a:gd name="T49" fmla="*/ 0 h 1722"/>
                    <a:gd name="T50" fmla="*/ 0 w 303"/>
                    <a:gd name="T51" fmla="*/ 0 h 1722"/>
                    <a:gd name="T52" fmla="*/ 0 w 303"/>
                    <a:gd name="T53" fmla="*/ 0 h 1722"/>
                    <a:gd name="T54" fmla="*/ 0 w 303"/>
                    <a:gd name="T55" fmla="*/ 0 h 1722"/>
                    <a:gd name="T56" fmla="*/ 0 w 303"/>
                    <a:gd name="T57" fmla="*/ 0 h 1722"/>
                    <a:gd name="T58" fmla="*/ 0 w 303"/>
                    <a:gd name="T59" fmla="*/ 0 h 1722"/>
                    <a:gd name="T60" fmla="*/ 0 w 303"/>
                    <a:gd name="T61" fmla="*/ 0 h 1722"/>
                    <a:gd name="T62" fmla="*/ 0 w 303"/>
                    <a:gd name="T63" fmla="*/ 0 h 1722"/>
                    <a:gd name="T64" fmla="*/ 0 w 303"/>
                    <a:gd name="T65" fmla="*/ 0 h 1722"/>
                    <a:gd name="T66" fmla="*/ 0 w 303"/>
                    <a:gd name="T67" fmla="*/ 0 h 1722"/>
                    <a:gd name="T68" fmla="*/ 0 w 303"/>
                    <a:gd name="T69" fmla="*/ 0 h 1722"/>
                    <a:gd name="T70" fmla="*/ 0 w 303"/>
                    <a:gd name="T71" fmla="*/ 0 h 1722"/>
                    <a:gd name="T72" fmla="*/ 0 w 303"/>
                    <a:gd name="T73" fmla="*/ 0 h 1722"/>
                    <a:gd name="T74" fmla="*/ 0 w 303"/>
                    <a:gd name="T75" fmla="*/ 0 h 1722"/>
                    <a:gd name="T76" fmla="*/ 0 w 303"/>
                    <a:gd name="T77" fmla="*/ 0 h 1722"/>
                    <a:gd name="T78" fmla="*/ 0 w 303"/>
                    <a:gd name="T79" fmla="*/ 0 h 1722"/>
                    <a:gd name="T80" fmla="*/ 0 w 303"/>
                    <a:gd name="T81" fmla="*/ 0 h 1722"/>
                    <a:gd name="T82" fmla="*/ 0 w 303"/>
                    <a:gd name="T83" fmla="*/ 0 h 1722"/>
                    <a:gd name="T84" fmla="*/ 0 w 303"/>
                    <a:gd name="T85" fmla="*/ 0 h 1722"/>
                    <a:gd name="T86" fmla="*/ 0 w 303"/>
                    <a:gd name="T87" fmla="*/ 0 h 1722"/>
                    <a:gd name="T88" fmla="*/ 0 w 303"/>
                    <a:gd name="T89" fmla="*/ 0 h 1722"/>
                    <a:gd name="T90" fmla="*/ 0 w 303"/>
                    <a:gd name="T91" fmla="*/ 0 h 1722"/>
                    <a:gd name="T92" fmla="*/ 0 w 303"/>
                    <a:gd name="T93" fmla="*/ 0 h 1722"/>
                    <a:gd name="T94" fmla="*/ 0 w 303"/>
                    <a:gd name="T95" fmla="*/ 0 h 172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303" h="1722">
                      <a:moveTo>
                        <a:pt x="148" y="1722"/>
                      </a:moveTo>
                      <a:lnTo>
                        <a:pt x="131" y="1717"/>
                      </a:lnTo>
                      <a:lnTo>
                        <a:pt x="115" y="1710"/>
                      </a:lnTo>
                      <a:lnTo>
                        <a:pt x="100" y="1703"/>
                      </a:lnTo>
                      <a:lnTo>
                        <a:pt x="86" y="1696"/>
                      </a:lnTo>
                      <a:lnTo>
                        <a:pt x="73" y="1688"/>
                      </a:lnTo>
                      <a:lnTo>
                        <a:pt x="61" y="1679"/>
                      </a:lnTo>
                      <a:lnTo>
                        <a:pt x="49" y="1670"/>
                      </a:lnTo>
                      <a:lnTo>
                        <a:pt x="39" y="1661"/>
                      </a:lnTo>
                      <a:lnTo>
                        <a:pt x="30" y="1652"/>
                      </a:lnTo>
                      <a:lnTo>
                        <a:pt x="22" y="1643"/>
                      </a:lnTo>
                      <a:lnTo>
                        <a:pt x="15" y="1634"/>
                      </a:lnTo>
                      <a:lnTo>
                        <a:pt x="10" y="1625"/>
                      </a:lnTo>
                      <a:lnTo>
                        <a:pt x="4" y="1617"/>
                      </a:lnTo>
                      <a:lnTo>
                        <a:pt x="1" y="1608"/>
                      </a:lnTo>
                      <a:lnTo>
                        <a:pt x="0" y="1600"/>
                      </a:lnTo>
                      <a:lnTo>
                        <a:pt x="0" y="1592"/>
                      </a:lnTo>
                      <a:lnTo>
                        <a:pt x="4" y="1537"/>
                      </a:lnTo>
                      <a:lnTo>
                        <a:pt x="14" y="1446"/>
                      </a:lnTo>
                      <a:lnTo>
                        <a:pt x="24" y="1325"/>
                      </a:lnTo>
                      <a:lnTo>
                        <a:pt x="37" y="1182"/>
                      </a:lnTo>
                      <a:lnTo>
                        <a:pt x="51" y="1026"/>
                      </a:lnTo>
                      <a:lnTo>
                        <a:pt x="66" y="864"/>
                      </a:lnTo>
                      <a:lnTo>
                        <a:pt x="80" y="705"/>
                      </a:lnTo>
                      <a:lnTo>
                        <a:pt x="93" y="557"/>
                      </a:lnTo>
                      <a:lnTo>
                        <a:pt x="103" y="437"/>
                      </a:lnTo>
                      <a:lnTo>
                        <a:pt x="112" y="334"/>
                      </a:lnTo>
                      <a:lnTo>
                        <a:pt x="117" y="287"/>
                      </a:lnTo>
                      <a:lnTo>
                        <a:pt x="123" y="245"/>
                      </a:lnTo>
                      <a:lnTo>
                        <a:pt x="130" y="206"/>
                      </a:lnTo>
                      <a:lnTo>
                        <a:pt x="138" y="170"/>
                      </a:lnTo>
                      <a:lnTo>
                        <a:pt x="143" y="154"/>
                      </a:lnTo>
                      <a:lnTo>
                        <a:pt x="150" y="138"/>
                      </a:lnTo>
                      <a:lnTo>
                        <a:pt x="156" y="123"/>
                      </a:lnTo>
                      <a:lnTo>
                        <a:pt x="162" y="110"/>
                      </a:lnTo>
                      <a:lnTo>
                        <a:pt x="169" y="96"/>
                      </a:lnTo>
                      <a:lnTo>
                        <a:pt x="177" y="84"/>
                      </a:lnTo>
                      <a:lnTo>
                        <a:pt x="186" y="72"/>
                      </a:lnTo>
                      <a:lnTo>
                        <a:pt x="195" y="62"/>
                      </a:lnTo>
                      <a:lnTo>
                        <a:pt x="205" y="51"/>
                      </a:lnTo>
                      <a:lnTo>
                        <a:pt x="216" y="41"/>
                      </a:lnTo>
                      <a:lnTo>
                        <a:pt x="228" y="33"/>
                      </a:lnTo>
                      <a:lnTo>
                        <a:pt x="240" y="25"/>
                      </a:lnTo>
                      <a:lnTo>
                        <a:pt x="254" y="17"/>
                      </a:lnTo>
                      <a:lnTo>
                        <a:pt x="269" y="11"/>
                      </a:lnTo>
                      <a:lnTo>
                        <a:pt x="285" y="5"/>
                      </a:lnTo>
                      <a:lnTo>
                        <a:pt x="303" y="0"/>
                      </a:lnTo>
                      <a:lnTo>
                        <a:pt x="148" y="1722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0" name="Freeform 345"/>
                <p:cNvSpPr>
                  <a:spLocks/>
                </p:cNvSpPr>
                <p:nvPr/>
              </p:nvSpPr>
              <p:spPr bwMode="auto">
                <a:xfrm>
                  <a:off x="1543" y="2652"/>
                  <a:ext cx="144" cy="154"/>
                </a:xfrm>
                <a:custGeom>
                  <a:avLst/>
                  <a:gdLst>
                    <a:gd name="T0" fmla="*/ 0 w 2019"/>
                    <a:gd name="T1" fmla="*/ 0 h 2153"/>
                    <a:gd name="T2" fmla="*/ 0 w 2019"/>
                    <a:gd name="T3" fmla="*/ 0 h 2153"/>
                    <a:gd name="T4" fmla="*/ 0 w 2019"/>
                    <a:gd name="T5" fmla="*/ 0 h 2153"/>
                    <a:gd name="T6" fmla="*/ 0 w 2019"/>
                    <a:gd name="T7" fmla="*/ 0 h 2153"/>
                    <a:gd name="T8" fmla="*/ 0 w 2019"/>
                    <a:gd name="T9" fmla="*/ 0 h 2153"/>
                    <a:gd name="T10" fmla="*/ 0 w 2019"/>
                    <a:gd name="T11" fmla="*/ 0 h 2153"/>
                    <a:gd name="T12" fmla="*/ 0 w 2019"/>
                    <a:gd name="T13" fmla="*/ 0 h 2153"/>
                    <a:gd name="T14" fmla="*/ 0 w 2019"/>
                    <a:gd name="T15" fmla="*/ 0 h 2153"/>
                    <a:gd name="T16" fmla="*/ 0 w 2019"/>
                    <a:gd name="T17" fmla="*/ 0 h 2153"/>
                    <a:gd name="T18" fmla="*/ 0 w 2019"/>
                    <a:gd name="T19" fmla="*/ 0 h 2153"/>
                    <a:gd name="T20" fmla="*/ 0 w 2019"/>
                    <a:gd name="T21" fmla="*/ 0 h 2153"/>
                    <a:gd name="T22" fmla="*/ 0 w 2019"/>
                    <a:gd name="T23" fmla="*/ 0 h 2153"/>
                    <a:gd name="T24" fmla="*/ 0 w 2019"/>
                    <a:gd name="T25" fmla="*/ 0 h 2153"/>
                    <a:gd name="T26" fmla="*/ 0 w 2019"/>
                    <a:gd name="T27" fmla="*/ 0 h 2153"/>
                    <a:gd name="T28" fmla="*/ 0 w 2019"/>
                    <a:gd name="T29" fmla="*/ 0 h 2153"/>
                    <a:gd name="T30" fmla="*/ 0 w 2019"/>
                    <a:gd name="T31" fmla="*/ 0 h 2153"/>
                    <a:gd name="T32" fmla="*/ 0 w 2019"/>
                    <a:gd name="T33" fmla="*/ 0 h 2153"/>
                    <a:gd name="T34" fmla="*/ 0 w 2019"/>
                    <a:gd name="T35" fmla="*/ 0 h 2153"/>
                    <a:gd name="T36" fmla="*/ 0 w 2019"/>
                    <a:gd name="T37" fmla="*/ 0 h 2153"/>
                    <a:gd name="T38" fmla="*/ 0 w 2019"/>
                    <a:gd name="T39" fmla="*/ 0 h 2153"/>
                    <a:gd name="T40" fmla="*/ 0 w 2019"/>
                    <a:gd name="T41" fmla="*/ 0 h 2153"/>
                    <a:gd name="T42" fmla="*/ 0 w 2019"/>
                    <a:gd name="T43" fmla="*/ 0 h 2153"/>
                    <a:gd name="T44" fmla="*/ 0 w 2019"/>
                    <a:gd name="T45" fmla="*/ 0 h 2153"/>
                    <a:gd name="T46" fmla="*/ 0 w 2019"/>
                    <a:gd name="T47" fmla="*/ 0 h 2153"/>
                    <a:gd name="T48" fmla="*/ 0 w 2019"/>
                    <a:gd name="T49" fmla="*/ 0 h 2153"/>
                    <a:gd name="T50" fmla="*/ 0 w 2019"/>
                    <a:gd name="T51" fmla="*/ 0 h 2153"/>
                    <a:gd name="T52" fmla="*/ 0 w 2019"/>
                    <a:gd name="T53" fmla="*/ 0 h 2153"/>
                    <a:gd name="T54" fmla="*/ 0 w 2019"/>
                    <a:gd name="T55" fmla="*/ 0 h 2153"/>
                    <a:gd name="T56" fmla="*/ 0 w 2019"/>
                    <a:gd name="T57" fmla="*/ 0 h 2153"/>
                    <a:gd name="T58" fmla="*/ 0 w 2019"/>
                    <a:gd name="T59" fmla="*/ 0 h 2153"/>
                    <a:gd name="T60" fmla="*/ 0 w 2019"/>
                    <a:gd name="T61" fmla="*/ 0 h 2153"/>
                    <a:gd name="T62" fmla="*/ 0 w 2019"/>
                    <a:gd name="T63" fmla="*/ 0 h 2153"/>
                    <a:gd name="T64" fmla="*/ 0 w 2019"/>
                    <a:gd name="T65" fmla="*/ 0 h 2153"/>
                    <a:gd name="T66" fmla="*/ 0 w 2019"/>
                    <a:gd name="T67" fmla="*/ 0 h 2153"/>
                    <a:gd name="T68" fmla="*/ 0 w 2019"/>
                    <a:gd name="T69" fmla="*/ 0 h 2153"/>
                    <a:gd name="T70" fmla="*/ 0 w 2019"/>
                    <a:gd name="T71" fmla="*/ 0 h 2153"/>
                    <a:gd name="T72" fmla="*/ 0 w 2019"/>
                    <a:gd name="T73" fmla="*/ 0 h 2153"/>
                    <a:gd name="T74" fmla="*/ 0 w 2019"/>
                    <a:gd name="T75" fmla="*/ 0 h 2153"/>
                    <a:gd name="T76" fmla="*/ 0 w 2019"/>
                    <a:gd name="T77" fmla="*/ 0 h 2153"/>
                    <a:gd name="T78" fmla="*/ 0 w 2019"/>
                    <a:gd name="T79" fmla="*/ 0 h 2153"/>
                    <a:gd name="T80" fmla="*/ 0 w 2019"/>
                    <a:gd name="T81" fmla="*/ 0 h 2153"/>
                    <a:gd name="T82" fmla="*/ 0 w 2019"/>
                    <a:gd name="T83" fmla="*/ 0 h 2153"/>
                    <a:gd name="T84" fmla="*/ 0 w 2019"/>
                    <a:gd name="T85" fmla="*/ 0 h 215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019" h="2153">
                      <a:moveTo>
                        <a:pt x="532" y="0"/>
                      </a:moveTo>
                      <a:lnTo>
                        <a:pt x="560" y="33"/>
                      </a:lnTo>
                      <a:lnTo>
                        <a:pt x="635" y="119"/>
                      </a:lnTo>
                      <a:lnTo>
                        <a:pt x="744" y="244"/>
                      </a:lnTo>
                      <a:lnTo>
                        <a:pt x="874" y="391"/>
                      </a:lnTo>
                      <a:lnTo>
                        <a:pt x="941" y="467"/>
                      </a:lnTo>
                      <a:lnTo>
                        <a:pt x="1010" y="543"/>
                      </a:lnTo>
                      <a:lnTo>
                        <a:pt x="1077" y="616"/>
                      </a:lnTo>
                      <a:lnTo>
                        <a:pt x="1141" y="684"/>
                      </a:lnTo>
                      <a:lnTo>
                        <a:pt x="1200" y="744"/>
                      </a:lnTo>
                      <a:lnTo>
                        <a:pt x="1252" y="796"/>
                      </a:lnTo>
                      <a:lnTo>
                        <a:pt x="1275" y="819"/>
                      </a:lnTo>
                      <a:lnTo>
                        <a:pt x="1297" y="838"/>
                      </a:lnTo>
                      <a:lnTo>
                        <a:pt x="1315" y="853"/>
                      </a:lnTo>
                      <a:lnTo>
                        <a:pt x="1331" y="865"/>
                      </a:lnTo>
                      <a:lnTo>
                        <a:pt x="1364" y="888"/>
                      </a:lnTo>
                      <a:lnTo>
                        <a:pt x="1405" y="915"/>
                      </a:lnTo>
                      <a:lnTo>
                        <a:pt x="1452" y="946"/>
                      </a:lnTo>
                      <a:lnTo>
                        <a:pt x="1504" y="978"/>
                      </a:lnTo>
                      <a:lnTo>
                        <a:pt x="1617" y="1047"/>
                      </a:lnTo>
                      <a:lnTo>
                        <a:pt x="1733" y="1118"/>
                      </a:lnTo>
                      <a:lnTo>
                        <a:pt x="1842" y="1183"/>
                      </a:lnTo>
                      <a:lnTo>
                        <a:pt x="1933" y="1237"/>
                      </a:lnTo>
                      <a:lnTo>
                        <a:pt x="1996" y="1274"/>
                      </a:lnTo>
                      <a:lnTo>
                        <a:pt x="2019" y="1287"/>
                      </a:lnTo>
                      <a:lnTo>
                        <a:pt x="1841" y="2153"/>
                      </a:lnTo>
                      <a:lnTo>
                        <a:pt x="1819" y="2143"/>
                      </a:lnTo>
                      <a:lnTo>
                        <a:pt x="1761" y="2119"/>
                      </a:lnTo>
                      <a:lnTo>
                        <a:pt x="1674" y="2081"/>
                      </a:lnTo>
                      <a:lnTo>
                        <a:pt x="1567" y="2034"/>
                      </a:lnTo>
                      <a:lnTo>
                        <a:pt x="1508" y="2006"/>
                      </a:lnTo>
                      <a:lnTo>
                        <a:pt x="1448" y="1978"/>
                      </a:lnTo>
                      <a:lnTo>
                        <a:pt x="1387" y="1949"/>
                      </a:lnTo>
                      <a:lnTo>
                        <a:pt x="1327" y="1919"/>
                      </a:lnTo>
                      <a:lnTo>
                        <a:pt x="1267" y="1888"/>
                      </a:lnTo>
                      <a:lnTo>
                        <a:pt x="1211" y="1857"/>
                      </a:lnTo>
                      <a:lnTo>
                        <a:pt x="1158" y="1827"/>
                      </a:lnTo>
                      <a:lnTo>
                        <a:pt x="1109" y="1798"/>
                      </a:lnTo>
                      <a:lnTo>
                        <a:pt x="1085" y="1782"/>
                      </a:lnTo>
                      <a:lnTo>
                        <a:pt x="1060" y="1764"/>
                      </a:lnTo>
                      <a:lnTo>
                        <a:pt x="1034" y="1742"/>
                      </a:lnTo>
                      <a:lnTo>
                        <a:pt x="1006" y="1719"/>
                      </a:lnTo>
                      <a:lnTo>
                        <a:pt x="976" y="1694"/>
                      </a:lnTo>
                      <a:lnTo>
                        <a:pt x="946" y="1667"/>
                      </a:lnTo>
                      <a:lnTo>
                        <a:pt x="915" y="1639"/>
                      </a:lnTo>
                      <a:lnTo>
                        <a:pt x="883" y="1607"/>
                      </a:lnTo>
                      <a:lnTo>
                        <a:pt x="817" y="1543"/>
                      </a:lnTo>
                      <a:lnTo>
                        <a:pt x="751" y="1474"/>
                      </a:lnTo>
                      <a:lnTo>
                        <a:pt x="682" y="1402"/>
                      </a:lnTo>
                      <a:lnTo>
                        <a:pt x="616" y="1328"/>
                      </a:lnTo>
                      <a:lnTo>
                        <a:pt x="549" y="1255"/>
                      </a:lnTo>
                      <a:lnTo>
                        <a:pt x="487" y="1182"/>
                      </a:lnTo>
                      <a:lnTo>
                        <a:pt x="427" y="1112"/>
                      </a:lnTo>
                      <a:lnTo>
                        <a:pt x="373" y="1045"/>
                      </a:lnTo>
                      <a:lnTo>
                        <a:pt x="324" y="984"/>
                      </a:lnTo>
                      <a:lnTo>
                        <a:pt x="281" y="928"/>
                      </a:lnTo>
                      <a:lnTo>
                        <a:pt x="247" y="881"/>
                      </a:lnTo>
                      <a:lnTo>
                        <a:pt x="222" y="843"/>
                      </a:lnTo>
                      <a:lnTo>
                        <a:pt x="197" y="806"/>
                      </a:lnTo>
                      <a:lnTo>
                        <a:pt x="167" y="760"/>
                      </a:lnTo>
                      <a:lnTo>
                        <a:pt x="133" y="709"/>
                      </a:lnTo>
                      <a:lnTo>
                        <a:pt x="98" y="652"/>
                      </a:lnTo>
                      <a:lnTo>
                        <a:pt x="82" y="622"/>
                      </a:lnTo>
                      <a:lnTo>
                        <a:pt x="66" y="592"/>
                      </a:lnTo>
                      <a:lnTo>
                        <a:pt x="51" y="560"/>
                      </a:lnTo>
                      <a:lnTo>
                        <a:pt x="38" y="527"/>
                      </a:lnTo>
                      <a:lnTo>
                        <a:pt x="26" y="495"/>
                      </a:lnTo>
                      <a:lnTo>
                        <a:pt x="16" y="463"/>
                      </a:lnTo>
                      <a:lnTo>
                        <a:pt x="8" y="430"/>
                      </a:lnTo>
                      <a:lnTo>
                        <a:pt x="2" y="396"/>
                      </a:lnTo>
                      <a:lnTo>
                        <a:pt x="0" y="364"/>
                      </a:lnTo>
                      <a:lnTo>
                        <a:pt x="1" y="332"/>
                      </a:lnTo>
                      <a:lnTo>
                        <a:pt x="7" y="300"/>
                      </a:lnTo>
                      <a:lnTo>
                        <a:pt x="15" y="269"/>
                      </a:lnTo>
                      <a:lnTo>
                        <a:pt x="28" y="238"/>
                      </a:lnTo>
                      <a:lnTo>
                        <a:pt x="45" y="209"/>
                      </a:lnTo>
                      <a:lnTo>
                        <a:pt x="67" y="181"/>
                      </a:lnTo>
                      <a:lnTo>
                        <a:pt x="94" y="154"/>
                      </a:lnTo>
                      <a:lnTo>
                        <a:pt x="126" y="128"/>
                      </a:lnTo>
                      <a:lnTo>
                        <a:pt x="165" y="104"/>
                      </a:lnTo>
                      <a:lnTo>
                        <a:pt x="209" y="81"/>
                      </a:lnTo>
                      <a:lnTo>
                        <a:pt x="259" y="61"/>
                      </a:lnTo>
                      <a:lnTo>
                        <a:pt x="317" y="42"/>
                      </a:lnTo>
                      <a:lnTo>
                        <a:pt x="381" y="26"/>
                      </a:lnTo>
                      <a:lnTo>
                        <a:pt x="453" y="12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1" name="Freeform 346"/>
                <p:cNvSpPr>
                  <a:spLocks/>
                </p:cNvSpPr>
                <p:nvPr/>
              </p:nvSpPr>
              <p:spPr bwMode="auto">
                <a:xfrm>
                  <a:off x="1466" y="2648"/>
                  <a:ext cx="169" cy="214"/>
                </a:xfrm>
                <a:custGeom>
                  <a:avLst/>
                  <a:gdLst>
                    <a:gd name="T0" fmla="*/ 0 w 2374"/>
                    <a:gd name="T1" fmla="*/ 0 h 2993"/>
                    <a:gd name="T2" fmla="*/ 0 w 2374"/>
                    <a:gd name="T3" fmla="*/ 0 h 2993"/>
                    <a:gd name="T4" fmla="*/ 0 w 2374"/>
                    <a:gd name="T5" fmla="*/ 0 h 2993"/>
                    <a:gd name="T6" fmla="*/ 0 w 2374"/>
                    <a:gd name="T7" fmla="*/ 0 h 2993"/>
                    <a:gd name="T8" fmla="*/ 0 w 2374"/>
                    <a:gd name="T9" fmla="*/ 0 h 2993"/>
                    <a:gd name="T10" fmla="*/ 0 w 2374"/>
                    <a:gd name="T11" fmla="*/ 0 h 2993"/>
                    <a:gd name="T12" fmla="*/ 0 w 2374"/>
                    <a:gd name="T13" fmla="*/ 0 h 2993"/>
                    <a:gd name="T14" fmla="*/ 0 w 2374"/>
                    <a:gd name="T15" fmla="*/ 0 h 2993"/>
                    <a:gd name="T16" fmla="*/ 0 w 2374"/>
                    <a:gd name="T17" fmla="*/ 0 h 2993"/>
                    <a:gd name="T18" fmla="*/ 0 w 2374"/>
                    <a:gd name="T19" fmla="*/ 0 h 2993"/>
                    <a:gd name="T20" fmla="*/ 0 w 2374"/>
                    <a:gd name="T21" fmla="*/ 0 h 2993"/>
                    <a:gd name="T22" fmla="*/ 0 w 2374"/>
                    <a:gd name="T23" fmla="*/ 0 h 2993"/>
                    <a:gd name="T24" fmla="*/ 0 w 2374"/>
                    <a:gd name="T25" fmla="*/ 0 h 2993"/>
                    <a:gd name="T26" fmla="*/ 0 w 2374"/>
                    <a:gd name="T27" fmla="*/ 0 h 2993"/>
                    <a:gd name="T28" fmla="*/ 0 w 2374"/>
                    <a:gd name="T29" fmla="*/ 0 h 2993"/>
                    <a:gd name="T30" fmla="*/ 0 w 2374"/>
                    <a:gd name="T31" fmla="*/ 0 h 2993"/>
                    <a:gd name="T32" fmla="*/ 0 w 2374"/>
                    <a:gd name="T33" fmla="*/ 0 h 2993"/>
                    <a:gd name="T34" fmla="*/ 0 w 2374"/>
                    <a:gd name="T35" fmla="*/ 0 h 2993"/>
                    <a:gd name="T36" fmla="*/ 0 w 2374"/>
                    <a:gd name="T37" fmla="*/ 0 h 2993"/>
                    <a:gd name="T38" fmla="*/ 0 w 2374"/>
                    <a:gd name="T39" fmla="*/ 0 h 2993"/>
                    <a:gd name="T40" fmla="*/ 0 w 2374"/>
                    <a:gd name="T41" fmla="*/ 0 h 2993"/>
                    <a:gd name="T42" fmla="*/ 0 w 2374"/>
                    <a:gd name="T43" fmla="*/ 0 h 2993"/>
                    <a:gd name="T44" fmla="*/ 0 w 2374"/>
                    <a:gd name="T45" fmla="*/ 0 h 2993"/>
                    <a:gd name="T46" fmla="*/ 0 w 2374"/>
                    <a:gd name="T47" fmla="*/ 0 h 2993"/>
                    <a:gd name="T48" fmla="*/ 0 w 2374"/>
                    <a:gd name="T49" fmla="*/ 0 h 2993"/>
                    <a:gd name="T50" fmla="*/ 0 w 2374"/>
                    <a:gd name="T51" fmla="*/ 0 h 2993"/>
                    <a:gd name="T52" fmla="*/ 0 w 2374"/>
                    <a:gd name="T53" fmla="*/ 0 h 2993"/>
                    <a:gd name="T54" fmla="*/ 0 w 2374"/>
                    <a:gd name="T55" fmla="*/ 0 h 2993"/>
                    <a:gd name="T56" fmla="*/ 0 w 2374"/>
                    <a:gd name="T57" fmla="*/ 0 h 2993"/>
                    <a:gd name="T58" fmla="*/ 0 w 2374"/>
                    <a:gd name="T59" fmla="*/ 0 h 2993"/>
                    <a:gd name="T60" fmla="*/ 0 w 2374"/>
                    <a:gd name="T61" fmla="*/ 0 h 2993"/>
                    <a:gd name="T62" fmla="*/ 0 w 2374"/>
                    <a:gd name="T63" fmla="*/ 0 h 2993"/>
                    <a:gd name="T64" fmla="*/ 0 w 2374"/>
                    <a:gd name="T65" fmla="*/ 0 h 2993"/>
                    <a:gd name="T66" fmla="*/ 0 w 2374"/>
                    <a:gd name="T67" fmla="*/ 0 h 2993"/>
                    <a:gd name="T68" fmla="*/ 0 w 2374"/>
                    <a:gd name="T69" fmla="*/ 0 h 2993"/>
                    <a:gd name="T70" fmla="*/ 0 w 2374"/>
                    <a:gd name="T71" fmla="*/ 0 h 2993"/>
                    <a:gd name="T72" fmla="*/ 0 w 2374"/>
                    <a:gd name="T73" fmla="*/ 0 h 2993"/>
                    <a:gd name="T74" fmla="*/ 0 w 2374"/>
                    <a:gd name="T75" fmla="*/ 0 h 2993"/>
                    <a:gd name="T76" fmla="*/ 0 w 2374"/>
                    <a:gd name="T77" fmla="*/ 0 h 299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374" h="2993">
                      <a:moveTo>
                        <a:pt x="1088" y="0"/>
                      </a:moveTo>
                      <a:lnTo>
                        <a:pt x="865" y="19"/>
                      </a:lnTo>
                      <a:lnTo>
                        <a:pt x="857" y="29"/>
                      </a:lnTo>
                      <a:lnTo>
                        <a:pt x="834" y="60"/>
                      </a:lnTo>
                      <a:lnTo>
                        <a:pt x="818" y="84"/>
                      </a:lnTo>
                      <a:lnTo>
                        <a:pt x="797" y="113"/>
                      </a:lnTo>
                      <a:lnTo>
                        <a:pt x="774" y="149"/>
                      </a:lnTo>
                      <a:lnTo>
                        <a:pt x="749" y="192"/>
                      </a:lnTo>
                      <a:lnTo>
                        <a:pt x="720" y="241"/>
                      </a:lnTo>
                      <a:lnTo>
                        <a:pt x="690" y="297"/>
                      </a:lnTo>
                      <a:lnTo>
                        <a:pt x="656" y="361"/>
                      </a:lnTo>
                      <a:lnTo>
                        <a:pt x="622" y="431"/>
                      </a:lnTo>
                      <a:lnTo>
                        <a:pt x="585" y="511"/>
                      </a:lnTo>
                      <a:lnTo>
                        <a:pt x="547" y="598"/>
                      </a:lnTo>
                      <a:lnTo>
                        <a:pt x="506" y="692"/>
                      </a:lnTo>
                      <a:lnTo>
                        <a:pt x="466" y="796"/>
                      </a:lnTo>
                      <a:lnTo>
                        <a:pt x="445" y="853"/>
                      </a:lnTo>
                      <a:lnTo>
                        <a:pt x="424" y="916"/>
                      </a:lnTo>
                      <a:lnTo>
                        <a:pt x="403" y="984"/>
                      </a:lnTo>
                      <a:lnTo>
                        <a:pt x="382" y="1057"/>
                      </a:lnTo>
                      <a:lnTo>
                        <a:pt x="361" y="1133"/>
                      </a:lnTo>
                      <a:lnTo>
                        <a:pt x="340" y="1213"/>
                      </a:lnTo>
                      <a:lnTo>
                        <a:pt x="320" y="1297"/>
                      </a:lnTo>
                      <a:lnTo>
                        <a:pt x="300" y="1383"/>
                      </a:lnTo>
                      <a:lnTo>
                        <a:pt x="279" y="1471"/>
                      </a:lnTo>
                      <a:lnTo>
                        <a:pt x="260" y="1562"/>
                      </a:lnTo>
                      <a:lnTo>
                        <a:pt x="239" y="1653"/>
                      </a:lnTo>
                      <a:lnTo>
                        <a:pt x="221" y="1745"/>
                      </a:lnTo>
                      <a:lnTo>
                        <a:pt x="184" y="1929"/>
                      </a:lnTo>
                      <a:lnTo>
                        <a:pt x="150" y="2111"/>
                      </a:lnTo>
                      <a:lnTo>
                        <a:pt x="118" y="2286"/>
                      </a:lnTo>
                      <a:lnTo>
                        <a:pt x="88" y="2450"/>
                      </a:lnTo>
                      <a:lnTo>
                        <a:pt x="63" y="2600"/>
                      </a:lnTo>
                      <a:lnTo>
                        <a:pt x="41" y="2731"/>
                      </a:lnTo>
                      <a:lnTo>
                        <a:pt x="11" y="2923"/>
                      </a:lnTo>
                      <a:lnTo>
                        <a:pt x="0" y="2993"/>
                      </a:lnTo>
                      <a:lnTo>
                        <a:pt x="2374" y="2993"/>
                      </a:lnTo>
                      <a:lnTo>
                        <a:pt x="2022" y="1054"/>
                      </a:ln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2" name="Freeform 347"/>
                <p:cNvSpPr>
                  <a:spLocks/>
                </p:cNvSpPr>
                <p:nvPr/>
              </p:nvSpPr>
              <p:spPr bwMode="auto">
                <a:xfrm>
                  <a:off x="1405" y="2649"/>
                  <a:ext cx="149" cy="152"/>
                </a:xfrm>
                <a:custGeom>
                  <a:avLst/>
                  <a:gdLst>
                    <a:gd name="T0" fmla="*/ 0 w 2086"/>
                    <a:gd name="T1" fmla="*/ 0 h 2132"/>
                    <a:gd name="T2" fmla="*/ 0 w 2086"/>
                    <a:gd name="T3" fmla="*/ 0 h 2132"/>
                    <a:gd name="T4" fmla="*/ 0 w 2086"/>
                    <a:gd name="T5" fmla="*/ 0 h 2132"/>
                    <a:gd name="T6" fmla="*/ 0 w 2086"/>
                    <a:gd name="T7" fmla="*/ 0 h 2132"/>
                    <a:gd name="T8" fmla="*/ 0 w 2086"/>
                    <a:gd name="T9" fmla="*/ 0 h 2132"/>
                    <a:gd name="T10" fmla="*/ 0 w 2086"/>
                    <a:gd name="T11" fmla="*/ 0 h 2132"/>
                    <a:gd name="T12" fmla="*/ 0 w 2086"/>
                    <a:gd name="T13" fmla="*/ 0 h 2132"/>
                    <a:gd name="T14" fmla="*/ 0 w 2086"/>
                    <a:gd name="T15" fmla="*/ 0 h 2132"/>
                    <a:gd name="T16" fmla="*/ 0 w 2086"/>
                    <a:gd name="T17" fmla="*/ 0 h 2132"/>
                    <a:gd name="T18" fmla="*/ 0 w 2086"/>
                    <a:gd name="T19" fmla="*/ 0 h 2132"/>
                    <a:gd name="T20" fmla="*/ 0 w 2086"/>
                    <a:gd name="T21" fmla="*/ 0 h 2132"/>
                    <a:gd name="T22" fmla="*/ 0 w 2086"/>
                    <a:gd name="T23" fmla="*/ 0 h 2132"/>
                    <a:gd name="T24" fmla="*/ 0 w 2086"/>
                    <a:gd name="T25" fmla="*/ 0 h 2132"/>
                    <a:gd name="T26" fmla="*/ 0 w 2086"/>
                    <a:gd name="T27" fmla="*/ 0 h 2132"/>
                    <a:gd name="T28" fmla="*/ 0 w 2086"/>
                    <a:gd name="T29" fmla="*/ 0 h 2132"/>
                    <a:gd name="T30" fmla="*/ 0 w 2086"/>
                    <a:gd name="T31" fmla="*/ 0 h 2132"/>
                    <a:gd name="T32" fmla="*/ 0 w 2086"/>
                    <a:gd name="T33" fmla="*/ 0 h 2132"/>
                    <a:gd name="T34" fmla="*/ 0 w 2086"/>
                    <a:gd name="T35" fmla="*/ 0 h 2132"/>
                    <a:gd name="T36" fmla="*/ 0 w 2086"/>
                    <a:gd name="T37" fmla="*/ 0 h 2132"/>
                    <a:gd name="T38" fmla="*/ 0 w 2086"/>
                    <a:gd name="T39" fmla="*/ 0 h 2132"/>
                    <a:gd name="T40" fmla="*/ 0 w 2086"/>
                    <a:gd name="T41" fmla="*/ 0 h 2132"/>
                    <a:gd name="T42" fmla="*/ 0 w 2086"/>
                    <a:gd name="T43" fmla="*/ 0 h 2132"/>
                    <a:gd name="T44" fmla="*/ 0 w 2086"/>
                    <a:gd name="T45" fmla="*/ 0 h 2132"/>
                    <a:gd name="T46" fmla="*/ 0 w 2086"/>
                    <a:gd name="T47" fmla="*/ 0 h 2132"/>
                    <a:gd name="T48" fmla="*/ 0 w 2086"/>
                    <a:gd name="T49" fmla="*/ 0 h 2132"/>
                    <a:gd name="T50" fmla="*/ 0 w 2086"/>
                    <a:gd name="T51" fmla="*/ 0 h 2132"/>
                    <a:gd name="T52" fmla="*/ 0 w 2086"/>
                    <a:gd name="T53" fmla="*/ 0 h 2132"/>
                    <a:gd name="T54" fmla="*/ 0 w 2086"/>
                    <a:gd name="T55" fmla="*/ 0 h 2132"/>
                    <a:gd name="T56" fmla="*/ 0 w 2086"/>
                    <a:gd name="T57" fmla="*/ 0 h 2132"/>
                    <a:gd name="T58" fmla="*/ 0 w 2086"/>
                    <a:gd name="T59" fmla="*/ 0 h 2132"/>
                    <a:gd name="T60" fmla="*/ 0 w 2086"/>
                    <a:gd name="T61" fmla="*/ 0 h 2132"/>
                    <a:gd name="T62" fmla="*/ 0 w 2086"/>
                    <a:gd name="T63" fmla="*/ 0 h 2132"/>
                    <a:gd name="T64" fmla="*/ 0 w 2086"/>
                    <a:gd name="T65" fmla="*/ 0 h 2132"/>
                    <a:gd name="T66" fmla="*/ 0 w 2086"/>
                    <a:gd name="T67" fmla="*/ 0 h 2132"/>
                    <a:gd name="T68" fmla="*/ 0 w 2086"/>
                    <a:gd name="T69" fmla="*/ 0 h 2132"/>
                    <a:gd name="T70" fmla="*/ 0 w 2086"/>
                    <a:gd name="T71" fmla="*/ 0 h 2132"/>
                    <a:gd name="T72" fmla="*/ 0 w 2086"/>
                    <a:gd name="T73" fmla="*/ 0 h 2132"/>
                    <a:gd name="T74" fmla="*/ 0 w 2086"/>
                    <a:gd name="T75" fmla="*/ 0 h 2132"/>
                    <a:gd name="T76" fmla="*/ 0 w 2086"/>
                    <a:gd name="T77" fmla="*/ 0 h 2132"/>
                    <a:gd name="T78" fmla="*/ 0 w 2086"/>
                    <a:gd name="T79" fmla="*/ 0 h 2132"/>
                    <a:gd name="T80" fmla="*/ 0 w 2086"/>
                    <a:gd name="T81" fmla="*/ 0 h 2132"/>
                    <a:gd name="T82" fmla="*/ 0 w 2086"/>
                    <a:gd name="T83" fmla="*/ 0 h 2132"/>
                    <a:gd name="T84" fmla="*/ 0 w 2086"/>
                    <a:gd name="T85" fmla="*/ 0 h 2132"/>
                    <a:gd name="T86" fmla="*/ 0 w 2086"/>
                    <a:gd name="T87" fmla="*/ 0 h 2132"/>
                    <a:gd name="T88" fmla="*/ 0 w 2086"/>
                    <a:gd name="T89" fmla="*/ 0 h 2132"/>
                    <a:gd name="T90" fmla="*/ 0 w 2086"/>
                    <a:gd name="T91" fmla="*/ 0 h 213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2086" h="2132">
                      <a:moveTo>
                        <a:pt x="1841" y="1"/>
                      </a:moveTo>
                      <a:lnTo>
                        <a:pt x="1812" y="0"/>
                      </a:lnTo>
                      <a:lnTo>
                        <a:pt x="1780" y="1"/>
                      </a:lnTo>
                      <a:lnTo>
                        <a:pt x="1747" y="5"/>
                      </a:lnTo>
                      <a:lnTo>
                        <a:pt x="1712" y="10"/>
                      </a:lnTo>
                      <a:lnTo>
                        <a:pt x="1676" y="17"/>
                      </a:lnTo>
                      <a:lnTo>
                        <a:pt x="1637" y="26"/>
                      </a:lnTo>
                      <a:lnTo>
                        <a:pt x="1599" y="37"/>
                      </a:lnTo>
                      <a:lnTo>
                        <a:pt x="1558" y="50"/>
                      </a:lnTo>
                      <a:lnTo>
                        <a:pt x="1517" y="65"/>
                      </a:lnTo>
                      <a:lnTo>
                        <a:pt x="1474" y="80"/>
                      </a:lnTo>
                      <a:lnTo>
                        <a:pt x="1432" y="97"/>
                      </a:lnTo>
                      <a:lnTo>
                        <a:pt x="1389" y="115"/>
                      </a:lnTo>
                      <a:lnTo>
                        <a:pt x="1344" y="134"/>
                      </a:lnTo>
                      <a:lnTo>
                        <a:pt x="1301" y="154"/>
                      </a:lnTo>
                      <a:lnTo>
                        <a:pt x="1257" y="176"/>
                      </a:lnTo>
                      <a:lnTo>
                        <a:pt x="1212" y="198"/>
                      </a:lnTo>
                      <a:lnTo>
                        <a:pt x="1169" y="220"/>
                      </a:lnTo>
                      <a:lnTo>
                        <a:pt x="1126" y="244"/>
                      </a:lnTo>
                      <a:lnTo>
                        <a:pt x="1082" y="267"/>
                      </a:lnTo>
                      <a:lnTo>
                        <a:pt x="1040" y="292"/>
                      </a:lnTo>
                      <a:lnTo>
                        <a:pt x="999" y="317"/>
                      </a:lnTo>
                      <a:lnTo>
                        <a:pt x="959" y="342"/>
                      </a:lnTo>
                      <a:lnTo>
                        <a:pt x="919" y="367"/>
                      </a:lnTo>
                      <a:lnTo>
                        <a:pt x="882" y="391"/>
                      </a:lnTo>
                      <a:lnTo>
                        <a:pt x="845" y="416"/>
                      </a:lnTo>
                      <a:lnTo>
                        <a:pt x="811" y="440"/>
                      </a:lnTo>
                      <a:lnTo>
                        <a:pt x="777" y="466"/>
                      </a:lnTo>
                      <a:lnTo>
                        <a:pt x="746" y="489"/>
                      </a:lnTo>
                      <a:lnTo>
                        <a:pt x="717" y="513"/>
                      </a:lnTo>
                      <a:lnTo>
                        <a:pt x="690" y="535"/>
                      </a:lnTo>
                      <a:lnTo>
                        <a:pt x="666" y="557"/>
                      </a:lnTo>
                      <a:lnTo>
                        <a:pt x="643" y="579"/>
                      </a:lnTo>
                      <a:lnTo>
                        <a:pt x="622" y="601"/>
                      </a:lnTo>
                      <a:lnTo>
                        <a:pt x="600" y="627"/>
                      </a:lnTo>
                      <a:lnTo>
                        <a:pt x="577" y="655"/>
                      </a:lnTo>
                      <a:lnTo>
                        <a:pt x="554" y="686"/>
                      </a:lnTo>
                      <a:lnTo>
                        <a:pt x="530" y="720"/>
                      </a:lnTo>
                      <a:lnTo>
                        <a:pt x="505" y="756"/>
                      </a:lnTo>
                      <a:lnTo>
                        <a:pt x="480" y="793"/>
                      </a:lnTo>
                      <a:lnTo>
                        <a:pt x="455" y="833"/>
                      </a:lnTo>
                      <a:lnTo>
                        <a:pt x="430" y="876"/>
                      </a:lnTo>
                      <a:lnTo>
                        <a:pt x="405" y="919"/>
                      </a:lnTo>
                      <a:lnTo>
                        <a:pt x="379" y="963"/>
                      </a:lnTo>
                      <a:lnTo>
                        <a:pt x="354" y="1010"/>
                      </a:lnTo>
                      <a:lnTo>
                        <a:pt x="328" y="1057"/>
                      </a:lnTo>
                      <a:lnTo>
                        <a:pt x="304" y="1104"/>
                      </a:lnTo>
                      <a:lnTo>
                        <a:pt x="279" y="1154"/>
                      </a:lnTo>
                      <a:lnTo>
                        <a:pt x="255" y="1203"/>
                      </a:lnTo>
                      <a:lnTo>
                        <a:pt x="231" y="1252"/>
                      </a:lnTo>
                      <a:lnTo>
                        <a:pt x="208" y="1302"/>
                      </a:lnTo>
                      <a:lnTo>
                        <a:pt x="186" y="1351"/>
                      </a:lnTo>
                      <a:lnTo>
                        <a:pt x="164" y="1401"/>
                      </a:lnTo>
                      <a:lnTo>
                        <a:pt x="144" y="1450"/>
                      </a:lnTo>
                      <a:lnTo>
                        <a:pt x="124" y="1498"/>
                      </a:lnTo>
                      <a:lnTo>
                        <a:pt x="106" y="1547"/>
                      </a:lnTo>
                      <a:lnTo>
                        <a:pt x="87" y="1593"/>
                      </a:lnTo>
                      <a:lnTo>
                        <a:pt x="71" y="1638"/>
                      </a:lnTo>
                      <a:lnTo>
                        <a:pt x="56" y="1683"/>
                      </a:lnTo>
                      <a:lnTo>
                        <a:pt x="43" y="1725"/>
                      </a:lnTo>
                      <a:lnTo>
                        <a:pt x="31" y="1766"/>
                      </a:lnTo>
                      <a:lnTo>
                        <a:pt x="21" y="1806"/>
                      </a:lnTo>
                      <a:lnTo>
                        <a:pt x="12" y="1843"/>
                      </a:lnTo>
                      <a:lnTo>
                        <a:pt x="5" y="1877"/>
                      </a:lnTo>
                      <a:lnTo>
                        <a:pt x="0" y="1910"/>
                      </a:lnTo>
                      <a:lnTo>
                        <a:pt x="843" y="2132"/>
                      </a:lnTo>
                      <a:lnTo>
                        <a:pt x="851" y="2100"/>
                      </a:lnTo>
                      <a:lnTo>
                        <a:pt x="875" y="2014"/>
                      </a:lnTo>
                      <a:lnTo>
                        <a:pt x="892" y="1956"/>
                      </a:lnTo>
                      <a:lnTo>
                        <a:pt x="913" y="1888"/>
                      </a:lnTo>
                      <a:lnTo>
                        <a:pt x="937" y="1816"/>
                      </a:lnTo>
                      <a:lnTo>
                        <a:pt x="965" y="1738"/>
                      </a:lnTo>
                      <a:lnTo>
                        <a:pt x="980" y="1699"/>
                      </a:lnTo>
                      <a:lnTo>
                        <a:pt x="996" y="1659"/>
                      </a:lnTo>
                      <a:lnTo>
                        <a:pt x="1012" y="1617"/>
                      </a:lnTo>
                      <a:lnTo>
                        <a:pt x="1029" y="1577"/>
                      </a:lnTo>
                      <a:lnTo>
                        <a:pt x="1047" y="1538"/>
                      </a:lnTo>
                      <a:lnTo>
                        <a:pt x="1065" y="1497"/>
                      </a:lnTo>
                      <a:lnTo>
                        <a:pt x="1084" y="1458"/>
                      </a:lnTo>
                      <a:lnTo>
                        <a:pt x="1105" y="1421"/>
                      </a:lnTo>
                      <a:lnTo>
                        <a:pt x="1126" y="1383"/>
                      </a:lnTo>
                      <a:lnTo>
                        <a:pt x="1147" y="1348"/>
                      </a:lnTo>
                      <a:lnTo>
                        <a:pt x="1169" y="1314"/>
                      </a:lnTo>
                      <a:lnTo>
                        <a:pt x="1191" y="1283"/>
                      </a:lnTo>
                      <a:lnTo>
                        <a:pt x="1214" y="1252"/>
                      </a:lnTo>
                      <a:lnTo>
                        <a:pt x="1238" y="1225"/>
                      </a:lnTo>
                      <a:lnTo>
                        <a:pt x="1262" y="1200"/>
                      </a:lnTo>
                      <a:lnTo>
                        <a:pt x="1287" y="1178"/>
                      </a:lnTo>
                      <a:lnTo>
                        <a:pt x="1312" y="1157"/>
                      </a:lnTo>
                      <a:lnTo>
                        <a:pt x="1339" y="1136"/>
                      </a:lnTo>
                      <a:lnTo>
                        <a:pt x="1367" y="1114"/>
                      </a:lnTo>
                      <a:lnTo>
                        <a:pt x="1398" y="1093"/>
                      </a:lnTo>
                      <a:lnTo>
                        <a:pt x="1459" y="1051"/>
                      </a:lnTo>
                      <a:lnTo>
                        <a:pt x="1524" y="1008"/>
                      </a:lnTo>
                      <a:lnTo>
                        <a:pt x="1590" y="963"/>
                      </a:lnTo>
                      <a:lnTo>
                        <a:pt x="1657" y="919"/>
                      </a:lnTo>
                      <a:lnTo>
                        <a:pt x="1722" y="874"/>
                      </a:lnTo>
                      <a:lnTo>
                        <a:pt x="1785" y="828"/>
                      </a:lnTo>
                      <a:lnTo>
                        <a:pt x="1817" y="805"/>
                      </a:lnTo>
                      <a:lnTo>
                        <a:pt x="1846" y="782"/>
                      </a:lnTo>
                      <a:lnTo>
                        <a:pt x="1875" y="759"/>
                      </a:lnTo>
                      <a:lnTo>
                        <a:pt x="1902" y="736"/>
                      </a:lnTo>
                      <a:lnTo>
                        <a:pt x="1928" y="712"/>
                      </a:lnTo>
                      <a:lnTo>
                        <a:pt x="1954" y="688"/>
                      </a:lnTo>
                      <a:lnTo>
                        <a:pt x="1977" y="665"/>
                      </a:lnTo>
                      <a:lnTo>
                        <a:pt x="1998" y="641"/>
                      </a:lnTo>
                      <a:lnTo>
                        <a:pt x="2017" y="617"/>
                      </a:lnTo>
                      <a:lnTo>
                        <a:pt x="2034" y="593"/>
                      </a:lnTo>
                      <a:lnTo>
                        <a:pt x="2049" y="568"/>
                      </a:lnTo>
                      <a:lnTo>
                        <a:pt x="2061" y="544"/>
                      </a:lnTo>
                      <a:lnTo>
                        <a:pt x="2071" y="520"/>
                      </a:lnTo>
                      <a:lnTo>
                        <a:pt x="2080" y="495"/>
                      </a:lnTo>
                      <a:lnTo>
                        <a:pt x="2084" y="471"/>
                      </a:lnTo>
                      <a:lnTo>
                        <a:pt x="2086" y="446"/>
                      </a:lnTo>
                      <a:lnTo>
                        <a:pt x="2086" y="351"/>
                      </a:lnTo>
                      <a:lnTo>
                        <a:pt x="2085" y="267"/>
                      </a:lnTo>
                      <a:lnTo>
                        <a:pt x="2083" y="229"/>
                      </a:lnTo>
                      <a:lnTo>
                        <a:pt x="2079" y="194"/>
                      </a:lnTo>
                      <a:lnTo>
                        <a:pt x="2075" y="178"/>
                      </a:lnTo>
                      <a:lnTo>
                        <a:pt x="2071" y="161"/>
                      </a:lnTo>
                      <a:lnTo>
                        <a:pt x="2067" y="146"/>
                      </a:lnTo>
                      <a:lnTo>
                        <a:pt x="2063" y="132"/>
                      </a:lnTo>
                      <a:lnTo>
                        <a:pt x="2057" y="118"/>
                      </a:lnTo>
                      <a:lnTo>
                        <a:pt x="2051" y="105"/>
                      </a:lnTo>
                      <a:lnTo>
                        <a:pt x="2043" y="93"/>
                      </a:lnTo>
                      <a:lnTo>
                        <a:pt x="2035" y="82"/>
                      </a:lnTo>
                      <a:lnTo>
                        <a:pt x="2026" y="71"/>
                      </a:lnTo>
                      <a:lnTo>
                        <a:pt x="2016" y="61"/>
                      </a:lnTo>
                      <a:lnTo>
                        <a:pt x="2004" y="52"/>
                      </a:lnTo>
                      <a:lnTo>
                        <a:pt x="1992" y="43"/>
                      </a:lnTo>
                      <a:lnTo>
                        <a:pt x="1978" y="35"/>
                      </a:lnTo>
                      <a:lnTo>
                        <a:pt x="1963" y="28"/>
                      </a:lnTo>
                      <a:lnTo>
                        <a:pt x="1946" y="21"/>
                      </a:lnTo>
                      <a:lnTo>
                        <a:pt x="1928" y="16"/>
                      </a:lnTo>
                      <a:lnTo>
                        <a:pt x="1908" y="11"/>
                      </a:lnTo>
                      <a:lnTo>
                        <a:pt x="1888" y="7"/>
                      </a:lnTo>
                      <a:lnTo>
                        <a:pt x="1865" y="4"/>
                      </a:lnTo>
                      <a:lnTo>
                        <a:pt x="1841" y="1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3" name="Freeform 348"/>
                <p:cNvSpPr>
                  <a:spLocks/>
                </p:cNvSpPr>
                <p:nvPr/>
              </p:nvSpPr>
              <p:spPr bwMode="auto">
                <a:xfrm>
                  <a:off x="1392" y="2763"/>
                  <a:ext cx="74" cy="74"/>
                </a:xfrm>
                <a:custGeom>
                  <a:avLst/>
                  <a:gdLst>
                    <a:gd name="T0" fmla="*/ 0 w 1032"/>
                    <a:gd name="T1" fmla="*/ 0 h 1032"/>
                    <a:gd name="T2" fmla="*/ 0 w 1032"/>
                    <a:gd name="T3" fmla="*/ 0 h 1032"/>
                    <a:gd name="T4" fmla="*/ 0 w 1032"/>
                    <a:gd name="T5" fmla="*/ 0 h 1032"/>
                    <a:gd name="T6" fmla="*/ 0 w 1032"/>
                    <a:gd name="T7" fmla="*/ 0 h 1032"/>
                    <a:gd name="T8" fmla="*/ 0 w 1032"/>
                    <a:gd name="T9" fmla="*/ 0 h 1032"/>
                    <a:gd name="T10" fmla="*/ 0 w 1032"/>
                    <a:gd name="T11" fmla="*/ 0 h 1032"/>
                    <a:gd name="T12" fmla="*/ 0 w 1032"/>
                    <a:gd name="T13" fmla="*/ 0 h 1032"/>
                    <a:gd name="T14" fmla="*/ 0 w 1032"/>
                    <a:gd name="T15" fmla="*/ 0 h 1032"/>
                    <a:gd name="T16" fmla="*/ 0 w 1032"/>
                    <a:gd name="T17" fmla="*/ 0 h 1032"/>
                    <a:gd name="T18" fmla="*/ 0 w 1032"/>
                    <a:gd name="T19" fmla="*/ 0 h 1032"/>
                    <a:gd name="T20" fmla="*/ 0 w 1032"/>
                    <a:gd name="T21" fmla="*/ 0 h 1032"/>
                    <a:gd name="T22" fmla="*/ 0 w 1032"/>
                    <a:gd name="T23" fmla="*/ 0 h 1032"/>
                    <a:gd name="T24" fmla="*/ 0 w 1032"/>
                    <a:gd name="T25" fmla="*/ 0 h 1032"/>
                    <a:gd name="T26" fmla="*/ 0 w 1032"/>
                    <a:gd name="T27" fmla="*/ 0 h 1032"/>
                    <a:gd name="T28" fmla="*/ 0 w 1032"/>
                    <a:gd name="T29" fmla="*/ 0 h 1032"/>
                    <a:gd name="T30" fmla="*/ 0 w 1032"/>
                    <a:gd name="T31" fmla="*/ 0 h 1032"/>
                    <a:gd name="T32" fmla="*/ 0 w 1032"/>
                    <a:gd name="T33" fmla="*/ 0 h 1032"/>
                    <a:gd name="T34" fmla="*/ 0 w 1032"/>
                    <a:gd name="T35" fmla="*/ 0 h 1032"/>
                    <a:gd name="T36" fmla="*/ 0 w 1032"/>
                    <a:gd name="T37" fmla="*/ 0 h 1032"/>
                    <a:gd name="T38" fmla="*/ 0 w 1032"/>
                    <a:gd name="T39" fmla="*/ 0 h 1032"/>
                    <a:gd name="T40" fmla="*/ 0 w 1032"/>
                    <a:gd name="T41" fmla="*/ 0 h 1032"/>
                    <a:gd name="T42" fmla="*/ 0 w 1032"/>
                    <a:gd name="T43" fmla="*/ 0 h 1032"/>
                    <a:gd name="T44" fmla="*/ 0 w 1032"/>
                    <a:gd name="T45" fmla="*/ 0 h 1032"/>
                    <a:gd name="T46" fmla="*/ 0 w 1032"/>
                    <a:gd name="T47" fmla="*/ 0 h 1032"/>
                    <a:gd name="T48" fmla="*/ 0 w 1032"/>
                    <a:gd name="T49" fmla="*/ 0 h 1032"/>
                    <a:gd name="T50" fmla="*/ 0 w 1032"/>
                    <a:gd name="T51" fmla="*/ 0 h 1032"/>
                    <a:gd name="T52" fmla="*/ 0 w 1032"/>
                    <a:gd name="T53" fmla="*/ 0 h 1032"/>
                    <a:gd name="T54" fmla="*/ 0 w 1032"/>
                    <a:gd name="T55" fmla="*/ 0 h 1032"/>
                    <a:gd name="T56" fmla="*/ 0 w 1032"/>
                    <a:gd name="T57" fmla="*/ 0 h 1032"/>
                    <a:gd name="T58" fmla="*/ 0 w 1032"/>
                    <a:gd name="T59" fmla="*/ 0 h 1032"/>
                    <a:gd name="T60" fmla="*/ 0 w 1032"/>
                    <a:gd name="T61" fmla="*/ 0 h 1032"/>
                    <a:gd name="T62" fmla="*/ 0 w 1032"/>
                    <a:gd name="T63" fmla="*/ 0 h 1032"/>
                    <a:gd name="T64" fmla="*/ 0 w 1032"/>
                    <a:gd name="T65" fmla="*/ 0 h 1032"/>
                    <a:gd name="T66" fmla="*/ 0 w 1032"/>
                    <a:gd name="T67" fmla="*/ 0 h 1032"/>
                    <a:gd name="T68" fmla="*/ 0 w 1032"/>
                    <a:gd name="T69" fmla="*/ 0 h 1032"/>
                    <a:gd name="T70" fmla="*/ 0 w 1032"/>
                    <a:gd name="T71" fmla="*/ 0 h 1032"/>
                    <a:gd name="T72" fmla="*/ 0 w 1032"/>
                    <a:gd name="T73" fmla="*/ 0 h 1032"/>
                    <a:gd name="T74" fmla="*/ 0 w 1032"/>
                    <a:gd name="T75" fmla="*/ 0 h 1032"/>
                    <a:gd name="T76" fmla="*/ 0 w 1032"/>
                    <a:gd name="T77" fmla="*/ 0 h 1032"/>
                    <a:gd name="T78" fmla="*/ 0 w 1032"/>
                    <a:gd name="T79" fmla="*/ 0 h 1032"/>
                    <a:gd name="T80" fmla="*/ 0 w 1032"/>
                    <a:gd name="T81" fmla="*/ 0 h 1032"/>
                    <a:gd name="T82" fmla="*/ 0 w 1032"/>
                    <a:gd name="T83" fmla="*/ 0 h 1032"/>
                    <a:gd name="T84" fmla="*/ 0 w 1032"/>
                    <a:gd name="T85" fmla="*/ 0 h 10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032" h="1032">
                      <a:moveTo>
                        <a:pt x="15" y="641"/>
                      </a:moveTo>
                      <a:lnTo>
                        <a:pt x="22" y="666"/>
                      </a:lnTo>
                      <a:lnTo>
                        <a:pt x="31" y="691"/>
                      </a:lnTo>
                      <a:lnTo>
                        <a:pt x="40" y="715"/>
                      </a:lnTo>
                      <a:lnTo>
                        <a:pt x="50" y="739"/>
                      </a:lnTo>
                      <a:lnTo>
                        <a:pt x="62" y="762"/>
                      </a:lnTo>
                      <a:lnTo>
                        <a:pt x="74" y="784"/>
                      </a:lnTo>
                      <a:lnTo>
                        <a:pt x="88" y="805"/>
                      </a:lnTo>
                      <a:lnTo>
                        <a:pt x="102" y="825"/>
                      </a:lnTo>
                      <a:lnTo>
                        <a:pt x="118" y="845"/>
                      </a:lnTo>
                      <a:lnTo>
                        <a:pt x="134" y="864"/>
                      </a:lnTo>
                      <a:lnTo>
                        <a:pt x="152" y="882"/>
                      </a:lnTo>
                      <a:lnTo>
                        <a:pt x="170" y="899"/>
                      </a:lnTo>
                      <a:lnTo>
                        <a:pt x="189" y="915"/>
                      </a:lnTo>
                      <a:lnTo>
                        <a:pt x="208" y="931"/>
                      </a:lnTo>
                      <a:lnTo>
                        <a:pt x="229" y="945"/>
                      </a:lnTo>
                      <a:lnTo>
                        <a:pt x="249" y="958"/>
                      </a:lnTo>
                      <a:lnTo>
                        <a:pt x="271" y="970"/>
                      </a:lnTo>
                      <a:lnTo>
                        <a:pt x="294" y="981"/>
                      </a:lnTo>
                      <a:lnTo>
                        <a:pt x="316" y="991"/>
                      </a:lnTo>
                      <a:lnTo>
                        <a:pt x="339" y="1000"/>
                      </a:lnTo>
                      <a:lnTo>
                        <a:pt x="362" y="1009"/>
                      </a:lnTo>
                      <a:lnTo>
                        <a:pt x="386" y="1016"/>
                      </a:lnTo>
                      <a:lnTo>
                        <a:pt x="410" y="1021"/>
                      </a:lnTo>
                      <a:lnTo>
                        <a:pt x="436" y="1026"/>
                      </a:lnTo>
                      <a:lnTo>
                        <a:pt x="461" y="1029"/>
                      </a:lnTo>
                      <a:lnTo>
                        <a:pt x="486" y="1031"/>
                      </a:lnTo>
                      <a:lnTo>
                        <a:pt x="511" y="1032"/>
                      </a:lnTo>
                      <a:lnTo>
                        <a:pt x="536" y="1032"/>
                      </a:lnTo>
                      <a:lnTo>
                        <a:pt x="562" y="1030"/>
                      </a:lnTo>
                      <a:lnTo>
                        <a:pt x="589" y="1027"/>
                      </a:lnTo>
                      <a:lnTo>
                        <a:pt x="614" y="1022"/>
                      </a:lnTo>
                      <a:lnTo>
                        <a:pt x="640" y="1017"/>
                      </a:lnTo>
                      <a:lnTo>
                        <a:pt x="666" y="1010"/>
                      </a:lnTo>
                      <a:lnTo>
                        <a:pt x="690" y="1001"/>
                      </a:lnTo>
                      <a:lnTo>
                        <a:pt x="715" y="991"/>
                      </a:lnTo>
                      <a:lnTo>
                        <a:pt x="739" y="981"/>
                      </a:lnTo>
                      <a:lnTo>
                        <a:pt x="761" y="969"/>
                      </a:lnTo>
                      <a:lnTo>
                        <a:pt x="783" y="957"/>
                      </a:lnTo>
                      <a:lnTo>
                        <a:pt x="804" y="943"/>
                      </a:lnTo>
                      <a:lnTo>
                        <a:pt x="825" y="929"/>
                      </a:lnTo>
                      <a:lnTo>
                        <a:pt x="844" y="913"/>
                      </a:lnTo>
                      <a:lnTo>
                        <a:pt x="864" y="897"/>
                      </a:lnTo>
                      <a:lnTo>
                        <a:pt x="882" y="880"/>
                      </a:lnTo>
                      <a:lnTo>
                        <a:pt x="899" y="861"/>
                      </a:lnTo>
                      <a:lnTo>
                        <a:pt x="915" y="842"/>
                      </a:lnTo>
                      <a:lnTo>
                        <a:pt x="930" y="823"/>
                      </a:lnTo>
                      <a:lnTo>
                        <a:pt x="944" y="803"/>
                      </a:lnTo>
                      <a:lnTo>
                        <a:pt x="957" y="782"/>
                      </a:lnTo>
                      <a:lnTo>
                        <a:pt x="969" y="760"/>
                      </a:lnTo>
                      <a:lnTo>
                        <a:pt x="981" y="738"/>
                      </a:lnTo>
                      <a:lnTo>
                        <a:pt x="992" y="715"/>
                      </a:lnTo>
                      <a:lnTo>
                        <a:pt x="1001" y="692"/>
                      </a:lnTo>
                      <a:lnTo>
                        <a:pt x="1008" y="669"/>
                      </a:lnTo>
                      <a:lnTo>
                        <a:pt x="1015" y="645"/>
                      </a:lnTo>
                      <a:lnTo>
                        <a:pt x="1021" y="621"/>
                      </a:lnTo>
                      <a:lnTo>
                        <a:pt x="1025" y="595"/>
                      </a:lnTo>
                      <a:lnTo>
                        <a:pt x="1029" y="570"/>
                      </a:lnTo>
                      <a:lnTo>
                        <a:pt x="1031" y="545"/>
                      </a:lnTo>
                      <a:lnTo>
                        <a:pt x="1032" y="520"/>
                      </a:lnTo>
                      <a:lnTo>
                        <a:pt x="1031" y="495"/>
                      </a:lnTo>
                      <a:lnTo>
                        <a:pt x="1029" y="469"/>
                      </a:lnTo>
                      <a:lnTo>
                        <a:pt x="1026" y="442"/>
                      </a:lnTo>
                      <a:lnTo>
                        <a:pt x="1022" y="417"/>
                      </a:lnTo>
                      <a:lnTo>
                        <a:pt x="1016" y="391"/>
                      </a:lnTo>
                      <a:lnTo>
                        <a:pt x="1009" y="366"/>
                      </a:lnTo>
                      <a:lnTo>
                        <a:pt x="1001" y="341"/>
                      </a:lnTo>
                      <a:lnTo>
                        <a:pt x="992" y="316"/>
                      </a:lnTo>
                      <a:lnTo>
                        <a:pt x="980" y="292"/>
                      </a:lnTo>
                      <a:lnTo>
                        <a:pt x="969" y="270"/>
                      </a:lnTo>
                      <a:lnTo>
                        <a:pt x="956" y="248"/>
                      </a:lnTo>
                      <a:lnTo>
                        <a:pt x="943" y="227"/>
                      </a:lnTo>
                      <a:lnTo>
                        <a:pt x="928" y="206"/>
                      </a:lnTo>
                      <a:lnTo>
                        <a:pt x="913" y="186"/>
                      </a:lnTo>
                      <a:lnTo>
                        <a:pt x="896" y="167"/>
                      </a:lnTo>
                      <a:lnTo>
                        <a:pt x="879" y="149"/>
                      </a:lnTo>
                      <a:lnTo>
                        <a:pt x="861" y="132"/>
                      </a:lnTo>
                      <a:lnTo>
                        <a:pt x="841" y="116"/>
                      </a:lnTo>
                      <a:lnTo>
                        <a:pt x="822" y="101"/>
                      </a:lnTo>
                      <a:lnTo>
                        <a:pt x="802" y="87"/>
                      </a:lnTo>
                      <a:lnTo>
                        <a:pt x="781" y="74"/>
                      </a:lnTo>
                      <a:lnTo>
                        <a:pt x="760" y="62"/>
                      </a:lnTo>
                      <a:lnTo>
                        <a:pt x="738" y="50"/>
                      </a:lnTo>
                      <a:lnTo>
                        <a:pt x="715" y="40"/>
                      </a:lnTo>
                      <a:lnTo>
                        <a:pt x="692" y="31"/>
                      </a:lnTo>
                      <a:lnTo>
                        <a:pt x="668" y="23"/>
                      </a:lnTo>
                      <a:lnTo>
                        <a:pt x="644" y="16"/>
                      </a:lnTo>
                      <a:lnTo>
                        <a:pt x="620" y="10"/>
                      </a:lnTo>
                      <a:lnTo>
                        <a:pt x="596" y="6"/>
                      </a:lnTo>
                      <a:lnTo>
                        <a:pt x="571" y="3"/>
                      </a:lnTo>
                      <a:lnTo>
                        <a:pt x="545" y="0"/>
                      </a:lnTo>
                      <a:lnTo>
                        <a:pt x="520" y="0"/>
                      </a:lnTo>
                      <a:lnTo>
                        <a:pt x="494" y="0"/>
                      </a:lnTo>
                      <a:lnTo>
                        <a:pt x="469" y="2"/>
                      </a:lnTo>
                      <a:lnTo>
                        <a:pt x="443" y="5"/>
                      </a:lnTo>
                      <a:lnTo>
                        <a:pt x="416" y="9"/>
                      </a:lnTo>
                      <a:lnTo>
                        <a:pt x="391" y="15"/>
                      </a:lnTo>
                      <a:lnTo>
                        <a:pt x="365" y="22"/>
                      </a:lnTo>
                      <a:lnTo>
                        <a:pt x="340" y="30"/>
                      </a:lnTo>
                      <a:lnTo>
                        <a:pt x="316" y="39"/>
                      </a:lnTo>
                      <a:lnTo>
                        <a:pt x="293" y="50"/>
                      </a:lnTo>
                      <a:lnTo>
                        <a:pt x="269" y="63"/>
                      </a:lnTo>
                      <a:lnTo>
                        <a:pt x="247" y="75"/>
                      </a:lnTo>
                      <a:lnTo>
                        <a:pt x="226" y="89"/>
                      </a:lnTo>
                      <a:lnTo>
                        <a:pt x="206" y="103"/>
                      </a:lnTo>
                      <a:lnTo>
                        <a:pt x="186" y="119"/>
                      </a:lnTo>
                      <a:lnTo>
                        <a:pt x="167" y="135"/>
                      </a:lnTo>
                      <a:lnTo>
                        <a:pt x="150" y="152"/>
                      </a:lnTo>
                      <a:lnTo>
                        <a:pt x="132" y="170"/>
                      </a:lnTo>
                      <a:lnTo>
                        <a:pt x="116" y="189"/>
                      </a:lnTo>
                      <a:lnTo>
                        <a:pt x="101" y="209"/>
                      </a:lnTo>
                      <a:lnTo>
                        <a:pt x="86" y="229"/>
                      </a:lnTo>
                      <a:lnTo>
                        <a:pt x="73" y="250"/>
                      </a:lnTo>
                      <a:lnTo>
                        <a:pt x="61" y="271"/>
                      </a:lnTo>
                      <a:lnTo>
                        <a:pt x="50" y="293"/>
                      </a:lnTo>
                      <a:lnTo>
                        <a:pt x="40" y="316"/>
                      </a:lnTo>
                      <a:lnTo>
                        <a:pt x="31" y="340"/>
                      </a:lnTo>
                      <a:lnTo>
                        <a:pt x="23" y="363"/>
                      </a:lnTo>
                      <a:lnTo>
                        <a:pt x="16" y="387"/>
                      </a:lnTo>
                      <a:lnTo>
                        <a:pt x="11" y="411"/>
                      </a:lnTo>
                      <a:lnTo>
                        <a:pt x="6" y="435"/>
                      </a:lnTo>
                      <a:lnTo>
                        <a:pt x="3" y="460"/>
                      </a:lnTo>
                      <a:lnTo>
                        <a:pt x="1" y="486"/>
                      </a:lnTo>
                      <a:lnTo>
                        <a:pt x="0" y="512"/>
                      </a:lnTo>
                      <a:lnTo>
                        <a:pt x="0" y="537"/>
                      </a:lnTo>
                      <a:lnTo>
                        <a:pt x="2" y="563"/>
                      </a:lnTo>
                      <a:lnTo>
                        <a:pt x="5" y="588"/>
                      </a:lnTo>
                      <a:lnTo>
                        <a:pt x="10" y="615"/>
                      </a:lnTo>
                      <a:lnTo>
                        <a:pt x="15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4" name="Freeform 349"/>
                <p:cNvSpPr>
                  <a:spLocks/>
                </p:cNvSpPr>
                <p:nvPr/>
              </p:nvSpPr>
              <p:spPr bwMode="auto">
                <a:xfrm>
                  <a:off x="1654" y="2738"/>
                  <a:ext cx="73" cy="74"/>
                </a:xfrm>
                <a:custGeom>
                  <a:avLst/>
                  <a:gdLst>
                    <a:gd name="T0" fmla="*/ 0 w 1033"/>
                    <a:gd name="T1" fmla="*/ 0 h 1033"/>
                    <a:gd name="T2" fmla="*/ 0 w 1033"/>
                    <a:gd name="T3" fmla="*/ 0 h 1033"/>
                    <a:gd name="T4" fmla="*/ 0 w 1033"/>
                    <a:gd name="T5" fmla="*/ 0 h 1033"/>
                    <a:gd name="T6" fmla="*/ 0 w 1033"/>
                    <a:gd name="T7" fmla="*/ 0 h 1033"/>
                    <a:gd name="T8" fmla="*/ 0 w 1033"/>
                    <a:gd name="T9" fmla="*/ 0 h 1033"/>
                    <a:gd name="T10" fmla="*/ 0 w 1033"/>
                    <a:gd name="T11" fmla="*/ 0 h 1033"/>
                    <a:gd name="T12" fmla="*/ 0 w 1033"/>
                    <a:gd name="T13" fmla="*/ 0 h 1033"/>
                    <a:gd name="T14" fmla="*/ 0 w 1033"/>
                    <a:gd name="T15" fmla="*/ 0 h 1033"/>
                    <a:gd name="T16" fmla="*/ 0 w 1033"/>
                    <a:gd name="T17" fmla="*/ 0 h 1033"/>
                    <a:gd name="T18" fmla="*/ 0 w 1033"/>
                    <a:gd name="T19" fmla="*/ 0 h 1033"/>
                    <a:gd name="T20" fmla="*/ 0 w 1033"/>
                    <a:gd name="T21" fmla="*/ 0 h 1033"/>
                    <a:gd name="T22" fmla="*/ 0 w 1033"/>
                    <a:gd name="T23" fmla="*/ 0 h 1033"/>
                    <a:gd name="T24" fmla="*/ 0 w 1033"/>
                    <a:gd name="T25" fmla="*/ 0 h 1033"/>
                    <a:gd name="T26" fmla="*/ 0 w 1033"/>
                    <a:gd name="T27" fmla="*/ 0 h 1033"/>
                    <a:gd name="T28" fmla="*/ 0 w 1033"/>
                    <a:gd name="T29" fmla="*/ 0 h 1033"/>
                    <a:gd name="T30" fmla="*/ 0 w 1033"/>
                    <a:gd name="T31" fmla="*/ 0 h 1033"/>
                    <a:gd name="T32" fmla="*/ 0 w 1033"/>
                    <a:gd name="T33" fmla="*/ 0 h 1033"/>
                    <a:gd name="T34" fmla="*/ 0 w 1033"/>
                    <a:gd name="T35" fmla="*/ 0 h 1033"/>
                    <a:gd name="T36" fmla="*/ 0 w 1033"/>
                    <a:gd name="T37" fmla="*/ 0 h 1033"/>
                    <a:gd name="T38" fmla="*/ 0 w 1033"/>
                    <a:gd name="T39" fmla="*/ 0 h 1033"/>
                    <a:gd name="T40" fmla="*/ 0 w 1033"/>
                    <a:gd name="T41" fmla="*/ 0 h 1033"/>
                    <a:gd name="T42" fmla="*/ 0 w 1033"/>
                    <a:gd name="T43" fmla="*/ 0 h 1033"/>
                    <a:gd name="T44" fmla="*/ 0 w 1033"/>
                    <a:gd name="T45" fmla="*/ 0 h 1033"/>
                    <a:gd name="T46" fmla="*/ 0 w 1033"/>
                    <a:gd name="T47" fmla="*/ 0 h 1033"/>
                    <a:gd name="T48" fmla="*/ 0 w 1033"/>
                    <a:gd name="T49" fmla="*/ 0 h 1033"/>
                    <a:gd name="T50" fmla="*/ 0 w 1033"/>
                    <a:gd name="T51" fmla="*/ 0 h 1033"/>
                    <a:gd name="T52" fmla="*/ 0 w 1033"/>
                    <a:gd name="T53" fmla="*/ 0 h 1033"/>
                    <a:gd name="T54" fmla="*/ 0 w 1033"/>
                    <a:gd name="T55" fmla="*/ 0 h 1033"/>
                    <a:gd name="T56" fmla="*/ 0 w 1033"/>
                    <a:gd name="T57" fmla="*/ 0 h 1033"/>
                    <a:gd name="T58" fmla="*/ 0 w 1033"/>
                    <a:gd name="T59" fmla="*/ 0 h 1033"/>
                    <a:gd name="T60" fmla="*/ 0 w 1033"/>
                    <a:gd name="T61" fmla="*/ 0 h 1033"/>
                    <a:gd name="T62" fmla="*/ 0 w 1033"/>
                    <a:gd name="T63" fmla="*/ 0 h 1033"/>
                    <a:gd name="T64" fmla="*/ 0 w 1033"/>
                    <a:gd name="T65" fmla="*/ 0 h 1033"/>
                    <a:gd name="T66" fmla="*/ 0 w 1033"/>
                    <a:gd name="T67" fmla="*/ 0 h 1033"/>
                    <a:gd name="T68" fmla="*/ 0 w 1033"/>
                    <a:gd name="T69" fmla="*/ 0 h 1033"/>
                    <a:gd name="T70" fmla="*/ 0 w 1033"/>
                    <a:gd name="T71" fmla="*/ 0 h 1033"/>
                    <a:gd name="T72" fmla="*/ 0 w 1033"/>
                    <a:gd name="T73" fmla="*/ 0 h 1033"/>
                    <a:gd name="T74" fmla="*/ 0 w 1033"/>
                    <a:gd name="T75" fmla="*/ 0 h 1033"/>
                    <a:gd name="T76" fmla="*/ 0 w 1033"/>
                    <a:gd name="T77" fmla="*/ 0 h 1033"/>
                    <a:gd name="T78" fmla="*/ 0 w 1033"/>
                    <a:gd name="T79" fmla="*/ 0 h 1033"/>
                    <a:gd name="T80" fmla="*/ 0 w 1033"/>
                    <a:gd name="T81" fmla="*/ 0 h 1033"/>
                    <a:gd name="T82" fmla="*/ 0 w 1033"/>
                    <a:gd name="T83" fmla="*/ 0 h 1033"/>
                    <a:gd name="T84" fmla="*/ 0 w 1033"/>
                    <a:gd name="T85" fmla="*/ 0 h 10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033" h="1033">
                      <a:moveTo>
                        <a:pt x="17" y="641"/>
                      </a:moveTo>
                      <a:lnTo>
                        <a:pt x="24" y="667"/>
                      </a:lnTo>
                      <a:lnTo>
                        <a:pt x="32" y="692"/>
                      </a:lnTo>
                      <a:lnTo>
                        <a:pt x="41" y="717"/>
                      </a:lnTo>
                      <a:lnTo>
                        <a:pt x="52" y="740"/>
                      </a:lnTo>
                      <a:lnTo>
                        <a:pt x="63" y="763"/>
                      </a:lnTo>
                      <a:lnTo>
                        <a:pt x="76" y="785"/>
                      </a:lnTo>
                      <a:lnTo>
                        <a:pt x="89" y="806"/>
                      </a:lnTo>
                      <a:lnTo>
                        <a:pt x="104" y="827"/>
                      </a:lnTo>
                      <a:lnTo>
                        <a:pt x="119" y="847"/>
                      </a:lnTo>
                      <a:lnTo>
                        <a:pt x="136" y="865"/>
                      </a:lnTo>
                      <a:lnTo>
                        <a:pt x="153" y="883"/>
                      </a:lnTo>
                      <a:lnTo>
                        <a:pt x="172" y="900"/>
                      </a:lnTo>
                      <a:lnTo>
                        <a:pt x="190" y="916"/>
                      </a:lnTo>
                      <a:lnTo>
                        <a:pt x="210" y="931"/>
                      </a:lnTo>
                      <a:lnTo>
                        <a:pt x="230" y="945"/>
                      </a:lnTo>
                      <a:lnTo>
                        <a:pt x="251" y="959"/>
                      </a:lnTo>
                      <a:lnTo>
                        <a:pt x="272" y="972"/>
                      </a:lnTo>
                      <a:lnTo>
                        <a:pt x="294" y="983"/>
                      </a:lnTo>
                      <a:lnTo>
                        <a:pt x="317" y="993"/>
                      </a:lnTo>
                      <a:lnTo>
                        <a:pt x="340" y="1002"/>
                      </a:lnTo>
                      <a:lnTo>
                        <a:pt x="364" y="1010"/>
                      </a:lnTo>
                      <a:lnTo>
                        <a:pt x="388" y="1016"/>
                      </a:lnTo>
                      <a:lnTo>
                        <a:pt x="412" y="1022"/>
                      </a:lnTo>
                      <a:lnTo>
                        <a:pt x="436" y="1026"/>
                      </a:lnTo>
                      <a:lnTo>
                        <a:pt x="462" y="1030"/>
                      </a:lnTo>
                      <a:lnTo>
                        <a:pt x="487" y="1032"/>
                      </a:lnTo>
                      <a:lnTo>
                        <a:pt x="512" y="1033"/>
                      </a:lnTo>
                      <a:lnTo>
                        <a:pt x="538" y="1032"/>
                      </a:lnTo>
                      <a:lnTo>
                        <a:pt x="563" y="1030"/>
                      </a:lnTo>
                      <a:lnTo>
                        <a:pt x="590" y="1027"/>
                      </a:lnTo>
                      <a:lnTo>
                        <a:pt x="616" y="1023"/>
                      </a:lnTo>
                      <a:lnTo>
                        <a:pt x="642" y="1017"/>
                      </a:lnTo>
                      <a:lnTo>
                        <a:pt x="667" y="1010"/>
                      </a:lnTo>
                      <a:lnTo>
                        <a:pt x="692" y="1002"/>
                      </a:lnTo>
                      <a:lnTo>
                        <a:pt x="716" y="993"/>
                      </a:lnTo>
                      <a:lnTo>
                        <a:pt x="740" y="982"/>
                      </a:lnTo>
                      <a:lnTo>
                        <a:pt x="763" y="971"/>
                      </a:lnTo>
                      <a:lnTo>
                        <a:pt x="785" y="958"/>
                      </a:lnTo>
                      <a:lnTo>
                        <a:pt x="806" y="944"/>
                      </a:lnTo>
                      <a:lnTo>
                        <a:pt x="826" y="929"/>
                      </a:lnTo>
                      <a:lnTo>
                        <a:pt x="846" y="914"/>
                      </a:lnTo>
                      <a:lnTo>
                        <a:pt x="866" y="897"/>
                      </a:lnTo>
                      <a:lnTo>
                        <a:pt x="883" y="880"/>
                      </a:lnTo>
                      <a:lnTo>
                        <a:pt x="900" y="862"/>
                      </a:lnTo>
                      <a:lnTo>
                        <a:pt x="916" y="844"/>
                      </a:lnTo>
                      <a:lnTo>
                        <a:pt x="931" y="824"/>
                      </a:lnTo>
                      <a:lnTo>
                        <a:pt x="946" y="803"/>
                      </a:lnTo>
                      <a:lnTo>
                        <a:pt x="959" y="782"/>
                      </a:lnTo>
                      <a:lnTo>
                        <a:pt x="971" y="761"/>
                      </a:lnTo>
                      <a:lnTo>
                        <a:pt x="982" y="739"/>
                      </a:lnTo>
                      <a:lnTo>
                        <a:pt x="992" y="717"/>
                      </a:lnTo>
                      <a:lnTo>
                        <a:pt x="1001" y="694"/>
                      </a:lnTo>
                      <a:lnTo>
                        <a:pt x="1010" y="669"/>
                      </a:lnTo>
                      <a:lnTo>
                        <a:pt x="1017" y="645"/>
                      </a:lnTo>
                      <a:lnTo>
                        <a:pt x="1022" y="621"/>
                      </a:lnTo>
                      <a:lnTo>
                        <a:pt x="1027" y="597"/>
                      </a:lnTo>
                      <a:lnTo>
                        <a:pt x="1030" y="572"/>
                      </a:lnTo>
                      <a:lnTo>
                        <a:pt x="1032" y="546"/>
                      </a:lnTo>
                      <a:lnTo>
                        <a:pt x="1033" y="521"/>
                      </a:lnTo>
                      <a:lnTo>
                        <a:pt x="1033" y="495"/>
                      </a:lnTo>
                      <a:lnTo>
                        <a:pt x="1031" y="470"/>
                      </a:lnTo>
                      <a:lnTo>
                        <a:pt x="1028" y="444"/>
                      </a:lnTo>
                      <a:lnTo>
                        <a:pt x="1023" y="418"/>
                      </a:lnTo>
                      <a:lnTo>
                        <a:pt x="1018" y="391"/>
                      </a:lnTo>
                      <a:lnTo>
                        <a:pt x="1011" y="366"/>
                      </a:lnTo>
                      <a:lnTo>
                        <a:pt x="1002" y="341"/>
                      </a:lnTo>
                      <a:lnTo>
                        <a:pt x="992" y="317"/>
                      </a:lnTo>
                      <a:lnTo>
                        <a:pt x="982" y="294"/>
                      </a:lnTo>
                      <a:lnTo>
                        <a:pt x="970" y="270"/>
                      </a:lnTo>
                      <a:lnTo>
                        <a:pt x="958" y="248"/>
                      </a:lnTo>
                      <a:lnTo>
                        <a:pt x="944" y="227"/>
                      </a:lnTo>
                      <a:lnTo>
                        <a:pt x="930" y="207"/>
                      </a:lnTo>
                      <a:lnTo>
                        <a:pt x="914" y="187"/>
                      </a:lnTo>
                      <a:lnTo>
                        <a:pt x="898" y="169"/>
                      </a:lnTo>
                      <a:lnTo>
                        <a:pt x="881" y="151"/>
                      </a:lnTo>
                      <a:lnTo>
                        <a:pt x="862" y="133"/>
                      </a:lnTo>
                      <a:lnTo>
                        <a:pt x="843" y="117"/>
                      </a:lnTo>
                      <a:lnTo>
                        <a:pt x="823" y="102"/>
                      </a:lnTo>
                      <a:lnTo>
                        <a:pt x="803" y="88"/>
                      </a:lnTo>
                      <a:lnTo>
                        <a:pt x="783" y="74"/>
                      </a:lnTo>
                      <a:lnTo>
                        <a:pt x="761" y="62"/>
                      </a:lnTo>
                      <a:lnTo>
                        <a:pt x="739" y="51"/>
                      </a:lnTo>
                      <a:lnTo>
                        <a:pt x="716" y="41"/>
                      </a:lnTo>
                      <a:lnTo>
                        <a:pt x="693" y="32"/>
                      </a:lnTo>
                      <a:lnTo>
                        <a:pt x="669" y="24"/>
                      </a:lnTo>
                      <a:lnTo>
                        <a:pt x="646" y="17"/>
                      </a:lnTo>
                      <a:lnTo>
                        <a:pt x="621" y="12"/>
                      </a:lnTo>
                      <a:lnTo>
                        <a:pt x="597" y="6"/>
                      </a:lnTo>
                      <a:lnTo>
                        <a:pt x="571" y="3"/>
                      </a:lnTo>
                      <a:lnTo>
                        <a:pt x="546" y="1"/>
                      </a:lnTo>
                      <a:lnTo>
                        <a:pt x="521" y="0"/>
                      </a:lnTo>
                      <a:lnTo>
                        <a:pt x="496" y="0"/>
                      </a:lnTo>
                      <a:lnTo>
                        <a:pt x="470" y="2"/>
                      </a:lnTo>
                      <a:lnTo>
                        <a:pt x="444" y="5"/>
                      </a:lnTo>
                      <a:lnTo>
                        <a:pt x="418" y="11"/>
                      </a:lnTo>
                      <a:lnTo>
                        <a:pt x="392" y="16"/>
                      </a:lnTo>
                      <a:lnTo>
                        <a:pt x="367" y="23"/>
                      </a:lnTo>
                      <a:lnTo>
                        <a:pt x="342" y="32"/>
                      </a:lnTo>
                      <a:lnTo>
                        <a:pt x="318" y="41"/>
                      </a:lnTo>
                      <a:lnTo>
                        <a:pt x="293" y="51"/>
                      </a:lnTo>
                      <a:lnTo>
                        <a:pt x="271" y="63"/>
                      </a:lnTo>
                      <a:lnTo>
                        <a:pt x="249" y="76"/>
                      </a:lnTo>
                      <a:lnTo>
                        <a:pt x="228" y="89"/>
                      </a:lnTo>
                      <a:lnTo>
                        <a:pt x="207" y="104"/>
                      </a:lnTo>
                      <a:lnTo>
                        <a:pt x="188" y="119"/>
                      </a:lnTo>
                      <a:lnTo>
                        <a:pt x="169" y="135"/>
                      </a:lnTo>
                      <a:lnTo>
                        <a:pt x="150" y="154"/>
                      </a:lnTo>
                      <a:lnTo>
                        <a:pt x="133" y="172"/>
                      </a:lnTo>
                      <a:lnTo>
                        <a:pt x="117" y="190"/>
                      </a:lnTo>
                      <a:lnTo>
                        <a:pt x="102" y="210"/>
                      </a:lnTo>
                      <a:lnTo>
                        <a:pt x="88" y="230"/>
                      </a:lnTo>
                      <a:lnTo>
                        <a:pt x="75" y="251"/>
                      </a:lnTo>
                      <a:lnTo>
                        <a:pt x="63" y="272"/>
                      </a:lnTo>
                      <a:lnTo>
                        <a:pt x="51" y="295"/>
                      </a:lnTo>
                      <a:lnTo>
                        <a:pt x="41" y="317"/>
                      </a:lnTo>
                      <a:lnTo>
                        <a:pt x="32" y="340"/>
                      </a:lnTo>
                      <a:lnTo>
                        <a:pt x="24" y="364"/>
                      </a:lnTo>
                      <a:lnTo>
                        <a:pt x="18" y="387"/>
                      </a:lnTo>
                      <a:lnTo>
                        <a:pt x="11" y="412"/>
                      </a:lnTo>
                      <a:lnTo>
                        <a:pt x="7" y="437"/>
                      </a:lnTo>
                      <a:lnTo>
                        <a:pt x="3" y="462"/>
                      </a:lnTo>
                      <a:lnTo>
                        <a:pt x="1" y="487"/>
                      </a:lnTo>
                      <a:lnTo>
                        <a:pt x="0" y="512"/>
                      </a:lnTo>
                      <a:lnTo>
                        <a:pt x="1" y="538"/>
                      </a:lnTo>
                      <a:lnTo>
                        <a:pt x="3" y="564"/>
                      </a:lnTo>
                      <a:lnTo>
                        <a:pt x="6" y="590"/>
                      </a:lnTo>
                      <a:lnTo>
                        <a:pt x="10" y="616"/>
                      </a:lnTo>
                      <a:lnTo>
                        <a:pt x="17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5" name="Freeform 350"/>
                <p:cNvSpPr>
                  <a:spLocks/>
                </p:cNvSpPr>
                <p:nvPr/>
              </p:nvSpPr>
              <p:spPr bwMode="auto">
                <a:xfrm>
                  <a:off x="1563" y="2648"/>
                  <a:ext cx="29" cy="17"/>
                </a:xfrm>
                <a:custGeom>
                  <a:avLst/>
                  <a:gdLst>
                    <a:gd name="T0" fmla="*/ 0 w 400"/>
                    <a:gd name="T1" fmla="*/ 0 h 239"/>
                    <a:gd name="T2" fmla="*/ 0 w 400"/>
                    <a:gd name="T3" fmla="*/ 0 h 239"/>
                    <a:gd name="T4" fmla="*/ 0 w 400"/>
                    <a:gd name="T5" fmla="*/ 0 h 239"/>
                    <a:gd name="T6" fmla="*/ 0 w 400"/>
                    <a:gd name="T7" fmla="*/ 0 h 239"/>
                    <a:gd name="T8" fmla="*/ 0 w 400"/>
                    <a:gd name="T9" fmla="*/ 0 h 239"/>
                    <a:gd name="T10" fmla="*/ 0 w 400"/>
                    <a:gd name="T11" fmla="*/ 0 h 239"/>
                    <a:gd name="T12" fmla="*/ 0 w 400"/>
                    <a:gd name="T13" fmla="*/ 0 h 239"/>
                    <a:gd name="T14" fmla="*/ 0 w 400"/>
                    <a:gd name="T15" fmla="*/ 0 h 239"/>
                    <a:gd name="T16" fmla="*/ 0 w 400"/>
                    <a:gd name="T17" fmla="*/ 0 h 239"/>
                    <a:gd name="T18" fmla="*/ 0 w 400"/>
                    <a:gd name="T19" fmla="*/ 0 h 239"/>
                    <a:gd name="T20" fmla="*/ 0 w 400"/>
                    <a:gd name="T21" fmla="*/ 0 h 239"/>
                    <a:gd name="T22" fmla="*/ 0 w 400"/>
                    <a:gd name="T23" fmla="*/ 0 h 239"/>
                    <a:gd name="T24" fmla="*/ 0 w 400"/>
                    <a:gd name="T25" fmla="*/ 0 h 239"/>
                    <a:gd name="T26" fmla="*/ 0 w 400"/>
                    <a:gd name="T27" fmla="*/ 0 h 239"/>
                    <a:gd name="T28" fmla="*/ 0 w 400"/>
                    <a:gd name="T29" fmla="*/ 0 h 239"/>
                    <a:gd name="T30" fmla="*/ 0 w 400"/>
                    <a:gd name="T31" fmla="*/ 0 h 239"/>
                    <a:gd name="T32" fmla="*/ 0 w 400"/>
                    <a:gd name="T33" fmla="*/ 0 h 239"/>
                    <a:gd name="T34" fmla="*/ 0 w 400"/>
                    <a:gd name="T35" fmla="*/ 0 h 239"/>
                    <a:gd name="T36" fmla="*/ 0 w 400"/>
                    <a:gd name="T37" fmla="*/ 0 h 239"/>
                    <a:gd name="T38" fmla="*/ 0 w 400"/>
                    <a:gd name="T39" fmla="*/ 0 h 239"/>
                    <a:gd name="T40" fmla="*/ 0 w 400"/>
                    <a:gd name="T41" fmla="*/ 0 h 2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00" h="239">
                      <a:moveTo>
                        <a:pt x="400" y="239"/>
                      </a:moveTo>
                      <a:lnTo>
                        <a:pt x="324" y="0"/>
                      </a:lnTo>
                      <a:lnTo>
                        <a:pt x="0" y="2"/>
                      </a:lnTo>
                      <a:lnTo>
                        <a:pt x="16" y="23"/>
                      </a:lnTo>
                      <a:lnTo>
                        <a:pt x="32" y="44"/>
                      </a:lnTo>
                      <a:lnTo>
                        <a:pt x="49" y="65"/>
                      </a:lnTo>
                      <a:lnTo>
                        <a:pt x="67" y="85"/>
                      </a:lnTo>
                      <a:lnTo>
                        <a:pt x="87" y="104"/>
                      </a:lnTo>
                      <a:lnTo>
                        <a:pt x="108" y="122"/>
                      </a:lnTo>
                      <a:lnTo>
                        <a:pt x="130" y="140"/>
                      </a:lnTo>
                      <a:lnTo>
                        <a:pt x="154" y="156"/>
                      </a:lnTo>
                      <a:lnTo>
                        <a:pt x="180" y="172"/>
                      </a:lnTo>
                      <a:lnTo>
                        <a:pt x="207" y="186"/>
                      </a:lnTo>
                      <a:lnTo>
                        <a:pt x="235" y="200"/>
                      </a:lnTo>
                      <a:lnTo>
                        <a:pt x="264" y="211"/>
                      </a:lnTo>
                      <a:lnTo>
                        <a:pt x="295" y="221"/>
                      </a:lnTo>
                      <a:lnTo>
                        <a:pt x="329" y="229"/>
                      </a:lnTo>
                      <a:lnTo>
                        <a:pt x="346" y="232"/>
                      </a:lnTo>
                      <a:lnTo>
                        <a:pt x="363" y="235"/>
                      </a:lnTo>
                      <a:lnTo>
                        <a:pt x="381" y="237"/>
                      </a:lnTo>
                      <a:lnTo>
                        <a:pt x="400" y="239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6" name="Freeform 351"/>
                <p:cNvSpPr>
                  <a:spLocks/>
                </p:cNvSpPr>
                <p:nvPr/>
              </p:nvSpPr>
              <p:spPr bwMode="auto">
                <a:xfrm>
                  <a:off x="1543" y="2648"/>
                  <a:ext cx="67" cy="75"/>
                </a:xfrm>
                <a:custGeom>
                  <a:avLst/>
                  <a:gdLst>
                    <a:gd name="T0" fmla="*/ 0 w 934"/>
                    <a:gd name="T1" fmla="*/ 0 h 1055"/>
                    <a:gd name="T2" fmla="*/ 0 w 934"/>
                    <a:gd name="T3" fmla="*/ 0 h 1055"/>
                    <a:gd name="T4" fmla="*/ 0 w 934"/>
                    <a:gd name="T5" fmla="*/ 0 h 1055"/>
                    <a:gd name="T6" fmla="*/ 0 w 934"/>
                    <a:gd name="T7" fmla="*/ 0 h 1055"/>
                    <a:gd name="T8" fmla="*/ 0 w 934"/>
                    <a:gd name="T9" fmla="*/ 0 h 1055"/>
                    <a:gd name="T10" fmla="*/ 0 w 934"/>
                    <a:gd name="T11" fmla="*/ 0 h 1055"/>
                    <a:gd name="T12" fmla="*/ 0 w 934"/>
                    <a:gd name="T13" fmla="*/ 0 h 1055"/>
                    <a:gd name="T14" fmla="*/ 0 w 934"/>
                    <a:gd name="T15" fmla="*/ 0 h 1055"/>
                    <a:gd name="T16" fmla="*/ 0 w 934"/>
                    <a:gd name="T17" fmla="*/ 0 h 1055"/>
                    <a:gd name="T18" fmla="*/ 0 w 934"/>
                    <a:gd name="T19" fmla="*/ 0 h 1055"/>
                    <a:gd name="T20" fmla="*/ 0 w 934"/>
                    <a:gd name="T21" fmla="*/ 0 h 1055"/>
                    <a:gd name="T22" fmla="*/ 0 w 934"/>
                    <a:gd name="T23" fmla="*/ 0 h 1055"/>
                    <a:gd name="T24" fmla="*/ 0 w 934"/>
                    <a:gd name="T25" fmla="*/ 0 h 1055"/>
                    <a:gd name="T26" fmla="*/ 0 w 934"/>
                    <a:gd name="T27" fmla="*/ 0 h 1055"/>
                    <a:gd name="T28" fmla="*/ 0 w 934"/>
                    <a:gd name="T29" fmla="*/ 0 h 1055"/>
                    <a:gd name="T30" fmla="*/ 0 w 934"/>
                    <a:gd name="T31" fmla="*/ 0 h 1055"/>
                    <a:gd name="T32" fmla="*/ 0 w 934"/>
                    <a:gd name="T33" fmla="*/ 0 h 1055"/>
                    <a:gd name="T34" fmla="*/ 0 w 934"/>
                    <a:gd name="T35" fmla="*/ 0 h 1055"/>
                    <a:gd name="T36" fmla="*/ 0 w 934"/>
                    <a:gd name="T37" fmla="*/ 0 h 1055"/>
                    <a:gd name="T38" fmla="*/ 0 w 934"/>
                    <a:gd name="T39" fmla="*/ 0 h 1055"/>
                    <a:gd name="T40" fmla="*/ 0 w 934"/>
                    <a:gd name="T41" fmla="*/ 0 h 1055"/>
                    <a:gd name="T42" fmla="*/ 0 w 934"/>
                    <a:gd name="T43" fmla="*/ 0 h 105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934" h="1055">
                      <a:moveTo>
                        <a:pt x="274" y="0"/>
                      </a:moveTo>
                      <a:lnTo>
                        <a:pt x="0" y="1"/>
                      </a:lnTo>
                      <a:lnTo>
                        <a:pt x="934" y="1055"/>
                      </a:lnTo>
                      <a:lnTo>
                        <a:pt x="674" y="237"/>
                      </a:lnTo>
                      <a:lnTo>
                        <a:pt x="655" y="235"/>
                      </a:lnTo>
                      <a:lnTo>
                        <a:pt x="637" y="233"/>
                      </a:lnTo>
                      <a:lnTo>
                        <a:pt x="620" y="230"/>
                      </a:lnTo>
                      <a:lnTo>
                        <a:pt x="603" y="227"/>
                      </a:lnTo>
                      <a:lnTo>
                        <a:pt x="569" y="219"/>
                      </a:lnTo>
                      <a:lnTo>
                        <a:pt x="538" y="209"/>
                      </a:lnTo>
                      <a:lnTo>
                        <a:pt x="509" y="198"/>
                      </a:lnTo>
                      <a:lnTo>
                        <a:pt x="481" y="184"/>
                      </a:lnTo>
                      <a:lnTo>
                        <a:pt x="454" y="170"/>
                      </a:lnTo>
                      <a:lnTo>
                        <a:pt x="428" y="154"/>
                      </a:lnTo>
                      <a:lnTo>
                        <a:pt x="404" y="138"/>
                      </a:lnTo>
                      <a:lnTo>
                        <a:pt x="382" y="120"/>
                      </a:lnTo>
                      <a:lnTo>
                        <a:pt x="361" y="102"/>
                      </a:lnTo>
                      <a:lnTo>
                        <a:pt x="341" y="83"/>
                      </a:lnTo>
                      <a:lnTo>
                        <a:pt x="323" y="63"/>
                      </a:lnTo>
                      <a:lnTo>
                        <a:pt x="306" y="42"/>
                      </a:lnTo>
                      <a:lnTo>
                        <a:pt x="290" y="21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7" name="Freeform 352"/>
                <p:cNvSpPr>
                  <a:spLocks/>
                </p:cNvSpPr>
                <p:nvPr/>
              </p:nvSpPr>
              <p:spPr bwMode="auto">
                <a:xfrm>
                  <a:off x="1477" y="2832"/>
                  <a:ext cx="213" cy="182"/>
                </a:xfrm>
                <a:custGeom>
                  <a:avLst/>
                  <a:gdLst>
                    <a:gd name="T0" fmla="*/ 0 w 2979"/>
                    <a:gd name="T1" fmla="*/ 0 h 2549"/>
                    <a:gd name="T2" fmla="*/ 0 w 2979"/>
                    <a:gd name="T3" fmla="*/ 0 h 2549"/>
                    <a:gd name="T4" fmla="*/ 0 w 2979"/>
                    <a:gd name="T5" fmla="*/ 0 h 2549"/>
                    <a:gd name="T6" fmla="*/ 0 w 2979"/>
                    <a:gd name="T7" fmla="*/ 0 h 2549"/>
                    <a:gd name="T8" fmla="*/ 0 w 2979"/>
                    <a:gd name="T9" fmla="*/ 0 h 2549"/>
                    <a:gd name="T10" fmla="*/ 0 w 2979"/>
                    <a:gd name="T11" fmla="*/ 0 h 2549"/>
                    <a:gd name="T12" fmla="*/ 0 w 2979"/>
                    <a:gd name="T13" fmla="*/ 0 h 2549"/>
                    <a:gd name="T14" fmla="*/ 0 w 2979"/>
                    <a:gd name="T15" fmla="*/ 0 h 2549"/>
                    <a:gd name="T16" fmla="*/ 0 w 2979"/>
                    <a:gd name="T17" fmla="*/ 0 h 2549"/>
                    <a:gd name="T18" fmla="*/ 0 w 2979"/>
                    <a:gd name="T19" fmla="*/ 0 h 2549"/>
                    <a:gd name="T20" fmla="*/ 0 w 2979"/>
                    <a:gd name="T21" fmla="*/ 0 h 2549"/>
                    <a:gd name="T22" fmla="*/ 0 w 2979"/>
                    <a:gd name="T23" fmla="*/ 0 h 2549"/>
                    <a:gd name="T24" fmla="*/ 0 w 2979"/>
                    <a:gd name="T25" fmla="*/ 0 h 2549"/>
                    <a:gd name="T26" fmla="*/ 0 w 2979"/>
                    <a:gd name="T27" fmla="*/ 0 h 2549"/>
                    <a:gd name="T28" fmla="*/ 0 w 2979"/>
                    <a:gd name="T29" fmla="*/ 0 h 2549"/>
                    <a:gd name="T30" fmla="*/ 0 w 2979"/>
                    <a:gd name="T31" fmla="*/ 0 h 2549"/>
                    <a:gd name="T32" fmla="*/ 0 w 2979"/>
                    <a:gd name="T33" fmla="*/ 0 h 2549"/>
                    <a:gd name="T34" fmla="*/ 0 w 2979"/>
                    <a:gd name="T35" fmla="*/ 0 h 2549"/>
                    <a:gd name="T36" fmla="*/ 0 w 2979"/>
                    <a:gd name="T37" fmla="*/ 0 h 2549"/>
                    <a:gd name="T38" fmla="*/ 0 w 2979"/>
                    <a:gd name="T39" fmla="*/ 0 h 2549"/>
                    <a:gd name="T40" fmla="*/ 0 w 2979"/>
                    <a:gd name="T41" fmla="*/ 0 h 2549"/>
                    <a:gd name="T42" fmla="*/ 0 w 2979"/>
                    <a:gd name="T43" fmla="*/ 0 h 2549"/>
                    <a:gd name="T44" fmla="*/ 0 w 2979"/>
                    <a:gd name="T45" fmla="*/ 0 h 2549"/>
                    <a:gd name="T46" fmla="*/ 0 w 2979"/>
                    <a:gd name="T47" fmla="*/ 0 h 2549"/>
                    <a:gd name="T48" fmla="*/ 0 w 2979"/>
                    <a:gd name="T49" fmla="*/ 0 h 2549"/>
                    <a:gd name="T50" fmla="*/ 0 w 2979"/>
                    <a:gd name="T51" fmla="*/ 0 h 2549"/>
                    <a:gd name="T52" fmla="*/ 0 w 2979"/>
                    <a:gd name="T53" fmla="*/ 0 h 2549"/>
                    <a:gd name="T54" fmla="*/ 0 w 2979"/>
                    <a:gd name="T55" fmla="*/ 0 h 2549"/>
                    <a:gd name="T56" fmla="*/ 0 w 2979"/>
                    <a:gd name="T57" fmla="*/ 0 h 2549"/>
                    <a:gd name="T58" fmla="*/ 0 w 2979"/>
                    <a:gd name="T59" fmla="*/ 0 h 2549"/>
                    <a:gd name="T60" fmla="*/ 0 w 2979"/>
                    <a:gd name="T61" fmla="*/ 0 h 2549"/>
                    <a:gd name="T62" fmla="*/ 0 w 2979"/>
                    <a:gd name="T63" fmla="*/ 0 h 2549"/>
                    <a:gd name="T64" fmla="*/ 0 w 2979"/>
                    <a:gd name="T65" fmla="*/ 0 h 2549"/>
                    <a:gd name="T66" fmla="*/ 0 w 2979"/>
                    <a:gd name="T67" fmla="*/ 0 h 2549"/>
                    <a:gd name="T68" fmla="*/ 0 w 2979"/>
                    <a:gd name="T69" fmla="*/ 0 h 2549"/>
                    <a:gd name="T70" fmla="*/ 0 w 2979"/>
                    <a:gd name="T71" fmla="*/ 0 h 2549"/>
                    <a:gd name="T72" fmla="*/ 0 w 2979"/>
                    <a:gd name="T73" fmla="*/ 0 h 2549"/>
                    <a:gd name="T74" fmla="*/ 0 w 2979"/>
                    <a:gd name="T75" fmla="*/ 0 h 2549"/>
                    <a:gd name="T76" fmla="*/ 0 w 2979"/>
                    <a:gd name="T77" fmla="*/ 0 h 2549"/>
                    <a:gd name="T78" fmla="*/ 0 w 2979"/>
                    <a:gd name="T79" fmla="*/ 0 h 2549"/>
                    <a:gd name="T80" fmla="*/ 0 w 2979"/>
                    <a:gd name="T81" fmla="*/ 0 h 2549"/>
                    <a:gd name="T82" fmla="*/ 0 w 2979"/>
                    <a:gd name="T83" fmla="*/ 0 h 2549"/>
                    <a:gd name="T84" fmla="*/ 0 w 2979"/>
                    <a:gd name="T85" fmla="*/ 0 h 2549"/>
                    <a:gd name="T86" fmla="*/ 0 w 2979"/>
                    <a:gd name="T87" fmla="*/ 0 h 2549"/>
                    <a:gd name="T88" fmla="*/ 0 w 2979"/>
                    <a:gd name="T89" fmla="*/ 0 h 2549"/>
                    <a:gd name="T90" fmla="*/ 0 w 2979"/>
                    <a:gd name="T91" fmla="*/ 0 h 2549"/>
                    <a:gd name="T92" fmla="*/ 0 w 2979"/>
                    <a:gd name="T93" fmla="*/ 0 h 2549"/>
                    <a:gd name="T94" fmla="*/ 0 w 2979"/>
                    <a:gd name="T95" fmla="*/ 0 h 2549"/>
                    <a:gd name="T96" fmla="*/ 0 w 2979"/>
                    <a:gd name="T97" fmla="*/ 0 h 2549"/>
                    <a:gd name="T98" fmla="*/ 0 w 2979"/>
                    <a:gd name="T99" fmla="*/ 0 h 254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2979" h="2549">
                      <a:moveTo>
                        <a:pt x="0" y="257"/>
                      </a:moveTo>
                      <a:lnTo>
                        <a:pt x="3" y="274"/>
                      </a:lnTo>
                      <a:lnTo>
                        <a:pt x="13" y="321"/>
                      </a:lnTo>
                      <a:lnTo>
                        <a:pt x="22" y="355"/>
                      </a:lnTo>
                      <a:lnTo>
                        <a:pt x="32" y="394"/>
                      </a:lnTo>
                      <a:lnTo>
                        <a:pt x="46" y="438"/>
                      </a:lnTo>
                      <a:lnTo>
                        <a:pt x="63" y="489"/>
                      </a:lnTo>
                      <a:lnTo>
                        <a:pt x="82" y="542"/>
                      </a:lnTo>
                      <a:lnTo>
                        <a:pt x="106" y="600"/>
                      </a:lnTo>
                      <a:lnTo>
                        <a:pt x="119" y="630"/>
                      </a:lnTo>
                      <a:lnTo>
                        <a:pt x="133" y="661"/>
                      </a:lnTo>
                      <a:lnTo>
                        <a:pt x="148" y="692"/>
                      </a:lnTo>
                      <a:lnTo>
                        <a:pt x="164" y="725"/>
                      </a:lnTo>
                      <a:lnTo>
                        <a:pt x="181" y="757"/>
                      </a:lnTo>
                      <a:lnTo>
                        <a:pt x="199" y="790"/>
                      </a:lnTo>
                      <a:lnTo>
                        <a:pt x="218" y="823"/>
                      </a:lnTo>
                      <a:lnTo>
                        <a:pt x="240" y="858"/>
                      </a:lnTo>
                      <a:lnTo>
                        <a:pt x="261" y="891"/>
                      </a:lnTo>
                      <a:lnTo>
                        <a:pt x="284" y="925"/>
                      </a:lnTo>
                      <a:lnTo>
                        <a:pt x="307" y="959"/>
                      </a:lnTo>
                      <a:lnTo>
                        <a:pt x="333" y="994"/>
                      </a:lnTo>
                      <a:lnTo>
                        <a:pt x="348" y="1012"/>
                      </a:lnTo>
                      <a:lnTo>
                        <a:pt x="368" y="1030"/>
                      </a:lnTo>
                      <a:lnTo>
                        <a:pt x="393" y="1049"/>
                      </a:lnTo>
                      <a:lnTo>
                        <a:pt x="420" y="1068"/>
                      </a:lnTo>
                      <a:lnTo>
                        <a:pt x="451" y="1087"/>
                      </a:lnTo>
                      <a:lnTo>
                        <a:pt x="484" y="1106"/>
                      </a:lnTo>
                      <a:lnTo>
                        <a:pt x="522" y="1125"/>
                      </a:lnTo>
                      <a:lnTo>
                        <a:pt x="561" y="1145"/>
                      </a:lnTo>
                      <a:lnTo>
                        <a:pt x="602" y="1164"/>
                      </a:lnTo>
                      <a:lnTo>
                        <a:pt x="645" y="1184"/>
                      </a:lnTo>
                      <a:lnTo>
                        <a:pt x="691" y="1203"/>
                      </a:lnTo>
                      <a:lnTo>
                        <a:pt x="737" y="1222"/>
                      </a:lnTo>
                      <a:lnTo>
                        <a:pt x="834" y="1261"/>
                      </a:lnTo>
                      <a:lnTo>
                        <a:pt x="931" y="1300"/>
                      </a:lnTo>
                      <a:lnTo>
                        <a:pt x="1126" y="1374"/>
                      </a:lnTo>
                      <a:lnTo>
                        <a:pt x="1301" y="1444"/>
                      </a:lnTo>
                      <a:lnTo>
                        <a:pt x="1340" y="1461"/>
                      </a:lnTo>
                      <a:lnTo>
                        <a:pt x="1377" y="1477"/>
                      </a:lnTo>
                      <a:lnTo>
                        <a:pt x="1410" y="1492"/>
                      </a:lnTo>
                      <a:lnTo>
                        <a:pt x="1440" y="1507"/>
                      </a:lnTo>
                      <a:lnTo>
                        <a:pt x="1467" y="1522"/>
                      </a:lnTo>
                      <a:lnTo>
                        <a:pt x="1490" y="1537"/>
                      </a:lnTo>
                      <a:lnTo>
                        <a:pt x="1510" y="1550"/>
                      </a:lnTo>
                      <a:lnTo>
                        <a:pt x="1525" y="1563"/>
                      </a:lnTo>
                      <a:lnTo>
                        <a:pt x="1538" y="1577"/>
                      </a:lnTo>
                      <a:lnTo>
                        <a:pt x="1549" y="1595"/>
                      </a:lnTo>
                      <a:lnTo>
                        <a:pt x="1561" y="1617"/>
                      </a:lnTo>
                      <a:lnTo>
                        <a:pt x="1571" y="1643"/>
                      </a:lnTo>
                      <a:lnTo>
                        <a:pt x="1581" y="1672"/>
                      </a:lnTo>
                      <a:lnTo>
                        <a:pt x="1590" y="1703"/>
                      </a:lnTo>
                      <a:lnTo>
                        <a:pt x="1599" y="1737"/>
                      </a:lnTo>
                      <a:lnTo>
                        <a:pt x="1607" y="1772"/>
                      </a:lnTo>
                      <a:lnTo>
                        <a:pt x="1615" y="1811"/>
                      </a:lnTo>
                      <a:lnTo>
                        <a:pt x="1622" y="1850"/>
                      </a:lnTo>
                      <a:lnTo>
                        <a:pt x="1628" y="1891"/>
                      </a:lnTo>
                      <a:lnTo>
                        <a:pt x="1634" y="1932"/>
                      </a:lnTo>
                      <a:lnTo>
                        <a:pt x="1646" y="2019"/>
                      </a:lnTo>
                      <a:lnTo>
                        <a:pt x="1655" y="2106"/>
                      </a:lnTo>
                      <a:lnTo>
                        <a:pt x="1662" y="2190"/>
                      </a:lnTo>
                      <a:lnTo>
                        <a:pt x="1668" y="2272"/>
                      </a:lnTo>
                      <a:lnTo>
                        <a:pt x="1673" y="2347"/>
                      </a:lnTo>
                      <a:lnTo>
                        <a:pt x="1677" y="2413"/>
                      </a:lnTo>
                      <a:lnTo>
                        <a:pt x="1681" y="2512"/>
                      </a:lnTo>
                      <a:lnTo>
                        <a:pt x="1682" y="2549"/>
                      </a:lnTo>
                      <a:lnTo>
                        <a:pt x="2979" y="2245"/>
                      </a:lnTo>
                      <a:lnTo>
                        <a:pt x="2967" y="2194"/>
                      </a:lnTo>
                      <a:lnTo>
                        <a:pt x="2933" y="2058"/>
                      </a:lnTo>
                      <a:lnTo>
                        <a:pt x="2908" y="1967"/>
                      </a:lnTo>
                      <a:lnTo>
                        <a:pt x="2880" y="1862"/>
                      </a:lnTo>
                      <a:lnTo>
                        <a:pt x="2848" y="1749"/>
                      </a:lnTo>
                      <a:lnTo>
                        <a:pt x="2814" y="1629"/>
                      </a:lnTo>
                      <a:lnTo>
                        <a:pt x="2777" y="1507"/>
                      </a:lnTo>
                      <a:lnTo>
                        <a:pt x="2738" y="1384"/>
                      </a:lnTo>
                      <a:lnTo>
                        <a:pt x="2718" y="1325"/>
                      </a:lnTo>
                      <a:lnTo>
                        <a:pt x="2698" y="1266"/>
                      </a:lnTo>
                      <a:lnTo>
                        <a:pt x="2678" y="1208"/>
                      </a:lnTo>
                      <a:lnTo>
                        <a:pt x="2657" y="1153"/>
                      </a:lnTo>
                      <a:lnTo>
                        <a:pt x="2637" y="1099"/>
                      </a:lnTo>
                      <a:lnTo>
                        <a:pt x="2615" y="1049"/>
                      </a:lnTo>
                      <a:lnTo>
                        <a:pt x="2595" y="1001"/>
                      </a:lnTo>
                      <a:lnTo>
                        <a:pt x="2575" y="956"/>
                      </a:lnTo>
                      <a:lnTo>
                        <a:pt x="2554" y="916"/>
                      </a:lnTo>
                      <a:lnTo>
                        <a:pt x="2535" y="881"/>
                      </a:lnTo>
                      <a:lnTo>
                        <a:pt x="2515" y="848"/>
                      </a:lnTo>
                      <a:lnTo>
                        <a:pt x="2496" y="822"/>
                      </a:lnTo>
                      <a:lnTo>
                        <a:pt x="2474" y="797"/>
                      </a:lnTo>
                      <a:lnTo>
                        <a:pt x="2451" y="771"/>
                      </a:lnTo>
                      <a:lnTo>
                        <a:pt x="2425" y="743"/>
                      </a:lnTo>
                      <a:lnTo>
                        <a:pt x="2396" y="713"/>
                      </a:lnTo>
                      <a:lnTo>
                        <a:pt x="2332" y="651"/>
                      </a:lnTo>
                      <a:lnTo>
                        <a:pt x="2263" y="585"/>
                      </a:lnTo>
                      <a:lnTo>
                        <a:pt x="2187" y="518"/>
                      </a:lnTo>
                      <a:lnTo>
                        <a:pt x="2109" y="449"/>
                      </a:lnTo>
                      <a:lnTo>
                        <a:pt x="2028" y="381"/>
                      </a:lnTo>
                      <a:lnTo>
                        <a:pt x="1950" y="315"/>
                      </a:lnTo>
                      <a:lnTo>
                        <a:pt x="1800" y="193"/>
                      </a:lnTo>
                      <a:lnTo>
                        <a:pt x="1675" y="93"/>
                      </a:lnTo>
                      <a:lnTo>
                        <a:pt x="1589" y="25"/>
                      </a:lnTo>
                      <a:lnTo>
                        <a:pt x="1557" y="0"/>
                      </a:lnTo>
                      <a:lnTo>
                        <a:pt x="0" y="257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8" name="Freeform 353"/>
                <p:cNvSpPr>
                  <a:spLocks/>
                </p:cNvSpPr>
                <p:nvPr/>
              </p:nvSpPr>
              <p:spPr bwMode="auto">
                <a:xfrm>
                  <a:off x="1422" y="2824"/>
                  <a:ext cx="131" cy="164"/>
                </a:xfrm>
                <a:custGeom>
                  <a:avLst/>
                  <a:gdLst>
                    <a:gd name="T0" fmla="*/ 0 w 1828"/>
                    <a:gd name="T1" fmla="*/ 0 h 2304"/>
                    <a:gd name="T2" fmla="*/ 0 w 1828"/>
                    <a:gd name="T3" fmla="*/ 0 h 2304"/>
                    <a:gd name="T4" fmla="*/ 0 w 1828"/>
                    <a:gd name="T5" fmla="*/ 0 h 2304"/>
                    <a:gd name="T6" fmla="*/ 0 w 1828"/>
                    <a:gd name="T7" fmla="*/ 0 h 2304"/>
                    <a:gd name="T8" fmla="*/ 0 w 1828"/>
                    <a:gd name="T9" fmla="*/ 0 h 2304"/>
                    <a:gd name="T10" fmla="*/ 0 w 1828"/>
                    <a:gd name="T11" fmla="*/ 0 h 2304"/>
                    <a:gd name="T12" fmla="*/ 0 w 1828"/>
                    <a:gd name="T13" fmla="*/ 0 h 2304"/>
                    <a:gd name="T14" fmla="*/ 0 w 1828"/>
                    <a:gd name="T15" fmla="*/ 0 h 2304"/>
                    <a:gd name="T16" fmla="*/ 0 w 1828"/>
                    <a:gd name="T17" fmla="*/ 0 h 2304"/>
                    <a:gd name="T18" fmla="*/ 0 w 1828"/>
                    <a:gd name="T19" fmla="*/ 0 h 2304"/>
                    <a:gd name="T20" fmla="*/ 0 w 1828"/>
                    <a:gd name="T21" fmla="*/ 0 h 2304"/>
                    <a:gd name="T22" fmla="*/ 0 w 1828"/>
                    <a:gd name="T23" fmla="*/ 0 h 2304"/>
                    <a:gd name="T24" fmla="*/ 0 w 1828"/>
                    <a:gd name="T25" fmla="*/ 0 h 2304"/>
                    <a:gd name="T26" fmla="*/ 0 w 1828"/>
                    <a:gd name="T27" fmla="*/ 0 h 2304"/>
                    <a:gd name="T28" fmla="*/ 0 w 1828"/>
                    <a:gd name="T29" fmla="*/ 0 h 2304"/>
                    <a:gd name="T30" fmla="*/ 0 w 1828"/>
                    <a:gd name="T31" fmla="*/ 0 h 2304"/>
                    <a:gd name="T32" fmla="*/ 0 w 1828"/>
                    <a:gd name="T33" fmla="*/ 0 h 2304"/>
                    <a:gd name="T34" fmla="*/ 0 w 1828"/>
                    <a:gd name="T35" fmla="*/ 0 h 2304"/>
                    <a:gd name="T36" fmla="*/ 0 w 1828"/>
                    <a:gd name="T37" fmla="*/ 0 h 2304"/>
                    <a:gd name="T38" fmla="*/ 0 w 1828"/>
                    <a:gd name="T39" fmla="*/ 0 h 2304"/>
                    <a:gd name="T40" fmla="*/ 0 w 1828"/>
                    <a:gd name="T41" fmla="*/ 0 h 2304"/>
                    <a:gd name="T42" fmla="*/ 0 w 1828"/>
                    <a:gd name="T43" fmla="*/ 0 h 2304"/>
                    <a:gd name="T44" fmla="*/ 0 w 1828"/>
                    <a:gd name="T45" fmla="*/ 0 h 2304"/>
                    <a:gd name="T46" fmla="*/ 0 w 1828"/>
                    <a:gd name="T47" fmla="*/ 0 h 2304"/>
                    <a:gd name="T48" fmla="*/ 0 w 1828"/>
                    <a:gd name="T49" fmla="*/ 0 h 2304"/>
                    <a:gd name="T50" fmla="*/ 0 w 1828"/>
                    <a:gd name="T51" fmla="*/ 0 h 2304"/>
                    <a:gd name="T52" fmla="*/ 0 w 1828"/>
                    <a:gd name="T53" fmla="*/ 0 h 2304"/>
                    <a:gd name="T54" fmla="*/ 0 w 1828"/>
                    <a:gd name="T55" fmla="*/ 0 h 2304"/>
                    <a:gd name="T56" fmla="*/ 0 w 1828"/>
                    <a:gd name="T57" fmla="*/ 0 h 2304"/>
                    <a:gd name="T58" fmla="*/ 0 w 1828"/>
                    <a:gd name="T59" fmla="*/ 0 h 2304"/>
                    <a:gd name="T60" fmla="*/ 0 w 1828"/>
                    <a:gd name="T61" fmla="*/ 0 h 2304"/>
                    <a:gd name="T62" fmla="*/ 0 w 1828"/>
                    <a:gd name="T63" fmla="*/ 0 h 2304"/>
                    <a:gd name="T64" fmla="*/ 0 w 1828"/>
                    <a:gd name="T65" fmla="*/ 0 h 2304"/>
                    <a:gd name="T66" fmla="*/ 0 w 1828"/>
                    <a:gd name="T67" fmla="*/ 0 h 2304"/>
                    <a:gd name="T68" fmla="*/ 0 w 1828"/>
                    <a:gd name="T69" fmla="*/ 0 h 2304"/>
                    <a:gd name="T70" fmla="*/ 0 w 1828"/>
                    <a:gd name="T71" fmla="*/ 0 h 230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828" h="2304">
                      <a:moveTo>
                        <a:pt x="846" y="0"/>
                      </a:moveTo>
                      <a:lnTo>
                        <a:pt x="842" y="50"/>
                      </a:lnTo>
                      <a:lnTo>
                        <a:pt x="829" y="179"/>
                      </a:lnTo>
                      <a:lnTo>
                        <a:pt x="818" y="265"/>
                      </a:lnTo>
                      <a:lnTo>
                        <a:pt x="804" y="363"/>
                      </a:lnTo>
                      <a:lnTo>
                        <a:pt x="795" y="413"/>
                      </a:lnTo>
                      <a:lnTo>
                        <a:pt x="785" y="467"/>
                      </a:lnTo>
                      <a:lnTo>
                        <a:pt x="775" y="520"/>
                      </a:lnTo>
                      <a:lnTo>
                        <a:pt x="763" y="574"/>
                      </a:lnTo>
                      <a:lnTo>
                        <a:pt x="750" y="628"/>
                      </a:lnTo>
                      <a:lnTo>
                        <a:pt x="736" y="681"/>
                      </a:lnTo>
                      <a:lnTo>
                        <a:pt x="720" y="735"/>
                      </a:lnTo>
                      <a:lnTo>
                        <a:pt x="702" y="787"/>
                      </a:lnTo>
                      <a:lnTo>
                        <a:pt x="684" y="838"/>
                      </a:lnTo>
                      <a:lnTo>
                        <a:pt x="664" y="886"/>
                      </a:lnTo>
                      <a:lnTo>
                        <a:pt x="644" y="931"/>
                      </a:lnTo>
                      <a:lnTo>
                        <a:pt x="621" y="975"/>
                      </a:lnTo>
                      <a:lnTo>
                        <a:pt x="597" y="1015"/>
                      </a:lnTo>
                      <a:lnTo>
                        <a:pt x="571" y="1052"/>
                      </a:lnTo>
                      <a:lnTo>
                        <a:pt x="543" y="1084"/>
                      </a:lnTo>
                      <a:lnTo>
                        <a:pt x="514" y="1113"/>
                      </a:lnTo>
                      <a:lnTo>
                        <a:pt x="484" y="1136"/>
                      </a:lnTo>
                      <a:lnTo>
                        <a:pt x="451" y="1154"/>
                      </a:lnTo>
                      <a:lnTo>
                        <a:pt x="416" y="1166"/>
                      </a:lnTo>
                      <a:lnTo>
                        <a:pt x="380" y="1172"/>
                      </a:lnTo>
                      <a:lnTo>
                        <a:pt x="0" y="1148"/>
                      </a:lnTo>
                      <a:lnTo>
                        <a:pt x="38" y="2304"/>
                      </a:lnTo>
                      <a:lnTo>
                        <a:pt x="69" y="2301"/>
                      </a:lnTo>
                      <a:lnTo>
                        <a:pt x="155" y="2291"/>
                      </a:lnTo>
                      <a:lnTo>
                        <a:pt x="280" y="2275"/>
                      </a:lnTo>
                      <a:lnTo>
                        <a:pt x="438" y="2254"/>
                      </a:lnTo>
                      <a:lnTo>
                        <a:pt x="522" y="2242"/>
                      </a:lnTo>
                      <a:lnTo>
                        <a:pt x="611" y="2228"/>
                      </a:lnTo>
                      <a:lnTo>
                        <a:pt x="700" y="2213"/>
                      </a:lnTo>
                      <a:lnTo>
                        <a:pt x="789" y="2197"/>
                      </a:lnTo>
                      <a:lnTo>
                        <a:pt x="877" y="2179"/>
                      </a:lnTo>
                      <a:lnTo>
                        <a:pt x="960" y="2161"/>
                      </a:lnTo>
                      <a:lnTo>
                        <a:pt x="1001" y="2151"/>
                      </a:lnTo>
                      <a:lnTo>
                        <a:pt x="1040" y="2141"/>
                      </a:lnTo>
                      <a:lnTo>
                        <a:pt x="1077" y="2131"/>
                      </a:lnTo>
                      <a:lnTo>
                        <a:pt x="1112" y="2121"/>
                      </a:lnTo>
                      <a:lnTo>
                        <a:pt x="1147" y="2110"/>
                      </a:lnTo>
                      <a:lnTo>
                        <a:pt x="1179" y="2098"/>
                      </a:lnTo>
                      <a:lnTo>
                        <a:pt x="1210" y="2084"/>
                      </a:lnTo>
                      <a:lnTo>
                        <a:pt x="1241" y="2068"/>
                      </a:lnTo>
                      <a:lnTo>
                        <a:pt x="1270" y="2051"/>
                      </a:lnTo>
                      <a:lnTo>
                        <a:pt x="1299" y="2031"/>
                      </a:lnTo>
                      <a:lnTo>
                        <a:pt x="1326" y="2011"/>
                      </a:lnTo>
                      <a:lnTo>
                        <a:pt x="1352" y="1989"/>
                      </a:lnTo>
                      <a:lnTo>
                        <a:pt x="1377" y="1965"/>
                      </a:lnTo>
                      <a:lnTo>
                        <a:pt x="1402" y="1939"/>
                      </a:lnTo>
                      <a:lnTo>
                        <a:pt x="1426" y="1911"/>
                      </a:lnTo>
                      <a:lnTo>
                        <a:pt x="1449" y="1881"/>
                      </a:lnTo>
                      <a:lnTo>
                        <a:pt x="1472" y="1850"/>
                      </a:lnTo>
                      <a:lnTo>
                        <a:pt x="1493" y="1817"/>
                      </a:lnTo>
                      <a:lnTo>
                        <a:pt x="1514" y="1782"/>
                      </a:lnTo>
                      <a:lnTo>
                        <a:pt x="1535" y="1744"/>
                      </a:lnTo>
                      <a:lnTo>
                        <a:pt x="1555" y="1705"/>
                      </a:lnTo>
                      <a:lnTo>
                        <a:pt x="1575" y="1665"/>
                      </a:lnTo>
                      <a:lnTo>
                        <a:pt x="1594" y="1621"/>
                      </a:lnTo>
                      <a:lnTo>
                        <a:pt x="1613" y="1576"/>
                      </a:lnTo>
                      <a:lnTo>
                        <a:pt x="1631" y="1528"/>
                      </a:lnTo>
                      <a:lnTo>
                        <a:pt x="1649" y="1478"/>
                      </a:lnTo>
                      <a:lnTo>
                        <a:pt x="1667" y="1427"/>
                      </a:lnTo>
                      <a:lnTo>
                        <a:pt x="1685" y="1372"/>
                      </a:lnTo>
                      <a:lnTo>
                        <a:pt x="1704" y="1316"/>
                      </a:lnTo>
                      <a:lnTo>
                        <a:pt x="1721" y="1258"/>
                      </a:lnTo>
                      <a:lnTo>
                        <a:pt x="1739" y="1196"/>
                      </a:lnTo>
                      <a:lnTo>
                        <a:pt x="1756" y="1134"/>
                      </a:lnTo>
                      <a:lnTo>
                        <a:pt x="1792" y="1000"/>
                      </a:lnTo>
                      <a:lnTo>
                        <a:pt x="1828" y="856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79" name="Freeform 354"/>
                <p:cNvSpPr>
                  <a:spLocks/>
                </p:cNvSpPr>
                <p:nvPr/>
              </p:nvSpPr>
              <p:spPr bwMode="auto">
                <a:xfrm>
                  <a:off x="1437" y="2427"/>
                  <a:ext cx="178" cy="155"/>
                </a:xfrm>
                <a:custGeom>
                  <a:avLst/>
                  <a:gdLst>
                    <a:gd name="T0" fmla="*/ 0 w 2487"/>
                    <a:gd name="T1" fmla="*/ 0 h 2169"/>
                    <a:gd name="T2" fmla="*/ 0 w 2487"/>
                    <a:gd name="T3" fmla="*/ 0 h 2169"/>
                    <a:gd name="T4" fmla="*/ 0 w 2487"/>
                    <a:gd name="T5" fmla="*/ 0 h 2169"/>
                    <a:gd name="T6" fmla="*/ 0 w 2487"/>
                    <a:gd name="T7" fmla="*/ 0 h 2169"/>
                    <a:gd name="T8" fmla="*/ 0 w 2487"/>
                    <a:gd name="T9" fmla="*/ 0 h 2169"/>
                    <a:gd name="T10" fmla="*/ 0 w 2487"/>
                    <a:gd name="T11" fmla="*/ 0 h 2169"/>
                    <a:gd name="T12" fmla="*/ 0 w 2487"/>
                    <a:gd name="T13" fmla="*/ 0 h 2169"/>
                    <a:gd name="T14" fmla="*/ 0 w 2487"/>
                    <a:gd name="T15" fmla="*/ 0 h 2169"/>
                    <a:gd name="T16" fmla="*/ 0 w 2487"/>
                    <a:gd name="T17" fmla="*/ 0 h 2169"/>
                    <a:gd name="T18" fmla="*/ 0 w 2487"/>
                    <a:gd name="T19" fmla="*/ 0 h 2169"/>
                    <a:gd name="T20" fmla="*/ 0 w 2487"/>
                    <a:gd name="T21" fmla="*/ 0 h 2169"/>
                    <a:gd name="T22" fmla="*/ 0 w 2487"/>
                    <a:gd name="T23" fmla="*/ 0 h 2169"/>
                    <a:gd name="T24" fmla="*/ 0 w 2487"/>
                    <a:gd name="T25" fmla="*/ 0 h 2169"/>
                    <a:gd name="T26" fmla="*/ 0 w 2487"/>
                    <a:gd name="T27" fmla="*/ 0 h 2169"/>
                    <a:gd name="T28" fmla="*/ 0 w 2487"/>
                    <a:gd name="T29" fmla="*/ 0 h 2169"/>
                    <a:gd name="T30" fmla="*/ 0 w 2487"/>
                    <a:gd name="T31" fmla="*/ 0 h 2169"/>
                    <a:gd name="T32" fmla="*/ 0 w 2487"/>
                    <a:gd name="T33" fmla="*/ 0 h 2169"/>
                    <a:gd name="T34" fmla="*/ 0 w 2487"/>
                    <a:gd name="T35" fmla="*/ 0 h 2169"/>
                    <a:gd name="T36" fmla="*/ 0 w 2487"/>
                    <a:gd name="T37" fmla="*/ 0 h 2169"/>
                    <a:gd name="T38" fmla="*/ 0 w 2487"/>
                    <a:gd name="T39" fmla="*/ 0 h 2169"/>
                    <a:gd name="T40" fmla="*/ 0 w 2487"/>
                    <a:gd name="T41" fmla="*/ 0 h 2169"/>
                    <a:gd name="T42" fmla="*/ 0 w 2487"/>
                    <a:gd name="T43" fmla="*/ 0 h 2169"/>
                    <a:gd name="T44" fmla="*/ 0 w 2487"/>
                    <a:gd name="T45" fmla="*/ 0 h 2169"/>
                    <a:gd name="T46" fmla="*/ 0 w 2487"/>
                    <a:gd name="T47" fmla="*/ 0 h 2169"/>
                    <a:gd name="T48" fmla="*/ 0 w 2487"/>
                    <a:gd name="T49" fmla="*/ 0 h 2169"/>
                    <a:gd name="T50" fmla="*/ 0 w 2487"/>
                    <a:gd name="T51" fmla="*/ 0 h 2169"/>
                    <a:gd name="T52" fmla="*/ 0 w 2487"/>
                    <a:gd name="T53" fmla="*/ 0 h 2169"/>
                    <a:gd name="T54" fmla="*/ 0 w 2487"/>
                    <a:gd name="T55" fmla="*/ 0 h 2169"/>
                    <a:gd name="T56" fmla="*/ 0 w 2487"/>
                    <a:gd name="T57" fmla="*/ 0 h 2169"/>
                    <a:gd name="T58" fmla="*/ 0 w 2487"/>
                    <a:gd name="T59" fmla="*/ 0 h 2169"/>
                    <a:gd name="T60" fmla="*/ 0 w 2487"/>
                    <a:gd name="T61" fmla="*/ 0 h 2169"/>
                    <a:gd name="T62" fmla="*/ 0 w 2487"/>
                    <a:gd name="T63" fmla="*/ 0 h 2169"/>
                    <a:gd name="T64" fmla="*/ 0 w 2487"/>
                    <a:gd name="T65" fmla="*/ 0 h 2169"/>
                    <a:gd name="T66" fmla="*/ 0 w 2487"/>
                    <a:gd name="T67" fmla="*/ 0 h 2169"/>
                    <a:gd name="T68" fmla="*/ 0 w 2487"/>
                    <a:gd name="T69" fmla="*/ 0 h 2169"/>
                    <a:gd name="T70" fmla="*/ 0 w 2487"/>
                    <a:gd name="T71" fmla="*/ 0 h 2169"/>
                    <a:gd name="T72" fmla="*/ 0 w 2487"/>
                    <a:gd name="T73" fmla="*/ 0 h 2169"/>
                    <a:gd name="T74" fmla="*/ 0 w 2487"/>
                    <a:gd name="T75" fmla="*/ 0 h 2169"/>
                    <a:gd name="T76" fmla="*/ 0 w 2487"/>
                    <a:gd name="T77" fmla="*/ 0 h 2169"/>
                    <a:gd name="T78" fmla="*/ 0 w 2487"/>
                    <a:gd name="T79" fmla="*/ 0 h 2169"/>
                    <a:gd name="T80" fmla="*/ 0 w 2487"/>
                    <a:gd name="T81" fmla="*/ 0 h 2169"/>
                    <a:gd name="T82" fmla="*/ 0 w 2487"/>
                    <a:gd name="T83" fmla="*/ 0 h 2169"/>
                    <a:gd name="T84" fmla="*/ 0 w 2487"/>
                    <a:gd name="T85" fmla="*/ 0 h 2169"/>
                    <a:gd name="T86" fmla="*/ 0 w 2487"/>
                    <a:gd name="T87" fmla="*/ 0 h 2169"/>
                    <a:gd name="T88" fmla="*/ 0 w 2487"/>
                    <a:gd name="T89" fmla="*/ 0 h 2169"/>
                    <a:gd name="T90" fmla="*/ 0 w 2487"/>
                    <a:gd name="T91" fmla="*/ 0 h 2169"/>
                    <a:gd name="T92" fmla="*/ 0 w 2487"/>
                    <a:gd name="T93" fmla="*/ 0 h 2169"/>
                    <a:gd name="T94" fmla="*/ 0 w 2487"/>
                    <a:gd name="T95" fmla="*/ 0 h 2169"/>
                    <a:gd name="T96" fmla="*/ 0 w 2487"/>
                    <a:gd name="T97" fmla="*/ 0 h 2169"/>
                    <a:gd name="T98" fmla="*/ 0 w 2487"/>
                    <a:gd name="T99" fmla="*/ 0 h 2169"/>
                    <a:gd name="T100" fmla="*/ 0 w 2487"/>
                    <a:gd name="T101" fmla="*/ 0 h 2169"/>
                    <a:gd name="T102" fmla="*/ 0 w 2487"/>
                    <a:gd name="T103" fmla="*/ 0 h 2169"/>
                    <a:gd name="T104" fmla="*/ 0 w 2487"/>
                    <a:gd name="T105" fmla="*/ 0 h 2169"/>
                    <a:gd name="T106" fmla="*/ 0 w 2487"/>
                    <a:gd name="T107" fmla="*/ 0 h 2169"/>
                    <a:gd name="T108" fmla="*/ 0 w 2487"/>
                    <a:gd name="T109" fmla="*/ 0 h 2169"/>
                    <a:gd name="T110" fmla="*/ 0 w 2487"/>
                    <a:gd name="T111" fmla="*/ 0 h 2169"/>
                    <a:gd name="T112" fmla="*/ 0 w 2487"/>
                    <a:gd name="T113" fmla="*/ 0 h 2169"/>
                    <a:gd name="T114" fmla="*/ 0 w 2487"/>
                    <a:gd name="T115" fmla="*/ 0 h 2169"/>
                    <a:gd name="T116" fmla="*/ 0 w 2487"/>
                    <a:gd name="T117" fmla="*/ 0 h 2169"/>
                    <a:gd name="T118" fmla="*/ 0 w 2487"/>
                    <a:gd name="T119" fmla="*/ 0 h 2169"/>
                    <a:gd name="T120" fmla="*/ 0 w 2487"/>
                    <a:gd name="T121" fmla="*/ 0 h 2169"/>
                    <a:gd name="T122" fmla="*/ 0 w 2487"/>
                    <a:gd name="T123" fmla="*/ 0 h 216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87" h="2169">
                      <a:moveTo>
                        <a:pt x="547" y="1131"/>
                      </a:moveTo>
                      <a:lnTo>
                        <a:pt x="2487" y="251"/>
                      </a:lnTo>
                      <a:lnTo>
                        <a:pt x="2438" y="222"/>
                      </a:lnTo>
                      <a:lnTo>
                        <a:pt x="2390" y="195"/>
                      </a:lnTo>
                      <a:lnTo>
                        <a:pt x="2341" y="169"/>
                      </a:lnTo>
                      <a:lnTo>
                        <a:pt x="2290" y="145"/>
                      </a:lnTo>
                      <a:lnTo>
                        <a:pt x="2239" y="123"/>
                      </a:lnTo>
                      <a:lnTo>
                        <a:pt x="2186" y="102"/>
                      </a:lnTo>
                      <a:lnTo>
                        <a:pt x="2133" y="83"/>
                      </a:lnTo>
                      <a:lnTo>
                        <a:pt x="2080" y="66"/>
                      </a:lnTo>
                      <a:lnTo>
                        <a:pt x="2024" y="51"/>
                      </a:lnTo>
                      <a:lnTo>
                        <a:pt x="1969" y="37"/>
                      </a:lnTo>
                      <a:lnTo>
                        <a:pt x="1912" y="26"/>
                      </a:lnTo>
                      <a:lnTo>
                        <a:pt x="1856" y="16"/>
                      </a:lnTo>
                      <a:lnTo>
                        <a:pt x="1798" y="9"/>
                      </a:lnTo>
                      <a:lnTo>
                        <a:pt x="1740" y="4"/>
                      </a:lnTo>
                      <a:lnTo>
                        <a:pt x="1710" y="2"/>
                      </a:lnTo>
                      <a:lnTo>
                        <a:pt x="1681" y="1"/>
                      </a:lnTo>
                      <a:lnTo>
                        <a:pt x="1652" y="0"/>
                      </a:lnTo>
                      <a:lnTo>
                        <a:pt x="1621" y="0"/>
                      </a:lnTo>
                      <a:lnTo>
                        <a:pt x="1538" y="2"/>
                      </a:lnTo>
                      <a:lnTo>
                        <a:pt x="1456" y="8"/>
                      </a:lnTo>
                      <a:lnTo>
                        <a:pt x="1375" y="18"/>
                      </a:lnTo>
                      <a:lnTo>
                        <a:pt x="1295" y="32"/>
                      </a:lnTo>
                      <a:lnTo>
                        <a:pt x="1217" y="51"/>
                      </a:lnTo>
                      <a:lnTo>
                        <a:pt x="1139" y="73"/>
                      </a:lnTo>
                      <a:lnTo>
                        <a:pt x="1064" y="98"/>
                      </a:lnTo>
                      <a:lnTo>
                        <a:pt x="990" y="127"/>
                      </a:lnTo>
                      <a:lnTo>
                        <a:pt x="918" y="159"/>
                      </a:lnTo>
                      <a:lnTo>
                        <a:pt x="849" y="196"/>
                      </a:lnTo>
                      <a:lnTo>
                        <a:pt x="780" y="235"/>
                      </a:lnTo>
                      <a:lnTo>
                        <a:pt x="715" y="277"/>
                      </a:lnTo>
                      <a:lnTo>
                        <a:pt x="652" y="323"/>
                      </a:lnTo>
                      <a:lnTo>
                        <a:pt x="590" y="370"/>
                      </a:lnTo>
                      <a:lnTo>
                        <a:pt x="531" y="421"/>
                      </a:lnTo>
                      <a:lnTo>
                        <a:pt x="475" y="475"/>
                      </a:lnTo>
                      <a:lnTo>
                        <a:pt x="421" y="531"/>
                      </a:lnTo>
                      <a:lnTo>
                        <a:pt x="371" y="591"/>
                      </a:lnTo>
                      <a:lnTo>
                        <a:pt x="322" y="652"/>
                      </a:lnTo>
                      <a:lnTo>
                        <a:pt x="277" y="715"/>
                      </a:lnTo>
                      <a:lnTo>
                        <a:pt x="235" y="781"/>
                      </a:lnTo>
                      <a:lnTo>
                        <a:pt x="195" y="848"/>
                      </a:lnTo>
                      <a:lnTo>
                        <a:pt x="160" y="919"/>
                      </a:lnTo>
                      <a:lnTo>
                        <a:pt x="127" y="990"/>
                      </a:lnTo>
                      <a:lnTo>
                        <a:pt x="99" y="1064"/>
                      </a:lnTo>
                      <a:lnTo>
                        <a:pt x="72" y="1140"/>
                      </a:lnTo>
                      <a:lnTo>
                        <a:pt x="51" y="1217"/>
                      </a:lnTo>
                      <a:lnTo>
                        <a:pt x="33" y="1295"/>
                      </a:lnTo>
                      <a:lnTo>
                        <a:pt x="18" y="1375"/>
                      </a:lnTo>
                      <a:lnTo>
                        <a:pt x="8" y="1456"/>
                      </a:lnTo>
                      <a:lnTo>
                        <a:pt x="2" y="1539"/>
                      </a:lnTo>
                      <a:lnTo>
                        <a:pt x="0" y="1622"/>
                      </a:lnTo>
                      <a:lnTo>
                        <a:pt x="1" y="1673"/>
                      </a:lnTo>
                      <a:lnTo>
                        <a:pt x="3" y="1722"/>
                      </a:lnTo>
                      <a:lnTo>
                        <a:pt x="7" y="1772"/>
                      </a:lnTo>
                      <a:lnTo>
                        <a:pt x="13" y="1821"/>
                      </a:lnTo>
                      <a:lnTo>
                        <a:pt x="20" y="1870"/>
                      </a:lnTo>
                      <a:lnTo>
                        <a:pt x="28" y="1917"/>
                      </a:lnTo>
                      <a:lnTo>
                        <a:pt x="38" y="1966"/>
                      </a:lnTo>
                      <a:lnTo>
                        <a:pt x="49" y="2013"/>
                      </a:lnTo>
                      <a:lnTo>
                        <a:pt x="310" y="2169"/>
                      </a:lnTo>
                      <a:lnTo>
                        <a:pt x="547" y="1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0" name="Freeform 355"/>
                <p:cNvSpPr>
                  <a:spLocks/>
                </p:cNvSpPr>
                <p:nvPr/>
              </p:nvSpPr>
              <p:spPr bwMode="auto">
                <a:xfrm>
                  <a:off x="1441" y="2445"/>
                  <a:ext cx="228" cy="213"/>
                </a:xfrm>
                <a:custGeom>
                  <a:avLst/>
                  <a:gdLst>
                    <a:gd name="T0" fmla="*/ 0 w 3195"/>
                    <a:gd name="T1" fmla="*/ 0 h 2993"/>
                    <a:gd name="T2" fmla="*/ 0 w 3195"/>
                    <a:gd name="T3" fmla="*/ 0 h 2993"/>
                    <a:gd name="T4" fmla="*/ 0 w 3195"/>
                    <a:gd name="T5" fmla="*/ 0 h 2993"/>
                    <a:gd name="T6" fmla="*/ 0 w 3195"/>
                    <a:gd name="T7" fmla="*/ 0 h 2993"/>
                    <a:gd name="T8" fmla="*/ 0 w 3195"/>
                    <a:gd name="T9" fmla="*/ 0 h 2993"/>
                    <a:gd name="T10" fmla="*/ 0 w 3195"/>
                    <a:gd name="T11" fmla="*/ 0 h 2993"/>
                    <a:gd name="T12" fmla="*/ 0 w 3195"/>
                    <a:gd name="T13" fmla="*/ 0 h 2993"/>
                    <a:gd name="T14" fmla="*/ 0 w 3195"/>
                    <a:gd name="T15" fmla="*/ 0 h 2993"/>
                    <a:gd name="T16" fmla="*/ 0 w 3195"/>
                    <a:gd name="T17" fmla="*/ 0 h 2993"/>
                    <a:gd name="T18" fmla="*/ 0 w 3195"/>
                    <a:gd name="T19" fmla="*/ 0 h 2993"/>
                    <a:gd name="T20" fmla="*/ 0 w 3195"/>
                    <a:gd name="T21" fmla="*/ 0 h 2993"/>
                    <a:gd name="T22" fmla="*/ 0 w 3195"/>
                    <a:gd name="T23" fmla="*/ 0 h 2993"/>
                    <a:gd name="T24" fmla="*/ 0 w 3195"/>
                    <a:gd name="T25" fmla="*/ 0 h 2993"/>
                    <a:gd name="T26" fmla="*/ 0 w 3195"/>
                    <a:gd name="T27" fmla="*/ 0 h 2993"/>
                    <a:gd name="T28" fmla="*/ 0 w 3195"/>
                    <a:gd name="T29" fmla="*/ 0 h 2993"/>
                    <a:gd name="T30" fmla="*/ 0 w 3195"/>
                    <a:gd name="T31" fmla="*/ 0 h 2993"/>
                    <a:gd name="T32" fmla="*/ 0 w 3195"/>
                    <a:gd name="T33" fmla="*/ 0 h 2993"/>
                    <a:gd name="T34" fmla="*/ 0 w 3195"/>
                    <a:gd name="T35" fmla="*/ 0 h 2993"/>
                    <a:gd name="T36" fmla="*/ 0 w 3195"/>
                    <a:gd name="T37" fmla="*/ 0 h 2993"/>
                    <a:gd name="T38" fmla="*/ 0 w 3195"/>
                    <a:gd name="T39" fmla="*/ 0 h 2993"/>
                    <a:gd name="T40" fmla="*/ 0 w 3195"/>
                    <a:gd name="T41" fmla="*/ 0 h 2993"/>
                    <a:gd name="T42" fmla="*/ 0 w 3195"/>
                    <a:gd name="T43" fmla="*/ 0 h 2993"/>
                    <a:gd name="T44" fmla="*/ 0 w 3195"/>
                    <a:gd name="T45" fmla="*/ 0 h 2993"/>
                    <a:gd name="T46" fmla="*/ 0 w 3195"/>
                    <a:gd name="T47" fmla="*/ 0 h 2993"/>
                    <a:gd name="T48" fmla="*/ 0 w 3195"/>
                    <a:gd name="T49" fmla="*/ 0 h 2993"/>
                    <a:gd name="T50" fmla="*/ 0 w 3195"/>
                    <a:gd name="T51" fmla="*/ 0 h 2993"/>
                    <a:gd name="T52" fmla="*/ 0 w 3195"/>
                    <a:gd name="T53" fmla="*/ 0 h 2993"/>
                    <a:gd name="T54" fmla="*/ 0 w 3195"/>
                    <a:gd name="T55" fmla="*/ 0 h 2993"/>
                    <a:gd name="T56" fmla="*/ 0 w 3195"/>
                    <a:gd name="T57" fmla="*/ 0 h 2993"/>
                    <a:gd name="T58" fmla="*/ 0 w 3195"/>
                    <a:gd name="T59" fmla="*/ 0 h 2993"/>
                    <a:gd name="T60" fmla="*/ 0 w 3195"/>
                    <a:gd name="T61" fmla="*/ 0 h 2993"/>
                    <a:gd name="T62" fmla="*/ 0 w 3195"/>
                    <a:gd name="T63" fmla="*/ 0 h 2993"/>
                    <a:gd name="T64" fmla="*/ 0 w 3195"/>
                    <a:gd name="T65" fmla="*/ 0 h 2993"/>
                    <a:gd name="T66" fmla="*/ 0 w 3195"/>
                    <a:gd name="T67" fmla="*/ 0 h 2993"/>
                    <a:gd name="T68" fmla="*/ 0 w 3195"/>
                    <a:gd name="T69" fmla="*/ 0 h 2993"/>
                    <a:gd name="T70" fmla="*/ 0 w 3195"/>
                    <a:gd name="T71" fmla="*/ 0 h 2993"/>
                    <a:gd name="T72" fmla="*/ 0 w 3195"/>
                    <a:gd name="T73" fmla="*/ 0 h 2993"/>
                    <a:gd name="T74" fmla="*/ 0 w 3195"/>
                    <a:gd name="T75" fmla="*/ 0 h 2993"/>
                    <a:gd name="T76" fmla="*/ 0 w 3195"/>
                    <a:gd name="T77" fmla="*/ 0 h 2993"/>
                    <a:gd name="T78" fmla="*/ 0 w 3195"/>
                    <a:gd name="T79" fmla="*/ 0 h 2993"/>
                    <a:gd name="T80" fmla="*/ 0 w 3195"/>
                    <a:gd name="T81" fmla="*/ 0 h 2993"/>
                    <a:gd name="T82" fmla="*/ 0 w 3195"/>
                    <a:gd name="T83" fmla="*/ 0 h 2993"/>
                    <a:gd name="T84" fmla="*/ 0 w 3195"/>
                    <a:gd name="T85" fmla="*/ 0 h 2993"/>
                    <a:gd name="T86" fmla="*/ 0 w 3195"/>
                    <a:gd name="T87" fmla="*/ 0 h 2993"/>
                    <a:gd name="T88" fmla="*/ 0 w 3195"/>
                    <a:gd name="T89" fmla="*/ 0 h 2993"/>
                    <a:gd name="T90" fmla="*/ 0 w 3195"/>
                    <a:gd name="T91" fmla="*/ 0 h 2993"/>
                    <a:gd name="T92" fmla="*/ 0 w 3195"/>
                    <a:gd name="T93" fmla="*/ 0 h 2993"/>
                    <a:gd name="T94" fmla="*/ 0 w 3195"/>
                    <a:gd name="T95" fmla="*/ 0 h 2993"/>
                    <a:gd name="T96" fmla="*/ 0 w 3195"/>
                    <a:gd name="T97" fmla="*/ 0 h 2993"/>
                    <a:gd name="T98" fmla="*/ 0 w 3195"/>
                    <a:gd name="T99" fmla="*/ 0 h 299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3195" h="2993">
                      <a:moveTo>
                        <a:pt x="2438" y="0"/>
                      </a:moveTo>
                      <a:lnTo>
                        <a:pt x="498" y="880"/>
                      </a:lnTo>
                      <a:lnTo>
                        <a:pt x="261" y="1918"/>
                      </a:lnTo>
                      <a:lnTo>
                        <a:pt x="0" y="1762"/>
                      </a:lnTo>
                      <a:lnTo>
                        <a:pt x="17" y="1828"/>
                      </a:lnTo>
                      <a:lnTo>
                        <a:pt x="39" y="1892"/>
                      </a:lnTo>
                      <a:lnTo>
                        <a:pt x="62" y="1955"/>
                      </a:lnTo>
                      <a:lnTo>
                        <a:pt x="87" y="2018"/>
                      </a:lnTo>
                      <a:lnTo>
                        <a:pt x="115" y="2078"/>
                      </a:lnTo>
                      <a:lnTo>
                        <a:pt x="145" y="2138"/>
                      </a:lnTo>
                      <a:lnTo>
                        <a:pt x="178" y="2196"/>
                      </a:lnTo>
                      <a:lnTo>
                        <a:pt x="213" y="2253"/>
                      </a:lnTo>
                      <a:lnTo>
                        <a:pt x="250" y="2307"/>
                      </a:lnTo>
                      <a:lnTo>
                        <a:pt x="289" y="2360"/>
                      </a:lnTo>
                      <a:lnTo>
                        <a:pt x="331" y="2412"/>
                      </a:lnTo>
                      <a:lnTo>
                        <a:pt x="374" y="2462"/>
                      </a:lnTo>
                      <a:lnTo>
                        <a:pt x="419" y="2511"/>
                      </a:lnTo>
                      <a:lnTo>
                        <a:pt x="467" y="2556"/>
                      </a:lnTo>
                      <a:lnTo>
                        <a:pt x="516" y="2600"/>
                      </a:lnTo>
                      <a:lnTo>
                        <a:pt x="566" y="2643"/>
                      </a:lnTo>
                      <a:lnTo>
                        <a:pt x="620" y="2683"/>
                      </a:lnTo>
                      <a:lnTo>
                        <a:pt x="674" y="2721"/>
                      </a:lnTo>
                      <a:lnTo>
                        <a:pt x="729" y="2756"/>
                      </a:lnTo>
                      <a:lnTo>
                        <a:pt x="787" y="2790"/>
                      </a:lnTo>
                      <a:lnTo>
                        <a:pt x="845" y="2821"/>
                      </a:lnTo>
                      <a:lnTo>
                        <a:pt x="906" y="2850"/>
                      </a:lnTo>
                      <a:lnTo>
                        <a:pt x="968" y="2876"/>
                      </a:lnTo>
                      <a:lnTo>
                        <a:pt x="1031" y="2900"/>
                      </a:lnTo>
                      <a:lnTo>
                        <a:pt x="1095" y="2922"/>
                      </a:lnTo>
                      <a:lnTo>
                        <a:pt x="1161" y="2941"/>
                      </a:lnTo>
                      <a:lnTo>
                        <a:pt x="1226" y="2956"/>
                      </a:lnTo>
                      <a:lnTo>
                        <a:pt x="1293" y="2969"/>
                      </a:lnTo>
                      <a:lnTo>
                        <a:pt x="1362" y="2980"/>
                      </a:lnTo>
                      <a:lnTo>
                        <a:pt x="1431" y="2987"/>
                      </a:lnTo>
                      <a:lnTo>
                        <a:pt x="1502" y="2992"/>
                      </a:lnTo>
                      <a:lnTo>
                        <a:pt x="1572" y="2993"/>
                      </a:lnTo>
                      <a:lnTo>
                        <a:pt x="1656" y="2991"/>
                      </a:lnTo>
                      <a:lnTo>
                        <a:pt x="1739" y="2985"/>
                      </a:lnTo>
                      <a:lnTo>
                        <a:pt x="1819" y="2975"/>
                      </a:lnTo>
                      <a:lnTo>
                        <a:pt x="1900" y="2960"/>
                      </a:lnTo>
                      <a:lnTo>
                        <a:pt x="1978" y="2943"/>
                      </a:lnTo>
                      <a:lnTo>
                        <a:pt x="2055" y="2921"/>
                      </a:lnTo>
                      <a:lnTo>
                        <a:pt x="2130" y="2895"/>
                      </a:lnTo>
                      <a:lnTo>
                        <a:pt x="2204" y="2866"/>
                      </a:lnTo>
                      <a:lnTo>
                        <a:pt x="2275" y="2833"/>
                      </a:lnTo>
                      <a:lnTo>
                        <a:pt x="2346" y="2798"/>
                      </a:lnTo>
                      <a:lnTo>
                        <a:pt x="2413" y="2758"/>
                      </a:lnTo>
                      <a:lnTo>
                        <a:pt x="2480" y="2716"/>
                      </a:lnTo>
                      <a:lnTo>
                        <a:pt x="2543" y="2671"/>
                      </a:lnTo>
                      <a:lnTo>
                        <a:pt x="2604" y="2623"/>
                      </a:lnTo>
                      <a:lnTo>
                        <a:pt x="2663" y="2572"/>
                      </a:lnTo>
                      <a:lnTo>
                        <a:pt x="2720" y="2519"/>
                      </a:lnTo>
                      <a:lnTo>
                        <a:pt x="2773" y="2462"/>
                      </a:lnTo>
                      <a:lnTo>
                        <a:pt x="2824" y="2403"/>
                      </a:lnTo>
                      <a:lnTo>
                        <a:pt x="2873" y="2341"/>
                      </a:lnTo>
                      <a:lnTo>
                        <a:pt x="2917" y="2278"/>
                      </a:lnTo>
                      <a:lnTo>
                        <a:pt x="2959" y="2212"/>
                      </a:lnTo>
                      <a:lnTo>
                        <a:pt x="2999" y="2145"/>
                      </a:lnTo>
                      <a:lnTo>
                        <a:pt x="3035" y="2074"/>
                      </a:lnTo>
                      <a:lnTo>
                        <a:pt x="3067" y="2003"/>
                      </a:lnTo>
                      <a:lnTo>
                        <a:pt x="3096" y="1929"/>
                      </a:lnTo>
                      <a:lnTo>
                        <a:pt x="3121" y="1854"/>
                      </a:lnTo>
                      <a:lnTo>
                        <a:pt x="3144" y="1776"/>
                      </a:lnTo>
                      <a:lnTo>
                        <a:pt x="3162" y="1698"/>
                      </a:lnTo>
                      <a:lnTo>
                        <a:pt x="3176" y="1618"/>
                      </a:lnTo>
                      <a:lnTo>
                        <a:pt x="3186" y="1537"/>
                      </a:lnTo>
                      <a:lnTo>
                        <a:pt x="3192" y="1455"/>
                      </a:lnTo>
                      <a:lnTo>
                        <a:pt x="3195" y="1371"/>
                      </a:lnTo>
                      <a:lnTo>
                        <a:pt x="3194" y="1317"/>
                      </a:lnTo>
                      <a:lnTo>
                        <a:pt x="3191" y="1263"/>
                      </a:lnTo>
                      <a:lnTo>
                        <a:pt x="3187" y="1211"/>
                      </a:lnTo>
                      <a:lnTo>
                        <a:pt x="3181" y="1159"/>
                      </a:lnTo>
                      <a:lnTo>
                        <a:pt x="3173" y="1106"/>
                      </a:lnTo>
                      <a:lnTo>
                        <a:pt x="3164" y="1055"/>
                      </a:lnTo>
                      <a:lnTo>
                        <a:pt x="3153" y="1003"/>
                      </a:lnTo>
                      <a:lnTo>
                        <a:pt x="3140" y="954"/>
                      </a:lnTo>
                      <a:lnTo>
                        <a:pt x="3125" y="904"/>
                      </a:lnTo>
                      <a:lnTo>
                        <a:pt x="3110" y="855"/>
                      </a:lnTo>
                      <a:lnTo>
                        <a:pt x="3093" y="807"/>
                      </a:lnTo>
                      <a:lnTo>
                        <a:pt x="3075" y="760"/>
                      </a:lnTo>
                      <a:lnTo>
                        <a:pt x="3055" y="712"/>
                      </a:lnTo>
                      <a:lnTo>
                        <a:pt x="3033" y="666"/>
                      </a:lnTo>
                      <a:lnTo>
                        <a:pt x="3011" y="622"/>
                      </a:lnTo>
                      <a:lnTo>
                        <a:pt x="2986" y="576"/>
                      </a:lnTo>
                      <a:lnTo>
                        <a:pt x="2960" y="533"/>
                      </a:lnTo>
                      <a:lnTo>
                        <a:pt x="2934" y="491"/>
                      </a:lnTo>
                      <a:lnTo>
                        <a:pt x="2906" y="448"/>
                      </a:lnTo>
                      <a:lnTo>
                        <a:pt x="2877" y="408"/>
                      </a:lnTo>
                      <a:lnTo>
                        <a:pt x="2845" y="368"/>
                      </a:lnTo>
                      <a:lnTo>
                        <a:pt x="2814" y="329"/>
                      </a:lnTo>
                      <a:lnTo>
                        <a:pt x="2781" y="291"/>
                      </a:lnTo>
                      <a:lnTo>
                        <a:pt x="2747" y="254"/>
                      </a:lnTo>
                      <a:lnTo>
                        <a:pt x="2711" y="219"/>
                      </a:lnTo>
                      <a:lnTo>
                        <a:pt x="2675" y="183"/>
                      </a:lnTo>
                      <a:lnTo>
                        <a:pt x="2638" y="150"/>
                      </a:lnTo>
                      <a:lnTo>
                        <a:pt x="2600" y="118"/>
                      </a:lnTo>
                      <a:lnTo>
                        <a:pt x="2560" y="87"/>
                      </a:lnTo>
                      <a:lnTo>
                        <a:pt x="2520" y="56"/>
                      </a:lnTo>
                      <a:lnTo>
                        <a:pt x="2479" y="27"/>
                      </a:lnTo>
                      <a:lnTo>
                        <a:pt x="2438" y="0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1" name="Freeform 356"/>
                <p:cNvSpPr>
                  <a:spLocks/>
                </p:cNvSpPr>
                <p:nvPr/>
              </p:nvSpPr>
              <p:spPr bwMode="auto">
                <a:xfrm>
                  <a:off x="1423" y="2554"/>
                  <a:ext cx="71" cy="71"/>
                </a:xfrm>
                <a:custGeom>
                  <a:avLst/>
                  <a:gdLst>
                    <a:gd name="T0" fmla="*/ 0 w 994"/>
                    <a:gd name="T1" fmla="*/ 0 h 995"/>
                    <a:gd name="T2" fmla="*/ 0 w 994"/>
                    <a:gd name="T3" fmla="*/ 0 h 995"/>
                    <a:gd name="T4" fmla="*/ 0 w 994"/>
                    <a:gd name="T5" fmla="*/ 0 h 995"/>
                    <a:gd name="T6" fmla="*/ 0 w 994"/>
                    <a:gd name="T7" fmla="*/ 0 h 995"/>
                    <a:gd name="T8" fmla="*/ 0 w 994"/>
                    <a:gd name="T9" fmla="*/ 0 h 995"/>
                    <a:gd name="T10" fmla="*/ 0 w 994"/>
                    <a:gd name="T11" fmla="*/ 0 h 995"/>
                    <a:gd name="T12" fmla="*/ 0 w 994"/>
                    <a:gd name="T13" fmla="*/ 0 h 995"/>
                    <a:gd name="T14" fmla="*/ 0 w 994"/>
                    <a:gd name="T15" fmla="*/ 0 h 995"/>
                    <a:gd name="T16" fmla="*/ 0 w 994"/>
                    <a:gd name="T17" fmla="*/ 0 h 995"/>
                    <a:gd name="T18" fmla="*/ 0 w 994"/>
                    <a:gd name="T19" fmla="*/ 0 h 995"/>
                    <a:gd name="T20" fmla="*/ 0 w 994"/>
                    <a:gd name="T21" fmla="*/ 0 h 995"/>
                    <a:gd name="T22" fmla="*/ 0 w 994"/>
                    <a:gd name="T23" fmla="*/ 0 h 995"/>
                    <a:gd name="T24" fmla="*/ 0 w 994"/>
                    <a:gd name="T25" fmla="*/ 0 h 995"/>
                    <a:gd name="T26" fmla="*/ 0 w 994"/>
                    <a:gd name="T27" fmla="*/ 0 h 995"/>
                    <a:gd name="T28" fmla="*/ 0 w 994"/>
                    <a:gd name="T29" fmla="*/ 0 h 995"/>
                    <a:gd name="T30" fmla="*/ 0 w 994"/>
                    <a:gd name="T31" fmla="*/ 0 h 995"/>
                    <a:gd name="T32" fmla="*/ 0 w 994"/>
                    <a:gd name="T33" fmla="*/ 0 h 995"/>
                    <a:gd name="T34" fmla="*/ 0 w 994"/>
                    <a:gd name="T35" fmla="*/ 0 h 995"/>
                    <a:gd name="T36" fmla="*/ 0 w 994"/>
                    <a:gd name="T37" fmla="*/ 0 h 995"/>
                    <a:gd name="T38" fmla="*/ 0 w 994"/>
                    <a:gd name="T39" fmla="*/ 0 h 995"/>
                    <a:gd name="T40" fmla="*/ 0 w 994"/>
                    <a:gd name="T41" fmla="*/ 0 h 995"/>
                    <a:gd name="T42" fmla="*/ 0 w 994"/>
                    <a:gd name="T43" fmla="*/ 0 h 995"/>
                    <a:gd name="T44" fmla="*/ 0 w 994"/>
                    <a:gd name="T45" fmla="*/ 0 h 995"/>
                    <a:gd name="T46" fmla="*/ 0 w 994"/>
                    <a:gd name="T47" fmla="*/ 0 h 995"/>
                    <a:gd name="T48" fmla="*/ 0 w 994"/>
                    <a:gd name="T49" fmla="*/ 0 h 995"/>
                    <a:gd name="T50" fmla="*/ 0 w 994"/>
                    <a:gd name="T51" fmla="*/ 0 h 995"/>
                    <a:gd name="T52" fmla="*/ 0 w 994"/>
                    <a:gd name="T53" fmla="*/ 0 h 995"/>
                    <a:gd name="T54" fmla="*/ 0 w 994"/>
                    <a:gd name="T55" fmla="*/ 0 h 995"/>
                    <a:gd name="T56" fmla="*/ 0 w 994"/>
                    <a:gd name="T57" fmla="*/ 0 h 995"/>
                    <a:gd name="T58" fmla="*/ 0 w 994"/>
                    <a:gd name="T59" fmla="*/ 0 h 995"/>
                    <a:gd name="T60" fmla="*/ 0 w 994"/>
                    <a:gd name="T61" fmla="*/ 0 h 995"/>
                    <a:gd name="T62" fmla="*/ 0 w 994"/>
                    <a:gd name="T63" fmla="*/ 0 h 995"/>
                    <a:gd name="T64" fmla="*/ 0 w 994"/>
                    <a:gd name="T65" fmla="*/ 0 h 995"/>
                    <a:gd name="T66" fmla="*/ 0 w 994"/>
                    <a:gd name="T67" fmla="*/ 0 h 995"/>
                    <a:gd name="T68" fmla="*/ 0 w 994"/>
                    <a:gd name="T69" fmla="*/ 0 h 995"/>
                    <a:gd name="T70" fmla="*/ 0 w 994"/>
                    <a:gd name="T71" fmla="*/ 0 h 995"/>
                    <a:gd name="T72" fmla="*/ 0 w 994"/>
                    <a:gd name="T73" fmla="*/ 0 h 995"/>
                    <a:gd name="T74" fmla="*/ 0 w 994"/>
                    <a:gd name="T75" fmla="*/ 0 h 995"/>
                    <a:gd name="T76" fmla="*/ 0 w 994"/>
                    <a:gd name="T77" fmla="*/ 0 h 995"/>
                    <a:gd name="T78" fmla="*/ 0 w 994"/>
                    <a:gd name="T79" fmla="*/ 0 h 995"/>
                    <a:gd name="T80" fmla="*/ 0 w 994"/>
                    <a:gd name="T81" fmla="*/ 0 h 995"/>
                    <a:gd name="T82" fmla="*/ 0 w 994"/>
                    <a:gd name="T83" fmla="*/ 0 h 995"/>
                    <a:gd name="T84" fmla="*/ 0 w 994"/>
                    <a:gd name="T85" fmla="*/ 0 h 99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994" h="995">
                      <a:moveTo>
                        <a:pt x="15" y="617"/>
                      </a:moveTo>
                      <a:lnTo>
                        <a:pt x="22" y="642"/>
                      </a:lnTo>
                      <a:lnTo>
                        <a:pt x="30" y="666"/>
                      </a:lnTo>
                      <a:lnTo>
                        <a:pt x="39" y="689"/>
                      </a:lnTo>
                      <a:lnTo>
                        <a:pt x="49" y="713"/>
                      </a:lnTo>
                      <a:lnTo>
                        <a:pt x="60" y="735"/>
                      </a:lnTo>
                      <a:lnTo>
                        <a:pt x="72" y="756"/>
                      </a:lnTo>
                      <a:lnTo>
                        <a:pt x="85" y="776"/>
                      </a:lnTo>
                      <a:lnTo>
                        <a:pt x="99" y="796"/>
                      </a:lnTo>
                      <a:lnTo>
                        <a:pt x="114" y="814"/>
                      </a:lnTo>
                      <a:lnTo>
                        <a:pt x="129" y="832"/>
                      </a:lnTo>
                      <a:lnTo>
                        <a:pt x="147" y="851"/>
                      </a:lnTo>
                      <a:lnTo>
                        <a:pt x="164" y="867"/>
                      </a:lnTo>
                      <a:lnTo>
                        <a:pt x="182" y="882"/>
                      </a:lnTo>
                      <a:lnTo>
                        <a:pt x="201" y="897"/>
                      </a:lnTo>
                      <a:lnTo>
                        <a:pt x="220" y="910"/>
                      </a:lnTo>
                      <a:lnTo>
                        <a:pt x="240" y="923"/>
                      </a:lnTo>
                      <a:lnTo>
                        <a:pt x="261" y="935"/>
                      </a:lnTo>
                      <a:lnTo>
                        <a:pt x="283" y="946"/>
                      </a:lnTo>
                      <a:lnTo>
                        <a:pt x="305" y="955"/>
                      </a:lnTo>
                      <a:lnTo>
                        <a:pt x="327" y="964"/>
                      </a:lnTo>
                      <a:lnTo>
                        <a:pt x="349" y="973"/>
                      </a:lnTo>
                      <a:lnTo>
                        <a:pt x="372" y="979"/>
                      </a:lnTo>
                      <a:lnTo>
                        <a:pt x="396" y="985"/>
                      </a:lnTo>
                      <a:lnTo>
                        <a:pt x="420" y="989"/>
                      </a:lnTo>
                      <a:lnTo>
                        <a:pt x="444" y="992"/>
                      </a:lnTo>
                      <a:lnTo>
                        <a:pt x="468" y="994"/>
                      </a:lnTo>
                      <a:lnTo>
                        <a:pt x="492" y="995"/>
                      </a:lnTo>
                      <a:lnTo>
                        <a:pt x="517" y="994"/>
                      </a:lnTo>
                      <a:lnTo>
                        <a:pt x="542" y="993"/>
                      </a:lnTo>
                      <a:lnTo>
                        <a:pt x="567" y="990"/>
                      </a:lnTo>
                      <a:lnTo>
                        <a:pt x="592" y="985"/>
                      </a:lnTo>
                      <a:lnTo>
                        <a:pt x="617" y="980"/>
                      </a:lnTo>
                      <a:lnTo>
                        <a:pt x="641" y="973"/>
                      </a:lnTo>
                      <a:lnTo>
                        <a:pt x="665" y="964"/>
                      </a:lnTo>
                      <a:lnTo>
                        <a:pt x="688" y="955"/>
                      </a:lnTo>
                      <a:lnTo>
                        <a:pt x="712" y="945"/>
                      </a:lnTo>
                      <a:lnTo>
                        <a:pt x="734" y="934"/>
                      </a:lnTo>
                      <a:lnTo>
                        <a:pt x="755" y="922"/>
                      </a:lnTo>
                      <a:lnTo>
                        <a:pt x="775" y="909"/>
                      </a:lnTo>
                      <a:lnTo>
                        <a:pt x="795" y="895"/>
                      </a:lnTo>
                      <a:lnTo>
                        <a:pt x="814" y="880"/>
                      </a:lnTo>
                      <a:lnTo>
                        <a:pt x="832" y="864"/>
                      </a:lnTo>
                      <a:lnTo>
                        <a:pt x="850" y="848"/>
                      </a:lnTo>
                      <a:lnTo>
                        <a:pt x="866" y="829"/>
                      </a:lnTo>
                      <a:lnTo>
                        <a:pt x="882" y="811"/>
                      </a:lnTo>
                      <a:lnTo>
                        <a:pt x="896" y="793"/>
                      </a:lnTo>
                      <a:lnTo>
                        <a:pt x="910" y="773"/>
                      </a:lnTo>
                      <a:lnTo>
                        <a:pt x="922" y="753"/>
                      </a:lnTo>
                      <a:lnTo>
                        <a:pt x="934" y="733"/>
                      </a:lnTo>
                      <a:lnTo>
                        <a:pt x="945" y="712"/>
                      </a:lnTo>
                      <a:lnTo>
                        <a:pt x="955" y="689"/>
                      </a:lnTo>
                      <a:lnTo>
                        <a:pt x="963" y="667"/>
                      </a:lnTo>
                      <a:lnTo>
                        <a:pt x="971" y="644"/>
                      </a:lnTo>
                      <a:lnTo>
                        <a:pt x="977" y="622"/>
                      </a:lnTo>
                      <a:lnTo>
                        <a:pt x="983" y="598"/>
                      </a:lnTo>
                      <a:lnTo>
                        <a:pt x="988" y="575"/>
                      </a:lnTo>
                      <a:lnTo>
                        <a:pt x="991" y="550"/>
                      </a:lnTo>
                      <a:lnTo>
                        <a:pt x="993" y="526"/>
                      </a:lnTo>
                      <a:lnTo>
                        <a:pt x="994" y="501"/>
                      </a:lnTo>
                      <a:lnTo>
                        <a:pt x="994" y="477"/>
                      </a:lnTo>
                      <a:lnTo>
                        <a:pt x="992" y="452"/>
                      </a:lnTo>
                      <a:lnTo>
                        <a:pt x="989" y="426"/>
                      </a:lnTo>
                      <a:lnTo>
                        <a:pt x="984" y="402"/>
                      </a:lnTo>
                      <a:lnTo>
                        <a:pt x="978" y="377"/>
                      </a:lnTo>
                      <a:lnTo>
                        <a:pt x="972" y="352"/>
                      </a:lnTo>
                      <a:lnTo>
                        <a:pt x="964" y="328"/>
                      </a:lnTo>
                      <a:lnTo>
                        <a:pt x="955" y="305"/>
                      </a:lnTo>
                      <a:lnTo>
                        <a:pt x="945" y="282"/>
                      </a:lnTo>
                      <a:lnTo>
                        <a:pt x="933" y="260"/>
                      </a:lnTo>
                      <a:lnTo>
                        <a:pt x="921" y="239"/>
                      </a:lnTo>
                      <a:lnTo>
                        <a:pt x="908" y="218"/>
                      </a:lnTo>
                      <a:lnTo>
                        <a:pt x="894" y="199"/>
                      </a:lnTo>
                      <a:lnTo>
                        <a:pt x="879" y="180"/>
                      </a:lnTo>
                      <a:lnTo>
                        <a:pt x="864" y="162"/>
                      </a:lnTo>
                      <a:lnTo>
                        <a:pt x="847" y="144"/>
                      </a:lnTo>
                      <a:lnTo>
                        <a:pt x="829" y="128"/>
                      </a:lnTo>
                      <a:lnTo>
                        <a:pt x="811" y="112"/>
                      </a:lnTo>
                      <a:lnTo>
                        <a:pt x="792" y="98"/>
                      </a:lnTo>
                      <a:lnTo>
                        <a:pt x="773" y="84"/>
                      </a:lnTo>
                      <a:lnTo>
                        <a:pt x="753" y="71"/>
                      </a:lnTo>
                      <a:lnTo>
                        <a:pt x="732" y="60"/>
                      </a:lnTo>
                      <a:lnTo>
                        <a:pt x="711" y="49"/>
                      </a:lnTo>
                      <a:lnTo>
                        <a:pt x="688" y="39"/>
                      </a:lnTo>
                      <a:lnTo>
                        <a:pt x="666" y="30"/>
                      </a:lnTo>
                      <a:lnTo>
                        <a:pt x="644" y="22"/>
                      </a:lnTo>
                      <a:lnTo>
                        <a:pt x="621" y="15"/>
                      </a:lnTo>
                      <a:lnTo>
                        <a:pt x="597" y="10"/>
                      </a:lnTo>
                      <a:lnTo>
                        <a:pt x="574" y="6"/>
                      </a:lnTo>
                      <a:lnTo>
                        <a:pt x="549" y="2"/>
                      </a:lnTo>
                      <a:lnTo>
                        <a:pt x="525" y="0"/>
                      </a:lnTo>
                      <a:lnTo>
                        <a:pt x="500" y="0"/>
                      </a:lnTo>
                      <a:lnTo>
                        <a:pt x="476" y="0"/>
                      </a:lnTo>
                      <a:lnTo>
                        <a:pt x="451" y="2"/>
                      </a:lnTo>
                      <a:lnTo>
                        <a:pt x="427" y="5"/>
                      </a:lnTo>
                      <a:lnTo>
                        <a:pt x="401" y="9"/>
                      </a:lnTo>
                      <a:lnTo>
                        <a:pt x="376" y="14"/>
                      </a:lnTo>
                      <a:lnTo>
                        <a:pt x="352" y="21"/>
                      </a:lnTo>
                      <a:lnTo>
                        <a:pt x="328" y="30"/>
                      </a:lnTo>
                      <a:lnTo>
                        <a:pt x="305" y="39"/>
                      </a:lnTo>
                      <a:lnTo>
                        <a:pt x="282" y="49"/>
                      </a:lnTo>
                      <a:lnTo>
                        <a:pt x="259" y="60"/>
                      </a:lnTo>
                      <a:lnTo>
                        <a:pt x="238" y="72"/>
                      </a:lnTo>
                      <a:lnTo>
                        <a:pt x="218" y="85"/>
                      </a:lnTo>
                      <a:lnTo>
                        <a:pt x="198" y="99"/>
                      </a:lnTo>
                      <a:lnTo>
                        <a:pt x="179" y="114"/>
                      </a:lnTo>
                      <a:lnTo>
                        <a:pt x="161" y="130"/>
                      </a:lnTo>
                      <a:lnTo>
                        <a:pt x="144" y="147"/>
                      </a:lnTo>
                      <a:lnTo>
                        <a:pt x="127" y="165"/>
                      </a:lnTo>
                      <a:lnTo>
                        <a:pt x="111" y="183"/>
                      </a:lnTo>
                      <a:lnTo>
                        <a:pt x="97" y="202"/>
                      </a:lnTo>
                      <a:lnTo>
                        <a:pt x="83" y="221"/>
                      </a:lnTo>
                      <a:lnTo>
                        <a:pt x="71" y="241"/>
                      </a:lnTo>
                      <a:lnTo>
                        <a:pt x="59" y="262"/>
                      </a:lnTo>
                      <a:lnTo>
                        <a:pt x="48" y="283"/>
                      </a:lnTo>
                      <a:lnTo>
                        <a:pt x="38" y="305"/>
                      </a:lnTo>
                      <a:lnTo>
                        <a:pt x="30" y="327"/>
                      </a:lnTo>
                      <a:lnTo>
                        <a:pt x="22" y="350"/>
                      </a:lnTo>
                      <a:lnTo>
                        <a:pt x="16" y="373"/>
                      </a:lnTo>
                      <a:lnTo>
                        <a:pt x="10" y="396"/>
                      </a:lnTo>
                      <a:lnTo>
                        <a:pt x="6" y="420"/>
                      </a:lnTo>
                      <a:lnTo>
                        <a:pt x="3" y="445"/>
                      </a:lnTo>
                      <a:lnTo>
                        <a:pt x="1" y="469"/>
                      </a:lnTo>
                      <a:lnTo>
                        <a:pt x="0" y="493"/>
                      </a:lnTo>
                      <a:lnTo>
                        <a:pt x="1" y="518"/>
                      </a:lnTo>
                      <a:lnTo>
                        <a:pt x="2" y="542"/>
                      </a:lnTo>
                      <a:lnTo>
                        <a:pt x="5" y="568"/>
                      </a:lnTo>
                      <a:lnTo>
                        <a:pt x="9" y="593"/>
                      </a:lnTo>
                      <a:lnTo>
                        <a:pt x="15" y="617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2" name="Freeform 357"/>
                <p:cNvSpPr>
                  <a:spLocks/>
                </p:cNvSpPr>
                <p:nvPr/>
              </p:nvSpPr>
              <p:spPr bwMode="auto">
                <a:xfrm>
                  <a:off x="1646" y="2512"/>
                  <a:ext cx="43" cy="43"/>
                </a:xfrm>
                <a:custGeom>
                  <a:avLst/>
                  <a:gdLst>
                    <a:gd name="T0" fmla="*/ 0 w 603"/>
                    <a:gd name="T1" fmla="*/ 0 h 603"/>
                    <a:gd name="T2" fmla="*/ 0 w 603"/>
                    <a:gd name="T3" fmla="*/ 0 h 603"/>
                    <a:gd name="T4" fmla="*/ 0 w 603"/>
                    <a:gd name="T5" fmla="*/ 0 h 603"/>
                    <a:gd name="T6" fmla="*/ 0 w 603"/>
                    <a:gd name="T7" fmla="*/ 0 h 603"/>
                    <a:gd name="T8" fmla="*/ 0 w 603"/>
                    <a:gd name="T9" fmla="*/ 0 h 603"/>
                    <a:gd name="T10" fmla="*/ 0 w 603"/>
                    <a:gd name="T11" fmla="*/ 0 h 603"/>
                    <a:gd name="T12" fmla="*/ 0 w 603"/>
                    <a:gd name="T13" fmla="*/ 0 h 603"/>
                    <a:gd name="T14" fmla="*/ 0 w 603"/>
                    <a:gd name="T15" fmla="*/ 0 h 603"/>
                    <a:gd name="T16" fmla="*/ 0 w 603"/>
                    <a:gd name="T17" fmla="*/ 0 h 603"/>
                    <a:gd name="T18" fmla="*/ 0 w 603"/>
                    <a:gd name="T19" fmla="*/ 0 h 603"/>
                    <a:gd name="T20" fmla="*/ 0 w 603"/>
                    <a:gd name="T21" fmla="*/ 0 h 603"/>
                    <a:gd name="T22" fmla="*/ 0 w 603"/>
                    <a:gd name="T23" fmla="*/ 0 h 603"/>
                    <a:gd name="T24" fmla="*/ 0 w 603"/>
                    <a:gd name="T25" fmla="*/ 0 h 603"/>
                    <a:gd name="T26" fmla="*/ 0 w 603"/>
                    <a:gd name="T27" fmla="*/ 0 h 603"/>
                    <a:gd name="T28" fmla="*/ 0 w 603"/>
                    <a:gd name="T29" fmla="*/ 0 h 603"/>
                    <a:gd name="T30" fmla="*/ 0 w 603"/>
                    <a:gd name="T31" fmla="*/ 0 h 603"/>
                    <a:gd name="T32" fmla="*/ 0 w 603"/>
                    <a:gd name="T33" fmla="*/ 0 h 603"/>
                    <a:gd name="T34" fmla="*/ 0 w 603"/>
                    <a:gd name="T35" fmla="*/ 0 h 603"/>
                    <a:gd name="T36" fmla="*/ 0 w 603"/>
                    <a:gd name="T37" fmla="*/ 0 h 603"/>
                    <a:gd name="T38" fmla="*/ 0 w 603"/>
                    <a:gd name="T39" fmla="*/ 0 h 603"/>
                    <a:gd name="T40" fmla="*/ 0 w 603"/>
                    <a:gd name="T41" fmla="*/ 0 h 603"/>
                    <a:gd name="T42" fmla="*/ 0 w 603"/>
                    <a:gd name="T43" fmla="*/ 0 h 603"/>
                    <a:gd name="T44" fmla="*/ 0 w 603"/>
                    <a:gd name="T45" fmla="*/ 0 h 603"/>
                    <a:gd name="T46" fmla="*/ 0 w 603"/>
                    <a:gd name="T47" fmla="*/ 0 h 603"/>
                    <a:gd name="T48" fmla="*/ 0 w 603"/>
                    <a:gd name="T49" fmla="*/ 0 h 603"/>
                    <a:gd name="T50" fmla="*/ 0 w 603"/>
                    <a:gd name="T51" fmla="*/ 0 h 603"/>
                    <a:gd name="T52" fmla="*/ 0 w 603"/>
                    <a:gd name="T53" fmla="*/ 0 h 603"/>
                    <a:gd name="T54" fmla="*/ 0 w 603"/>
                    <a:gd name="T55" fmla="*/ 0 h 603"/>
                    <a:gd name="T56" fmla="*/ 0 w 603"/>
                    <a:gd name="T57" fmla="*/ 0 h 603"/>
                    <a:gd name="T58" fmla="*/ 0 w 603"/>
                    <a:gd name="T59" fmla="*/ 0 h 603"/>
                    <a:gd name="T60" fmla="*/ 0 w 603"/>
                    <a:gd name="T61" fmla="*/ 0 h 603"/>
                    <a:gd name="T62" fmla="*/ 0 w 603"/>
                    <a:gd name="T63" fmla="*/ 0 h 603"/>
                    <a:gd name="T64" fmla="*/ 0 w 603"/>
                    <a:gd name="T65" fmla="*/ 0 h 603"/>
                    <a:gd name="T66" fmla="*/ 0 w 603"/>
                    <a:gd name="T67" fmla="*/ 0 h 603"/>
                    <a:gd name="T68" fmla="*/ 0 w 603"/>
                    <a:gd name="T69" fmla="*/ 0 h 603"/>
                    <a:gd name="T70" fmla="*/ 0 w 603"/>
                    <a:gd name="T71" fmla="*/ 0 h 603"/>
                    <a:gd name="T72" fmla="*/ 0 w 603"/>
                    <a:gd name="T73" fmla="*/ 0 h 603"/>
                    <a:gd name="T74" fmla="*/ 0 w 603"/>
                    <a:gd name="T75" fmla="*/ 0 h 603"/>
                    <a:gd name="T76" fmla="*/ 0 w 603"/>
                    <a:gd name="T77" fmla="*/ 0 h 603"/>
                    <a:gd name="T78" fmla="*/ 0 w 603"/>
                    <a:gd name="T79" fmla="*/ 0 h 603"/>
                    <a:gd name="T80" fmla="*/ 0 w 603"/>
                    <a:gd name="T81" fmla="*/ 0 h 603"/>
                    <a:gd name="T82" fmla="*/ 0 w 603"/>
                    <a:gd name="T83" fmla="*/ 0 h 603"/>
                    <a:gd name="T84" fmla="*/ 0 w 603"/>
                    <a:gd name="T85" fmla="*/ 0 h 60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03" h="603">
                      <a:moveTo>
                        <a:pt x="9" y="375"/>
                      </a:moveTo>
                      <a:lnTo>
                        <a:pt x="13" y="390"/>
                      </a:lnTo>
                      <a:lnTo>
                        <a:pt x="18" y="404"/>
                      </a:lnTo>
                      <a:lnTo>
                        <a:pt x="24" y="418"/>
                      </a:lnTo>
                      <a:lnTo>
                        <a:pt x="30" y="432"/>
                      </a:lnTo>
                      <a:lnTo>
                        <a:pt x="36" y="445"/>
                      </a:lnTo>
                      <a:lnTo>
                        <a:pt x="44" y="458"/>
                      </a:lnTo>
                      <a:lnTo>
                        <a:pt x="52" y="471"/>
                      </a:lnTo>
                      <a:lnTo>
                        <a:pt x="60" y="483"/>
                      </a:lnTo>
                      <a:lnTo>
                        <a:pt x="69" y="495"/>
                      </a:lnTo>
                      <a:lnTo>
                        <a:pt x="79" y="506"/>
                      </a:lnTo>
                      <a:lnTo>
                        <a:pt x="89" y="516"/>
                      </a:lnTo>
                      <a:lnTo>
                        <a:pt x="99" y="526"/>
                      </a:lnTo>
                      <a:lnTo>
                        <a:pt x="110" y="535"/>
                      </a:lnTo>
                      <a:lnTo>
                        <a:pt x="123" y="544"/>
                      </a:lnTo>
                      <a:lnTo>
                        <a:pt x="134" y="552"/>
                      </a:lnTo>
                      <a:lnTo>
                        <a:pt x="146" y="560"/>
                      </a:lnTo>
                      <a:lnTo>
                        <a:pt x="159" y="567"/>
                      </a:lnTo>
                      <a:lnTo>
                        <a:pt x="172" y="574"/>
                      </a:lnTo>
                      <a:lnTo>
                        <a:pt x="185" y="579"/>
                      </a:lnTo>
                      <a:lnTo>
                        <a:pt x="198" y="585"/>
                      </a:lnTo>
                      <a:lnTo>
                        <a:pt x="212" y="589"/>
                      </a:lnTo>
                      <a:lnTo>
                        <a:pt x="226" y="593"/>
                      </a:lnTo>
                      <a:lnTo>
                        <a:pt x="240" y="597"/>
                      </a:lnTo>
                      <a:lnTo>
                        <a:pt x="254" y="599"/>
                      </a:lnTo>
                      <a:lnTo>
                        <a:pt x="270" y="601"/>
                      </a:lnTo>
                      <a:lnTo>
                        <a:pt x="284" y="602"/>
                      </a:lnTo>
                      <a:lnTo>
                        <a:pt x="299" y="603"/>
                      </a:lnTo>
                      <a:lnTo>
                        <a:pt x="314" y="603"/>
                      </a:lnTo>
                      <a:lnTo>
                        <a:pt x="329" y="602"/>
                      </a:lnTo>
                      <a:lnTo>
                        <a:pt x="344" y="600"/>
                      </a:lnTo>
                      <a:lnTo>
                        <a:pt x="359" y="597"/>
                      </a:lnTo>
                      <a:lnTo>
                        <a:pt x="374" y="594"/>
                      </a:lnTo>
                      <a:lnTo>
                        <a:pt x="389" y="590"/>
                      </a:lnTo>
                      <a:lnTo>
                        <a:pt x="403" y="585"/>
                      </a:lnTo>
                      <a:lnTo>
                        <a:pt x="418" y="580"/>
                      </a:lnTo>
                      <a:lnTo>
                        <a:pt x="432" y="573"/>
                      </a:lnTo>
                      <a:lnTo>
                        <a:pt x="445" y="567"/>
                      </a:lnTo>
                      <a:lnTo>
                        <a:pt x="458" y="559"/>
                      </a:lnTo>
                      <a:lnTo>
                        <a:pt x="470" y="551"/>
                      </a:lnTo>
                      <a:lnTo>
                        <a:pt x="482" y="543"/>
                      </a:lnTo>
                      <a:lnTo>
                        <a:pt x="494" y="534"/>
                      </a:lnTo>
                      <a:lnTo>
                        <a:pt x="505" y="524"/>
                      </a:lnTo>
                      <a:lnTo>
                        <a:pt x="515" y="514"/>
                      </a:lnTo>
                      <a:lnTo>
                        <a:pt x="525" y="504"/>
                      </a:lnTo>
                      <a:lnTo>
                        <a:pt x="534" y="493"/>
                      </a:lnTo>
                      <a:lnTo>
                        <a:pt x="543" y="482"/>
                      </a:lnTo>
                      <a:lnTo>
                        <a:pt x="552" y="469"/>
                      </a:lnTo>
                      <a:lnTo>
                        <a:pt x="560" y="457"/>
                      </a:lnTo>
                      <a:lnTo>
                        <a:pt x="567" y="444"/>
                      </a:lnTo>
                      <a:lnTo>
                        <a:pt x="574" y="431"/>
                      </a:lnTo>
                      <a:lnTo>
                        <a:pt x="580" y="418"/>
                      </a:lnTo>
                      <a:lnTo>
                        <a:pt x="585" y="405"/>
                      </a:lnTo>
                      <a:lnTo>
                        <a:pt x="589" y="391"/>
                      </a:lnTo>
                      <a:lnTo>
                        <a:pt x="593" y="377"/>
                      </a:lnTo>
                      <a:lnTo>
                        <a:pt x="597" y="363"/>
                      </a:lnTo>
                      <a:lnTo>
                        <a:pt x="599" y="349"/>
                      </a:lnTo>
                      <a:lnTo>
                        <a:pt x="601" y="333"/>
                      </a:lnTo>
                      <a:lnTo>
                        <a:pt x="602" y="319"/>
                      </a:lnTo>
                      <a:lnTo>
                        <a:pt x="603" y="304"/>
                      </a:lnTo>
                      <a:lnTo>
                        <a:pt x="603" y="289"/>
                      </a:lnTo>
                      <a:lnTo>
                        <a:pt x="602" y="274"/>
                      </a:lnTo>
                      <a:lnTo>
                        <a:pt x="600" y="259"/>
                      </a:lnTo>
                      <a:lnTo>
                        <a:pt x="597" y="244"/>
                      </a:lnTo>
                      <a:lnTo>
                        <a:pt x="594" y="229"/>
                      </a:lnTo>
                      <a:lnTo>
                        <a:pt x="590" y="214"/>
                      </a:lnTo>
                      <a:lnTo>
                        <a:pt x="585" y="199"/>
                      </a:lnTo>
                      <a:lnTo>
                        <a:pt x="579" y="185"/>
                      </a:lnTo>
                      <a:lnTo>
                        <a:pt x="573" y="171"/>
                      </a:lnTo>
                      <a:lnTo>
                        <a:pt x="567" y="158"/>
                      </a:lnTo>
                      <a:lnTo>
                        <a:pt x="559" y="145"/>
                      </a:lnTo>
                      <a:lnTo>
                        <a:pt x="551" y="133"/>
                      </a:lnTo>
                      <a:lnTo>
                        <a:pt x="542" y="121"/>
                      </a:lnTo>
                      <a:lnTo>
                        <a:pt x="533" y="109"/>
                      </a:lnTo>
                      <a:lnTo>
                        <a:pt x="523" y="98"/>
                      </a:lnTo>
                      <a:lnTo>
                        <a:pt x="513" y="88"/>
                      </a:lnTo>
                      <a:lnTo>
                        <a:pt x="503" y="78"/>
                      </a:lnTo>
                      <a:lnTo>
                        <a:pt x="492" y="69"/>
                      </a:lnTo>
                      <a:lnTo>
                        <a:pt x="481" y="59"/>
                      </a:lnTo>
                      <a:lnTo>
                        <a:pt x="469" y="51"/>
                      </a:lnTo>
                      <a:lnTo>
                        <a:pt x="457" y="43"/>
                      </a:lnTo>
                      <a:lnTo>
                        <a:pt x="444" y="36"/>
                      </a:lnTo>
                      <a:lnTo>
                        <a:pt x="431" y="29"/>
                      </a:lnTo>
                      <a:lnTo>
                        <a:pt x="418" y="24"/>
                      </a:lnTo>
                      <a:lnTo>
                        <a:pt x="404" y="18"/>
                      </a:lnTo>
                      <a:lnTo>
                        <a:pt x="390" y="14"/>
                      </a:lnTo>
                      <a:lnTo>
                        <a:pt x="376" y="10"/>
                      </a:lnTo>
                      <a:lnTo>
                        <a:pt x="362" y="6"/>
                      </a:lnTo>
                      <a:lnTo>
                        <a:pt x="348" y="4"/>
                      </a:lnTo>
                      <a:lnTo>
                        <a:pt x="333" y="2"/>
                      </a:lnTo>
                      <a:lnTo>
                        <a:pt x="319" y="1"/>
                      </a:lnTo>
                      <a:lnTo>
                        <a:pt x="304" y="0"/>
                      </a:lnTo>
                      <a:lnTo>
                        <a:pt x="289" y="0"/>
                      </a:lnTo>
                      <a:lnTo>
                        <a:pt x="274" y="1"/>
                      </a:lnTo>
                      <a:lnTo>
                        <a:pt x="258" y="3"/>
                      </a:lnTo>
                      <a:lnTo>
                        <a:pt x="243" y="6"/>
                      </a:lnTo>
                      <a:lnTo>
                        <a:pt x="228" y="9"/>
                      </a:lnTo>
                      <a:lnTo>
                        <a:pt x="213" y="13"/>
                      </a:lnTo>
                      <a:lnTo>
                        <a:pt x="199" y="18"/>
                      </a:lnTo>
                      <a:lnTo>
                        <a:pt x="185" y="24"/>
                      </a:lnTo>
                      <a:lnTo>
                        <a:pt x="171" y="30"/>
                      </a:lnTo>
                      <a:lnTo>
                        <a:pt x="158" y="36"/>
                      </a:lnTo>
                      <a:lnTo>
                        <a:pt x="145" y="44"/>
                      </a:lnTo>
                      <a:lnTo>
                        <a:pt x="133" y="52"/>
                      </a:lnTo>
                      <a:lnTo>
                        <a:pt x="120" y="60"/>
                      </a:lnTo>
                      <a:lnTo>
                        <a:pt x="109" y="70"/>
                      </a:lnTo>
                      <a:lnTo>
                        <a:pt x="98" y="80"/>
                      </a:lnTo>
                      <a:lnTo>
                        <a:pt x="87" y="90"/>
                      </a:lnTo>
                      <a:lnTo>
                        <a:pt x="77" y="100"/>
                      </a:lnTo>
                      <a:lnTo>
                        <a:pt x="68" y="111"/>
                      </a:lnTo>
                      <a:lnTo>
                        <a:pt x="59" y="122"/>
                      </a:lnTo>
                      <a:lnTo>
                        <a:pt x="51" y="134"/>
                      </a:lnTo>
                      <a:lnTo>
                        <a:pt x="43" y="146"/>
                      </a:lnTo>
                      <a:lnTo>
                        <a:pt x="36" y="159"/>
                      </a:lnTo>
                      <a:lnTo>
                        <a:pt x="30" y="172"/>
                      </a:lnTo>
                      <a:lnTo>
                        <a:pt x="24" y="185"/>
                      </a:lnTo>
                      <a:lnTo>
                        <a:pt x="18" y="198"/>
                      </a:lnTo>
                      <a:lnTo>
                        <a:pt x="14" y="213"/>
                      </a:lnTo>
                      <a:lnTo>
                        <a:pt x="10" y="227"/>
                      </a:lnTo>
                      <a:lnTo>
                        <a:pt x="7" y="241"/>
                      </a:lnTo>
                      <a:lnTo>
                        <a:pt x="4" y="255"/>
                      </a:lnTo>
                      <a:lnTo>
                        <a:pt x="2" y="270"/>
                      </a:lnTo>
                      <a:lnTo>
                        <a:pt x="1" y="284"/>
                      </a:lnTo>
                      <a:lnTo>
                        <a:pt x="0" y="299"/>
                      </a:lnTo>
                      <a:lnTo>
                        <a:pt x="1" y="314"/>
                      </a:lnTo>
                      <a:lnTo>
                        <a:pt x="2" y="329"/>
                      </a:lnTo>
                      <a:lnTo>
                        <a:pt x="3" y="345"/>
                      </a:lnTo>
                      <a:lnTo>
                        <a:pt x="6" y="360"/>
                      </a:lnTo>
                      <a:lnTo>
                        <a:pt x="9" y="375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3" name="Freeform 358"/>
                <p:cNvSpPr>
                  <a:spLocks/>
                </p:cNvSpPr>
                <p:nvPr/>
              </p:nvSpPr>
              <p:spPr bwMode="auto">
                <a:xfrm>
                  <a:off x="1599" y="2494"/>
                  <a:ext cx="49" cy="49"/>
                </a:xfrm>
                <a:custGeom>
                  <a:avLst/>
                  <a:gdLst>
                    <a:gd name="T0" fmla="*/ 0 w 680"/>
                    <a:gd name="T1" fmla="*/ 0 h 680"/>
                    <a:gd name="T2" fmla="*/ 0 w 680"/>
                    <a:gd name="T3" fmla="*/ 0 h 680"/>
                    <a:gd name="T4" fmla="*/ 0 w 680"/>
                    <a:gd name="T5" fmla="*/ 0 h 680"/>
                    <a:gd name="T6" fmla="*/ 0 w 680"/>
                    <a:gd name="T7" fmla="*/ 0 h 680"/>
                    <a:gd name="T8" fmla="*/ 0 w 680"/>
                    <a:gd name="T9" fmla="*/ 0 h 680"/>
                    <a:gd name="T10" fmla="*/ 0 w 680"/>
                    <a:gd name="T11" fmla="*/ 0 h 680"/>
                    <a:gd name="T12" fmla="*/ 0 w 680"/>
                    <a:gd name="T13" fmla="*/ 0 h 680"/>
                    <a:gd name="T14" fmla="*/ 0 w 680"/>
                    <a:gd name="T15" fmla="*/ 0 h 680"/>
                    <a:gd name="T16" fmla="*/ 0 w 680"/>
                    <a:gd name="T17" fmla="*/ 0 h 680"/>
                    <a:gd name="T18" fmla="*/ 0 w 680"/>
                    <a:gd name="T19" fmla="*/ 0 h 680"/>
                    <a:gd name="T20" fmla="*/ 0 w 680"/>
                    <a:gd name="T21" fmla="*/ 0 h 680"/>
                    <a:gd name="T22" fmla="*/ 0 w 680"/>
                    <a:gd name="T23" fmla="*/ 0 h 680"/>
                    <a:gd name="T24" fmla="*/ 0 w 680"/>
                    <a:gd name="T25" fmla="*/ 0 h 680"/>
                    <a:gd name="T26" fmla="*/ 0 w 680"/>
                    <a:gd name="T27" fmla="*/ 0 h 680"/>
                    <a:gd name="T28" fmla="*/ 0 w 680"/>
                    <a:gd name="T29" fmla="*/ 0 h 680"/>
                    <a:gd name="T30" fmla="*/ 0 w 680"/>
                    <a:gd name="T31" fmla="*/ 0 h 680"/>
                    <a:gd name="T32" fmla="*/ 0 w 680"/>
                    <a:gd name="T33" fmla="*/ 0 h 680"/>
                    <a:gd name="T34" fmla="*/ 0 w 680"/>
                    <a:gd name="T35" fmla="*/ 0 h 680"/>
                    <a:gd name="T36" fmla="*/ 0 w 680"/>
                    <a:gd name="T37" fmla="*/ 0 h 680"/>
                    <a:gd name="T38" fmla="*/ 0 w 680"/>
                    <a:gd name="T39" fmla="*/ 0 h 680"/>
                    <a:gd name="T40" fmla="*/ 0 w 680"/>
                    <a:gd name="T41" fmla="*/ 0 h 680"/>
                    <a:gd name="T42" fmla="*/ 0 w 680"/>
                    <a:gd name="T43" fmla="*/ 0 h 680"/>
                    <a:gd name="T44" fmla="*/ 0 w 680"/>
                    <a:gd name="T45" fmla="*/ 0 h 680"/>
                    <a:gd name="T46" fmla="*/ 0 w 680"/>
                    <a:gd name="T47" fmla="*/ 0 h 680"/>
                    <a:gd name="T48" fmla="*/ 0 w 680"/>
                    <a:gd name="T49" fmla="*/ 0 h 680"/>
                    <a:gd name="T50" fmla="*/ 0 w 680"/>
                    <a:gd name="T51" fmla="*/ 0 h 680"/>
                    <a:gd name="T52" fmla="*/ 0 w 680"/>
                    <a:gd name="T53" fmla="*/ 0 h 680"/>
                    <a:gd name="T54" fmla="*/ 0 w 680"/>
                    <a:gd name="T55" fmla="*/ 0 h 680"/>
                    <a:gd name="T56" fmla="*/ 0 w 680"/>
                    <a:gd name="T57" fmla="*/ 0 h 680"/>
                    <a:gd name="T58" fmla="*/ 0 w 680"/>
                    <a:gd name="T59" fmla="*/ 0 h 680"/>
                    <a:gd name="T60" fmla="*/ 0 w 680"/>
                    <a:gd name="T61" fmla="*/ 0 h 680"/>
                    <a:gd name="T62" fmla="*/ 0 w 680"/>
                    <a:gd name="T63" fmla="*/ 0 h 680"/>
                    <a:gd name="T64" fmla="*/ 0 w 680"/>
                    <a:gd name="T65" fmla="*/ 0 h 680"/>
                    <a:gd name="T66" fmla="*/ 0 w 680"/>
                    <a:gd name="T67" fmla="*/ 0 h 680"/>
                    <a:gd name="T68" fmla="*/ 0 w 680"/>
                    <a:gd name="T69" fmla="*/ 0 h 680"/>
                    <a:gd name="T70" fmla="*/ 0 w 680"/>
                    <a:gd name="T71" fmla="*/ 0 h 680"/>
                    <a:gd name="T72" fmla="*/ 0 w 680"/>
                    <a:gd name="T73" fmla="*/ 0 h 680"/>
                    <a:gd name="T74" fmla="*/ 0 w 680"/>
                    <a:gd name="T75" fmla="*/ 0 h 680"/>
                    <a:gd name="T76" fmla="*/ 0 w 680"/>
                    <a:gd name="T77" fmla="*/ 0 h 680"/>
                    <a:gd name="T78" fmla="*/ 0 w 680"/>
                    <a:gd name="T79" fmla="*/ 0 h 680"/>
                    <a:gd name="T80" fmla="*/ 0 w 680"/>
                    <a:gd name="T81" fmla="*/ 0 h 680"/>
                    <a:gd name="T82" fmla="*/ 0 w 680"/>
                    <a:gd name="T83" fmla="*/ 0 h 680"/>
                    <a:gd name="T84" fmla="*/ 0 w 680"/>
                    <a:gd name="T85" fmla="*/ 0 h 68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80" h="680">
                      <a:moveTo>
                        <a:pt x="648" y="195"/>
                      </a:moveTo>
                      <a:lnTo>
                        <a:pt x="655" y="210"/>
                      </a:lnTo>
                      <a:lnTo>
                        <a:pt x="661" y="227"/>
                      </a:lnTo>
                      <a:lnTo>
                        <a:pt x="666" y="243"/>
                      </a:lnTo>
                      <a:lnTo>
                        <a:pt x="670" y="259"/>
                      </a:lnTo>
                      <a:lnTo>
                        <a:pt x="674" y="275"/>
                      </a:lnTo>
                      <a:lnTo>
                        <a:pt x="677" y="292"/>
                      </a:lnTo>
                      <a:lnTo>
                        <a:pt x="679" y="308"/>
                      </a:lnTo>
                      <a:lnTo>
                        <a:pt x="680" y="326"/>
                      </a:lnTo>
                      <a:lnTo>
                        <a:pt x="680" y="342"/>
                      </a:lnTo>
                      <a:lnTo>
                        <a:pt x="680" y="358"/>
                      </a:lnTo>
                      <a:lnTo>
                        <a:pt x="678" y="375"/>
                      </a:lnTo>
                      <a:lnTo>
                        <a:pt x="676" y="391"/>
                      </a:lnTo>
                      <a:lnTo>
                        <a:pt x="673" y="407"/>
                      </a:lnTo>
                      <a:lnTo>
                        <a:pt x="670" y="423"/>
                      </a:lnTo>
                      <a:lnTo>
                        <a:pt x="666" y="438"/>
                      </a:lnTo>
                      <a:lnTo>
                        <a:pt x="661" y="455"/>
                      </a:lnTo>
                      <a:lnTo>
                        <a:pt x="655" y="470"/>
                      </a:lnTo>
                      <a:lnTo>
                        <a:pt x="648" y="485"/>
                      </a:lnTo>
                      <a:lnTo>
                        <a:pt x="641" y="499"/>
                      </a:lnTo>
                      <a:lnTo>
                        <a:pt x="632" y="513"/>
                      </a:lnTo>
                      <a:lnTo>
                        <a:pt x="623" y="527"/>
                      </a:lnTo>
                      <a:lnTo>
                        <a:pt x="614" y="540"/>
                      </a:lnTo>
                      <a:lnTo>
                        <a:pt x="604" y="553"/>
                      </a:lnTo>
                      <a:lnTo>
                        <a:pt x="594" y="566"/>
                      </a:lnTo>
                      <a:lnTo>
                        <a:pt x="582" y="578"/>
                      </a:lnTo>
                      <a:lnTo>
                        <a:pt x="571" y="591"/>
                      </a:lnTo>
                      <a:lnTo>
                        <a:pt x="558" y="602"/>
                      </a:lnTo>
                      <a:lnTo>
                        <a:pt x="545" y="612"/>
                      </a:lnTo>
                      <a:lnTo>
                        <a:pt x="531" y="622"/>
                      </a:lnTo>
                      <a:lnTo>
                        <a:pt x="517" y="631"/>
                      </a:lnTo>
                      <a:lnTo>
                        <a:pt x="502" y="639"/>
                      </a:lnTo>
                      <a:lnTo>
                        <a:pt x="485" y="647"/>
                      </a:lnTo>
                      <a:lnTo>
                        <a:pt x="470" y="654"/>
                      </a:lnTo>
                      <a:lnTo>
                        <a:pt x="454" y="661"/>
                      </a:lnTo>
                      <a:lnTo>
                        <a:pt x="437" y="666"/>
                      </a:lnTo>
                      <a:lnTo>
                        <a:pt x="421" y="670"/>
                      </a:lnTo>
                      <a:lnTo>
                        <a:pt x="405" y="674"/>
                      </a:lnTo>
                      <a:lnTo>
                        <a:pt x="388" y="677"/>
                      </a:lnTo>
                      <a:lnTo>
                        <a:pt x="372" y="679"/>
                      </a:lnTo>
                      <a:lnTo>
                        <a:pt x="355" y="680"/>
                      </a:lnTo>
                      <a:lnTo>
                        <a:pt x="338" y="680"/>
                      </a:lnTo>
                      <a:lnTo>
                        <a:pt x="322" y="679"/>
                      </a:lnTo>
                      <a:lnTo>
                        <a:pt x="305" y="678"/>
                      </a:lnTo>
                      <a:lnTo>
                        <a:pt x="289" y="676"/>
                      </a:lnTo>
                      <a:lnTo>
                        <a:pt x="273" y="673"/>
                      </a:lnTo>
                      <a:lnTo>
                        <a:pt x="257" y="670"/>
                      </a:lnTo>
                      <a:lnTo>
                        <a:pt x="242" y="665"/>
                      </a:lnTo>
                      <a:lnTo>
                        <a:pt x="226" y="660"/>
                      </a:lnTo>
                      <a:lnTo>
                        <a:pt x="210" y="654"/>
                      </a:lnTo>
                      <a:lnTo>
                        <a:pt x="195" y="648"/>
                      </a:lnTo>
                      <a:lnTo>
                        <a:pt x="181" y="641"/>
                      </a:lnTo>
                      <a:lnTo>
                        <a:pt x="167" y="633"/>
                      </a:lnTo>
                      <a:lnTo>
                        <a:pt x="153" y="624"/>
                      </a:lnTo>
                      <a:lnTo>
                        <a:pt x="139" y="615"/>
                      </a:lnTo>
                      <a:lnTo>
                        <a:pt x="126" y="605"/>
                      </a:lnTo>
                      <a:lnTo>
                        <a:pt x="114" y="594"/>
                      </a:lnTo>
                      <a:lnTo>
                        <a:pt x="102" y="582"/>
                      </a:lnTo>
                      <a:lnTo>
                        <a:pt x="90" y="570"/>
                      </a:lnTo>
                      <a:lnTo>
                        <a:pt x="79" y="558"/>
                      </a:lnTo>
                      <a:lnTo>
                        <a:pt x="68" y="545"/>
                      </a:lnTo>
                      <a:lnTo>
                        <a:pt x="58" y="531"/>
                      </a:lnTo>
                      <a:lnTo>
                        <a:pt x="49" y="517"/>
                      </a:lnTo>
                      <a:lnTo>
                        <a:pt x="40" y="502"/>
                      </a:lnTo>
                      <a:lnTo>
                        <a:pt x="33" y="486"/>
                      </a:lnTo>
                      <a:lnTo>
                        <a:pt x="26" y="470"/>
                      </a:lnTo>
                      <a:lnTo>
                        <a:pt x="19" y="453"/>
                      </a:lnTo>
                      <a:lnTo>
                        <a:pt x="14" y="437"/>
                      </a:lnTo>
                      <a:lnTo>
                        <a:pt x="10" y="421"/>
                      </a:lnTo>
                      <a:lnTo>
                        <a:pt x="6" y="404"/>
                      </a:lnTo>
                      <a:lnTo>
                        <a:pt x="3" y="388"/>
                      </a:lnTo>
                      <a:lnTo>
                        <a:pt x="1" y="372"/>
                      </a:lnTo>
                      <a:lnTo>
                        <a:pt x="0" y="355"/>
                      </a:lnTo>
                      <a:lnTo>
                        <a:pt x="0" y="339"/>
                      </a:lnTo>
                      <a:lnTo>
                        <a:pt x="1" y="322"/>
                      </a:lnTo>
                      <a:lnTo>
                        <a:pt x="2" y="305"/>
                      </a:lnTo>
                      <a:lnTo>
                        <a:pt x="4" y="289"/>
                      </a:lnTo>
                      <a:lnTo>
                        <a:pt x="7" y="273"/>
                      </a:lnTo>
                      <a:lnTo>
                        <a:pt x="10" y="257"/>
                      </a:lnTo>
                      <a:lnTo>
                        <a:pt x="15" y="242"/>
                      </a:lnTo>
                      <a:lnTo>
                        <a:pt x="20" y="226"/>
                      </a:lnTo>
                      <a:lnTo>
                        <a:pt x="26" y="211"/>
                      </a:lnTo>
                      <a:lnTo>
                        <a:pt x="32" y="196"/>
                      </a:lnTo>
                      <a:lnTo>
                        <a:pt x="39" y="181"/>
                      </a:lnTo>
                      <a:lnTo>
                        <a:pt x="47" y="166"/>
                      </a:lnTo>
                      <a:lnTo>
                        <a:pt x="56" y="153"/>
                      </a:lnTo>
                      <a:lnTo>
                        <a:pt x="65" y="139"/>
                      </a:lnTo>
                      <a:lnTo>
                        <a:pt x="76" y="126"/>
                      </a:lnTo>
                      <a:lnTo>
                        <a:pt x="87" y="114"/>
                      </a:lnTo>
                      <a:lnTo>
                        <a:pt x="98" y="102"/>
                      </a:lnTo>
                      <a:lnTo>
                        <a:pt x="110" y="90"/>
                      </a:lnTo>
                      <a:lnTo>
                        <a:pt x="122" y="79"/>
                      </a:lnTo>
                      <a:lnTo>
                        <a:pt x="135" y="69"/>
                      </a:lnTo>
                      <a:lnTo>
                        <a:pt x="149" y="59"/>
                      </a:lnTo>
                      <a:lnTo>
                        <a:pt x="164" y="50"/>
                      </a:lnTo>
                      <a:lnTo>
                        <a:pt x="178" y="40"/>
                      </a:lnTo>
                      <a:lnTo>
                        <a:pt x="194" y="32"/>
                      </a:lnTo>
                      <a:lnTo>
                        <a:pt x="210" y="25"/>
                      </a:lnTo>
                      <a:lnTo>
                        <a:pt x="227" y="19"/>
                      </a:lnTo>
                      <a:lnTo>
                        <a:pt x="243" y="14"/>
                      </a:lnTo>
                      <a:lnTo>
                        <a:pt x="259" y="9"/>
                      </a:lnTo>
                      <a:lnTo>
                        <a:pt x="276" y="6"/>
                      </a:lnTo>
                      <a:lnTo>
                        <a:pt x="292" y="3"/>
                      </a:lnTo>
                      <a:lnTo>
                        <a:pt x="309" y="1"/>
                      </a:lnTo>
                      <a:lnTo>
                        <a:pt x="325" y="0"/>
                      </a:lnTo>
                      <a:lnTo>
                        <a:pt x="341" y="0"/>
                      </a:lnTo>
                      <a:lnTo>
                        <a:pt x="359" y="0"/>
                      </a:lnTo>
                      <a:lnTo>
                        <a:pt x="375" y="2"/>
                      </a:lnTo>
                      <a:lnTo>
                        <a:pt x="391" y="4"/>
                      </a:lnTo>
                      <a:lnTo>
                        <a:pt x="407" y="6"/>
                      </a:lnTo>
                      <a:lnTo>
                        <a:pt x="423" y="10"/>
                      </a:lnTo>
                      <a:lnTo>
                        <a:pt x="439" y="14"/>
                      </a:lnTo>
                      <a:lnTo>
                        <a:pt x="454" y="19"/>
                      </a:lnTo>
                      <a:lnTo>
                        <a:pt x="469" y="25"/>
                      </a:lnTo>
                      <a:lnTo>
                        <a:pt x="484" y="32"/>
                      </a:lnTo>
                      <a:lnTo>
                        <a:pt x="499" y="39"/>
                      </a:lnTo>
                      <a:lnTo>
                        <a:pt x="514" y="47"/>
                      </a:lnTo>
                      <a:lnTo>
                        <a:pt x="527" y="56"/>
                      </a:lnTo>
                      <a:lnTo>
                        <a:pt x="541" y="66"/>
                      </a:lnTo>
                      <a:lnTo>
                        <a:pt x="554" y="76"/>
                      </a:lnTo>
                      <a:lnTo>
                        <a:pt x="566" y="86"/>
                      </a:lnTo>
                      <a:lnTo>
                        <a:pt x="578" y="98"/>
                      </a:lnTo>
                      <a:lnTo>
                        <a:pt x="590" y="109"/>
                      </a:lnTo>
                      <a:lnTo>
                        <a:pt x="601" y="122"/>
                      </a:lnTo>
                      <a:lnTo>
                        <a:pt x="611" y="135"/>
                      </a:lnTo>
                      <a:lnTo>
                        <a:pt x="621" y="149"/>
                      </a:lnTo>
                      <a:lnTo>
                        <a:pt x="630" y="163"/>
                      </a:lnTo>
                      <a:lnTo>
                        <a:pt x="640" y="178"/>
                      </a:lnTo>
                      <a:lnTo>
                        <a:pt x="648" y="195"/>
                      </a:lnTo>
                      <a:close/>
                    </a:path>
                  </a:pathLst>
                </a:custGeom>
                <a:solidFill>
                  <a:srgbClr val="F2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4" name="Freeform 359"/>
                <p:cNvSpPr>
                  <a:spLocks/>
                </p:cNvSpPr>
                <p:nvPr/>
              </p:nvSpPr>
              <p:spPr bwMode="auto">
                <a:xfrm>
                  <a:off x="1609" y="2573"/>
                  <a:ext cx="51" cy="13"/>
                </a:xfrm>
                <a:custGeom>
                  <a:avLst/>
                  <a:gdLst>
                    <a:gd name="T0" fmla="*/ 0 w 712"/>
                    <a:gd name="T1" fmla="*/ 0 h 185"/>
                    <a:gd name="T2" fmla="*/ 0 w 712"/>
                    <a:gd name="T3" fmla="*/ 0 h 185"/>
                    <a:gd name="T4" fmla="*/ 0 w 712"/>
                    <a:gd name="T5" fmla="*/ 0 h 185"/>
                    <a:gd name="T6" fmla="*/ 0 w 712"/>
                    <a:gd name="T7" fmla="*/ 0 h 185"/>
                    <a:gd name="T8" fmla="*/ 0 w 712"/>
                    <a:gd name="T9" fmla="*/ 0 h 185"/>
                    <a:gd name="T10" fmla="*/ 0 w 712"/>
                    <a:gd name="T11" fmla="*/ 0 h 185"/>
                    <a:gd name="T12" fmla="*/ 0 w 712"/>
                    <a:gd name="T13" fmla="*/ 0 h 185"/>
                    <a:gd name="T14" fmla="*/ 0 w 712"/>
                    <a:gd name="T15" fmla="*/ 0 h 185"/>
                    <a:gd name="T16" fmla="*/ 0 w 712"/>
                    <a:gd name="T17" fmla="*/ 0 h 185"/>
                    <a:gd name="T18" fmla="*/ 0 w 712"/>
                    <a:gd name="T19" fmla="*/ 0 h 185"/>
                    <a:gd name="T20" fmla="*/ 0 w 712"/>
                    <a:gd name="T21" fmla="*/ 0 h 185"/>
                    <a:gd name="T22" fmla="*/ 0 w 712"/>
                    <a:gd name="T23" fmla="*/ 0 h 185"/>
                    <a:gd name="T24" fmla="*/ 0 w 712"/>
                    <a:gd name="T25" fmla="*/ 0 h 185"/>
                    <a:gd name="T26" fmla="*/ 0 w 712"/>
                    <a:gd name="T27" fmla="*/ 0 h 185"/>
                    <a:gd name="T28" fmla="*/ 0 w 712"/>
                    <a:gd name="T29" fmla="*/ 0 h 185"/>
                    <a:gd name="T30" fmla="*/ 0 w 712"/>
                    <a:gd name="T31" fmla="*/ 0 h 185"/>
                    <a:gd name="T32" fmla="*/ 0 w 712"/>
                    <a:gd name="T33" fmla="*/ 0 h 185"/>
                    <a:gd name="T34" fmla="*/ 0 w 712"/>
                    <a:gd name="T35" fmla="*/ 0 h 185"/>
                    <a:gd name="T36" fmla="*/ 0 w 712"/>
                    <a:gd name="T37" fmla="*/ 0 h 185"/>
                    <a:gd name="T38" fmla="*/ 0 w 712"/>
                    <a:gd name="T39" fmla="*/ 0 h 185"/>
                    <a:gd name="T40" fmla="*/ 0 w 712"/>
                    <a:gd name="T41" fmla="*/ 0 h 185"/>
                    <a:gd name="T42" fmla="*/ 0 w 712"/>
                    <a:gd name="T43" fmla="*/ 0 h 185"/>
                    <a:gd name="T44" fmla="*/ 0 w 712"/>
                    <a:gd name="T45" fmla="*/ 0 h 185"/>
                    <a:gd name="T46" fmla="*/ 0 w 712"/>
                    <a:gd name="T47" fmla="*/ 0 h 185"/>
                    <a:gd name="T48" fmla="*/ 0 w 712"/>
                    <a:gd name="T49" fmla="*/ 0 h 185"/>
                    <a:gd name="T50" fmla="*/ 0 w 712"/>
                    <a:gd name="T51" fmla="*/ 0 h 185"/>
                    <a:gd name="T52" fmla="*/ 0 w 712"/>
                    <a:gd name="T53" fmla="*/ 0 h 185"/>
                    <a:gd name="T54" fmla="*/ 0 w 712"/>
                    <a:gd name="T55" fmla="*/ 0 h 185"/>
                    <a:gd name="T56" fmla="*/ 0 w 712"/>
                    <a:gd name="T57" fmla="*/ 0 h 185"/>
                    <a:gd name="T58" fmla="*/ 0 w 712"/>
                    <a:gd name="T59" fmla="*/ 0 h 185"/>
                    <a:gd name="T60" fmla="*/ 0 w 712"/>
                    <a:gd name="T61" fmla="*/ 0 h 185"/>
                    <a:gd name="T62" fmla="*/ 0 w 712"/>
                    <a:gd name="T63" fmla="*/ 0 h 185"/>
                    <a:gd name="T64" fmla="*/ 0 w 712"/>
                    <a:gd name="T65" fmla="*/ 0 h 185"/>
                    <a:gd name="T66" fmla="*/ 0 w 712"/>
                    <a:gd name="T67" fmla="*/ 0 h 185"/>
                    <a:gd name="T68" fmla="*/ 0 w 712"/>
                    <a:gd name="T69" fmla="*/ 0 h 185"/>
                    <a:gd name="T70" fmla="*/ 0 w 712"/>
                    <a:gd name="T71" fmla="*/ 0 h 185"/>
                    <a:gd name="T72" fmla="*/ 0 w 712"/>
                    <a:gd name="T73" fmla="*/ 0 h 185"/>
                    <a:gd name="T74" fmla="*/ 0 w 712"/>
                    <a:gd name="T75" fmla="*/ 0 h 18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712" h="185">
                      <a:moveTo>
                        <a:pt x="23" y="87"/>
                      </a:moveTo>
                      <a:lnTo>
                        <a:pt x="15" y="82"/>
                      </a:lnTo>
                      <a:lnTo>
                        <a:pt x="9" y="75"/>
                      </a:lnTo>
                      <a:lnTo>
                        <a:pt x="4" y="67"/>
                      </a:lnTo>
                      <a:lnTo>
                        <a:pt x="1" y="59"/>
                      </a:lnTo>
                      <a:lnTo>
                        <a:pt x="0" y="50"/>
                      </a:lnTo>
                      <a:lnTo>
                        <a:pt x="0" y="41"/>
                      </a:lnTo>
                      <a:lnTo>
                        <a:pt x="2" y="32"/>
                      </a:lnTo>
                      <a:lnTo>
                        <a:pt x="6" y="23"/>
                      </a:lnTo>
                      <a:lnTo>
                        <a:pt x="11" y="15"/>
                      </a:lnTo>
                      <a:lnTo>
                        <a:pt x="18" y="9"/>
                      </a:lnTo>
                      <a:lnTo>
                        <a:pt x="25" y="4"/>
                      </a:lnTo>
                      <a:lnTo>
                        <a:pt x="34" y="1"/>
                      </a:lnTo>
                      <a:lnTo>
                        <a:pt x="43" y="0"/>
                      </a:lnTo>
                      <a:lnTo>
                        <a:pt x="52" y="0"/>
                      </a:lnTo>
                      <a:lnTo>
                        <a:pt x="61" y="2"/>
                      </a:lnTo>
                      <a:lnTo>
                        <a:pt x="69" y="6"/>
                      </a:lnTo>
                      <a:lnTo>
                        <a:pt x="96" y="20"/>
                      </a:lnTo>
                      <a:lnTo>
                        <a:pt x="122" y="34"/>
                      </a:lnTo>
                      <a:lnTo>
                        <a:pt x="148" y="45"/>
                      </a:lnTo>
                      <a:lnTo>
                        <a:pt x="174" y="55"/>
                      </a:lnTo>
                      <a:lnTo>
                        <a:pt x="200" y="63"/>
                      </a:lnTo>
                      <a:lnTo>
                        <a:pt x="227" y="70"/>
                      </a:lnTo>
                      <a:lnTo>
                        <a:pt x="252" y="76"/>
                      </a:lnTo>
                      <a:lnTo>
                        <a:pt x="277" y="81"/>
                      </a:lnTo>
                      <a:lnTo>
                        <a:pt x="302" y="85"/>
                      </a:lnTo>
                      <a:lnTo>
                        <a:pt x="326" y="87"/>
                      </a:lnTo>
                      <a:lnTo>
                        <a:pt x="350" y="89"/>
                      </a:lnTo>
                      <a:lnTo>
                        <a:pt x="375" y="90"/>
                      </a:lnTo>
                      <a:lnTo>
                        <a:pt x="397" y="90"/>
                      </a:lnTo>
                      <a:lnTo>
                        <a:pt x="420" y="90"/>
                      </a:lnTo>
                      <a:lnTo>
                        <a:pt x="441" y="89"/>
                      </a:lnTo>
                      <a:lnTo>
                        <a:pt x="462" y="87"/>
                      </a:lnTo>
                      <a:lnTo>
                        <a:pt x="501" y="82"/>
                      </a:lnTo>
                      <a:lnTo>
                        <a:pt x="537" y="76"/>
                      </a:lnTo>
                      <a:lnTo>
                        <a:pt x="568" y="69"/>
                      </a:lnTo>
                      <a:lnTo>
                        <a:pt x="595" y="63"/>
                      </a:lnTo>
                      <a:lnTo>
                        <a:pt x="632" y="51"/>
                      </a:lnTo>
                      <a:lnTo>
                        <a:pt x="647" y="45"/>
                      </a:lnTo>
                      <a:lnTo>
                        <a:pt x="656" y="43"/>
                      </a:lnTo>
                      <a:lnTo>
                        <a:pt x="665" y="42"/>
                      </a:lnTo>
                      <a:lnTo>
                        <a:pt x="674" y="43"/>
                      </a:lnTo>
                      <a:lnTo>
                        <a:pt x="683" y="45"/>
                      </a:lnTo>
                      <a:lnTo>
                        <a:pt x="691" y="49"/>
                      </a:lnTo>
                      <a:lnTo>
                        <a:pt x="698" y="55"/>
                      </a:lnTo>
                      <a:lnTo>
                        <a:pt x="704" y="62"/>
                      </a:lnTo>
                      <a:lnTo>
                        <a:pt x="708" y="70"/>
                      </a:lnTo>
                      <a:lnTo>
                        <a:pt x="711" y="79"/>
                      </a:lnTo>
                      <a:lnTo>
                        <a:pt x="712" y="88"/>
                      </a:lnTo>
                      <a:lnTo>
                        <a:pt x="711" y="97"/>
                      </a:lnTo>
                      <a:lnTo>
                        <a:pt x="709" y="106"/>
                      </a:lnTo>
                      <a:lnTo>
                        <a:pt x="704" y="113"/>
                      </a:lnTo>
                      <a:lnTo>
                        <a:pt x="699" y="120"/>
                      </a:lnTo>
                      <a:lnTo>
                        <a:pt x="692" y="126"/>
                      </a:lnTo>
                      <a:lnTo>
                        <a:pt x="684" y="131"/>
                      </a:lnTo>
                      <a:lnTo>
                        <a:pt x="665" y="138"/>
                      </a:lnTo>
                      <a:lnTo>
                        <a:pt x="619" y="153"/>
                      </a:lnTo>
                      <a:lnTo>
                        <a:pt x="589" y="161"/>
                      </a:lnTo>
                      <a:lnTo>
                        <a:pt x="553" y="169"/>
                      </a:lnTo>
                      <a:lnTo>
                        <a:pt x="513" y="176"/>
                      </a:lnTo>
                      <a:lnTo>
                        <a:pt x="468" y="181"/>
                      </a:lnTo>
                      <a:lnTo>
                        <a:pt x="445" y="183"/>
                      </a:lnTo>
                      <a:lnTo>
                        <a:pt x="420" y="184"/>
                      </a:lnTo>
                      <a:lnTo>
                        <a:pt x="395" y="185"/>
                      </a:lnTo>
                      <a:lnTo>
                        <a:pt x="370" y="185"/>
                      </a:lnTo>
                      <a:lnTo>
                        <a:pt x="342" y="183"/>
                      </a:lnTo>
                      <a:lnTo>
                        <a:pt x="315" y="181"/>
                      </a:lnTo>
                      <a:lnTo>
                        <a:pt x="288" y="178"/>
                      </a:lnTo>
                      <a:lnTo>
                        <a:pt x="260" y="174"/>
                      </a:lnTo>
                      <a:lnTo>
                        <a:pt x="231" y="168"/>
                      </a:lnTo>
                      <a:lnTo>
                        <a:pt x="201" y="160"/>
                      </a:lnTo>
                      <a:lnTo>
                        <a:pt x="172" y="152"/>
                      </a:lnTo>
                      <a:lnTo>
                        <a:pt x="143" y="142"/>
                      </a:lnTo>
                      <a:lnTo>
                        <a:pt x="113" y="131"/>
                      </a:lnTo>
                      <a:lnTo>
                        <a:pt x="84" y="118"/>
                      </a:lnTo>
                      <a:lnTo>
                        <a:pt x="53" y="104"/>
                      </a:lnTo>
                      <a:lnTo>
                        <a:pt x="23" y="87"/>
                      </a:lnTo>
                      <a:close/>
                    </a:path>
                  </a:pathLst>
                </a:custGeom>
                <a:solidFill>
                  <a:srgbClr val="FF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5" name="Freeform 360"/>
                <p:cNvSpPr>
                  <a:spLocks/>
                </p:cNvSpPr>
                <p:nvPr/>
              </p:nvSpPr>
              <p:spPr bwMode="auto">
                <a:xfrm>
                  <a:off x="1548" y="2538"/>
                  <a:ext cx="37" cy="38"/>
                </a:xfrm>
                <a:custGeom>
                  <a:avLst/>
                  <a:gdLst>
                    <a:gd name="T0" fmla="*/ 0 w 523"/>
                    <a:gd name="T1" fmla="*/ 0 h 524"/>
                    <a:gd name="T2" fmla="*/ 0 w 523"/>
                    <a:gd name="T3" fmla="*/ 0 h 524"/>
                    <a:gd name="T4" fmla="*/ 0 w 523"/>
                    <a:gd name="T5" fmla="*/ 0 h 524"/>
                    <a:gd name="T6" fmla="*/ 0 w 523"/>
                    <a:gd name="T7" fmla="*/ 0 h 524"/>
                    <a:gd name="T8" fmla="*/ 0 w 523"/>
                    <a:gd name="T9" fmla="*/ 0 h 524"/>
                    <a:gd name="T10" fmla="*/ 0 w 523"/>
                    <a:gd name="T11" fmla="*/ 0 h 524"/>
                    <a:gd name="T12" fmla="*/ 0 w 523"/>
                    <a:gd name="T13" fmla="*/ 0 h 524"/>
                    <a:gd name="T14" fmla="*/ 0 w 523"/>
                    <a:gd name="T15" fmla="*/ 0 h 524"/>
                    <a:gd name="T16" fmla="*/ 0 w 523"/>
                    <a:gd name="T17" fmla="*/ 0 h 524"/>
                    <a:gd name="T18" fmla="*/ 0 w 523"/>
                    <a:gd name="T19" fmla="*/ 0 h 524"/>
                    <a:gd name="T20" fmla="*/ 0 w 523"/>
                    <a:gd name="T21" fmla="*/ 0 h 524"/>
                    <a:gd name="T22" fmla="*/ 0 w 523"/>
                    <a:gd name="T23" fmla="*/ 0 h 524"/>
                    <a:gd name="T24" fmla="*/ 0 w 523"/>
                    <a:gd name="T25" fmla="*/ 0 h 524"/>
                    <a:gd name="T26" fmla="*/ 0 w 523"/>
                    <a:gd name="T27" fmla="*/ 0 h 524"/>
                    <a:gd name="T28" fmla="*/ 0 w 523"/>
                    <a:gd name="T29" fmla="*/ 0 h 524"/>
                    <a:gd name="T30" fmla="*/ 0 w 523"/>
                    <a:gd name="T31" fmla="*/ 0 h 524"/>
                    <a:gd name="T32" fmla="*/ 0 w 523"/>
                    <a:gd name="T33" fmla="*/ 0 h 524"/>
                    <a:gd name="T34" fmla="*/ 0 w 523"/>
                    <a:gd name="T35" fmla="*/ 0 h 524"/>
                    <a:gd name="T36" fmla="*/ 0 w 523"/>
                    <a:gd name="T37" fmla="*/ 0 h 524"/>
                    <a:gd name="T38" fmla="*/ 0 w 523"/>
                    <a:gd name="T39" fmla="*/ 0 h 524"/>
                    <a:gd name="T40" fmla="*/ 0 w 523"/>
                    <a:gd name="T41" fmla="*/ 0 h 524"/>
                    <a:gd name="T42" fmla="*/ 0 w 523"/>
                    <a:gd name="T43" fmla="*/ 0 h 524"/>
                    <a:gd name="T44" fmla="*/ 0 w 523"/>
                    <a:gd name="T45" fmla="*/ 0 h 524"/>
                    <a:gd name="T46" fmla="*/ 0 w 523"/>
                    <a:gd name="T47" fmla="*/ 0 h 524"/>
                    <a:gd name="T48" fmla="*/ 0 w 523"/>
                    <a:gd name="T49" fmla="*/ 0 h 524"/>
                    <a:gd name="T50" fmla="*/ 0 w 523"/>
                    <a:gd name="T51" fmla="*/ 0 h 524"/>
                    <a:gd name="T52" fmla="*/ 0 w 523"/>
                    <a:gd name="T53" fmla="*/ 0 h 524"/>
                    <a:gd name="T54" fmla="*/ 0 w 523"/>
                    <a:gd name="T55" fmla="*/ 0 h 524"/>
                    <a:gd name="T56" fmla="*/ 0 w 523"/>
                    <a:gd name="T57" fmla="*/ 0 h 524"/>
                    <a:gd name="T58" fmla="*/ 0 w 523"/>
                    <a:gd name="T59" fmla="*/ 0 h 524"/>
                    <a:gd name="T60" fmla="*/ 0 w 523"/>
                    <a:gd name="T61" fmla="*/ 0 h 524"/>
                    <a:gd name="T62" fmla="*/ 0 w 523"/>
                    <a:gd name="T63" fmla="*/ 0 h 524"/>
                    <a:gd name="T64" fmla="*/ 0 w 523"/>
                    <a:gd name="T65" fmla="*/ 0 h 524"/>
                    <a:gd name="T66" fmla="*/ 0 w 523"/>
                    <a:gd name="T67" fmla="*/ 0 h 524"/>
                    <a:gd name="T68" fmla="*/ 0 w 523"/>
                    <a:gd name="T69" fmla="*/ 0 h 524"/>
                    <a:gd name="T70" fmla="*/ 0 w 523"/>
                    <a:gd name="T71" fmla="*/ 0 h 524"/>
                    <a:gd name="T72" fmla="*/ 0 w 523"/>
                    <a:gd name="T73" fmla="*/ 0 h 524"/>
                    <a:gd name="T74" fmla="*/ 0 w 523"/>
                    <a:gd name="T75" fmla="*/ 0 h 524"/>
                    <a:gd name="T76" fmla="*/ 0 w 523"/>
                    <a:gd name="T77" fmla="*/ 0 h 524"/>
                    <a:gd name="T78" fmla="*/ 0 w 523"/>
                    <a:gd name="T79" fmla="*/ 0 h 524"/>
                    <a:gd name="T80" fmla="*/ 0 w 523"/>
                    <a:gd name="T81" fmla="*/ 0 h 524"/>
                    <a:gd name="T82" fmla="*/ 0 w 523"/>
                    <a:gd name="T83" fmla="*/ 0 h 524"/>
                    <a:gd name="T84" fmla="*/ 0 w 523"/>
                    <a:gd name="T85" fmla="*/ 0 h 524"/>
                    <a:gd name="T86" fmla="*/ 0 w 523"/>
                    <a:gd name="T87" fmla="*/ 0 h 524"/>
                    <a:gd name="T88" fmla="*/ 0 w 523"/>
                    <a:gd name="T89" fmla="*/ 0 h 524"/>
                    <a:gd name="T90" fmla="*/ 0 w 523"/>
                    <a:gd name="T91" fmla="*/ 0 h 524"/>
                    <a:gd name="T92" fmla="*/ 0 w 523"/>
                    <a:gd name="T93" fmla="*/ 0 h 524"/>
                    <a:gd name="T94" fmla="*/ 0 w 523"/>
                    <a:gd name="T95" fmla="*/ 0 h 524"/>
                    <a:gd name="T96" fmla="*/ 0 w 523"/>
                    <a:gd name="T97" fmla="*/ 0 h 524"/>
                    <a:gd name="T98" fmla="*/ 0 w 523"/>
                    <a:gd name="T99" fmla="*/ 0 h 524"/>
                    <a:gd name="T100" fmla="*/ 0 w 523"/>
                    <a:gd name="T101" fmla="*/ 0 h 524"/>
                    <a:gd name="T102" fmla="*/ 0 w 523"/>
                    <a:gd name="T103" fmla="*/ 0 h 524"/>
                    <a:gd name="T104" fmla="*/ 0 w 523"/>
                    <a:gd name="T105" fmla="*/ 0 h 524"/>
                    <a:gd name="T106" fmla="*/ 0 w 523"/>
                    <a:gd name="T107" fmla="*/ 0 h 524"/>
                    <a:gd name="T108" fmla="*/ 0 w 523"/>
                    <a:gd name="T109" fmla="*/ 0 h 524"/>
                    <a:gd name="T110" fmla="*/ 0 w 523"/>
                    <a:gd name="T111" fmla="*/ 0 h 524"/>
                    <a:gd name="T112" fmla="*/ 0 w 523"/>
                    <a:gd name="T113" fmla="*/ 0 h 524"/>
                    <a:gd name="T114" fmla="*/ 0 w 523"/>
                    <a:gd name="T115" fmla="*/ 0 h 524"/>
                    <a:gd name="T116" fmla="*/ 0 w 523"/>
                    <a:gd name="T117" fmla="*/ 0 h 524"/>
                    <a:gd name="T118" fmla="*/ 0 w 523"/>
                    <a:gd name="T119" fmla="*/ 0 h 524"/>
                    <a:gd name="T120" fmla="*/ 0 w 523"/>
                    <a:gd name="T121" fmla="*/ 0 h 524"/>
                    <a:gd name="T122" fmla="*/ 0 w 523"/>
                    <a:gd name="T123" fmla="*/ 0 h 524"/>
                    <a:gd name="T124" fmla="*/ 0 w 523"/>
                    <a:gd name="T125" fmla="*/ 0 h 52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23" h="524">
                      <a:moveTo>
                        <a:pt x="8" y="325"/>
                      </a:moveTo>
                      <a:lnTo>
                        <a:pt x="11" y="338"/>
                      </a:lnTo>
                      <a:lnTo>
                        <a:pt x="15" y="350"/>
                      </a:lnTo>
                      <a:lnTo>
                        <a:pt x="20" y="363"/>
                      </a:lnTo>
                      <a:lnTo>
                        <a:pt x="26" y="375"/>
                      </a:lnTo>
                      <a:lnTo>
                        <a:pt x="31" y="387"/>
                      </a:lnTo>
                      <a:lnTo>
                        <a:pt x="38" y="398"/>
                      </a:lnTo>
                      <a:lnTo>
                        <a:pt x="45" y="409"/>
                      </a:lnTo>
                      <a:lnTo>
                        <a:pt x="52" y="419"/>
                      </a:lnTo>
                      <a:lnTo>
                        <a:pt x="60" y="429"/>
                      </a:lnTo>
                      <a:lnTo>
                        <a:pt x="68" y="439"/>
                      </a:lnTo>
                      <a:lnTo>
                        <a:pt x="77" y="448"/>
                      </a:lnTo>
                      <a:lnTo>
                        <a:pt x="87" y="456"/>
                      </a:lnTo>
                      <a:lnTo>
                        <a:pt x="96" y="464"/>
                      </a:lnTo>
                      <a:lnTo>
                        <a:pt x="106" y="472"/>
                      </a:lnTo>
                      <a:lnTo>
                        <a:pt x="116" y="479"/>
                      </a:lnTo>
                      <a:lnTo>
                        <a:pt x="127" y="486"/>
                      </a:lnTo>
                      <a:lnTo>
                        <a:pt x="138" y="492"/>
                      </a:lnTo>
                      <a:lnTo>
                        <a:pt x="149" y="498"/>
                      </a:lnTo>
                      <a:lnTo>
                        <a:pt x="160" y="503"/>
                      </a:lnTo>
                      <a:lnTo>
                        <a:pt x="172" y="507"/>
                      </a:lnTo>
                      <a:lnTo>
                        <a:pt x="184" y="512"/>
                      </a:lnTo>
                      <a:lnTo>
                        <a:pt x="196" y="516"/>
                      </a:lnTo>
                      <a:lnTo>
                        <a:pt x="208" y="519"/>
                      </a:lnTo>
                      <a:lnTo>
                        <a:pt x="220" y="521"/>
                      </a:lnTo>
                      <a:lnTo>
                        <a:pt x="234" y="523"/>
                      </a:lnTo>
                      <a:lnTo>
                        <a:pt x="247" y="524"/>
                      </a:lnTo>
                      <a:lnTo>
                        <a:pt x="260" y="524"/>
                      </a:lnTo>
                      <a:lnTo>
                        <a:pt x="272" y="524"/>
                      </a:lnTo>
                      <a:lnTo>
                        <a:pt x="285" y="523"/>
                      </a:lnTo>
                      <a:lnTo>
                        <a:pt x="298" y="521"/>
                      </a:lnTo>
                      <a:lnTo>
                        <a:pt x="311" y="519"/>
                      </a:lnTo>
                      <a:lnTo>
                        <a:pt x="325" y="516"/>
                      </a:lnTo>
                      <a:lnTo>
                        <a:pt x="337" y="513"/>
                      </a:lnTo>
                      <a:lnTo>
                        <a:pt x="350" y="509"/>
                      </a:lnTo>
                      <a:lnTo>
                        <a:pt x="362" y="503"/>
                      </a:lnTo>
                      <a:lnTo>
                        <a:pt x="375" y="498"/>
                      </a:lnTo>
                      <a:lnTo>
                        <a:pt x="386" y="492"/>
                      </a:lnTo>
                      <a:lnTo>
                        <a:pt x="398" y="485"/>
                      </a:lnTo>
                      <a:lnTo>
                        <a:pt x="408" y="478"/>
                      </a:lnTo>
                      <a:lnTo>
                        <a:pt x="419" y="471"/>
                      </a:lnTo>
                      <a:lnTo>
                        <a:pt x="428" y="463"/>
                      </a:lnTo>
                      <a:lnTo>
                        <a:pt x="438" y="455"/>
                      </a:lnTo>
                      <a:lnTo>
                        <a:pt x="447" y="446"/>
                      </a:lnTo>
                      <a:lnTo>
                        <a:pt x="456" y="437"/>
                      </a:lnTo>
                      <a:lnTo>
                        <a:pt x="464" y="428"/>
                      </a:lnTo>
                      <a:lnTo>
                        <a:pt x="471" y="418"/>
                      </a:lnTo>
                      <a:lnTo>
                        <a:pt x="479" y="408"/>
                      </a:lnTo>
                      <a:lnTo>
                        <a:pt x="485" y="397"/>
                      </a:lnTo>
                      <a:lnTo>
                        <a:pt x="491" y="386"/>
                      </a:lnTo>
                      <a:lnTo>
                        <a:pt x="497" y="375"/>
                      </a:lnTo>
                      <a:lnTo>
                        <a:pt x="502" y="363"/>
                      </a:lnTo>
                      <a:lnTo>
                        <a:pt x="508" y="351"/>
                      </a:lnTo>
                      <a:lnTo>
                        <a:pt x="512" y="339"/>
                      </a:lnTo>
                      <a:lnTo>
                        <a:pt x="515" y="327"/>
                      </a:lnTo>
                      <a:lnTo>
                        <a:pt x="518" y="315"/>
                      </a:lnTo>
                      <a:lnTo>
                        <a:pt x="520" y="302"/>
                      </a:lnTo>
                      <a:lnTo>
                        <a:pt x="522" y="290"/>
                      </a:lnTo>
                      <a:lnTo>
                        <a:pt x="523" y="277"/>
                      </a:lnTo>
                      <a:lnTo>
                        <a:pt x="523" y="264"/>
                      </a:lnTo>
                      <a:lnTo>
                        <a:pt x="523" y="251"/>
                      </a:lnTo>
                      <a:lnTo>
                        <a:pt x="522" y="239"/>
                      </a:lnTo>
                      <a:lnTo>
                        <a:pt x="521" y="224"/>
                      </a:lnTo>
                      <a:lnTo>
                        <a:pt x="519" y="211"/>
                      </a:lnTo>
                      <a:lnTo>
                        <a:pt x="516" y="198"/>
                      </a:lnTo>
                      <a:lnTo>
                        <a:pt x="512" y="185"/>
                      </a:lnTo>
                      <a:lnTo>
                        <a:pt x="508" y="173"/>
                      </a:lnTo>
                      <a:lnTo>
                        <a:pt x="502" y="161"/>
                      </a:lnTo>
                      <a:lnTo>
                        <a:pt x="497" y="149"/>
                      </a:lnTo>
                      <a:lnTo>
                        <a:pt x="491" y="137"/>
                      </a:lnTo>
                      <a:lnTo>
                        <a:pt x="485" y="126"/>
                      </a:lnTo>
                      <a:lnTo>
                        <a:pt x="478" y="116"/>
                      </a:lnTo>
                      <a:lnTo>
                        <a:pt x="470" y="105"/>
                      </a:lnTo>
                      <a:lnTo>
                        <a:pt x="463" y="94"/>
                      </a:lnTo>
                      <a:lnTo>
                        <a:pt x="454" y="85"/>
                      </a:lnTo>
                      <a:lnTo>
                        <a:pt x="446" y="76"/>
                      </a:lnTo>
                      <a:lnTo>
                        <a:pt x="437" y="67"/>
                      </a:lnTo>
                      <a:lnTo>
                        <a:pt x="427" y="59"/>
                      </a:lnTo>
                      <a:lnTo>
                        <a:pt x="417" y="51"/>
                      </a:lnTo>
                      <a:lnTo>
                        <a:pt x="407" y="44"/>
                      </a:lnTo>
                      <a:lnTo>
                        <a:pt x="396" y="38"/>
                      </a:lnTo>
                      <a:lnTo>
                        <a:pt x="375" y="26"/>
                      </a:lnTo>
                      <a:lnTo>
                        <a:pt x="350" y="16"/>
                      </a:lnTo>
                      <a:lnTo>
                        <a:pt x="339" y="12"/>
                      </a:lnTo>
                      <a:lnTo>
                        <a:pt x="327" y="9"/>
                      </a:lnTo>
                      <a:lnTo>
                        <a:pt x="314" y="6"/>
                      </a:lnTo>
                      <a:lnTo>
                        <a:pt x="302" y="4"/>
                      </a:lnTo>
                      <a:lnTo>
                        <a:pt x="289" y="2"/>
                      </a:lnTo>
                      <a:lnTo>
                        <a:pt x="277" y="1"/>
                      </a:lnTo>
                      <a:lnTo>
                        <a:pt x="264" y="0"/>
                      </a:lnTo>
                      <a:lnTo>
                        <a:pt x="251" y="1"/>
                      </a:lnTo>
                      <a:lnTo>
                        <a:pt x="238" y="2"/>
                      </a:lnTo>
                      <a:lnTo>
                        <a:pt x="225" y="3"/>
                      </a:lnTo>
                      <a:lnTo>
                        <a:pt x="211" y="5"/>
                      </a:lnTo>
                      <a:lnTo>
                        <a:pt x="198" y="8"/>
                      </a:lnTo>
                      <a:lnTo>
                        <a:pt x="185" y="12"/>
                      </a:lnTo>
                      <a:lnTo>
                        <a:pt x="172" y="16"/>
                      </a:lnTo>
                      <a:lnTo>
                        <a:pt x="160" y="21"/>
                      </a:lnTo>
                      <a:lnTo>
                        <a:pt x="148" y="26"/>
                      </a:lnTo>
                      <a:lnTo>
                        <a:pt x="137" y="32"/>
                      </a:lnTo>
                      <a:lnTo>
                        <a:pt x="126" y="38"/>
                      </a:lnTo>
                      <a:lnTo>
                        <a:pt x="115" y="45"/>
                      </a:lnTo>
                      <a:lnTo>
                        <a:pt x="105" y="52"/>
                      </a:lnTo>
                      <a:lnTo>
                        <a:pt x="95" y="60"/>
                      </a:lnTo>
                      <a:lnTo>
                        <a:pt x="85" y="69"/>
                      </a:lnTo>
                      <a:lnTo>
                        <a:pt x="75" y="77"/>
                      </a:lnTo>
                      <a:lnTo>
                        <a:pt x="67" y="86"/>
                      </a:lnTo>
                      <a:lnTo>
                        <a:pt x="59" y="96"/>
                      </a:lnTo>
                      <a:lnTo>
                        <a:pt x="51" y="107"/>
                      </a:lnTo>
                      <a:lnTo>
                        <a:pt x="44" y="117"/>
                      </a:lnTo>
                      <a:lnTo>
                        <a:pt x="37" y="127"/>
                      </a:lnTo>
                      <a:lnTo>
                        <a:pt x="31" y="138"/>
                      </a:lnTo>
                      <a:lnTo>
                        <a:pt x="25" y="149"/>
                      </a:lnTo>
                      <a:lnTo>
                        <a:pt x="20" y="161"/>
                      </a:lnTo>
                      <a:lnTo>
                        <a:pt x="16" y="172"/>
                      </a:lnTo>
                      <a:lnTo>
                        <a:pt x="12" y="184"/>
                      </a:lnTo>
                      <a:lnTo>
                        <a:pt x="8" y="196"/>
                      </a:lnTo>
                      <a:lnTo>
                        <a:pt x="5" y="209"/>
                      </a:lnTo>
                      <a:lnTo>
                        <a:pt x="3" y="221"/>
                      </a:lnTo>
                      <a:lnTo>
                        <a:pt x="1" y="233"/>
                      </a:lnTo>
                      <a:lnTo>
                        <a:pt x="0" y="247"/>
                      </a:lnTo>
                      <a:lnTo>
                        <a:pt x="0" y="260"/>
                      </a:lnTo>
                      <a:lnTo>
                        <a:pt x="0" y="273"/>
                      </a:lnTo>
                      <a:lnTo>
                        <a:pt x="1" y="286"/>
                      </a:lnTo>
                      <a:lnTo>
                        <a:pt x="3" y="299"/>
                      </a:lnTo>
                      <a:lnTo>
                        <a:pt x="5" y="312"/>
                      </a:lnTo>
                      <a:lnTo>
                        <a:pt x="8" y="325"/>
                      </a:lnTo>
                      <a:close/>
                    </a:path>
                  </a:pathLst>
                </a:custGeom>
                <a:solidFill>
                  <a:srgbClr val="FF99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6" name="Freeform 361"/>
                <p:cNvSpPr>
                  <a:spLocks/>
                </p:cNvSpPr>
                <p:nvPr/>
              </p:nvSpPr>
              <p:spPr bwMode="auto">
                <a:xfrm>
                  <a:off x="1617" y="2501"/>
                  <a:ext cx="27" cy="27"/>
                </a:xfrm>
                <a:custGeom>
                  <a:avLst/>
                  <a:gdLst>
                    <a:gd name="T0" fmla="*/ 0 w 376"/>
                    <a:gd name="T1" fmla="*/ 0 h 377"/>
                    <a:gd name="T2" fmla="*/ 0 w 376"/>
                    <a:gd name="T3" fmla="*/ 0 h 377"/>
                    <a:gd name="T4" fmla="*/ 0 w 376"/>
                    <a:gd name="T5" fmla="*/ 0 h 377"/>
                    <a:gd name="T6" fmla="*/ 0 w 376"/>
                    <a:gd name="T7" fmla="*/ 0 h 377"/>
                    <a:gd name="T8" fmla="*/ 0 w 376"/>
                    <a:gd name="T9" fmla="*/ 0 h 377"/>
                    <a:gd name="T10" fmla="*/ 0 w 376"/>
                    <a:gd name="T11" fmla="*/ 0 h 377"/>
                    <a:gd name="T12" fmla="*/ 0 w 376"/>
                    <a:gd name="T13" fmla="*/ 0 h 377"/>
                    <a:gd name="T14" fmla="*/ 0 w 376"/>
                    <a:gd name="T15" fmla="*/ 0 h 377"/>
                    <a:gd name="T16" fmla="*/ 0 w 376"/>
                    <a:gd name="T17" fmla="*/ 0 h 377"/>
                    <a:gd name="T18" fmla="*/ 0 w 376"/>
                    <a:gd name="T19" fmla="*/ 0 h 377"/>
                    <a:gd name="T20" fmla="*/ 0 w 376"/>
                    <a:gd name="T21" fmla="*/ 0 h 377"/>
                    <a:gd name="T22" fmla="*/ 0 w 376"/>
                    <a:gd name="T23" fmla="*/ 0 h 377"/>
                    <a:gd name="T24" fmla="*/ 0 w 376"/>
                    <a:gd name="T25" fmla="*/ 0 h 377"/>
                    <a:gd name="T26" fmla="*/ 0 w 376"/>
                    <a:gd name="T27" fmla="*/ 0 h 377"/>
                    <a:gd name="T28" fmla="*/ 0 w 376"/>
                    <a:gd name="T29" fmla="*/ 0 h 377"/>
                    <a:gd name="T30" fmla="*/ 0 w 376"/>
                    <a:gd name="T31" fmla="*/ 0 h 377"/>
                    <a:gd name="T32" fmla="*/ 0 w 376"/>
                    <a:gd name="T33" fmla="*/ 0 h 377"/>
                    <a:gd name="T34" fmla="*/ 0 w 376"/>
                    <a:gd name="T35" fmla="*/ 0 h 377"/>
                    <a:gd name="T36" fmla="*/ 0 w 376"/>
                    <a:gd name="T37" fmla="*/ 0 h 377"/>
                    <a:gd name="T38" fmla="*/ 0 w 376"/>
                    <a:gd name="T39" fmla="*/ 0 h 377"/>
                    <a:gd name="T40" fmla="*/ 0 w 376"/>
                    <a:gd name="T41" fmla="*/ 0 h 377"/>
                    <a:gd name="T42" fmla="*/ 0 w 376"/>
                    <a:gd name="T43" fmla="*/ 0 h 377"/>
                    <a:gd name="T44" fmla="*/ 0 w 376"/>
                    <a:gd name="T45" fmla="*/ 0 h 377"/>
                    <a:gd name="T46" fmla="*/ 0 w 376"/>
                    <a:gd name="T47" fmla="*/ 0 h 377"/>
                    <a:gd name="T48" fmla="*/ 0 w 376"/>
                    <a:gd name="T49" fmla="*/ 0 h 377"/>
                    <a:gd name="T50" fmla="*/ 0 w 376"/>
                    <a:gd name="T51" fmla="*/ 0 h 377"/>
                    <a:gd name="T52" fmla="*/ 0 w 376"/>
                    <a:gd name="T53" fmla="*/ 0 h 377"/>
                    <a:gd name="T54" fmla="*/ 0 w 376"/>
                    <a:gd name="T55" fmla="*/ 0 h 377"/>
                    <a:gd name="T56" fmla="*/ 0 w 376"/>
                    <a:gd name="T57" fmla="*/ 0 h 377"/>
                    <a:gd name="T58" fmla="*/ 0 w 376"/>
                    <a:gd name="T59" fmla="*/ 0 h 377"/>
                    <a:gd name="T60" fmla="*/ 0 w 376"/>
                    <a:gd name="T61" fmla="*/ 0 h 377"/>
                    <a:gd name="T62" fmla="*/ 0 w 376"/>
                    <a:gd name="T63" fmla="*/ 0 h 37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76" h="377">
                      <a:moveTo>
                        <a:pt x="376" y="188"/>
                      </a:moveTo>
                      <a:lnTo>
                        <a:pt x="375" y="207"/>
                      </a:lnTo>
                      <a:lnTo>
                        <a:pt x="372" y="227"/>
                      </a:lnTo>
                      <a:lnTo>
                        <a:pt x="367" y="245"/>
                      </a:lnTo>
                      <a:lnTo>
                        <a:pt x="361" y="262"/>
                      </a:lnTo>
                      <a:lnTo>
                        <a:pt x="353" y="278"/>
                      </a:lnTo>
                      <a:lnTo>
                        <a:pt x="344" y="294"/>
                      </a:lnTo>
                      <a:lnTo>
                        <a:pt x="333" y="308"/>
                      </a:lnTo>
                      <a:lnTo>
                        <a:pt x="321" y="321"/>
                      </a:lnTo>
                      <a:lnTo>
                        <a:pt x="308" y="333"/>
                      </a:lnTo>
                      <a:lnTo>
                        <a:pt x="293" y="344"/>
                      </a:lnTo>
                      <a:lnTo>
                        <a:pt x="278" y="353"/>
                      </a:lnTo>
                      <a:lnTo>
                        <a:pt x="261" y="362"/>
                      </a:lnTo>
                      <a:lnTo>
                        <a:pt x="243" y="368"/>
                      </a:lnTo>
                      <a:lnTo>
                        <a:pt x="225" y="373"/>
                      </a:lnTo>
                      <a:lnTo>
                        <a:pt x="207" y="376"/>
                      </a:lnTo>
                      <a:lnTo>
                        <a:pt x="188" y="377"/>
                      </a:lnTo>
                      <a:lnTo>
                        <a:pt x="168" y="376"/>
                      </a:lnTo>
                      <a:lnTo>
                        <a:pt x="150" y="373"/>
                      </a:lnTo>
                      <a:lnTo>
                        <a:pt x="132" y="368"/>
                      </a:lnTo>
                      <a:lnTo>
                        <a:pt x="115" y="362"/>
                      </a:lnTo>
                      <a:lnTo>
                        <a:pt x="97" y="353"/>
                      </a:lnTo>
                      <a:lnTo>
                        <a:pt x="82" y="344"/>
                      </a:lnTo>
                      <a:lnTo>
                        <a:pt x="68" y="333"/>
                      </a:lnTo>
                      <a:lnTo>
                        <a:pt x="54" y="321"/>
                      </a:lnTo>
                      <a:lnTo>
                        <a:pt x="42" y="308"/>
                      </a:lnTo>
                      <a:lnTo>
                        <a:pt x="31" y="294"/>
                      </a:lnTo>
                      <a:lnTo>
                        <a:pt x="22" y="278"/>
                      </a:lnTo>
                      <a:lnTo>
                        <a:pt x="14" y="262"/>
                      </a:lnTo>
                      <a:lnTo>
                        <a:pt x="8" y="245"/>
                      </a:lnTo>
                      <a:lnTo>
                        <a:pt x="3" y="227"/>
                      </a:lnTo>
                      <a:lnTo>
                        <a:pt x="0" y="207"/>
                      </a:lnTo>
                      <a:lnTo>
                        <a:pt x="0" y="188"/>
                      </a:lnTo>
                      <a:lnTo>
                        <a:pt x="0" y="169"/>
                      </a:lnTo>
                      <a:lnTo>
                        <a:pt x="3" y="150"/>
                      </a:lnTo>
                      <a:lnTo>
                        <a:pt x="8" y="132"/>
                      </a:lnTo>
                      <a:lnTo>
                        <a:pt x="14" y="115"/>
                      </a:lnTo>
                      <a:lnTo>
                        <a:pt x="22" y="99"/>
                      </a:lnTo>
                      <a:lnTo>
                        <a:pt x="31" y="82"/>
                      </a:lnTo>
                      <a:lnTo>
                        <a:pt x="42" y="68"/>
                      </a:lnTo>
                      <a:lnTo>
                        <a:pt x="54" y="55"/>
                      </a:lnTo>
                      <a:lnTo>
                        <a:pt x="68" y="43"/>
                      </a:lnTo>
                      <a:lnTo>
                        <a:pt x="82" y="32"/>
                      </a:lnTo>
                      <a:lnTo>
                        <a:pt x="97" y="22"/>
                      </a:lnTo>
                      <a:lnTo>
                        <a:pt x="115" y="15"/>
                      </a:lnTo>
                      <a:lnTo>
                        <a:pt x="132" y="8"/>
                      </a:lnTo>
                      <a:lnTo>
                        <a:pt x="150" y="4"/>
                      </a:lnTo>
                      <a:lnTo>
                        <a:pt x="168" y="1"/>
                      </a:lnTo>
                      <a:lnTo>
                        <a:pt x="188" y="0"/>
                      </a:lnTo>
                      <a:lnTo>
                        <a:pt x="207" y="1"/>
                      </a:lnTo>
                      <a:lnTo>
                        <a:pt x="225" y="4"/>
                      </a:lnTo>
                      <a:lnTo>
                        <a:pt x="243" y="8"/>
                      </a:lnTo>
                      <a:lnTo>
                        <a:pt x="261" y="15"/>
                      </a:lnTo>
                      <a:lnTo>
                        <a:pt x="278" y="22"/>
                      </a:lnTo>
                      <a:lnTo>
                        <a:pt x="293" y="32"/>
                      </a:lnTo>
                      <a:lnTo>
                        <a:pt x="308" y="43"/>
                      </a:lnTo>
                      <a:lnTo>
                        <a:pt x="321" y="55"/>
                      </a:lnTo>
                      <a:lnTo>
                        <a:pt x="333" y="68"/>
                      </a:lnTo>
                      <a:lnTo>
                        <a:pt x="344" y="82"/>
                      </a:lnTo>
                      <a:lnTo>
                        <a:pt x="353" y="99"/>
                      </a:lnTo>
                      <a:lnTo>
                        <a:pt x="361" y="115"/>
                      </a:lnTo>
                      <a:lnTo>
                        <a:pt x="367" y="132"/>
                      </a:lnTo>
                      <a:lnTo>
                        <a:pt x="372" y="150"/>
                      </a:lnTo>
                      <a:lnTo>
                        <a:pt x="375" y="169"/>
                      </a:lnTo>
                      <a:lnTo>
                        <a:pt x="376" y="1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7" name="Freeform 362"/>
                <p:cNvSpPr>
                  <a:spLocks/>
                </p:cNvSpPr>
                <p:nvPr/>
              </p:nvSpPr>
              <p:spPr bwMode="auto">
                <a:xfrm>
                  <a:off x="1595" y="2473"/>
                  <a:ext cx="32" cy="21"/>
                </a:xfrm>
                <a:custGeom>
                  <a:avLst/>
                  <a:gdLst>
                    <a:gd name="T0" fmla="*/ 0 w 442"/>
                    <a:gd name="T1" fmla="*/ 0 h 296"/>
                    <a:gd name="T2" fmla="*/ 0 w 442"/>
                    <a:gd name="T3" fmla="*/ 0 h 296"/>
                    <a:gd name="T4" fmla="*/ 0 w 442"/>
                    <a:gd name="T5" fmla="*/ 0 h 296"/>
                    <a:gd name="T6" fmla="*/ 0 w 442"/>
                    <a:gd name="T7" fmla="*/ 0 h 296"/>
                    <a:gd name="T8" fmla="*/ 0 w 442"/>
                    <a:gd name="T9" fmla="*/ 0 h 296"/>
                    <a:gd name="T10" fmla="*/ 0 w 442"/>
                    <a:gd name="T11" fmla="*/ 0 h 296"/>
                    <a:gd name="T12" fmla="*/ 0 w 442"/>
                    <a:gd name="T13" fmla="*/ 0 h 296"/>
                    <a:gd name="T14" fmla="*/ 0 w 442"/>
                    <a:gd name="T15" fmla="*/ 0 h 296"/>
                    <a:gd name="T16" fmla="*/ 0 w 442"/>
                    <a:gd name="T17" fmla="*/ 0 h 296"/>
                    <a:gd name="T18" fmla="*/ 0 w 442"/>
                    <a:gd name="T19" fmla="*/ 0 h 296"/>
                    <a:gd name="T20" fmla="*/ 0 w 442"/>
                    <a:gd name="T21" fmla="*/ 0 h 296"/>
                    <a:gd name="T22" fmla="*/ 0 w 442"/>
                    <a:gd name="T23" fmla="*/ 0 h 296"/>
                    <a:gd name="T24" fmla="*/ 0 w 442"/>
                    <a:gd name="T25" fmla="*/ 0 h 296"/>
                    <a:gd name="T26" fmla="*/ 0 w 442"/>
                    <a:gd name="T27" fmla="*/ 0 h 296"/>
                    <a:gd name="T28" fmla="*/ 0 w 442"/>
                    <a:gd name="T29" fmla="*/ 0 h 296"/>
                    <a:gd name="T30" fmla="*/ 0 w 442"/>
                    <a:gd name="T31" fmla="*/ 0 h 296"/>
                    <a:gd name="T32" fmla="*/ 0 w 442"/>
                    <a:gd name="T33" fmla="*/ 0 h 296"/>
                    <a:gd name="T34" fmla="*/ 0 w 442"/>
                    <a:gd name="T35" fmla="*/ 0 h 296"/>
                    <a:gd name="T36" fmla="*/ 0 w 442"/>
                    <a:gd name="T37" fmla="*/ 0 h 296"/>
                    <a:gd name="T38" fmla="*/ 0 w 442"/>
                    <a:gd name="T39" fmla="*/ 0 h 296"/>
                    <a:gd name="T40" fmla="*/ 0 w 442"/>
                    <a:gd name="T41" fmla="*/ 0 h 296"/>
                    <a:gd name="T42" fmla="*/ 0 w 442"/>
                    <a:gd name="T43" fmla="*/ 0 h 296"/>
                    <a:gd name="T44" fmla="*/ 0 w 442"/>
                    <a:gd name="T45" fmla="*/ 0 h 296"/>
                    <a:gd name="T46" fmla="*/ 0 w 442"/>
                    <a:gd name="T47" fmla="*/ 0 h 296"/>
                    <a:gd name="T48" fmla="*/ 0 w 442"/>
                    <a:gd name="T49" fmla="*/ 0 h 296"/>
                    <a:gd name="T50" fmla="*/ 0 w 442"/>
                    <a:gd name="T51" fmla="*/ 0 h 296"/>
                    <a:gd name="T52" fmla="*/ 0 w 442"/>
                    <a:gd name="T53" fmla="*/ 0 h 296"/>
                    <a:gd name="T54" fmla="*/ 0 w 442"/>
                    <a:gd name="T55" fmla="*/ 0 h 296"/>
                    <a:gd name="T56" fmla="*/ 0 w 442"/>
                    <a:gd name="T57" fmla="*/ 0 h 296"/>
                    <a:gd name="T58" fmla="*/ 0 w 442"/>
                    <a:gd name="T59" fmla="*/ 0 h 296"/>
                    <a:gd name="T60" fmla="*/ 0 w 442"/>
                    <a:gd name="T61" fmla="*/ 0 h 296"/>
                    <a:gd name="T62" fmla="*/ 0 w 442"/>
                    <a:gd name="T63" fmla="*/ 0 h 296"/>
                    <a:gd name="T64" fmla="*/ 0 w 442"/>
                    <a:gd name="T65" fmla="*/ 0 h 296"/>
                    <a:gd name="T66" fmla="*/ 0 w 442"/>
                    <a:gd name="T67" fmla="*/ 0 h 296"/>
                    <a:gd name="T68" fmla="*/ 0 w 442"/>
                    <a:gd name="T69" fmla="*/ 0 h 29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42" h="296">
                      <a:moveTo>
                        <a:pt x="6" y="216"/>
                      </a:moveTo>
                      <a:lnTo>
                        <a:pt x="2" y="226"/>
                      </a:lnTo>
                      <a:lnTo>
                        <a:pt x="0" y="236"/>
                      </a:lnTo>
                      <a:lnTo>
                        <a:pt x="0" y="247"/>
                      </a:lnTo>
                      <a:lnTo>
                        <a:pt x="2" y="257"/>
                      </a:lnTo>
                      <a:lnTo>
                        <a:pt x="5" y="267"/>
                      </a:lnTo>
                      <a:lnTo>
                        <a:pt x="11" y="275"/>
                      </a:lnTo>
                      <a:lnTo>
                        <a:pt x="18" y="283"/>
                      </a:lnTo>
                      <a:lnTo>
                        <a:pt x="27" y="289"/>
                      </a:lnTo>
                      <a:lnTo>
                        <a:pt x="37" y="293"/>
                      </a:lnTo>
                      <a:lnTo>
                        <a:pt x="48" y="296"/>
                      </a:lnTo>
                      <a:lnTo>
                        <a:pt x="58" y="296"/>
                      </a:lnTo>
                      <a:lnTo>
                        <a:pt x="68" y="294"/>
                      </a:lnTo>
                      <a:lnTo>
                        <a:pt x="78" y="290"/>
                      </a:lnTo>
                      <a:lnTo>
                        <a:pt x="87" y="285"/>
                      </a:lnTo>
                      <a:lnTo>
                        <a:pt x="94" y="277"/>
                      </a:lnTo>
                      <a:lnTo>
                        <a:pt x="100" y="268"/>
                      </a:lnTo>
                      <a:lnTo>
                        <a:pt x="109" y="254"/>
                      </a:lnTo>
                      <a:lnTo>
                        <a:pt x="118" y="241"/>
                      </a:lnTo>
                      <a:lnTo>
                        <a:pt x="127" y="228"/>
                      </a:lnTo>
                      <a:lnTo>
                        <a:pt x="138" y="217"/>
                      </a:lnTo>
                      <a:lnTo>
                        <a:pt x="149" y="205"/>
                      </a:lnTo>
                      <a:lnTo>
                        <a:pt x="160" y="195"/>
                      </a:lnTo>
                      <a:lnTo>
                        <a:pt x="171" y="185"/>
                      </a:lnTo>
                      <a:lnTo>
                        <a:pt x="182" y="177"/>
                      </a:lnTo>
                      <a:lnTo>
                        <a:pt x="205" y="161"/>
                      </a:lnTo>
                      <a:lnTo>
                        <a:pt x="229" y="149"/>
                      </a:lnTo>
                      <a:lnTo>
                        <a:pt x="253" y="138"/>
                      </a:lnTo>
                      <a:lnTo>
                        <a:pt x="277" y="129"/>
                      </a:lnTo>
                      <a:lnTo>
                        <a:pt x="299" y="123"/>
                      </a:lnTo>
                      <a:lnTo>
                        <a:pt x="319" y="118"/>
                      </a:lnTo>
                      <a:lnTo>
                        <a:pt x="338" y="114"/>
                      </a:lnTo>
                      <a:lnTo>
                        <a:pt x="354" y="111"/>
                      </a:lnTo>
                      <a:lnTo>
                        <a:pt x="378" y="109"/>
                      </a:lnTo>
                      <a:lnTo>
                        <a:pt x="387" y="108"/>
                      </a:lnTo>
                      <a:lnTo>
                        <a:pt x="398" y="107"/>
                      </a:lnTo>
                      <a:lnTo>
                        <a:pt x="408" y="104"/>
                      </a:lnTo>
                      <a:lnTo>
                        <a:pt x="418" y="99"/>
                      </a:lnTo>
                      <a:lnTo>
                        <a:pt x="426" y="92"/>
                      </a:lnTo>
                      <a:lnTo>
                        <a:pt x="433" y="84"/>
                      </a:lnTo>
                      <a:lnTo>
                        <a:pt x="438" y="74"/>
                      </a:lnTo>
                      <a:lnTo>
                        <a:pt x="441" y="64"/>
                      </a:lnTo>
                      <a:lnTo>
                        <a:pt x="442" y="53"/>
                      </a:lnTo>
                      <a:lnTo>
                        <a:pt x="441" y="43"/>
                      </a:lnTo>
                      <a:lnTo>
                        <a:pt x="438" y="32"/>
                      </a:lnTo>
                      <a:lnTo>
                        <a:pt x="433" y="23"/>
                      </a:lnTo>
                      <a:lnTo>
                        <a:pt x="426" y="15"/>
                      </a:lnTo>
                      <a:lnTo>
                        <a:pt x="418" y="9"/>
                      </a:lnTo>
                      <a:lnTo>
                        <a:pt x="408" y="4"/>
                      </a:lnTo>
                      <a:lnTo>
                        <a:pt x="398" y="1"/>
                      </a:lnTo>
                      <a:lnTo>
                        <a:pt x="387" y="0"/>
                      </a:lnTo>
                      <a:lnTo>
                        <a:pt x="373" y="0"/>
                      </a:lnTo>
                      <a:lnTo>
                        <a:pt x="340" y="3"/>
                      </a:lnTo>
                      <a:lnTo>
                        <a:pt x="318" y="7"/>
                      </a:lnTo>
                      <a:lnTo>
                        <a:pt x="294" y="12"/>
                      </a:lnTo>
                      <a:lnTo>
                        <a:pt x="266" y="18"/>
                      </a:lnTo>
                      <a:lnTo>
                        <a:pt x="237" y="27"/>
                      </a:lnTo>
                      <a:lnTo>
                        <a:pt x="207" y="39"/>
                      </a:lnTo>
                      <a:lnTo>
                        <a:pt x="176" y="53"/>
                      </a:lnTo>
                      <a:lnTo>
                        <a:pt x="161" y="61"/>
                      </a:lnTo>
                      <a:lnTo>
                        <a:pt x="145" y="70"/>
                      </a:lnTo>
                      <a:lnTo>
                        <a:pt x="130" y="81"/>
                      </a:lnTo>
                      <a:lnTo>
                        <a:pt x="114" y="92"/>
                      </a:lnTo>
                      <a:lnTo>
                        <a:pt x="99" y="104"/>
                      </a:lnTo>
                      <a:lnTo>
                        <a:pt x="84" y="117"/>
                      </a:lnTo>
                      <a:lnTo>
                        <a:pt x="70" y="130"/>
                      </a:lnTo>
                      <a:lnTo>
                        <a:pt x="56" y="145"/>
                      </a:lnTo>
                      <a:lnTo>
                        <a:pt x="43" y="161"/>
                      </a:lnTo>
                      <a:lnTo>
                        <a:pt x="30" y="178"/>
                      </a:lnTo>
                      <a:lnTo>
                        <a:pt x="18" y="196"/>
                      </a:lnTo>
                      <a:lnTo>
                        <a:pt x="6" y="2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8" name="Freeform 363"/>
                <p:cNvSpPr>
                  <a:spLocks/>
                </p:cNvSpPr>
                <p:nvPr/>
              </p:nvSpPr>
              <p:spPr bwMode="auto">
                <a:xfrm>
                  <a:off x="1754" y="3035"/>
                  <a:ext cx="259" cy="29"/>
                </a:xfrm>
                <a:custGeom>
                  <a:avLst/>
                  <a:gdLst>
                    <a:gd name="T0" fmla="*/ 0 w 3635"/>
                    <a:gd name="T1" fmla="*/ 0 h 404"/>
                    <a:gd name="T2" fmla="*/ 0 w 3635"/>
                    <a:gd name="T3" fmla="*/ 0 h 404"/>
                    <a:gd name="T4" fmla="*/ 0 w 3635"/>
                    <a:gd name="T5" fmla="*/ 0 h 404"/>
                    <a:gd name="T6" fmla="*/ 0 w 3635"/>
                    <a:gd name="T7" fmla="*/ 0 h 404"/>
                    <a:gd name="T8" fmla="*/ 0 w 3635"/>
                    <a:gd name="T9" fmla="*/ 0 h 404"/>
                    <a:gd name="T10" fmla="*/ 0 w 3635"/>
                    <a:gd name="T11" fmla="*/ 0 h 404"/>
                    <a:gd name="T12" fmla="*/ 0 w 3635"/>
                    <a:gd name="T13" fmla="*/ 0 h 404"/>
                    <a:gd name="T14" fmla="*/ 0 w 3635"/>
                    <a:gd name="T15" fmla="*/ 0 h 404"/>
                    <a:gd name="T16" fmla="*/ 0 w 3635"/>
                    <a:gd name="T17" fmla="*/ 0 h 404"/>
                    <a:gd name="T18" fmla="*/ 0 w 3635"/>
                    <a:gd name="T19" fmla="*/ 0 h 404"/>
                    <a:gd name="T20" fmla="*/ 0 w 3635"/>
                    <a:gd name="T21" fmla="*/ 0 h 404"/>
                    <a:gd name="T22" fmla="*/ 0 w 3635"/>
                    <a:gd name="T23" fmla="*/ 0 h 404"/>
                    <a:gd name="T24" fmla="*/ 0 w 3635"/>
                    <a:gd name="T25" fmla="*/ 0 h 404"/>
                    <a:gd name="T26" fmla="*/ 0 w 3635"/>
                    <a:gd name="T27" fmla="*/ 0 h 404"/>
                    <a:gd name="T28" fmla="*/ 0 w 3635"/>
                    <a:gd name="T29" fmla="*/ 0 h 404"/>
                    <a:gd name="T30" fmla="*/ 0 w 3635"/>
                    <a:gd name="T31" fmla="*/ 0 h 404"/>
                    <a:gd name="T32" fmla="*/ 0 w 3635"/>
                    <a:gd name="T33" fmla="*/ 0 h 404"/>
                    <a:gd name="T34" fmla="*/ 0 w 3635"/>
                    <a:gd name="T35" fmla="*/ 0 h 404"/>
                    <a:gd name="T36" fmla="*/ 0 w 3635"/>
                    <a:gd name="T37" fmla="*/ 0 h 404"/>
                    <a:gd name="T38" fmla="*/ 0 w 3635"/>
                    <a:gd name="T39" fmla="*/ 0 h 404"/>
                    <a:gd name="T40" fmla="*/ 0 w 3635"/>
                    <a:gd name="T41" fmla="*/ 0 h 404"/>
                    <a:gd name="T42" fmla="*/ 0 w 3635"/>
                    <a:gd name="T43" fmla="*/ 0 h 404"/>
                    <a:gd name="T44" fmla="*/ 0 w 3635"/>
                    <a:gd name="T45" fmla="*/ 0 h 404"/>
                    <a:gd name="T46" fmla="*/ 0 w 3635"/>
                    <a:gd name="T47" fmla="*/ 0 h 404"/>
                    <a:gd name="T48" fmla="*/ 0 w 3635"/>
                    <a:gd name="T49" fmla="*/ 0 h 404"/>
                    <a:gd name="T50" fmla="*/ 0 w 3635"/>
                    <a:gd name="T51" fmla="*/ 0 h 404"/>
                    <a:gd name="T52" fmla="*/ 0 w 3635"/>
                    <a:gd name="T53" fmla="*/ 0 h 404"/>
                    <a:gd name="T54" fmla="*/ 0 w 3635"/>
                    <a:gd name="T55" fmla="*/ 0 h 404"/>
                    <a:gd name="T56" fmla="*/ 0 w 3635"/>
                    <a:gd name="T57" fmla="*/ 0 h 404"/>
                    <a:gd name="T58" fmla="*/ 0 w 3635"/>
                    <a:gd name="T59" fmla="*/ 0 h 404"/>
                    <a:gd name="T60" fmla="*/ 0 w 3635"/>
                    <a:gd name="T61" fmla="*/ 0 h 404"/>
                    <a:gd name="T62" fmla="*/ 0 w 3635"/>
                    <a:gd name="T63" fmla="*/ 0 h 404"/>
                    <a:gd name="T64" fmla="*/ 0 w 3635"/>
                    <a:gd name="T65" fmla="*/ 0 h 404"/>
                    <a:gd name="T66" fmla="*/ 0 w 3635"/>
                    <a:gd name="T67" fmla="*/ 0 h 404"/>
                    <a:gd name="T68" fmla="*/ 0 w 3635"/>
                    <a:gd name="T69" fmla="*/ 0 h 404"/>
                    <a:gd name="T70" fmla="*/ 0 w 3635"/>
                    <a:gd name="T71" fmla="*/ 0 h 404"/>
                    <a:gd name="T72" fmla="*/ 0 w 3635"/>
                    <a:gd name="T73" fmla="*/ 0 h 404"/>
                    <a:gd name="T74" fmla="*/ 0 w 3635"/>
                    <a:gd name="T75" fmla="*/ 0 h 404"/>
                    <a:gd name="T76" fmla="*/ 0 w 3635"/>
                    <a:gd name="T77" fmla="*/ 0 h 404"/>
                    <a:gd name="T78" fmla="*/ 0 w 3635"/>
                    <a:gd name="T79" fmla="*/ 0 h 404"/>
                    <a:gd name="T80" fmla="*/ 0 w 3635"/>
                    <a:gd name="T81" fmla="*/ 0 h 404"/>
                    <a:gd name="T82" fmla="*/ 0 w 3635"/>
                    <a:gd name="T83" fmla="*/ 0 h 404"/>
                    <a:gd name="T84" fmla="*/ 0 w 3635"/>
                    <a:gd name="T85" fmla="*/ 0 h 404"/>
                    <a:gd name="T86" fmla="*/ 0 w 3635"/>
                    <a:gd name="T87" fmla="*/ 0 h 404"/>
                    <a:gd name="T88" fmla="*/ 0 w 3635"/>
                    <a:gd name="T89" fmla="*/ 0 h 404"/>
                    <a:gd name="T90" fmla="*/ 0 w 3635"/>
                    <a:gd name="T91" fmla="*/ 0 h 404"/>
                    <a:gd name="T92" fmla="*/ 0 w 3635"/>
                    <a:gd name="T93" fmla="*/ 0 h 404"/>
                    <a:gd name="T94" fmla="*/ 0 w 3635"/>
                    <a:gd name="T95" fmla="*/ 0 h 404"/>
                    <a:gd name="T96" fmla="*/ 0 w 3635"/>
                    <a:gd name="T97" fmla="*/ 0 h 404"/>
                    <a:gd name="T98" fmla="*/ 0 w 3635"/>
                    <a:gd name="T99" fmla="*/ 0 h 404"/>
                    <a:gd name="T100" fmla="*/ 0 w 3635"/>
                    <a:gd name="T101" fmla="*/ 0 h 404"/>
                    <a:gd name="T102" fmla="*/ 0 w 3635"/>
                    <a:gd name="T103" fmla="*/ 0 h 404"/>
                    <a:gd name="T104" fmla="*/ 0 w 3635"/>
                    <a:gd name="T105" fmla="*/ 0 h 404"/>
                    <a:gd name="T106" fmla="*/ 0 w 3635"/>
                    <a:gd name="T107" fmla="*/ 0 h 40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3635" h="404">
                      <a:moveTo>
                        <a:pt x="3635" y="202"/>
                      </a:moveTo>
                      <a:lnTo>
                        <a:pt x="3632" y="213"/>
                      </a:lnTo>
                      <a:lnTo>
                        <a:pt x="3625" y="223"/>
                      </a:lnTo>
                      <a:lnTo>
                        <a:pt x="3614" y="233"/>
                      </a:lnTo>
                      <a:lnTo>
                        <a:pt x="3598" y="243"/>
                      </a:lnTo>
                      <a:lnTo>
                        <a:pt x="3578" y="252"/>
                      </a:lnTo>
                      <a:lnTo>
                        <a:pt x="3552" y="262"/>
                      </a:lnTo>
                      <a:lnTo>
                        <a:pt x="3524" y="271"/>
                      </a:lnTo>
                      <a:lnTo>
                        <a:pt x="3492" y="280"/>
                      </a:lnTo>
                      <a:lnTo>
                        <a:pt x="3456" y="289"/>
                      </a:lnTo>
                      <a:lnTo>
                        <a:pt x="3415" y="298"/>
                      </a:lnTo>
                      <a:lnTo>
                        <a:pt x="3371" y="307"/>
                      </a:lnTo>
                      <a:lnTo>
                        <a:pt x="3324" y="315"/>
                      </a:lnTo>
                      <a:lnTo>
                        <a:pt x="3273" y="323"/>
                      </a:lnTo>
                      <a:lnTo>
                        <a:pt x="3219" y="331"/>
                      </a:lnTo>
                      <a:lnTo>
                        <a:pt x="3163" y="338"/>
                      </a:lnTo>
                      <a:lnTo>
                        <a:pt x="3102" y="345"/>
                      </a:lnTo>
                      <a:lnTo>
                        <a:pt x="3039" y="352"/>
                      </a:lnTo>
                      <a:lnTo>
                        <a:pt x="2973" y="358"/>
                      </a:lnTo>
                      <a:lnTo>
                        <a:pt x="2905" y="364"/>
                      </a:lnTo>
                      <a:lnTo>
                        <a:pt x="2833" y="369"/>
                      </a:lnTo>
                      <a:lnTo>
                        <a:pt x="2760" y="375"/>
                      </a:lnTo>
                      <a:lnTo>
                        <a:pt x="2683" y="379"/>
                      </a:lnTo>
                      <a:lnTo>
                        <a:pt x="2605" y="384"/>
                      </a:lnTo>
                      <a:lnTo>
                        <a:pt x="2524" y="388"/>
                      </a:lnTo>
                      <a:lnTo>
                        <a:pt x="2358" y="395"/>
                      </a:lnTo>
                      <a:lnTo>
                        <a:pt x="2184" y="400"/>
                      </a:lnTo>
                      <a:lnTo>
                        <a:pt x="2003" y="403"/>
                      </a:lnTo>
                      <a:lnTo>
                        <a:pt x="1817" y="404"/>
                      </a:lnTo>
                      <a:lnTo>
                        <a:pt x="1632" y="403"/>
                      </a:lnTo>
                      <a:lnTo>
                        <a:pt x="1451" y="400"/>
                      </a:lnTo>
                      <a:lnTo>
                        <a:pt x="1276" y="395"/>
                      </a:lnTo>
                      <a:lnTo>
                        <a:pt x="1110" y="388"/>
                      </a:lnTo>
                      <a:lnTo>
                        <a:pt x="1030" y="384"/>
                      </a:lnTo>
                      <a:lnTo>
                        <a:pt x="951" y="379"/>
                      </a:lnTo>
                      <a:lnTo>
                        <a:pt x="874" y="375"/>
                      </a:lnTo>
                      <a:lnTo>
                        <a:pt x="801" y="369"/>
                      </a:lnTo>
                      <a:lnTo>
                        <a:pt x="729" y="364"/>
                      </a:lnTo>
                      <a:lnTo>
                        <a:pt x="661" y="358"/>
                      </a:lnTo>
                      <a:lnTo>
                        <a:pt x="596" y="352"/>
                      </a:lnTo>
                      <a:lnTo>
                        <a:pt x="532" y="345"/>
                      </a:lnTo>
                      <a:lnTo>
                        <a:pt x="472" y="338"/>
                      </a:lnTo>
                      <a:lnTo>
                        <a:pt x="415" y="331"/>
                      </a:lnTo>
                      <a:lnTo>
                        <a:pt x="361" y="323"/>
                      </a:lnTo>
                      <a:lnTo>
                        <a:pt x="310" y="315"/>
                      </a:lnTo>
                      <a:lnTo>
                        <a:pt x="263" y="307"/>
                      </a:lnTo>
                      <a:lnTo>
                        <a:pt x="220" y="298"/>
                      </a:lnTo>
                      <a:lnTo>
                        <a:pt x="180" y="289"/>
                      </a:lnTo>
                      <a:lnTo>
                        <a:pt x="143" y="280"/>
                      </a:lnTo>
                      <a:lnTo>
                        <a:pt x="110" y="271"/>
                      </a:lnTo>
                      <a:lnTo>
                        <a:pt x="82" y="262"/>
                      </a:lnTo>
                      <a:lnTo>
                        <a:pt x="58" y="252"/>
                      </a:lnTo>
                      <a:lnTo>
                        <a:pt x="37" y="243"/>
                      </a:lnTo>
                      <a:lnTo>
                        <a:pt x="21" y="233"/>
                      </a:lnTo>
                      <a:lnTo>
                        <a:pt x="9" y="223"/>
                      </a:lnTo>
                      <a:lnTo>
                        <a:pt x="2" y="213"/>
                      </a:lnTo>
                      <a:lnTo>
                        <a:pt x="0" y="202"/>
                      </a:lnTo>
                      <a:lnTo>
                        <a:pt x="2" y="192"/>
                      </a:lnTo>
                      <a:lnTo>
                        <a:pt x="9" y="182"/>
                      </a:lnTo>
                      <a:lnTo>
                        <a:pt x="21" y="172"/>
                      </a:lnTo>
                      <a:lnTo>
                        <a:pt x="37" y="161"/>
                      </a:lnTo>
                      <a:lnTo>
                        <a:pt x="58" y="151"/>
                      </a:lnTo>
                      <a:lnTo>
                        <a:pt x="82" y="142"/>
                      </a:lnTo>
                      <a:lnTo>
                        <a:pt x="110" y="132"/>
                      </a:lnTo>
                      <a:lnTo>
                        <a:pt x="143" y="123"/>
                      </a:lnTo>
                      <a:lnTo>
                        <a:pt x="180" y="114"/>
                      </a:lnTo>
                      <a:lnTo>
                        <a:pt x="220" y="106"/>
                      </a:lnTo>
                      <a:lnTo>
                        <a:pt x="263" y="97"/>
                      </a:lnTo>
                      <a:lnTo>
                        <a:pt x="310" y="89"/>
                      </a:lnTo>
                      <a:lnTo>
                        <a:pt x="361" y="81"/>
                      </a:lnTo>
                      <a:lnTo>
                        <a:pt x="415" y="74"/>
                      </a:lnTo>
                      <a:lnTo>
                        <a:pt x="472" y="66"/>
                      </a:lnTo>
                      <a:lnTo>
                        <a:pt x="532" y="59"/>
                      </a:lnTo>
                      <a:lnTo>
                        <a:pt x="596" y="53"/>
                      </a:lnTo>
                      <a:lnTo>
                        <a:pt x="661" y="46"/>
                      </a:lnTo>
                      <a:lnTo>
                        <a:pt x="729" y="41"/>
                      </a:lnTo>
                      <a:lnTo>
                        <a:pt x="801" y="34"/>
                      </a:lnTo>
                      <a:lnTo>
                        <a:pt x="951" y="24"/>
                      </a:lnTo>
                      <a:lnTo>
                        <a:pt x="1110" y="15"/>
                      </a:lnTo>
                      <a:lnTo>
                        <a:pt x="1276" y="9"/>
                      </a:lnTo>
                      <a:lnTo>
                        <a:pt x="1451" y="4"/>
                      </a:lnTo>
                      <a:lnTo>
                        <a:pt x="1632" y="1"/>
                      </a:lnTo>
                      <a:lnTo>
                        <a:pt x="1817" y="0"/>
                      </a:lnTo>
                      <a:lnTo>
                        <a:pt x="2003" y="1"/>
                      </a:lnTo>
                      <a:lnTo>
                        <a:pt x="2184" y="4"/>
                      </a:lnTo>
                      <a:lnTo>
                        <a:pt x="2358" y="9"/>
                      </a:lnTo>
                      <a:lnTo>
                        <a:pt x="2524" y="15"/>
                      </a:lnTo>
                      <a:lnTo>
                        <a:pt x="2683" y="24"/>
                      </a:lnTo>
                      <a:lnTo>
                        <a:pt x="2833" y="34"/>
                      </a:lnTo>
                      <a:lnTo>
                        <a:pt x="2905" y="41"/>
                      </a:lnTo>
                      <a:lnTo>
                        <a:pt x="2973" y="46"/>
                      </a:lnTo>
                      <a:lnTo>
                        <a:pt x="3039" y="53"/>
                      </a:lnTo>
                      <a:lnTo>
                        <a:pt x="3102" y="59"/>
                      </a:lnTo>
                      <a:lnTo>
                        <a:pt x="3163" y="66"/>
                      </a:lnTo>
                      <a:lnTo>
                        <a:pt x="3219" y="74"/>
                      </a:lnTo>
                      <a:lnTo>
                        <a:pt x="3273" y="81"/>
                      </a:lnTo>
                      <a:lnTo>
                        <a:pt x="3324" y="89"/>
                      </a:lnTo>
                      <a:lnTo>
                        <a:pt x="3371" y="97"/>
                      </a:lnTo>
                      <a:lnTo>
                        <a:pt x="3415" y="106"/>
                      </a:lnTo>
                      <a:lnTo>
                        <a:pt x="3456" y="114"/>
                      </a:lnTo>
                      <a:lnTo>
                        <a:pt x="3492" y="123"/>
                      </a:lnTo>
                      <a:lnTo>
                        <a:pt x="3524" y="132"/>
                      </a:lnTo>
                      <a:lnTo>
                        <a:pt x="3552" y="142"/>
                      </a:lnTo>
                      <a:lnTo>
                        <a:pt x="3578" y="151"/>
                      </a:lnTo>
                      <a:lnTo>
                        <a:pt x="3598" y="161"/>
                      </a:lnTo>
                      <a:lnTo>
                        <a:pt x="3614" y="172"/>
                      </a:lnTo>
                      <a:lnTo>
                        <a:pt x="3625" y="182"/>
                      </a:lnTo>
                      <a:lnTo>
                        <a:pt x="3632" y="192"/>
                      </a:lnTo>
                      <a:lnTo>
                        <a:pt x="3635" y="202"/>
                      </a:lnTo>
                      <a:close/>
                    </a:path>
                  </a:pathLst>
                </a:custGeom>
                <a:solidFill>
                  <a:srgbClr val="6666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89" name="Freeform 364"/>
                <p:cNvSpPr>
                  <a:spLocks/>
                </p:cNvSpPr>
                <p:nvPr/>
              </p:nvSpPr>
              <p:spPr bwMode="auto">
                <a:xfrm>
                  <a:off x="1723" y="2960"/>
                  <a:ext cx="79" cy="88"/>
                </a:xfrm>
                <a:custGeom>
                  <a:avLst/>
                  <a:gdLst>
                    <a:gd name="T0" fmla="*/ 0 w 1108"/>
                    <a:gd name="T1" fmla="*/ 0 h 1225"/>
                    <a:gd name="T2" fmla="*/ 0 w 1108"/>
                    <a:gd name="T3" fmla="*/ 0 h 1225"/>
                    <a:gd name="T4" fmla="*/ 0 w 1108"/>
                    <a:gd name="T5" fmla="*/ 0 h 1225"/>
                    <a:gd name="T6" fmla="*/ 0 w 1108"/>
                    <a:gd name="T7" fmla="*/ 0 h 1225"/>
                    <a:gd name="T8" fmla="*/ 0 w 1108"/>
                    <a:gd name="T9" fmla="*/ 0 h 1225"/>
                    <a:gd name="T10" fmla="*/ 0 w 1108"/>
                    <a:gd name="T11" fmla="*/ 0 h 1225"/>
                    <a:gd name="T12" fmla="*/ 0 w 1108"/>
                    <a:gd name="T13" fmla="*/ 0 h 1225"/>
                    <a:gd name="T14" fmla="*/ 0 w 1108"/>
                    <a:gd name="T15" fmla="*/ 0 h 1225"/>
                    <a:gd name="T16" fmla="*/ 0 w 1108"/>
                    <a:gd name="T17" fmla="*/ 0 h 1225"/>
                    <a:gd name="T18" fmla="*/ 0 w 1108"/>
                    <a:gd name="T19" fmla="*/ 0 h 1225"/>
                    <a:gd name="T20" fmla="*/ 0 w 1108"/>
                    <a:gd name="T21" fmla="*/ 0 h 1225"/>
                    <a:gd name="T22" fmla="*/ 0 w 1108"/>
                    <a:gd name="T23" fmla="*/ 0 h 1225"/>
                    <a:gd name="T24" fmla="*/ 0 w 1108"/>
                    <a:gd name="T25" fmla="*/ 0 h 1225"/>
                    <a:gd name="T26" fmla="*/ 0 w 1108"/>
                    <a:gd name="T27" fmla="*/ 0 h 1225"/>
                    <a:gd name="T28" fmla="*/ 0 w 1108"/>
                    <a:gd name="T29" fmla="*/ 0 h 1225"/>
                    <a:gd name="T30" fmla="*/ 0 w 1108"/>
                    <a:gd name="T31" fmla="*/ 0 h 1225"/>
                    <a:gd name="T32" fmla="*/ 0 w 1108"/>
                    <a:gd name="T33" fmla="*/ 0 h 1225"/>
                    <a:gd name="T34" fmla="*/ 0 w 1108"/>
                    <a:gd name="T35" fmla="*/ 0 h 1225"/>
                    <a:gd name="T36" fmla="*/ 0 w 1108"/>
                    <a:gd name="T37" fmla="*/ 0 h 1225"/>
                    <a:gd name="T38" fmla="*/ 0 w 1108"/>
                    <a:gd name="T39" fmla="*/ 0 h 1225"/>
                    <a:gd name="T40" fmla="*/ 0 w 1108"/>
                    <a:gd name="T41" fmla="*/ 0 h 1225"/>
                    <a:gd name="T42" fmla="*/ 0 w 1108"/>
                    <a:gd name="T43" fmla="*/ 0 h 1225"/>
                    <a:gd name="T44" fmla="*/ 0 w 1108"/>
                    <a:gd name="T45" fmla="*/ 0 h 1225"/>
                    <a:gd name="T46" fmla="*/ 0 w 1108"/>
                    <a:gd name="T47" fmla="*/ 0 h 1225"/>
                    <a:gd name="T48" fmla="*/ 0 w 1108"/>
                    <a:gd name="T49" fmla="*/ 0 h 1225"/>
                    <a:gd name="T50" fmla="*/ 0 w 1108"/>
                    <a:gd name="T51" fmla="*/ 0 h 1225"/>
                    <a:gd name="T52" fmla="*/ 0 w 1108"/>
                    <a:gd name="T53" fmla="*/ 0 h 1225"/>
                    <a:gd name="T54" fmla="*/ 0 w 1108"/>
                    <a:gd name="T55" fmla="*/ 0 h 1225"/>
                    <a:gd name="T56" fmla="*/ 0 w 1108"/>
                    <a:gd name="T57" fmla="*/ 0 h 1225"/>
                    <a:gd name="T58" fmla="*/ 0 w 1108"/>
                    <a:gd name="T59" fmla="*/ 0 h 1225"/>
                    <a:gd name="T60" fmla="*/ 0 w 1108"/>
                    <a:gd name="T61" fmla="*/ 0 h 1225"/>
                    <a:gd name="T62" fmla="*/ 0 w 1108"/>
                    <a:gd name="T63" fmla="*/ 0 h 1225"/>
                    <a:gd name="T64" fmla="*/ 0 w 1108"/>
                    <a:gd name="T65" fmla="*/ 0 h 1225"/>
                    <a:gd name="T66" fmla="*/ 0 w 1108"/>
                    <a:gd name="T67" fmla="*/ 0 h 1225"/>
                    <a:gd name="T68" fmla="*/ 0 w 1108"/>
                    <a:gd name="T69" fmla="*/ 0 h 1225"/>
                    <a:gd name="T70" fmla="*/ 0 w 1108"/>
                    <a:gd name="T71" fmla="*/ 0 h 1225"/>
                    <a:gd name="T72" fmla="*/ 0 w 1108"/>
                    <a:gd name="T73" fmla="*/ 0 h 1225"/>
                    <a:gd name="T74" fmla="*/ 0 w 1108"/>
                    <a:gd name="T75" fmla="*/ 0 h 1225"/>
                    <a:gd name="T76" fmla="*/ 0 w 1108"/>
                    <a:gd name="T77" fmla="*/ 0 h 1225"/>
                    <a:gd name="T78" fmla="*/ 0 w 1108"/>
                    <a:gd name="T79" fmla="*/ 0 h 1225"/>
                    <a:gd name="T80" fmla="*/ 0 w 1108"/>
                    <a:gd name="T81" fmla="*/ 0 h 1225"/>
                    <a:gd name="T82" fmla="*/ 0 w 1108"/>
                    <a:gd name="T83" fmla="*/ 0 h 1225"/>
                    <a:gd name="T84" fmla="*/ 0 w 1108"/>
                    <a:gd name="T85" fmla="*/ 0 h 1225"/>
                    <a:gd name="T86" fmla="*/ 0 w 1108"/>
                    <a:gd name="T87" fmla="*/ 0 h 1225"/>
                    <a:gd name="T88" fmla="*/ 0 w 1108"/>
                    <a:gd name="T89" fmla="*/ 0 h 1225"/>
                    <a:gd name="T90" fmla="*/ 0 w 1108"/>
                    <a:gd name="T91" fmla="*/ 0 h 1225"/>
                    <a:gd name="T92" fmla="*/ 0 w 1108"/>
                    <a:gd name="T93" fmla="*/ 0 h 1225"/>
                    <a:gd name="T94" fmla="*/ 0 w 1108"/>
                    <a:gd name="T95" fmla="*/ 0 h 1225"/>
                    <a:gd name="T96" fmla="*/ 0 w 1108"/>
                    <a:gd name="T97" fmla="*/ 0 h 122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108" h="1225">
                      <a:moveTo>
                        <a:pt x="230" y="0"/>
                      </a:moveTo>
                      <a:lnTo>
                        <a:pt x="211" y="8"/>
                      </a:lnTo>
                      <a:lnTo>
                        <a:pt x="192" y="17"/>
                      </a:lnTo>
                      <a:lnTo>
                        <a:pt x="174" y="25"/>
                      </a:lnTo>
                      <a:lnTo>
                        <a:pt x="155" y="33"/>
                      </a:lnTo>
                      <a:lnTo>
                        <a:pt x="137" y="41"/>
                      </a:lnTo>
                      <a:lnTo>
                        <a:pt x="119" y="49"/>
                      </a:lnTo>
                      <a:lnTo>
                        <a:pt x="102" y="57"/>
                      </a:lnTo>
                      <a:lnTo>
                        <a:pt x="85" y="65"/>
                      </a:lnTo>
                      <a:lnTo>
                        <a:pt x="69" y="74"/>
                      </a:lnTo>
                      <a:lnTo>
                        <a:pt x="54" y="85"/>
                      </a:lnTo>
                      <a:lnTo>
                        <a:pt x="42" y="97"/>
                      </a:lnTo>
                      <a:lnTo>
                        <a:pt x="30" y="110"/>
                      </a:lnTo>
                      <a:lnTo>
                        <a:pt x="21" y="126"/>
                      </a:lnTo>
                      <a:lnTo>
                        <a:pt x="14" y="143"/>
                      </a:lnTo>
                      <a:lnTo>
                        <a:pt x="8" y="160"/>
                      </a:lnTo>
                      <a:lnTo>
                        <a:pt x="4" y="179"/>
                      </a:lnTo>
                      <a:lnTo>
                        <a:pt x="1" y="199"/>
                      </a:lnTo>
                      <a:lnTo>
                        <a:pt x="0" y="219"/>
                      </a:lnTo>
                      <a:lnTo>
                        <a:pt x="0" y="240"/>
                      </a:lnTo>
                      <a:lnTo>
                        <a:pt x="1" y="262"/>
                      </a:lnTo>
                      <a:lnTo>
                        <a:pt x="3" y="286"/>
                      </a:lnTo>
                      <a:lnTo>
                        <a:pt x="6" y="309"/>
                      </a:lnTo>
                      <a:lnTo>
                        <a:pt x="10" y="332"/>
                      </a:lnTo>
                      <a:lnTo>
                        <a:pt x="15" y="356"/>
                      </a:lnTo>
                      <a:lnTo>
                        <a:pt x="20" y="380"/>
                      </a:lnTo>
                      <a:lnTo>
                        <a:pt x="27" y="405"/>
                      </a:lnTo>
                      <a:lnTo>
                        <a:pt x="34" y="429"/>
                      </a:lnTo>
                      <a:lnTo>
                        <a:pt x="42" y="452"/>
                      </a:lnTo>
                      <a:lnTo>
                        <a:pt x="58" y="499"/>
                      </a:lnTo>
                      <a:lnTo>
                        <a:pt x="74" y="545"/>
                      </a:lnTo>
                      <a:lnTo>
                        <a:pt x="91" y="587"/>
                      </a:lnTo>
                      <a:lnTo>
                        <a:pt x="108" y="626"/>
                      </a:lnTo>
                      <a:lnTo>
                        <a:pt x="124" y="661"/>
                      </a:lnTo>
                      <a:lnTo>
                        <a:pt x="138" y="692"/>
                      </a:lnTo>
                      <a:lnTo>
                        <a:pt x="145" y="706"/>
                      </a:lnTo>
                      <a:lnTo>
                        <a:pt x="153" y="721"/>
                      </a:lnTo>
                      <a:lnTo>
                        <a:pt x="163" y="737"/>
                      </a:lnTo>
                      <a:lnTo>
                        <a:pt x="175" y="754"/>
                      </a:lnTo>
                      <a:lnTo>
                        <a:pt x="199" y="789"/>
                      </a:lnTo>
                      <a:lnTo>
                        <a:pt x="228" y="827"/>
                      </a:lnTo>
                      <a:lnTo>
                        <a:pt x="259" y="866"/>
                      </a:lnTo>
                      <a:lnTo>
                        <a:pt x="293" y="905"/>
                      </a:lnTo>
                      <a:lnTo>
                        <a:pt x="330" y="946"/>
                      </a:lnTo>
                      <a:lnTo>
                        <a:pt x="367" y="985"/>
                      </a:lnTo>
                      <a:lnTo>
                        <a:pt x="406" y="1022"/>
                      </a:lnTo>
                      <a:lnTo>
                        <a:pt x="444" y="1058"/>
                      </a:lnTo>
                      <a:lnTo>
                        <a:pt x="483" y="1092"/>
                      </a:lnTo>
                      <a:lnTo>
                        <a:pt x="520" y="1121"/>
                      </a:lnTo>
                      <a:lnTo>
                        <a:pt x="537" y="1135"/>
                      </a:lnTo>
                      <a:lnTo>
                        <a:pt x="555" y="1147"/>
                      </a:lnTo>
                      <a:lnTo>
                        <a:pt x="572" y="1158"/>
                      </a:lnTo>
                      <a:lnTo>
                        <a:pt x="588" y="1168"/>
                      </a:lnTo>
                      <a:lnTo>
                        <a:pt x="605" y="1177"/>
                      </a:lnTo>
                      <a:lnTo>
                        <a:pt x="619" y="1184"/>
                      </a:lnTo>
                      <a:lnTo>
                        <a:pt x="633" y="1189"/>
                      </a:lnTo>
                      <a:lnTo>
                        <a:pt x="647" y="1194"/>
                      </a:lnTo>
                      <a:lnTo>
                        <a:pt x="686" y="1203"/>
                      </a:lnTo>
                      <a:lnTo>
                        <a:pt x="723" y="1211"/>
                      </a:lnTo>
                      <a:lnTo>
                        <a:pt x="759" y="1217"/>
                      </a:lnTo>
                      <a:lnTo>
                        <a:pt x="793" y="1221"/>
                      </a:lnTo>
                      <a:lnTo>
                        <a:pt x="825" y="1224"/>
                      </a:lnTo>
                      <a:lnTo>
                        <a:pt x="855" y="1225"/>
                      </a:lnTo>
                      <a:lnTo>
                        <a:pt x="884" y="1224"/>
                      </a:lnTo>
                      <a:lnTo>
                        <a:pt x="911" y="1221"/>
                      </a:lnTo>
                      <a:lnTo>
                        <a:pt x="936" y="1217"/>
                      </a:lnTo>
                      <a:lnTo>
                        <a:pt x="959" y="1211"/>
                      </a:lnTo>
                      <a:lnTo>
                        <a:pt x="980" y="1204"/>
                      </a:lnTo>
                      <a:lnTo>
                        <a:pt x="1000" y="1196"/>
                      </a:lnTo>
                      <a:lnTo>
                        <a:pt x="1018" y="1187"/>
                      </a:lnTo>
                      <a:lnTo>
                        <a:pt x="1035" y="1176"/>
                      </a:lnTo>
                      <a:lnTo>
                        <a:pt x="1050" y="1164"/>
                      </a:lnTo>
                      <a:lnTo>
                        <a:pt x="1063" y="1151"/>
                      </a:lnTo>
                      <a:lnTo>
                        <a:pt x="1074" y="1137"/>
                      </a:lnTo>
                      <a:lnTo>
                        <a:pt x="1084" y="1122"/>
                      </a:lnTo>
                      <a:lnTo>
                        <a:pt x="1092" y="1106"/>
                      </a:lnTo>
                      <a:lnTo>
                        <a:pt x="1099" y="1088"/>
                      </a:lnTo>
                      <a:lnTo>
                        <a:pt x="1103" y="1069"/>
                      </a:lnTo>
                      <a:lnTo>
                        <a:pt x="1107" y="1050"/>
                      </a:lnTo>
                      <a:lnTo>
                        <a:pt x="1108" y="1030"/>
                      </a:lnTo>
                      <a:lnTo>
                        <a:pt x="1108" y="1010"/>
                      </a:lnTo>
                      <a:lnTo>
                        <a:pt x="1107" y="988"/>
                      </a:lnTo>
                      <a:lnTo>
                        <a:pt x="1104" y="966"/>
                      </a:lnTo>
                      <a:lnTo>
                        <a:pt x="1099" y="944"/>
                      </a:lnTo>
                      <a:lnTo>
                        <a:pt x="1093" y="919"/>
                      </a:lnTo>
                      <a:lnTo>
                        <a:pt x="1085" y="896"/>
                      </a:lnTo>
                      <a:lnTo>
                        <a:pt x="1076" y="871"/>
                      </a:lnTo>
                      <a:lnTo>
                        <a:pt x="1065" y="847"/>
                      </a:lnTo>
                      <a:lnTo>
                        <a:pt x="1053" y="822"/>
                      </a:lnTo>
                      <a:lnTo>
                        <a:pt x="1040" y="796"/>
                      </a:lnTo>
                      <a:lnTo>
                        <a:pt x="1028" y="772"/>
                      </a:lnTo>
                      <a:lnTo>
                        <a:pt x="1015" y="749"/>
                      </a:lnTo>
                      <a:lnTo>
                        <a:pt x="1004" y="727"/>
                      </a:lnTo>
                      <a:lnTo>
                        <a:pt x="994" y="706"/>
                      </a:lnTo>
                      <a:lnTo>
                        <a:pt x="984" y="685"/>
                      </a:lnTo>
                      <a:lnTo>
                        <a:pt x="975" y="664"/>
                      </a:lnTo>
                      <a:lnTo>
                        <a:pt x="967" y="645"/>
                      </a:lnTo>
                      <a:lnTo>
                        <a:pt x="516" y="741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0" name="Freeform 365"/>
                <p:cNvSpPr>
                  <a:spLocks/>
                </p:cNvSpPr>
                <p:nvPr/>
              </p:nvSpPr>
              <p:spPr bwMode="auto">
                <a:xfrm>
                  <a:off x="1740" y="2937"/>
                  <a:ext cx="84" cy="76"/>
                </a:xfrm>
                <a:custGeom>
                  <a:avLst/>
                  <a:gdLst>
                    <a:gd name="T0" fmla="*/ 0 w 1181"/>
                    <a:gd name="T1" fmla="*/ 0 h 1071"/>
                    <a:gd name="T2" fmla="*/ 0 w 1181"/>
                    <a:gd name="T3" fmla="*/ 0 h 1071"/>
                    <a:gd name="T4" fmla="*/ 0 w 1181"/>
                    <a:gd name="T5" fmla="*/ 0 h 1071"/>
                    <a:gd name="T6" fmla="*/ 0 w 1181"/>
                    <a:gd name="T7" fmla="*/ 0 h 1071"/>
                    <a:gd name="T8" fmla="*/ 0 w 1181"/>
                    <a:gd name="T9" fmla="*/ 0 h 1071"/>
                    <a:gd name="T10" fmla="*/ 0 w 1181"/>
                    <a:gd name="T11" fmla="*/ 0 h 1071"/>
                    <a:gd name="T12" fmla="*/ 0 w 1181"/>
                    <a:gd name="T13" fmla="*/ 0 h 1071"/>
                    <a:gd name="T14" fmla="*/ 0 w 1181"/>
                    <a:gd name="T15" fmla="*/ 0 h 1071"/>
                    <a:gd name="T16" fmla="*/ 0 w 1181"/>
                    <a:gd name="T17" fmla="*/ 0 h 1071"/>
                    <a:gd name="T18" fmla="*/ 0 w 1181"/>
                    <a:gd name="T19" fmla="*/ 0 h 1071"/>
                    <a:gd name="T20" fmla="*/ 0 w 1181"/>
                    <a:gd name="T21" fmla="*/ 0 h 1071"/>
                    <a:gd name="T22" fmla="*/ 0 w 1181"/>
                    <a:gd name="T23" fmla="*/ 0 h 1071"/>
                    <a:gd name="T24" fmla="*/ 0 w 1181"/>
                    <a:gd name="T25" fmla="*/ 0 h 1071"/>
                    <a:gd name="T26" fmla="*/ 0 w 1181"/>
                    <a:gd name="T27" fmla="*/ 0 h 1071"/>
                    <a:gd name="T28" fmla="*/ 0 w 1181"/>
                    <a:gd name="T29" fmla="*/ 0 h 1071"/>
                    <a:gd name="T30" fmla="*/ 0 w 1181"/>
                    <a:gd name="T31" fmla="*/ 0 h 1071"/>
                    <a:gd name="T32" fmla="*/ 0 w 1181"/>
                    <a:gd name="T33" fmla="*/ 0 h 1071"/>
                    <a:gd name="T34" fmla="*/ 0 w 1181"/>
                    <a:gd name="T35" fmla="*/ 0 h 1071"/>
                    <a:gd name="T36" fmla="*/ 0 w 1181"/>
                    <a:gd name="T37" fmla="*/ 0 h 1071"/>
                    <a:gd name="T38" fmla="*/ 0 w 1181"/>
                    <a:gd name="T39" fmla="*/ 0 h 1071"/>
                    <a:gd name="T40" fmla="*/ 0 w 1181"/>
                    <a:gd name="T41" fmla="*/ 0 h 1071"/>
                    <a:gd name="T42" fmla="*/ 0 w 1181"/>
                    <a:gd name="T43" fmla="*/ 0 h 1071"/>
                    <a:gd name="T44" fmla="*/ 0 w 1181"/>
                    <a:gd name="T45" fmla="*/ 0 h 1071"/>
                    <a:gd name="T46" fmla="*/ 0 w 1181"/>
                    <a:gd name="T47" fmla="*/ 0 h 1071"/>
                    <a:gd name="T48" fmla="*/ 0 w 1181"/>
                    <a:gd name="T49" fmla="*/ 0 h 1071"/>
                    <a:gd name="T50" fmla="*/ 0 w 1181"/>
                    <a:gd name="T51" fmla="*/ 0 h 1071"/>
                    <a:gd name="T52" fmla="*/ 0 w 1181"/>
                    <a:gd name="T53" fmla="*/ 0 h 1071"/>
                    <a:gd name="T54" fmla="*/ 0 w 1181"/>
                    <a:gd name="T55" fmla="*/ 0 h 1071"/>
                    <a:gd name="T56" fmla="*/ 0 w 1181"/>
                    <a:gd name="T57" fmla="*/ 0 h 1071"/>
                    <a:gd name="T58" fmla="*/ 0 w 1181"/>
                    <a:gd name="T59" fmla="*/ 0 h 1071"/>
                    <a:gd name="T60" fmla="*/ 0 w 1181"/>
                    <a:gd name="T61" fmla="*/ 0 h 1071"/>
                    <a:gd name="T62" fmla="*/ 0 w 1181"/>
                    <a:gd name="T63" fmla="*/ 0 h 1071"/>
                    <a:gd name="T64" fmla="*/ 0 w 1181"/>
                    <a:gd name="T65" fmla="*/ 0 h 1071"/>
                    <a:gd name="T66" fmla="*/ 0 w 1181"/>
                    <a:gd name="T67" fmla="*/ 0 h 1071"/>
                    <a:gd name="T68" fmla="*/ 0 w 1181"/>
                    <a:gd name="T69" fmla="*/ 0 h 1071"/>
                    <a:gd name="T70" fmla="*/ 0 w 1181"/>
                    <a:gd name="T71" fmla="*/ 0 h 1071"/>
                    <a:gd name="T72" fmla="*/ 0 w 1181"/>
                    <a:gd name="T73" fmla="*/ 0 h 1071"/>
                    <a:gd name="T74" fmla="*/ 0 w 1181"/>
                    <a:gd name="T75" fmla="*/ 0 h 1071"/>
                    <a:gd name="T76" fmla="*/ 0 w 1181"/>
                    <a:gd name="T77" fmla="*/ 0 h 1071"/>
                    <a:gd name="T78" fmla="*/ 0 w 1181"/>
                    <a:gd name="T79" fmla="*/ 0 h 1071"/>
                    <a:gd name="T80" fmla="*/ 0 w 1181"/>
                    <a:gd name="T81" fmla="*/ 0 h 1071"/>
                    <a:gd name="T82" fmla="*/ 0 w 1181"/>
                    <a:gd name="T83" fmla="*/ 0 h 1071"/>
                    <a:gd name="T84" fmla="*/ 0 w 1181"/>
                    <a:gd name="T85" fmla="*/ 0 h 1071"/>
                    <a:gd name="T86" fmla="*/ 0 w 1181"/>
                    <a:gd name="T87" fmla="*/ 0 h 1071"/>
                    <a:gd name="T88" fmla="*/ 0 w 1181"/>
                    <a:gd name="T89" fmla="*/ 0 h 1071"/>
                    <a:gd name="T90" fmla="*/ 0 w 1181"/>
                    <a:gd name="T91" fmla="*/ 0 h 1071"/>
                    <a:gd name="T92" fmla="*/ 0 w 1181"/>
                    <a:gd name="T93" fmla="*/ 0 h 1071"/>
                    <a:gd name="T94" fmla="*/ 0 w 1181"/>
                    <a:gd name="T95" fmla="*/ 0 h 1071"/>
                    <a:gd name="T96" fmla="*/ 0 w 1181"/>
                    <a:gd name="T97" fmla="*/ 0 h 1071"/>
                    <a:gd name="T98" fmla="*/ 0 w 1181"/>
                    <a:gd name="T99" fmla="*/ 0 h 1071"/>
                    <a:gd name="T100" fmla="*/ 0 w 1181"/>
                    <a:gd name="T101" fmla="*/ 0 h 1071"/>
                    <a:gd name="T102" fmla="*/ 0 w 1181"/>
                    <a:gd name="T103" fmla="*/ 0 h 1071"/>
                    <a:gd name="T104" fmla="*/ 0 w 1181"/>
                    <a:gd name="T105" fmla="*/ 0 h 1071"/>
                    <a:gd name="T106" fmla="*/ 0 w 1181"/>
                    <a:gd name="T107" fmla="*/ 0 h 1071"/>
                    <a:gd name="T108" fmla="*/ 0 w 1181"/>
                    <a:gd name="T109" fmla="*/ 0 h 1071"/>
                    <a:gd name="T110" fmla="*/ 0 w 1181"/>
                    <a:gd name="T111" fmla="*/ 0 h 1071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181" h="1071">
                      <a:moveTo>
                        <a:pt x="457" y="139"/>
                      </a:moveTo>
                      <a:lnTo>
                        <a:pt x="414" y="155"/>
                      </a:lnTo>
                      <a:lnTo>
                        <a:pt x="364" y="174"/>
                      </a:lnTo>
                      <a:lnTo>
                        <a:pt x="310" y="197"/>
                      </a:lnTo>
                      <a:lnTo>
                        <a:pt x="252" y="221"/>
                      </a:lnTo>
                      <a:lnTo>
                        <a:pt x="190" y="247"/>
                      </a:lnTo>
                      <a:lnTo>
                        <a:pt x="127" y="274"/>
                      </a:lnTo>
                      <a:lnTo>
                        <a:pt x="63" y="301"/>
                      </a:lnTo>
                      <a:lnTo>
                        <a:pt x="0" y="330"/>
                      </a:lnTo>
                      <a:lnTo>
                        <a:pt x="286" y="1071"/>
                      </a:lnTo>
                      <a:lnTo>
                        <a:pt x="737" y="975"/>
                      </a:lnTo>
                      <a:lnTo>
                        <a:pt x="725" y="947"/>
                      </a:lnTo>
                      <a:lnTo>
                        <a:pt x="716" y="920"/>
                      </a:lnTo>
                      <a:lnTo>
                        <a:pt x="709" y="895"/>
                      </a:lnTo>
                      <a:lnTo>
                        <a:pt x="704" y="872"/>
                      </a:lnTo>
                      <a:lnTo>
                        <a:pt x="703" y="859"/>
                      </a:lnTo>
                      <a:lnTo>
                        <a:pt x="702" y="848"/>
                      </a:lnTo>
                      <a:lnTo>
                        <a:pt x="702" y="838"/>
                      </a:lnTo>
                      <a:lnTo>
                        <a:pt x="702" y="827"/>
                      </a:lnTo>
                      <a:lnTo>
                        <a:pt x="703" y="817"/>
                      </a:lnTo>
                      <a:lnTo>
                        <a:pt x="705" y="808"/>
                      </a:lnTo>
                      <a:lnTo>
                        <a:pt x="708" y="798"/>
                      </a:lnTo>
                      <a:lnTo>
                        <a:pt x="711" y="789"/>
                      </a:lnTo>
                      <a:lnTo>
                        <a:pt x="715" y="780"/>
                      </a:lnTo>
                      <a:lnTo>
                        <a:pt x="720" y="771"/>
                      </a:lnTo>
                      <a:lnTo>
                        <a:pt x="725" y="763"/>
                      </a:lnTo>
                      <a:lnTo>
                        <a:pt x="732" y="755"/>
                      </a:lnTo>
                      <a:lnTo>
                        <a:pt x="739" y="747"/>
                      </a:lnTo>
                      <a:lnTo>
                        <a:pt x="747" y="739"/>
                      </a:lnTo>
                      <a:lnTo>
                        <a:pt x="756" y="731"/>
                      </a:lnTo>
                      <a:lnTo>
                        <a:pt x="765" y="724"/>
                      </a:lnTo>
                      <a:lnTo>
                        <a:pt x="776" y="717"/>
                      </a:lnTo>
                      <a:lnTo>
                        <a:pt x="788" y="710"/>
                      </a:lnTo>
                      <a:lnTo>
                        <a:pt x="801" y="703"/>
                      </a:lnTo>
                      <a:lnTo>
                        <a:pt x="815" y="697"/>
                      </a:lnTo>
                      <a:lnTo>
                        <a:pt x="844" y="685"/>
                      </a:lnTo>
                      <a:lnTo>
                        <a:pt x="878" y="673"/>
                      </a:lnTo>
                      <a:lnTo>
                        <a:pt x="923" y="658"/>
                      </a:lnTo>
                      <a:lnTo>
                        <a:pt x="967" y="643"/>
                      </a:lnTo>
                      <a:lnTo>
                        <a:pt x="1008" y="627"/>
                      </a:lnTo>
                      <a:lnTo>
                        <a:pt x="1046" y="611"/>
                      </a:lnTo>
                      <a:lnTo>
                        <a:pt x="1083" y="593"/>
                      </a:lnTo>
                      <a:lnTo>
                        <a:pt x="1118" y="574"/>
                      </a:lnTo>
                      <a:lnTo>
                        <a:pt x="1150" y="555"/>
                      </a:lnTo>
                      <a:lnTo>
                        <a:pt x="1181" y="535"/>
                      </a:lnTo>
                      <a:lnTo>
                        <a:pt x="613" y="0"/>
                      </a:lnTo>
                      <a:lnTo>
                        <a:pt x="595" y="24"/>
                      </a:lnTo>
                      <a:lnTo>
                        <a:pt x="576" y="47"/>
                      </a:lnTo>
                      <a:lnTo>
                        <a:pt x="556" y="69"/>
                      </a:lnTo>
                      <a:lnTo>
                        <a:pt x="537" y="88"/>
                      </a:lnTo>
                      <a:lnTo>
                        <a:pt x="517" y="104"/>
                      </a:lnTo>
                      <a:lnTo>
                        <a:pt x="496" y="119"/>
                      </a:lnTo>
                      <a:lnTo>
                        <a:pt x="486" y="125"/>
                      </a:lnTo>
                      <a:lnTo>
                        <a:pt x="476" y="130"/>
                      </a:lnTo>
                      <a:lnTo>
                        <a:pt x="467" y="135"/>
                      </a:lnTo>
                      <a:lnTo>
                        <a:pt x="457" y="139"/>
                      </a:lnTo>
                      <a:close/>
                    </a:path>
                  </a:pathLst>
                </a:custGeom>
                <a:solidFill>
                  <a:srgbClr val="FFC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1" name="Freeform 366"/>
                <p:cNvSpPr>
                  <a:spLocks/>
                </p:cNvSpPr>
                <p:nvPr/>
              </p:nvSpPr>
              <p:spPr bwMode="auto">
                <a:xfrm>
                  <a:off x="1783" y="2907"/>
                  <a:ext cx="67" cy="68"/>
                </a:xfrm>
                <a:custGeom>
                  <a:avLst/>
                  <a:gdLst>
                    <a:gd name="T0" fmla="*/ 0 w 933"/>
                    <a:gd name="T1" fmla="*/ 0 h 950"/>
                    <a:gd name="T2" fmla="*/ 0 w 933"/>
                    <a:gd name="T3" fmla="*/ 0 h 950"/>
                    <a:gd name="T4" fmla="*/ 0 w 933"/>
                    <a:gd name="T5" fmla="*/ 0 h 950"/>
                    <a:gd name="T6" fmla="*/ 0 w 933"/>
                    <a:gd name="T7" fmla="*/ 0 h 950"/>
                    <a:gd name="T8" fmla="*/ 0 w 933"/>
                    <a:gd name="T9" fmla="*/ 0 h 950"/>
                    <a:gd name="T10" fmla="*/ 0 w 933"/>
                    <a:gd name="T11" fmla="*/ 0 h 950"/>
                    <a:gd name="T12" fmla="*/ 0 w 933"/>
                    <a:gd name="T13" fmla="*/ 0 h 950"/>
                    <a:gd name="T14" fmla="*/ 0 w 933"/>
                    <a:gd name="T15" fmla="*/ 0 h 950"/>
                    <a:gd name="T16" fmla="*/ 0 w 933"/>
                    <a:gd name="T17" fmla="*/ 0 h 950"/>
                    <a:gd name="T18" fmla="*/ 0 w 933"/>
                    <a:gd name="T19" fmla="*/ 0 h 950"/>
                    <a:gd name="T20" fmla="*/ 0 w 933"/>
                    <a:gd name="T21" fmla="*/ 0 h 950"/>
                    <a:gd name="T22" fmla="*/ 0 w 933"/>
                    <a:gd name="T23" fmla="*/ 0 h 950"/>
                    <a:gd name="T24" fmla="*/ 0 w 933"/>
                    <a:gd name="T25" fmla="*/ 0 h 950"/>
                    <a:gd name="T26" fmla="*/ 0 w 933"/>
                    <a:gd name="T27" fmla="*/ 0 h 950"/>
                    <a:gd name="T28" fmla="*/ 0 w 933"/>
                    <a:gd name="T29" fmla="*/ 0 h 950"/>
                    <a:gd name="T30" fmla="*/ 0 w 933"/>
                    <a:gd name="T31" fmla="*/ 0 h 950"/>
                    <a:gd name="T32" fmla="*/ 0 w 933"/>
                    <a:gd name="T33" fmla="*/ 0 h 950"/>
                    <a:gd name="T34" fmla="*/ 0 w 933"/>
                    <a:gd name="T35" fmla="*/ 0 h 950"/>
                    <a:gd name="T36" fmla="*/ 0 w 933"/>
                    <a:gd name="T37" fmla="*/ 0 h 950"/>
                    <a:gd name="T38" fmla="*/ 0 w 933"/>
                    <a:gd name="T39" fmla="*/ 0 h 950"/>
                    <a:gd name="T40" fmla="*/ 0 w 933"/>
                    <a:gd name="T41" fmla="*/ 0 h 950"/>
                    <a:gd name="T42" fmla="*/ 0 w 933"/>
                    <a:gd name="T43" fmla="*/ 0 h 950"/>
                    <a:gd name="T44" fmla="*/ 0 w 933"/>
                    <a:gd name="T45" fmla="*/ 0 h 950"/>
                    <a:gd name="T46" fmla="*/ 0 w 933"/>
                    <a:gd name="T47" fmla="*/ 0 h 950"/>
                    <a:gd name="T48" fmla="*/ 0 w 933"/>
                    <a:gd name="T49" fmla="*/ 0 h 950"/>
                    <a:gd name="T50" fmla="*/ 0 w 933"/>
                    <a:gd name="T51" fmla="*/ 0 h 950"/>
                    <a:gd name="T52" fmla="*/ 0 w 933"/>
                    <a:gd name="T53" fmla="*/ 0 h 950"/>
                    <a:gd name="T54" fmla="*/ 0 w 933"/>
                    <a:gd name="T55" fmla="*/ 0 h 950"/>
                    <a:gd name="T56" fmla="*/ 0 w 933"/>
                    <a:gd name="T57" fmla="*/ 0 h 950"/>
                    <a:gd name="T58" fmla="*/ 0 w 933"/>
                    <a:gd name="T59" fmla="*/ 0 h 950"/>
                    <a:gd name="T60" fmla="*/ 0 w 933"/>
                    <a:gd name="T61" fmla="*/ 0 h 950"/>
                    <a:gd name="T62" fmla="*/ 0 w 933"/>
                    <a:gd name="T63" fmla="*/ 0 h 950"/>
                    <a:gd name="T64" fmla="*/ 0 w 933"/>
                    <a:gd name="T65" fmla="*/ 0 h 950"/>
                    <a:gd name="T66" fmla="*/ 0 w 933"/>
                    <a:gd name="T67" fmla="*/ 0 h 950"/>
                    <a:gd name="T68" fmla="*/ 0 w 933"/>
                    <a:gd name="T69" fmla="*/ 0 h 950"/>
                    <a:gd name="T70" fmla="*/ 0 w 933"/>
                    <a:gd name="T71" fmla="*/ 0 h 950"/>
                    <a:gd name="T72" fmla="*/ 0 w 933"/>
                    <a:gd name="T73" fmla="*/ 0 h 950"/>
                    <a:gd name="T74" fmla="*/ 0 w 933"/>
                    <a:gd name="T75" fmla="*/ 0 h 950"/>
                    <a:gd name="T76" fmla="*/ 0 w 933"/>
                    <a:gd name="T77" fmla="*/ 0 h 9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933" h="950">
                      <a:moveTo>
                        <a:pt x="933" y="234"/>
                      </a:moveTo>
                      <a:lnTo>
                        <a:pt x="227" y="0"/>
                      </a:lnTo>
                      <a:lnTo>
                        <a:pt x="223" y="11"/>
                      </a:lnTo>
                      <a:lnTo>
                        <a:pt x="209" y="41"/>
                      </a:lnTo>
                      <a:lnTo>
                        <a:pt x="189" y="88"/>
                      </a:lnTo>
                      <a:lnTo>
                        <a:pt x="160" y="145"/>
                      </a:lnTo>
                      <a:lnTo>
                        <a:pt x="144" y="177"/>
                      </a:lnTo>
                      <a:lnTo>
                        <a:pt x="127" y="211"/>
                      </a:lnTo>
                      <a:lnTo>
                        <a:pt x="109" y="245"/>
                      </a:lnTo>
                      <a:lnTo>
                        <a:pt x="89" y="280"/>
                      </a:lnTo>
                      <a:lnTo>
                        <a:pt x="68" y="314"/>
                      </a:lnTo>
                      <a:lnTo>
                        <a:pt x="47" y="350"/>
                      </a:lnTo>
                      <a:lnTo>
                        <a:pt x="23" y="383"/>
                      </a:lnTo>
                      <a:lnTo>
                        <a:pt x="0" y="415"/>
                      </a:lnTo>
                      <a:lnTo>
                        <a:pt x="568" y="950"/>
                      </a:lnTo>
                      <a:lnTo>
                        <a:pt x="586" y="938"/>
                      </a:lnTo>
                      <a:lnTo>
                        <a:pt x="603" y="925"/>
                      </a:lnTo>
                      <a:lnTo>
                        <a:pt x="619" y="912"/>
                      </a:lnTo>
                      <a:lnTo>
                        <a:pt x="635" y="898"/>
                      </a:lnTo>
                      <a:lnTo>
                        <a:pt x="650" y="884"/>
                      </a:lnTo>
                      <a:lnTo>
                        <a:pt x="664" y="869"/>
                      </a:lnTo>
                      <a:lnTo>
                        <a:pt x="679" y="853"/>
                      </a:lnTo>
                      <a:lnTo>
                        <a:pt x="692" y="838"/>
                      </a:lnTo>
                      <a:lnTo>
                        <a:pt x="706" y="821"/>
                      </a:lnTo>
                      <a:lnTo>
                        <a:pt x="718" y="805"/>
                      </a:lnTo>
                      <a:lnTo>
                        <a:pt x="731" y="787"/>
                      </a:lnTo>
                      <a:lnTo>
                        <a:pt x="743" y="769"/>
                      </a:lnTo>
                      <a:lnTo>
                        <a:pt x="756" y="750"/>
                      </a:lnTo>
                      <a:lnTo>
                        <a:pt x="767" y="730"/>
                      </a:lnTo>
                      <a:lnTo>
                        <a:pt x="778" y="709"/>
                      </a:lnTo>
                      <a:lnTo>
                        <a:pt x="789" y="688"/>
                      </a:lnTo>
                      <a:lnTo>
                        <a:pt x="810" y="644"/>
                      </a:lnTo>
                      <a:lnTo>
                        <a:pt x="829" y="596"/>
                      </a:lnTo>
                      <a:lnTo>
                        <a:pt x="848" y="545"/>
                      </a:lnTo>
                      <a:lnTo>
                        <a:pt x="866" y="491"/>
                      </a:lnTo>
                      <a:lnTo>
                        <a:pt x="883" y="433"/>
                      </a:lnTo>
                      <a:lnTo>
                        <a:pt x="900" y="371"/>
                      </a:lnTo>
                      <a:lnTo>
                        <a:pt x="917" y="304"/>
                      </a:lnTo>
                      <a:lnTo>
                        <a:pt x="933" y="234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2" name="Freeform 367"/>
                <p:cNvSpPr>
                  <a:spLocks/>
                </p:cNvSpPr>
                <p:nvPr/>
              </p:nvSpPr>
              <p:spPr bwMode="auto">
                <a:xfrm>
                  <a:off x="1746" y="2990"/>
                  <a:ext cx="46" cy="10"/>
                </a:xfrm>
                <a:custGeom>
                  <a:avLst/>
                  <a:gdLst>
                    <a:gd name="T0" fmla="*/ 0 w 637"/>
                    <a:gd name="T1" fmla="*/ 0 h 143"/>
                    <a:gd name="T2" fmla="*/ 0 w 637"/>
                    <a:gd name="T3" fmla="*/ 0 h 143"/>
                    <a:gd name="T4" fmla="*/ 0 w 637"/>
                    <a:gd name="T5" fmla="*/ 0 h 143"/>
                    <a:gd name="T6" fmla="*/ 0 w 637"/>
                    <a:gd name="T7" fmla="*/ 0 h 143"/>
                    <a:gd name="T8" fmla="*/ 0 w 637"/>
                    <a:gd name="T9" fmla="*/ 0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7" h="143">
                      <a:moveTo>
                        <a:pt x="0" y="0"/>
                      </a:moveTo>
                      <a:lnTo>
                        <a:pt x="613" y="41"/>
                      </a:lnTo>
                      <a:lnTo>
                        <a:pt x="637" y="143"/>
                      </a:lnTo>
                      <a:lnTo>
                        <a:pt x="4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3" name="Freeform 368"/>
                <p:cNvSpPr>
                  <a:spLocks/>
                </p:cNvSpPr>
                <p:nvPr/>
              </p:nvSpPr>
              <p:spPr bwMode="auto">
                <a:xfrm>
                  <a:off x="1969" y="2990"/>
                  <a:ext cx="113" cy="59"/>
                </a:xfrm>
                <a:custGeom>
                  <a:avLst/>
                  <a:gdLst>
                    <a:gd name="T0" fmla="*/ 0 w 1582"/>
                    <a:gd name="T1" fmla="*/ 0 h 825"/>
                    <a:gd name="T2" fmla="*/ 0 w 1582"/>
                    <a:gd name="T3" fmla="*/ 0 h 825"/>
                    <a:gd name="T4" fmla="*/ 0 w 1582"/>
                    <a:gd name="T5" fmla="*/ 0 h 825"/>
                    <a:gd name="T6" fmla="*/ 0 w 1582"/>
                    <a:gd name="T7" fmla="*/ 0 h 825"/>
                    <a:gd name="T8" fmla="*/ 0 w 1582"/>
                    <a:gd name="T9" fmla="*/ 0 h 825"/>
                    <a:gd name="T10" fmla="*/ 0 w 1582"/>
                    <a:gd name="T11" fmla="*/ 0 h 825"/>
                    <a:gd name="T12" fmla="*/ 0 w 1582"/>
                    <a:gd name="T13" fmla="*/ 0 h 825"/>
                    <a:gd name="T14" fmla="*/ 0 w 1582"/>
                    <a:gd name="T15" fmla="*/ 0 h 825"/>
                    <a:gd name="T16" fmla="*/ 0 w 1582"/>
                    <a:gd name="T17" fmla="*/ 0 h 825"/>
                    <a:gd name="T18" fmla="*/ 0 w 1582"/>
                    <a:gd name="T19" fmla="*/ 0 h 825"/>
                    <a:gd name="T20" fmla="*/ 0 w 1582"/>
                    <a:gd name="T21" fmla="*/ 0 h 825"/>
                    <a:gd name="T22" fmla="*/ 0 w 1582"/>
                    <a:gd name="T23" fmla="*/ 0 h 825"/>
                    <a:gd name="T24" fmla="*/ 0 w 1582"/>
                    <a:gd name="T25" fmla="*/ 0 h 825"/>
                    <a:gd name="T26" fmla="*/ 0 w 1582"/>
                    <a:gd name="T27" fmla="*/ 0 h 825"/>
                    <a:gd name="T28" fmla="*/ 0 w 1582"/>
                    <a:gd name="T29" fmla="*/ 0 h 825"/>
                    <a:gd name="T30" fmla="*/ 0 w 1582"/>
                    <a:gd name="T31" fmla="*/ 0 h 825"/>
                    <a:gd name="T32" fmla="*/ 0 w 1582"/>
                    <a:gd name="T33" fmla="*/ 0 h 825"/>
                    <a:gd name="T34" fmla="*/ 0 w 1582"/>
                    <a:gd name="T35" fmla="*/ 0 h 825"/>
                    <a:gd name="T36" fmla="*/ 0 w 1582"/>
                    <a:gd name="T37" fmla="*/ 0 h 825"/>
                    <a:gd name="T38" fmla="*/ 0 w 1582"/>
                    <a:gd name="T39" fmla="*/ 0 h 825"/>
                    <a:gd name="T40" fmla="*/ 0 w 1582"/>
                    <a:gd name="T41" fmla="*/ 0 h 825"/>
                    <a:gd name="T42" fmla="*/ 0 w 1582"/>
                    <a:gd name="T43" fmla="*/ 0 h 825"/>
                    <a:gd name="T44" fmla="*/ 0 w 1582"/>
                    <a:gd name="T45" fmla="*/ 0 h 825"/>
                    <a:gd name="T46" fmla="*/ 0 w 1582"/>
                    <a:gd name="T47" fmla="*/ 0 h 825"/>
                    <a:gd name="T48" fmla="*/ 0 w 1582"/>
                    <a:gd name="T49" fmla="*/ 0 h 825"/>
                    <a:gd name="T50" fmla="*/ 0 w 1582"/>
                    <a:gd name="T51" fmla="*/ 0 h 825"/>
                    <a:gd name="T52" fmla="*/ 0 w 1582"/>
                    <a:gd name="T53" fmla="*/ 0 h 825"/>
                    <a:gd name="T54" fmla="*/ 0 w 1582"/>
                    <a:gd name="T55" fmla="*/ 0 h 825"/>
                    <a:gd name="T56" fmla="*/ 0 w 1582"/>
                    <a:gd name="T57" fmla="*/ 0 h 825"/>
                    <a:gd name="T58" fmla="*/ 0 w 1582"/>
                    <a:gd name="T59" fmla="*/ 0 h 825"/>
                    <a:gd name="T60" fmla="*/ 0 w 1582"/>
                    <a:gd name="T61" fmla="*/ 0 h 825"/>
                    <a:gd name="T62" fmla="*/ 0 w 1582"/>
                    <a:gd name="T63" fmla="*/ 0 h 825"/>
                    <a:gd name="T64" fmla="*/ 0 w 1582"/>
                    <a:gd name="T65" fmla="*/ 0 h 825"/>
                    <a:gd name="T66" fmla="*/ 0 w 1582"/>
                    <a:gd name="T67" fmla="*/ 0 h 825"/>
                    <a:gd name="T68" fmla="*/ 0 w 1582"/>
                    <a:gd name="T69" fmla="*/ 0 h 825"/>
                    <a:gd name="T70" fmla="*/ 0 w 1582"/>
                    <a:gd name="T71" fmla="*/ 0 h 825"/>
                    <a:gd name="T72" fmla="*/ 0 w 1582"/>
                    <a:gd name="T73" fmla="*/ 0 h 825"/>
                    <a:gd name="T74" fmla="*/ 0 w 1582"/>
                    <a:gd name="T75" fmla="*/ 0 h 825"/>
                    <a:gd name="T76" fmla="*/ 0 w 1582"/>
                    <a:gd name="T77" fmla="*/ 0 h 825"/>
                    <a:gd name="T78" fmla="*/ 0 w 1582"/>
                    <a:gd name="T79" fmla="*/ 0 h 82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582" h="825">
                      <a:moveTo>
                        <a:pt x="1431" y="107"/>
                      </a:moveTo>
                      <a:lnTo>
                        <a:pt x="1414" y="97"/>
                      </a:lnTo>
                      <a:lnTo>
                        <a:pt x="1394" y="87"/>
                      </a:lnTo>
                      <a:lnTo>
                        <a:pt x="1373" y="77"/>
                      </a:lnTo>
                      <a:lnTo>
                        <a:pt x="1352" y="69"/>
                      </a:lnTo>
                      <a:lnTo>
                        <a:pt x="1330" y="60"/>
                      </a:lnTo>
                      <a:lnTo>
                        <a:pt x="1307" y="53"/>
                      </a:lnTo>
                      <a:lnTo>
                        <a:pt x="1283" y="45"/>
                      </a:lnTo>
                      <a:lnTo>
                        <a:pt x="1259" y="39"/>
                      </a:lnTo>
                      <a:lnTo>
                        <a:pt x="1208" y="27"/>
                      </a:lnTo>
                      <a:lnTo>
                        <a:pt x="1157" y="16"/>
                      </a:lnTo>
                      <a:lnTo>
                        <a:pt x="1104" y="7"/>
                      </a:lnTo>
                      <a:lnTo>
                        <a:pt x="1053" y="0"/>
                      </a:lnTo>
                      <a:lnTo>
                        <a:pt x="908" y="337"/>
                      </a:lnTo>
                      <a:lnTo>
                        <a:pt x="0" y="522"/>
                      </a:lnTo>
                      <a:lnTo>
                        <a:pt x="5" y="578"/>
                      </a:lnTo>
                      <a:lnTo>
                        <a:pt x="10" y="628"/>
                      </a:lnTo>
                      <a:lnTo>
                        <a:pt x="13" y="652"/>
                      </a:lnTo>
                      <a:lnTo>
                        <a:pt x="17" y="675"/>
                      </a:lnTo>
                      <a:lnTo>
                        <a:pt x="22" y="696"/>
                      </a:lnTo>
                      <a:lnTo>
                        <a:pt x="27" y="716"/>
                      </a:lnTo>
                      <a:lnTo>
                        <a:pt x="33" y="734"/>
                      </a:lnTo>
                      <a:lnTo>
                        <a:pt x="41" y="750"/>
                      </a:lnTo>
                      <a:lnTo>
                        <a:pt x="49" y="765"/>
                      </a:lnTo>
                      <a:lnTo>
                        <a:pt x="59" y="778"/>
                      </a:lnTo>
                      <a:lnTo>
                        <a:pt x="64" y="784"/>
                      </a:lnTo>
                      <a:lnTo>
                        <a:pt x="70" y="790"/>
                      </a:lnTo>
                      <a:lnTo>
                        <a:pt x="76" y="795"/>
                      </a:lnTo>
                      <a:lnTo>
                        <a:pt x="83" y="800"/>
                      </a:lnTo>
                      <a:lnTo>
                        <a:pt x="90" y="805"/>
                      </a:lnTo>
                      <a:lnTo>
                        <a:pt x="97" y="809"/>
                      </a:lnTo>
                      <a:lnTo>
                        <a:pt x="105" y="812"/>
                      </a:lnTo>
                      <a:lnTo>
                        <a:pt x="113" y="815"/>
                      </a:lnTo>
                      <a:lnTo>
                        <a:pt x="128" y="818"/>
                      </a:lnTo>
                      <a:lnTo>
                        <a:pt x="144" y="821"/>
                      </a:lnTo>
                      <a:lnTo>
                        <a:pt x="163" y="823"/>
                      </a:lnTo>
                      <a:lnTo>
                        <a:pt x="183" y="824"/>
                      </a:lnTo>
                      <a:lnTo>
                        <a:pt x="206" y="825"/>
                      </a:lnTo>
                      <a:lnTo>
                        <a:pt x="230" y="824"/>
                      </a:lnTo>
                      <a:lnTo>
                        <a:pt x="255" y="824"/>
                      </a:lnTo>
                      <a:lnTo>
                        <a:pt x="284" y="822"/>
                      </a:lnTo>
                      <a:lnTo>
                        <a:pt x="342" y="817"/>
                      </a:lnTo>
                      <a:lnTo>
                        <a:pt x="406" y="810"/>
                      </a:lnTo>
                      <a:lnTo>
                        <a:pt x="472" y="800"/>
                      </a:lnTo>
                      <a:lnTo>
                        <a:pt x="541" y="789"/>
                      </a:lnTo>
                      <a:lnTo>
                        <a:pt x="613" y="777"/>
                      </a:lnTo>
                      <a:lnTo>
                        <a:pt x="684" y="763"/>
                      </a:lnTo>
                      <a:lnTo>
                        <a:pt x="756" y="748"/>
                      </a:lnTo>
                      <a:lnTo>
                        <a:pt x="826" y="733"/>
                      </a:lnTo>
                      <a:lnTo>
                        <a:pt x="894" y="716"/>
                      </a:lnTo>
                      <a:lnTo>
                        <a:pt x="958" y="700"/>
                      </a:lnTo>
                      <a:lnTo>
                        <a:pt x="1018" y="683"/>
                      </a:lnTo>
                      <a:lnTo>
                        <a:pt x="1073" y="665"/>
                      </a:lnTo>
                      <a:lnTo>
                        <a:pt x="1127" y="647"/>
                      </a:lnTo>
                      <a:lnTo>
                        <a:pt x="1183" y="626"/>
                      </a:lnTo>
                      <a:lnTo>
                        <a:pt x="1242" y="602"/>
                      </a:lnTo>
                      <a:lnTo>
                        <a:pt x="1301" y="576"/>
                      </a:lnTo>
                      <a:lnTo>
                        <a:pt x="1330" y="562"/>
                      </a:lnTo>
                      <a:lnTo>
                        <a:pt x="1358" y="548"/>
                      </a:lnTo>
                      <a:lnTo>
                        <a:pt x="1385" y="532"/>
                      </a:lnTo>
                      <a:lnTo>
                        <a:pt x="1412" y="516"/>
                      </a:lnTo>
                      <a:lnTo>
                        <a:pt x="1437" y="500"/>
                      </a:lnTo>
                      <a:lnTo>
                        <a:pt x="1461" y="483"/>
                      </a:lnTo>
                      <a:lnTo>
                        <a:pt x="1483" y="466"/>
                      </a:lnTo>
                      <a:lnTo>
                        <a:pt x="1504" y="448"/>
                      </a:lnTo>
                      <a:lnTo>
                        <a:pt x="1522" y="430"/>
                      </a:lnTo>
                      <a:lnTo>
                        <a:pt x="1540" y="412"/>
                      </a:lnTo>
                      <a:lnTo>
                        <a:pt x="1554" y="392"/>
                      </a:lnTo>
                      <a:lnTo>
                        <a:pt x="1565" y="372"/>
                      </a:lnTo>
                      <a:lnTo>
                        <a:pt x="1574" y="352"/>
                      </a:lnTo>
                      <a:lnTo>
                        <a:pt x="1580" y="332"/>
                      </a:lnTo>
                      <a:lnTo>
                        <a:pt x="1582" y="311"/>
                      </a:lnTo>
                      <a:lnTo>
                        <a:pt x="1582" y="290"/>
                      </a:lnTo>
                      <a:lnTo>
                        <a:pt x="1577" y="268"/>
                      </a:lnTo>
                      <a:lnTo>
                        <a:pt x="1569" y="246"/>
                      </a:lnTo>
                      <a:lnTo>
                        <a:pt x="1557" y="223"/>
                      </a:lnTo>
                      <a:lnTo>
                        <a:pt x="1541" y="201"/>
                      </a:lnTo>
                      <a:lnTo>
                        <a:pt x="1520" y="178"/>
                      </a:lnTo>
                      <a:lnTo>
                        <a:pt x="1495" y="155"/>
                      </a:lnTo>
                      <a:lnTo>
                        <a:pt x="1466" y="132"/>
                      </a:lnTo>
                      <a:lnTo>
                        <a:pt x="1431" y="107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4" name="Freeform 369"/>
                <p:cNvSpPr>
                  <a:spLocks/>
                </p:cNvSpPr>
                <p:nvPr/>
              </p:nvSpPr>
              <p:spPr bwMode="auto">
                <a:xfrm>
                  <a:off x="1948" y="2950"/>
                  <a:ext cx="96" cy="77"/>
                </a:xfrm>
                <a:custGeom>
                  <a:avLst/>
                  <a:gdLst>
                    <a:gd name="T0" fmla="*/ 0 w 1351"/>
                    <a:gd name="T1" fmla="*/ 0 h 1077"/>
                    <a:gd name="T2" fmla="*/ 0 w 1351"/>
                    <a:gd name="T3" fmla="*/ 0 h 1077"/>
                    <a:gd name="T4" fmla="*/ 0 w 1351"/>
                    <a:gd name="T5" fmla="*/ 0 h 1077"/>
                    <a:gd name="T6" fmla="*/ 0 w 1351"/>
                    <a:gd name="T7" fmla="*/ 0 h 1077"/>
                    <a:gd name="T8" fmla="*/ 0 w 1351"/>
                    <a:gd name="T9" fmla="*/ 0 h 1077"/>
                    <a:gd name="T10" fmla="*/ 0 w 1351"/>
                    <a:gd name="T11" fmla="*/ 0 h 1077"/>
                    <a:gd name="T12" fmla="*/ 0 w 1351"/>
                    <a:gd name="T13" fmla="*/ 0 h 1077"/>
                    <a:gd name="T14" fmla="*/ 0 w 1351"/>
                    <a:gd name="T15" fmla="*/ 0 h 1077"/>
                    <a:gd name="T16" fmla="*/ 0 w 1351"/>
                    <a:gd name="T17" fmla="*/ 0 h 1077"/>
                    <a:gd name="T18" fmla="*/ 0 w 1351"/>
                    <a:gd name="T19" fmla="*/ 0 h 1077"/>
                    <a:gd name="T20" fmla="*/ 0 w 1351"/>
                    <a:gd name="T21" fmla="*/ 0 h 1077"/>
                    <a:gd name="T22" fmla="*/ 0 w 1351"/>
                    <a:gd name="T23" fmla="*/ 0 h 1077"/>
                    <a:gd name="T24" fmla="*/ 0 w 1351"/>
                    <a:gd name="T25" fmla="*/ 0 h 1077"/>
                    <a:gd name="T26" fmla="*/ 0 w 1351"/>
                    <a:gd name="T27" fmla="*/ 0 h 1077"/>
                    <a:gd name="T28" fmla="*/ 0 w 1351"/>
                    <a:gd name="T29" fmla="*/ 0 h 1077"/>
                    <a:gd name="T30" fmla="*/ 0 w 1351"/>
                    <a:gd name="T31" fmla="*/ 0 h 1077"/>
                    <a:gd name="T32" fmla="*/ 0 w 1351"/>
                    <a:gd name="T33" fmla="*/ 0 h 1077"/>
                    <a:gd name="T34" fmla="*/ 0 w 1351"/>
                    <a:gd name="T35" fmla="*/ 0 h 1077"/>
                    <a:gd name="T36" fmla="*/ 0 w 1351"/>
                    <a:gd name="T37" fmla="*/ 0 h 1077"/>
                    <a:gd name="T38" fmla="*/ 0 w 1351"/>
                    <a:gd name="T39" fmla="*/ 0 h 1077"/>
                    <a:gd name="T40" fmla="*/ 0 w 1351"/>
                    <a:gd name="T41" fmla="*/ 0 h 1077"/>
                    <a:gd name="T42" fmla="*/ 0 w 1351"/>
                    <a:gd name="T43" fmla="*/ 0 h 1077"/>
                    <a:gd name="T44" fmla="*/ 0 w 1351"/>
                    <a:gd name="T45" fmla="*/ 0 h 1077"/>
                    <a:gd name="T46" fmla="*/ 0 w 1351"/>
                    <a:gd name="T47" fmla="*/ 0 h 1077"/>
                    <a:gd name="T48" fmla="*/ 0 w 1351"/>
                    <a:gd name="T49" fmla="*/ 0 h 1077"/>
                    <a:gd name="T50" fmla="*/ 0 w 1351"/>
                    <a:gd name="T51" fmla="*/ 0 h 1077"/>
                    <a:gd name="T52" fmla="*/ 0 w 1351"/>
                    <a:gd name="T53" fmla="*/ 0 h 1077"/>
                    <a:gd name="T54" fmla="*/ 0 w 1351"/>
                    <a:gd name="T55" fmla="*/ 0 h 1077"/>
                    <a:gd name="T56" fmla="*/ 0 w 1351"/>
                    <a:gd name="T57" fmla="*/ 0 h 1077"/>
                    <a:gd name="T58" fmla="*/ 0 w 1351"/>
                    <a:gd name="T59" fmla="*/ 0 h 1077"/>
                    <a:gd name="T60" fmla="*/ 0 w 1351"/>
                    <a:gd name="T61" fmla="*/ 0 h 1077"/>
                    <a:gd name="T62" fmla="*/ 0 w 1351"/>
                    <a:gd name="T63" fmla="*/ 0 h 1077"/>
                    <a:gd name="T64" fmla="*/ 0 w 1351"/>
                    <a:gd name="T65" fmla="*/ 0 h 1077"/>
                    <a:gd name="T66" fmla="*/ 0 w 1351"/>
                    <a:gd name="T67" fmla="*/ 0 h 1077"/>
                    <a:gd name="T68" fmla="*/ 0 w 1351"/>
                    <a:gd name="T69" fmla="*/ 0 h 1077"/>
                    <a:gd name="T70" fmla="*/ 0 w 1351"/>
                    <a:gd name="T71" fmla="*/ 0 h 1077"/>
                    <a:gd name="T72" fmla="*/ 0 w 1351"/>
                    <a:gd name="T73" fmla="*/ 0 h 1077"/>
                    <a:gd name="T74" fmla="*/ 0 w 1351"/>
                    <a:gd name="T75" fmla="*/ 0 h 1077"/>
                    <a:gd name="T76" fmla="*/ 0 w 1351"/>
                    <a:gd name="T77" fmla="*/ 0 h 1077"/>
                    <a:gd name="T78" fmla="*/ 0 w 1351"/>
                    <a:gd name="T79" fmla="*/ 0 h 10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351" h="1077">
                      <a:moveTo>
                        <a:pt x="1059" y="533"/>
                      </a:moveTo>
                      <a:lnTo>
                        <a:pt x="1053" y="521"/>
                      </a:lnTo>
                      <a:lnTo>
                        <a:pt x="1035" y="488"/>
                      </a:lnTo>
                      <a:lnTo>
                        <a:pt x="1006" y="436"/>
                      </a:lnTo>
                      <a:lnTo>
                        <a:pt x="967" y="368"/>
                      </a:lnTo>
                      <a:lnTo>
                        <a:pt x="920" y="288"/>
                      </a:lnTo>
                      <a:lnTo>
                        <a:pt x="866" y="198"/>
                      </a:lnTo>
                      <a:lnTo>
                        <a:pt x="805" y="101"/>
                      </a:lnTo>
                      <a:lnTo>
                        <a:pt x="740" y="0"/>
                      </a:lnTo>
                      <a:lnTo>
                        <a:pt x="0" y="245"/>
                      </a:lnTo>
                      <a:lnTo>
                        <a:pt x="47" y="328"/>
                      </a:lnTo>
                      <a:lnTo>
                        <a:pt x="91" y="408"/>
                      </a:lnTo>
                      <a:lnTo>
                        <a:pt x="132" y="488"/>
                      </a:lnTo>
                      <a:lnTo>
                        <a:pt x="171" y="563"/>
                      </a:lnTo>
                      <a:lnTo>
                        <a:pt x="188" y="599"/>
                      </a:lnTo>
                      <a:lnTo>
                        <a:pt x="204" y="634"/>
                      </a:lnTo>
                      <a:lnTo>
                        <a:pt x="218" y="667"/>
                      </a:lnTo>
                      <a:lnTo>
                        <a:pt x="231" y="699"/>
                      </a:lnTo>
                      <a:lnTo>
                        <a:pt x="242" y="728"/>
                      </a:lnTo>
                      <a:lnTo>
                        <a:pt x="251" y="756"/>
                      </a:lnTo>
                      <a:lnTo>
                        <a:pt x="259" y="781"/>
                      </a:lnTo>
                      <a:lnTo>
                        <a:pt x="264" y="805"/>
                      </a:lnTo>
                      <a:lnTo>
                        <a:pt x="271" y="842"/>
                      </a:lnTo>
                      <a:lnTo>
                        <a:pt x="276" y="878"/>
                      </a:lnTo>
                      <a:lnTo>
                        <a:pt x="282" y="913"/>
                      </a:lnTo>
                      <a:lnTo>
                        <a:pt x="286" y="948"/>
                      </a:lnTo>
                      <a:lnTo>
                        <a:pt x="290" y="982"/>
                      </a:lnTo>
                      <a:lnTo>
                        <a:pt x="293" y="1014"/>
                      </a:lnTo>
                      <a:lnTo>
                        <a:pt x="295" y="1046"/>
                      </a:lnTo>
                      <a:lnTo>
                        <a:pt x="298" y="1077"/>
                      </a:lnTo>
                      <a:lnTo>
                        <a:pt x="1206" y="892"/>
                      </a:lnTo>
                      <a:lnTo>
                        <a:pt x="1351" y="555"/>
                      </a:lnTo>
                      <a:lnTo>
                        <a:pt x="1294" y="549"/>
                      </a:lnTo>
                      <a:lnTo>
                        <a:pt x="1239" y="542"/>
                      </a:lnTo>
                      <a:lnTo>
                        <a:pt x="1190" y="539"/>
                      </a:lnTo>
                      <a:lnTo>
                        <a:pt x="1147" y="536"/>
                      </a:lnTo>
                      <a:lnTo>
                        <a:pt x="1110" y="534"/>
                      </a:lnTo>
                      <a:lnTo>
                        <a:pt x="1083" y="533"/>
                      </a:lnTo>
                      <a:lnTo>
                        <a:pt x="1065" y="533"/>
                      </a:lnTo>
                      <a:lnTo>
                        <a:pt x="1059" y="533"/>
                      </a:lnTo>
                      <a:close/>
                    </a:path>
                  </a:pathLst>
                </a:custGeom>
                <a:solidFill>
                  <a:srgbClr val="FFC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5" name="Freeform 370"/>
                <p:cNvSpPr>
                  <a:spLocks/>
                </p:cNvSpPr>
                <p:nvPr/>
              </p:nvSpPr>
              <p:spPr bwMode="auto">
                <a:xfrm>
                  <a:off x="1920" y="2917"/>
                  <a:ext cx="81" cy="51"/>
                </a:xfrm>
                <a:custGeom>
                  <a:avLst/>
                  <a:gdLst>
                    <a:gd name="T0" fmla="*/ 0 w 1128"/>
                    <a:gd name="T1" fmla="*/ 0 h 713"/>
                    <a:gd name="T2" fmla="*/ 0 w 1128"/>
                    <a:gd name="T3" fmla="*/ 0 h 713"/>
                    <a:gd name="T4" fmla="*/ 0 w 1128"/>
                    <a:gd name="T5" fmla="*/ 0 h 713"/>
                    <a:gd name="T6" fmla="*/ 0 w 1128"/>
                    <a:gd name="T7" fmla="*/ 0 h 713"/>
                    <a:gd name="T8" fmla="*/ 0 w 1128"/>
                    <a:gd name="T9" fmla="*/ 0 h 713"/>
                    <a:gd name="T10" fmla="*/ 0 w 1128"/>
                    <a:gd name="T11" fmla="*/ 0 h 713"/>
                    <a:gd name="T12" fmla="*/ 0 w 1128"/>
                    <a:gd name="T13" fmla="*/ 0 h 713"/>
                    <a:gd name="T14" fmla="*/ 0 w 1128"/>
                    <a:gd name="T15" fmla="*/ 0 h 713"/>
                    <a:gd name="T16" fmla="*/ 0 w 1128"/>
                    <a:gd name="T17" fmla="*/ 0 h 713"/>
                    <a:gd name="T18" fmla="*/ 0 w 1128"/>
                    <a:gd name="T19" fmla="*/ 0 h 713"/>
                    <a:gd name="T20" fmla="*/ 0 w 1128"/>
                    <a:gd name="T21" fmla="*/ 0 h 713"/>
                    <a:gd name="T22" fmla="*/ 0 w 1128"/>
                    <a:gd name="T23" fmla="*/ 0 h 713"/>
                    <a:gd name="T24" fmla="*/ 0 w 1128"/>
                    <a:gd name="T25" fmla="*/ 0 h 713"/>
                    <a:gd name="T26" fmla="*/ 0 w 1128"/>
                    <a:gd name="T27" fmla="*/ 0 h 713"/>
                    <a:gd name="T28" fmla="*/ 0 w 1128"/>
                    <a:gd name="T29" fmla="*/ 0 h 713"/>
                    <a:gd name="T30" fmla="*/ 0 w 1128"/>
                    <a:gd name="T31" fmla="*/ 0 h 713"/>
                    <a:gd name="T32" fmla="*/ 0 w 1128"/>
                    <a:gd name="T33" fmla="*/ 0 h 713"/>
                    <a:gd name="T34" fmla="*/ 0 w 1128"/>
                    <a:gd name="T35" fmla="*/ 0 h 713"/>
                    <a:gd name="T36" fmla="*/ 0 w 1128"/>
                    <a:gd name="T37" fmla="*/ 0 h 713"/>
                    <a:gd name="T38" fmla="*/ 0 w 1128"/>
                    <a:gd name="T39" fmla="*/ 0 h 713"/>
                    <a:gd name="T40" fmla="*/ 0 w 1128"/>
                    <a:gd name="T41" fmla="*/ 0 h 713"/>
                    <a:gd name="T42" fmla="*/ 0 w 1128"/>
                    <a:gd name="T43" fmla="*/ 0 h 713"/>
                    <a:gd name="T44" fmla="*/ 0 w 1128"/>
                    <a:gd name="T45" fmla="*/ 0 h 71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128" h="713">
                      <a:moveTo>
                        <a:pt x="748" y="0"/>
                      </a:moveTo>
                      <a:lnTo>
                        <a:pt x="0" y="86"/>
                      </a:lnTo>
                      <a:lnTo>
                        <a:pt x="9" y="100"/>
                      </a:lnTo>
                      <a:lnTo>
                        <a:pt x="34" y="140"/>
                      </a:lnTo>
                      <a:lnTo>
                        <a:pt x="74" y="201"/>
                      </a:lnTo>
                      <a:lnTo>
                        <a:pt x="126" y="281"/>
                      </a:lnTo>
                      <a:lnTo>
                        <a:pt x="185" y="376"/>
                      </a:lnTo>
                      <a:lnTo>
                        <a:pt x="251" y="483"/>
                      </a:lnTo>
                      <a:lnTo>
                        <a:pt x="319" y="596"/>
                      </a:lnTo>
                      <a:lnTo>
                        <a:pt x="388" y="713"/>
                      </a:lnTo>
                      <a:lnTo>
                        <a:pt x="1128" y="468"/>
                      </a:lnTo>
                      <a:lnTo>
                        <a:pt x="1083" y="403"/>
                      </a:lnTo>
                      <a:lnTo>
                        <a:pt x="1037" y="337"/>
                      </a:lnTo>
                      <a:lnTo>
                        <a:pt x="990" y="274"/>
                      </a:lnTo>
                      <a:lnTo>
                        <a:pt x="942" y="212"/>
                      </a:lnTo>
                      <a:lnTo>
                        <a:pt x="918" y="181"/>
                      </a:lnTo>
                      <a:lnTo>
                        <a:pt x="894" y="153"/>
                      </a:lnTo>
                      <a:lnTo>
                        <a:pt x="869" y="125"/>
                      </a:lnTo>
                      <a:lnTo>
                        <a:pt x="845" y="97"/>
                      </a:lnTo>
                      <a:lnTo>
                        <a:pt x="821" y="70"/>
                      </a:lnTo>
                      <a:lnTo>
                        <a:pt x="796" y="46"/>
                      </a:lnTo>
                      <a:lnTo>
                        <a:pt x="772" y="22"/>
                      </a:lnTo>
                      <a:lnTo>
                        <a:pt x="748" y="0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6" name="Freeform 371"/>
                <p:cNvSpPr>
                  <a:spLocks/>
                </p:cNvSpPr>
                <p:nvPr/>
              </p:nvSpPr>
              <p:spPr bwMode="auto">
                <a:xfrm>
                  <a:off x="2013" y="2987"/>
                  <a:ext cx="21" cy="39"/>
                </a:xfrm>
                <a:custGeom>
                  <a:avLst/>
                  <a:gdLst>
                    <a:gd name="T0" fmla="*/ 0 w 293"/>
                    <a:gd name="T1" fmla="*/ 0 h 537"/>
                    <a:gd name="T2" fmla="*/ 0 w 293"/>
                    <a:gd name="T3" fmla="*/ 0 h 537"/>
                    <a:gd name="T4" fmla="*/ 0 w 293"/>
                    <a:gd name="T5" fmla="*/ 0 h 537"/>
                    <a:gd name="T6" fmla="*/ 0 w 293"/>
                    <a:gd name="T7" fmla="*/ 0 h 537"/>
                    <a:gd name="T8" fmla="*/ 0 w 293"/>
                    <a:gd name="T9" fmla="*/ 0 h 5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3" h="537">
                      <a:moveTo>
                        <a:pt x="162" y="0"/>
                      </a:moveTo>
                      <a:lnTo>
                        <a:pt x="0" y="537"/>
                      </a:lnTo>
                      <a:lnTo>
                        <a:pt x="114" y="498"/>
                      </a:lnTo>
                      <a:lnTo>
                        <a:pt x="293" y="6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7" name="Freeform 372"/>
                <p:cNvSpPr>
                  <a:spLocks/>
                </p:cNvSpPr>
                <p:nvPr/>
              </p:nvSpPr>
              <p:spPr bwMode="auto">
                <a:xfrm>
                  <a:off x="1793" y="2643"/>
                  <a:ext cx="169" cy="220"/>
                </a:xfrm>
                <a:custGeom>
                  <a:avLst/>
                  <a:gdLst>
                    <a:gd name="T0" fmla="*/ 0 w 2368"/>
                    <a:gd name="T1" fmla="*/ 0 h 3080"/>
                    <a:gd name="T2" fmla="*/ 0 w 2368"/>
                    <a:gd name="T3" fmla="*/ 0 h 3080"/>
                    <a:gd name="T4" fmla="*/ 0 w 2368"/>
                    <a:gd name="T5" fmla="*/ 0 h 3080"/>
                    <a:gd name="T6" fmla="*/ 0 w 2368"/>
                    <a:gd name="T7" fmla="*/ 0 h 3080"/>
                    <a:gd name="T8" fmla="*/ 0 w 2368"/>
                    <a:gd name="T9" fmla="*/ 0 h 3080"/>
                    <a:gd name="T10" fmla="*/ 0 w 2368"/>
                    <a:gd name="T11" fmla="*/ 0 h 3080"/>
                    <a:gd name="T12" fmla="*/ 0 w 2368"/>
                    <a:gd name="T13" fmla="*/ 0 h 3080"/>
                    <a:gd name="T14" fmla="*/ 0 w 2368"/>
                    <a:gd name="T15" fmla="*/ 0 h 3080"/>
                    <a:gd name="T16" fmla="*/ 0 w 2368"/>
                    <a:gd name="T17" fmla="*/ 0 h 3080"/>
                    <a:gd name="T18" fmla="*/ 0 w 2368"/>
                    <a:gd name="T19" fmla="*/ 0 h 3080"/>
                    <a:gd name="T20" fmla="*/ 0 w 2368"/>
                    <a:gd name="T21" fmla="*/ 0 h 3080"/>
                    <a:gd name="T22" fmla="*/ 0 w 2368"/>
                    <a:gd name="T23" fmla="*/ 0 h 3080"/>
                    <a:gd name="T24" fmla="*/ 0 w 2368"/>
                    <a:gd name="T25" fmla="*/ 0 h 3080"/>
                    <a:gd name="T26" fmla="*/ 0 w 2368"/>
                    <a:gd name="T27" fmla="*/ 0 h 3080"/>
                    <a:gd name="T28" fmla="*/ 0 w 2368"/>
                    <a:gd name="T29" fmla="*/ 0 h 3080"/>
                    <a:gd name="T30" fmla="*/ 0 w 2368"/>
                    <a:gd name="T31" fmla="*/ 0 h 3080"/>
                    <a:gd name="T32" fmla="*/ 0 w 2368"/>
                    <a:gd name="T33" fmla="*/ 0 h 3080"/>
                    <a:gd name="T34" fmla="*/ 0 w 2368"/>
                    <a:gd name="T35" fmla="*/ 0 h 3080"/>
                    <a:gd name="T36" fmla="*/ 0 w 2368"/>
                    <a:gd name="T37" fmla="*/ 0 h 3080"/>
                    <a:gd name="T38" fmla="*/ 0 w 2368"/>
                    <a:gd name="T39" fmla="*/ 0 h 3080"/>
                    <a:gd name="T40" fmla="*/ 0 w 2368"/>
                    <a:gd name="T41" fmla="*/ 0 h 3080"/>
                    <a:gd name="T42" fmla="*/ 0 w 2368"/>
                    <a:gd name="T43" fmla="*/ 0 h 3080"/>
                    <a:gd name="T44" fmla="*/ 0 w 2368"/>
                    <a:gd name="T45" fmla="*/ 0 h 3080"/>
                    <a:gd name="T46" fmla="*/ 0 w 2368"/>
                    <a:gd name="T47" fmla="*/ 0 h 3080"/>
                    <a:gd name="T48" fmla="*/ 0 w 2368"/>
                    <a:gd name="T49" fmla="*/ 0 h 3080"/>
                    <a:gd name="T50" fmla="*/ 0 w 2368"/>
                    <a:gd name="T51" fmla="*/ 0 h 3080"/>
                    <a:gd name="T52" fmla="*/ 0 w 2368"/>
                    <a:gd name="T53" fmla="*/ 0 h 3080"/>
                    <a:gd name="T54" fmla="*/ 0 w 2368"/>
                    <a:gd name="T55" fmla="*/ 0 h 3080"/>
                    <a:gd name="T56" fmla="*/ 0 w 2368"/>
                    <a:gd name="T57" fmla="*/ 0 h 3080"/>
                    <a:gd name="T58" fmla="*/ 0 w 2368"/>
                    <a:gd name="T59" fmla="*/ 0 h 3080"/>
                    <a:gd name="T60" fmla="*/ 0 w 2368"/>
                    <a:gd name="T61" fmla="*/ 0 h 3080"/>
                    <a:gd name="T62" fmla="*/ 0 w 2368"/>
                    <a:gd name="T63" fmla="*/ 0 h 3080"/>
                    <a:gd name="T64" fmla="*/ 0 w 2368"/>
                    <a:gd name="T65" fmla="*/ 0 h 3080"/>
                    <a:gd name="T66" fmla="*/ 0 w 2368"/>
                    <a:gd name="T67" fmla="*/ 0 h 3080"/>
                    <a:gd name="T68" fmla="*/ 0 w 2368"/>
                    <a:gd name="T69" fmla="*/ 0 h 3080"/>
                    <a:gd name="T70" fmla="*/ 0 w 2368"/>
                    <a:gd name="T71" fmla="*/ 0 h 3080"/>
                    <a:gd name="T72" fmla="*/ 0 w 2368"/>
                    <a:gd name="T73" fmla="*/ 0 h 3080"/>
                    <a:gd name="T74" fmla="*/ 0 w 2368"/>
                    <a:gd name="T75" fmla="*/ 0 h 3080"/>
                    <a:gd name="T76" fmla="*/ 0 w 2368"/>
                    <a:gd name="T77" fmla="*/ 0 h 308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368" h="3080">
                      <a:moveTo>
                        <a:pt x="1311" y="0"/>
                      </a:moveTo>
                      <a:lnTo>
                        <a:pt x="1087" y="2"/>
                      </a:lnTo>
                      <a:lnTo>
                        <a:pt x="1078" y="11"/>
                      </a:lnTo>
                      <a:lnTo>
                        <a:pt x="1053" y="40"/>
                      </a:lnTo>
                      <a:lnTo>
                        <a:pt x="1035" y="62"/>
                      </a:lnTo>
                      <a:lnTo>
                        <a:pt x="1012" y="90"/>
                      </a:lnTo>
                      <a:lnTo>
                        <a:pt x="986" y="124"/>
                      </a:lnTo>
                      <a:lnTo>
                        <a:pt x="958" y="165"/>
                      </a:lnTo>
                      <a:lnTo>
                        <a:pt x="926" y="211"/>
                      </a:lnTo>
                      <a:lnTo>
                        <a:pt x="890" y="266"/>
                      </a:lnTo>
                      <a:lnTo>
                        <a:pt x="853" y="326"/>
                      </a:lnTo>
                      <a:lnTo>
                        <a:pt x="813" y="394"/>
                      </a:lnTo>
                      <a:lnTo>
                        <a:pt x="771" y="470"/>
                      </a:lnTo>
                      <a:lnTo>
                        <a:pt x="725" y="554"/>
                      </a:lnTo>
                      <a:lnTo>
                        <a:pt x="679" y="646"/>
                      </a:lnTo>
                      <a:lnTo>
                        <a:pt x="631" y="746"/>
                      </a:lnTo>
                      <a:lnTo>
                        <a:pt x="605" y="801"/>
                      </a:lnTo>
                      <a:lnTo>
                        <a:pt x="579" y="863"/>
                      </a:lnTo>
                      <a:lnTo>
                        <a:pt x="553" y="928"/>
                      </a:lnTo>
                      <a:lnTo>
                        <a:pt x="527" y="999"/>
                      </a:lnTo>
                      <a:lnTo>
                        <a:pt x="501" y="1075"/>
                      </a:lnTo>
                      <a:lnTo>
                        <a:pt x="474" y="1153"/>
                      </a:lnTo>
                      <a:lnTo>
                        <a:pt x="447" y="1235"/>
                      </a:lnTo>
                      <a:lnTo>
                        <a:pt x="420" y="1319"/>
                      </a:lnTo>
                      <a:lnTo>
                        <a:pt x="393" y="1406"/>
                      </a:lnTo>
                      <a:lnTo>
                        <a:pt x="367" y="1494"/>
                      </a:lnTo>
                      <a:lnTo>
                        <a:pt x="341" y="1583"/>
                      </a:lnTo>
                      <a:lnTo>
                        <a:pt x="314" y="1674"/>
                      </a:lnTo>
                      <a:lnTo>
                        <a:pt x="264" y="1855"/>
                      </a:lnTo>
                      <a:lnTo>
                        <a:pt x="216" y="2034"/>
                      </a:lnTo>
                      <a:lnTo>
                        <a:pt x="171" y="2206"/>
                      </a:lnTo>
                      <a:lnTo>
                        <a:pt x="130" y="2367"/>
                      </a:lnTo>
                      <a:lnTo>
                        <a:pt x="93" y="2514"/>
                      </a:lnTo>
                      <a:lnTo>
                        <a:pt x="62" y="2644"/>
                      </a:lnTo>
                      <a:lnTo>
                        <a:pt x="16" y="2833"/>
                      </a:lnTo>
                      <a:lnTo>
                        <a:pt x="0" y="2902"/>
                      </a:lnTo>
                      <a:lnTo>
                        <a:pt x="2368" y="3080"/>
                      </a:lnTo>
                      <a:lnTo>
                        <a:pt x="2164" y="1121"/>
                      </a:lnTo>
                      <a:lnTo>
                        <a:pt x="1311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8" name="Freeform 373"/>
                <p:cNvSpPr>
                  <a:spLocks/>
                </p:cNvSpPr>
                <p:nvPr/>
              </p:nvSpPr>
              <p:spPr bwMode="auto">
                <a:xfrm>
                  <a:off x="1906" y="2644"/>
                  <a:ext cx="27" cy="19"/>
                </a:xfrm>
                <a:custGeom>
                  <a:avLst/>
                  <a:gdLst>
                    <a:gd name="T0" fmla="*/ 0 w 381"/>
                    <a:gd name="T1" fmla="*/ 0 h 266"/>
                    <a:gd name="T2" fmla="*/ 0 w 381"/>
                    <a:gd name="T3" fmla="*/ 0 h 266"/>
                    <a:gd name="T4" fmla="*/ 0 w 381"/>
                    <a:gd name="T5" fmla="*/ 0 h 266"/>
                    <a:gd name="T6" fmla="*/ 0 w 381"/>
                    <a:gd name="T7" fmla="*/ 0 h 266"/>
                    <a:gd name="T8" fmla="*/ 0 w 381"/>
                    <a:gd name="T9" fmla="*/ 0 h 266"/>
                    <a:gd name="T10" fmla="*/ 0 w 381"/>
                    <a:gd name="T11" fmla="*/ 0 h 266"/>
                    <a:gd name="T12" fmla="*/ 0 w 381"/>
                    <a:gd name="T13" fmla="*/ 0 h 266"/>
                    <a:gd name="T14" fmla="*/ 0 w 381"/>
                    <a:gd name="T15" fmla="*/ 0 h 266"/>
                    <a:gd name="T16" fmla="*/ 0 w 381"/>
                    <a:gd name="T17" fmla="*/ 0 h 266"/>
                    <a:gd name="T18" fmla="*/ 0 w 381"/>
                    <a:gd name="T19" fmla="*/ 0 h 266"/>
                    <a:gd name="T20" fmla="*/ 0 w 381"/>
                    <a:gd name="T21" fmla="*/ 0 h 266"/>
                    <a:gd name="T22" fmla="*/ 0 w 381"/>
                    <a:gd name="T23" fmla="*/ 0 h 266"/>
                    <a:gd name="T24" fmla="*/ 0 w 381"/>
                    <a:gd name="T25" fmla="*/ 0 h 266"/>
                    <a:gd name="T26" fmla="*/ 0 w 381"/>
                    <a:gd name="T27" fmla="*/ 0 h 266"/>
                    <a:gd name="T28" fmla="*/ 0 w 381"/>
                    <a:gd name="T29" fmla="*/ 0 h 266"/>
                    <a:gd name="T30" fmla="*/ 0 w 381"/>
                    <a:gd name="T31" fmla="*/ 0 h 266"/>
                    <a:gd name="T32" fmla="*/ 0 w 381"/>
                    <a:gd name="T33" fmla="*/ 0 h 266"/>
                    <a:gd name="T34" fmla="*/ 0 w 381"/>
                    <a:gd name="T35" fmla="*/ 0 h 266"/>
                    <a:gd name="T36" fmla="*/ 0 w 381"/>
                    <a:gd name="T37" fmla="*/ 0 h 26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81" h="266">
                      <a:moveTo>
                        <a:pt x="381" y="266"/>
                      </a:moveTo>
                      <a:lnTo>
                        <a:pt x="323" y="23"/>
                      </a:lnTo>
                      <a:lnTo>
                        <a:pt x="0" y="0"/>
                      </a:lnTo>
                      <a:lnTo>
                        <a:pt x="14" y="22"/>
                      </a:lnTo>
                      <a:lnTo>
                        <a:pt x="28" y="44"/>
                      </a:lnTo>
                      <a:lnTo>
                        <a:pt x="44" y="66"/>
                      </a:lnTo>
                      <a:lnTo>
                        <a:pt x="61" y="87"/>
                      </a:lnTo>
                      <a:lnTo>
                        <a:pt x="79" y="107"/>
                      </a:lnTo>
                      <a:lnTo>
                        <a:pt x="98" y="128"/>
                      </a:lnTo>
                      <a:lnTo>
                        <a:pt x="119" y="147"/>
                      </a:lnTo>
                      <a:lnTo>
                        <a:pt x="142" y="165"/>
                      </a:lnTo>
                      <a:lnTo>
                        <a:pt x="167" y="183"/>
                      </a:lnTo>
                      <a:lnTo>
                        <a:pt x="192" y="199"/>
                      </a:lnTo>
                      <a:lnTo>
                        <a:pt x="219" y="214"/>
                      </a:lnTo>
                      <a:lnTo>
                        <a:pt x="248" y="227"/>
                      </a:lnTo>
                      <a:lnTo>
                        <a:pt x="278" y="239"/>
                      </a:lnTo>
                      <a:lnTo>
                        <a:pt x="311" y="251"/>
                      </a:lnTo>
                      <a:lnTo>
                        <a:pt x="345" y="259"/>
                      </a:lnTo>
                      <a:lnTo>
                        <a:pt x="381" y="266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299" name="Freeform 374"/>
                <p:cNvSpPr>
                  <a:spLocks/>
                </p:cNvSpPr>
                <p:nvPr/>
              </p:nvSpPr>
              <p:spPr bwMode="auto">
                <a:xfrm>
                  <a:off x="1887" y="2643"/>
                  <a:ext cx="61" cy="80"/>
                </a:xfrm>
                <a:custGeom>
                  <a:avLst/>
                  <a:gdLst>
                    <a:gd name="T0" fmla="*/ 0 w 853"/>
                    <a:gd name="T1" fmla="*/ 0 h 1121"/>
                    <a:gd name="T2" fmla="*/ 0 w 853"/>
                    <a:gd name="T3" fmla="*/ 0 h 1121"/>
                    <a:gd name="T4" fmla="*/ 0 w 853"/>
                    <a:gd name="T5" fmla="*/ 0 h 1121"/>
                    <a:gd name="T6" fmla="*/ 0 w 853"/>
                    <a:gd name="T7" fmla="*/ 0 h 1121"/>
                    <a:gd name="T8" fmla="*/ 0 w 853"/>
                    <a:gd name="T9" fmla="*/ 0 h 1121"/>
                    <a:gd name="T10" fmla="*/ 0 w 853"/>
                    <a:gd name="T11" fmla="*/ 0 h 1121"/>
                    <a:gd name="T12" fmla="*/ 0 w 853"/>
                    <a:gd name="T13" fmla="*/ 0 h 1121"/>
                    <a:gd name="T14" fmla="*/ 0 w 853"/>
                    <a:gd name="T15" fmla="*/ 0 h 1121"/>
                    <a:gd name="T16" fmla="*/ 0 w 853"/>
                    <a:gd name="T17" fmla="*/ 0 h 1121"/>
                    <a:gd name="T18" fmla="*/ 0 w 853"/>
                    <a:gd name="T19" fmla="*/ 0 h 1121"/>
                    <a:gd name="T20" fmla="*/ 0 w 853"/>
                    <a:gd name="T21" fmla="*/ 0 h 1121"/>
                    <a:gd name="T22" fmla="*/ 0 w 853"/>
                    <a:gd name="T23" fmla="*/ 0 h 1121"/>
                    <a:gd name="T24" fmla="*/ 0 w 853"/>
                    <a:gd name="T25" fmla="*/ 0 h 1121"/>
                    <a:gd name="T26" fmla="*/ 0 w 853"/>
                    <a:gd name="T27" fmla="*/ 0 h 1121"/>
                    <a:gd name="T28" fmla="*/ 0 w 853"/>
                    <a:gd name="T29" fmla="*/ 0 h 1121"/>
                    <a:gd name="T30" fmla="*/ 0 w 853"/>
                    <a:gd name="T31" fmla="*/ 0 h 1121"/>
                    <a:gd name="T32" fmla="*/ 0 w 853"/>
                    <a:gd name="T33" fmla="*/ 0 h 1121"/>
                    <a:gd name="T34" fmla="*/ 0 w 853"/>
                    <a:gd name="T35" fmla="*/ 0 h 1121"/>
                    <a:gd name="T36" fmla="*/ 0 w 853"/>
                    <a:gd name="T37" fmla="*/ 0 h 1121"/>
                    <a:gd name="T38" fmla="*/ 0 w 853"/>
                    <a:gd name="T39" fmla="*/ 0 h 112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853" h="1121">
                      <a:moveTo>
                        <a:pt x="273" y="19"/>
                      </a:moveTo>
                      <a:lnTo>
                        <a:pt x="0" y="0"/>
                      </a:lnTo>
                      <a:lnTo>
                        <a:pt x="853" y="1121"/>
                      </a:lnTo>
                      <a:lnTo>
                        <a:pt x="654" y="285"/>
                      </a:lnTo>
                      <a:lnTo>
                        <a:pt x="618" y="278"/>
                      </a:lnTo>
                      <a:lnTo>
                        <a:pt x="584" y="270"/>
                      </a:lnTo>
                      <a:lnTo>
                        <a:pt x="551" y="258"/>
                      </a:lnTo>
                      <a:lnTo>
                        <a:pt x="521" y="246"/>
                      </a:lnTo>
                      <a:lnTo>
                        <a:pt x="492" y="233"/>
                      </a:lnTo>
                      <a:lnTo>
                        <a:pt x="465" y="218"/>
                      </a:lnTo>
                      <a:lnTo>
                        <a:pt x="440" y="202"/>
                      </a:lnTo>
                      <a:lnTo>
                        <a:pt x="415" y="184"/>
                      </a:lnTo>
                      <a:lnTo>
                        <a:pt x="392" y="166"/>
                      </a:lnTo>
                      <a:lnTo>
                        <a:pt x="371" y="147"/>
                      </a:lnTo>
                      <a:lnTo>
                        <a:pt x="352" y="126"/>
                      </a:lnTo>
                      <a:lnTo>
                        <a:pt x="334" y="106"/>
                      </a:lnTo>
                      <a:lnTo>
                        <a:pt x="317" y="85"/>
                      </a:lnTo>
                      <a:lnTo>
                        <a:pt x="301" y="63"/>
                      </a:lnTo>
                      <a:lnTo>
                        <a:pt x="287" y="41"/>
                      </a:lnTo>
                      <a:lnTo>
                        <a:pt x="273" y="19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0" name="Freeform 375"/>
                <p:cNvSpPr>
                  <a:spLocks/>
                </p:cNvSpPr>
                <p:nvPr/>
              </p:nvSpPr>
              <p:spPr bwMode="auto">
                <a:xfrm>
                  <a:off x="1779" y="2422"/>
                  <a:ext cx="234" cy="234"/>
                </a:xfrm>
                <a:custGeom>
                  <a:avLst/>
                  <a:gdLst>
                    <a:gd name="T0" fmla="*/ 0 w 3276"/>
                    <a:gd name="T1" fmla="*/ 0 h 3277"/>
                    <a:gd name="T2" fmla="*/ 0 w 3276"/>
                    <a:gd name="T3" fmla="*/ 0 h 3277"/>
                    <a:gd name="T4" fmla="*/ 0 w 3276"/>
                    <a:gd name="T5" fmla="*/ 0 h 3277"/>
                    <a:gd name="T6" fmla="*/ 0 w 3276"/>
                    <a:gd name="T7" fmla="*/ 0 h 3277"/>
                    <a:gd name="T8" fmla="*/ 0 w 3276"/>
                    <a:gd name="T9" fmla="*/ 0 h 3277"/>
                    <a:gd name="T10" fmla="*/ 0 w 3276"/>
                    <a:gd name="T11" fmla="*/ 0 h 3277"/>
                    <a:gd name="T12" fmla="*/ 0 w 3276"/>
                    <a:gd name="T13" fmla="*/ 0 h 3277"/>
                    <a:gd name="T14" fmla="*/ 0 w 3276"/>
                    <a:gd name="T15" fmla="*/ 0 h 3277"/>
                    <a:gd name="T16" fmla="*/ 0 w 3276"/>
                    <a:gd name="T17" fmla="*/ 0 h 3277"/>
                    <a:gd name="T18" fmla="*/ 0 w 3276"/>
                    <a:gd name="T19" fmla="*/ 0 h 3277"/>
                    <a:gd name="T20" fmla="*/ 0 w 3276"/>
                    <a:gd name="T21" fmla="*/ 0 h 3277"/>
                    <a:gd name="T22" fmla="*/ 0 w 3276"/>
                    <a:gd name="T23" fmla="*/ 0 h 3277"/>
                    <a:gd name="T24" fmla="*/ 0 w 3276"/>
                    <a:gd name="T25" fmla="*/ 0 h 3277"/>
                    <a:gd name="T26" fmla="*/ 0 w 3276"/>
                    <a:gd name="T27" fmla="*/ 0 h 3277"/>
                    <a:gd name="T28" fmla="*/ 0 w 3276"/>
                    <a:gd name="T29" fmla="*/ 0 h 3277"/>
                    <a:gd name="T30" fmla="*/ 0 w 3276"/>
                    <a:gd name="T31" fmla="*/ 0 h 3277"/>
                    <a:gd name="T32" fmla="*/ 0 w 3276"/>
                    <a:gd name="T33" fmla="*/ 0 h 3277"/>
                    <a:gd name="T34" fmla="*/ 0 w 3276"/>
                    <a:gd name="T35" fmla="*/ 0 h 3277"/>
                    <a:gd name="T36" fmla="*/ 0 w 3276"/>
                    <a:gd name="T37" fmla="*/ 0 h 3277"/>
                    <a:gd name="T38" fmla="*/ 0 w 3276"/>
                    <a:gd name="T39" fmla="*/ 0 h 3277"/>
                    <a:gd name="T40" fmla="*/ 0 w 3276"/>
                    <a:gd name="T41" fmla="*/ 0 h 3277"/>
                    <a:gd name="T42" fmla="*/ 0 w 3276"/>
                    <a:gd name="T43" fmla="*/ 0 h 3277"/>
                    <a:gd name="T44" fmla="*/ 0 w 3276"/>
                    <a:gd name="T45" fmla="*/ 0 h 3277"/>
                    <a:gd name="T46" fmla="*/ 0 w 3276"/>
                    <a:gd name="T47" fmla="*/ 0 h 3277"/>
                    <a:gd name="T48" fmla="*/ 0 w 3276"/>
                    <a:gd name="T49" fmla="*/ 0 h 3277"/>
                    <a:gd name="T50" fmla="*/ 0 w 3276"/>
                    <a:gd name="T51" fmla="*/ 0 h 3277"/>
                    <a:gd name="T52" fmla="*/ 0 w 3276"/>
                    <a:gd name="T53" fmla="*/ 0 h 3277"/>
                    <a:gd name="T54" fmla="*/ 0 w 3276"/>
                    <a:gd name="T55" fmla="*/ 0 h 3277"/>
                    <a:gd name="T56" fmla="*/ 0 w 3276"/>
                    <a:gd name="T57" fmla="*/ 0 h 3277"/>
                    <a:gd name="T58" fmla="*/ 0 w 3276"/>
                    <a:gd name="T59" fmla="*/ 0 h 3277"/>
                    <a:gd name="T60" fmla="*/ 0 w 3276"/>
                    <a:gd name="T61" fmla="*/ 0 h 3277"/>
                    <a:gd name="T62" fmla="*/ 0 w 3276"/>
                    <a:gd name="T63" fmla="*/ 0 h 3277"/>
                    <a:gd name="T64" fmla="*/ 0 w 3276"/>
                    <a:gd name="T65" fmla="*/ 0 h 3277"/>
                    <a:gd name="T66" fmla="*/ 0 w 3276"/>
                    <a:gd name="T67" fmla="*/ 0 h 3277"/>
                    <a:gd name="T68" fmla="*/ 0 w 3276"/>
                    <a:gd name="T69" fmla="*/ 0 h 3277"/>
                    <a:gd name="T70" fmla="*/ 0 w 3276"/>
                    <a:gd name="T71" fmla="*/ 0 h 3277"/>
                    <a:gd name="T72" fmla="*/ 0 w 3276"/>
                    <a:gd name="T73" fmla="*/ 0 h 3277"/>
                    <a:gd name="T74" fmla="*/ 0 w 3276"/>
                    <a:gd name="T75" fmla="*/ 0 h 3277"/>
                    <a:gd name="T76" fmla="*/ 0 w 3276"/>
                    <a:gd name="T77" fmla="*/ 0 h 3277"/>
                    <a:gd name="T78" fmla="*/ 0 w 3276"/>
                    <a:gd name="T79" fmla="*/ 0 h 3277"/>
                    <a:gd name="T80" fmla="*/ 0 w 3276"/>
                    <a:gd name="T81" fmla="*/ 0 h 3277"/>
                    <a:gd name="T82" fmla="*/ 0 w 3276"/>
                    <a:gd name="T83" fmla="*/ 0 h 3277"/>
                    <a:gd name="T84" fmla="*/ 0 w 3276"/>
                    <a:gd name="T85" fmla="*/ 0 h 327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3276" h="3277">
                      <a:moveTo>
                        <a:pt x="3272" y="1761"/>
                      </a:moveTo>
                      <a:lnTo>
                        <a:pt x="3264" y="1845"/>
                      </a:lnTo>
                      <a:lnTo>
                        <a:pt x="3251" y="1928"/>
                      </a:lnTo>
                      <a:lnTo>
                        <a:pt x="3235" y="2008"/>
                      </a:lnTo>
                      <a:lnTo>
                        <a:pt x="3215" y="2088"/>
                      </a:lnTo>
                      <a:lnTo>
                        <a:pt x="3190" y="2166"/>
                      </a:lnTo>
                      <a:lnTo>
                        <a:pt x="3162" y="2241"/>
                      </a:lnTo>
                      <a:lnTo>
                        <a:pt x="3131" y="2316"/>
                      </a:lnTo>
                      <a:lnTo>
                        <a:pt x="3096" y="2387"/>
                      </a:lnTo>
                      <a:lnTo>
                        <a:pt x="3057" y="2458"/>
                      </a:lnTo>
                      <a:lnTo>
                        <a:pt x="3016" y="2525"/>
                      </a:lnTo>
                      <a:lnTo>
                        <a:pt x="2972" y="2591"/>
                      </a:lnTo>
                      <a:lnTo>
                        <a:pt x="2925" y="2654"/>
                      </a:lnTo>
                      <a:lnTo>
                        <a:pt x="2874" y="2715"/>
                      </a:lnTo>
                      <a:lnTo>
                        <a:pt x="2821" y="2773"/>
                      </a:lnTo>
                      <a:lnTo>
                        <a:pt x="2764" y="2829"/>
                      </a:lnTo>
                      <a:lnTo>
                        <a:pt x="2707" y="2881"/>
                      </a:lnTo>
                      <a:lnTo>
                        <a:pt x="2646" y="2930"/>
                      </a:lnTo>
                      <a:lnTo>
                        <a:pt x="2582" y="2978"/>
                      </a:lnTo>
                      <a:lnTo>
                        <a:pt x="2517" y="3021"/>
                      </a:lnTo>
                      <a:lnTo>
                        <a:pt x="2449" y="3062"/>
                      </a:lnTo>
                      <a:lnTo>
                        <a:pt x="2380" y="3100"/>
                      </a:lnTo>
                      <a:lnTo>
                        <a:pt x="2309" y="3134"/>
                      </a:lnTo>
                      <a:lnTo>
                        <a:pt x="2236" y="3165"/>
                      </a:lnTo>
                      <a:lnTo>
                        <a:pt x="2161" y="3192"/>
                      </a:lnTo>
                      <a:lnTo>
                        <a:pt x="2085" y="3215"/>
                      </a:lnTo>
                      <a:lnTo>
                        <a:pt x="2006" y="3236"/>
                      </a:lnTo>
                      <a:lnTo>
                        <a:pt x="1927" y="3252"/>
                      </a:lnTo>
                      <a:lnTo>
                        <a:pt x="1847" y="3264"/>
                      </a:lnTo>
                      <a:lnTo>
                        <a:pt x="1765" y="3273"/>
                      </a:lnTo>
                      <a:lnTo>
                        <a:pt x="1683" y="3277"/>
                      </a:lnTo>
                      <a:lnTo>
                        <a:pt x="1599" y="3277"/>
                      </a:lnTo>
                      <a:lnTo>
                        <a:pt x="1516" y="3273"/>
                      </a:lnTo>
                      <a:lnTo>
                        <a:pt x="1431" y="3264"/>
                      </a:lnTo>
                      <a:lnTo>
                        <a:pt x="1348" y="3252"/>
                      </a:lnTo>
                      <a:lnTo>
                        <a:pt x="1268" y="3235"/>
                      </a:lnTo>
                      <a:lnTo>
                        <a:pt x="1188" y="3214"/>
                      </a:lnTo>
                      <a:lnTo>
                        <a:pt x="1111" y="3190"/>
                      </a:lnTo>
                      <a:lnTo>
                        <a:pt x="1035" y="3162"/>
                      </a:lnTo>
                      <a:lnTo>
                        <a:pt x="961" y="3131"/>
                      </a:lnTo>
                      <a:lnTo>
                        <a:pt x="889" y="3096"/>
                      </a:lnTo>
                      <a:lnTo>
                        <a:pt x="819" y="3058"/>
                      </a:lnTo>
                      <a:lnTo>
                        <a:pt x="751" y="3016"/>
                      </a:lnTo>
                      <a:lnTo>
                        <a:pt x="686" y="2972"/>
                      </a:lnTo>
                      <a:lnTo>
                        <a:pt x="622" y="2924"/>
                      </a:lnTo>
                      <a:lnTo>
                        <a:pt x="562" y="2874"/>
                      </a:lnTo>
                      <a:lnTo>
                        <a:pt x="503" y="2821"/>
                      </a:lnTo>
                      <a:lnTo>
                        <a:pt x="448" y="2765"/>
                      </a:lnTo>
                      <a:lnTo>
                        <a:pt x="396" y="2707"/>
                      </a:lnTo>
                      <a:lnTo>
                        <a:pt x="346" y="2645"/>
                      </a:lnTo>
                      <a:lnTo>
                        <a:pt x="299" y="2583"/>
                      </a:lnTo>
                      <a:lnTo>
                        <a:pt x="256" y="2517"/>
                      </a:lnTo>
                      <a:lnTo>
                        <a:pt x="214" y="2450"/>
                      </a:lnTo>
                      <a:lnTo>
                        <a:pt x="177" y="2380"/>
                      </a:lnTo>
                      <a:lnTo>
                        <a:pt x="143" y="2309"/>
                      </a:lnTo>
                      <a:lnTo>
                        <a:pt x="112" y="2235"/>
                      </a:lnTo>
                      <a:lnTo>
                        <a:pt x="84" y="2161"/>
                      </a:lnTo>
                      <a:lnTo>
                        <a:pt x="61" y="2084"/>
                      </a:lnTo>
                      <a:lnTo>
                        <a:pt x="41" y="2006"/>
                      </a:lnTo>
                      <a:lnTo>
                        <a:pt x="25" y="1927"/>
                      </a:lnTo>
                      <a:lnTo>
                        <a:pt x="13" y="1846"/>
                      </a:lnTo>
                      <a:lnTo>
                        <a:pt x="4" y="1765"/>
                      </a:lnTo>
                      <a:lnTo>
                        <a:pt x="0" y="1682"/>
                      </a:lnTo>
                      <a:lnTo>
                        <a:pt x="0" y="1598"/>
                      </a:lnTo>
                      <a:lnTo>
                        <a:pt x="5" y="1515"/>
                      </a:lnTo>
                      <a:lnTo>
                        <a:pt x="13" y="1430"/>
                      </a:lnTo>
                      <a:lnTo>
                        <a:pt x="25" y="1348"/>
                      </a:lnTo>
                      <a:lnTo>
                        <a:pt x="42" y="1267"/>
                      </a:lnTo>
                      <a:lnTo>
                        <a:pt x="62" y="1187"/>
                      </a:lnTo>
                      <a:lnTo>
                        <a:pt x="86" y="1110"/>
                      </a:lnTo>
                      <a:lnTo>
                        <a:pt x="115" y="1034"/>
                      </a:lnTo>
                      <a:lnTo>
                        <a:pt x="146" y="960"/>
                      </a:lnTo>
                      <a:lnTo>
                        <a:pt x="181" y="888"/>
                      </a:lnTo>
                      <a:lnTo>
                        <a:pt x="218" y="818"/>
                      </a:lnTo>
                      <a:lnTo>
                        <a:pt x="261" y="750"/>
                      </a:lnTo>
                      <a:lnTo>
                        <a:pt x="305" y="685"/>
                      </a:lnTo>
                      <a:lnTo>
                        <a:pt x="352" y="622"/>
                      </a:lnTo>
                      <a:lnTo>
                        <a:pt x="403" y="561"/>
                      </a:lnTo>
                      <a:lnTo>
                        <a:pt x="456" y="503"/>
                      </a:lnTo>
                      <a:lnTo>
                        <a:pt x="511" y="448"/>
                      </a:lnTo>
                      <a:lnTo>
                        <a:pt x="570" y="395"/>
                      </a:lnTo>
                      <a:lnTo>
                        <a:pt x="630" y="345"/>
                      </a:lnTo>
                      <a:lnTo>
                        <a:pt x="694" y="298"/>
                      </a:lnTo>
                      <a:lnTo>
                        <a:pt x="759" y="254"/>
                      </a:lnTo>
                      <a:lnTo>
                        <a:pt x="827" y="213"/>
                      </a:lnTo>
                      <a:lnTo>
                        <a:pt x="896" y="176"/>
                      </a:lnTo>
                      <a:lnTo>
                        <a:pt x="968" y="142"/>
                      </a:lnTo>
                      <a:lnTo>
                        <a:pt x="1041" y="111"/>
                      </a:lnTo>
                      <a:lnTo>
                        <a:pt x="1116" y="84"/>
                      </a:lnTo>
                      <a:lnTo>
                        <a:pt x="1192" y="60"/>
                      </a:lnTo>
                      <a:lnTo>
                        <a:pt x="1270" y="40"/>
                      </a:lnTo>
                      <a:lnTo>
                        <a:pt x="1349" y="24"/>
                      </a:lnTo>
                      <a:lnTo>
                        <a:pt x="1430" y="12"/>
                      </a:lnTo>
                      <a:lnTo>
                        <a:pt x="1512" y="4"/>
                      </a:lnTo>
                      <a:lnTo>
                        <a:pt x="1594" y="0"/>
                      </a:lnTo>
                      <a:lnTo>
                        <a:pt x="1678" y="0"/>
                      </a:lnTo>
                      <a:lnTo>
                        <a:pt x="1761" y="4"/>
                      </a:lnTo>
                      <a:lnTo>
                        <a:pt x="1846" y="12"/>
                      </a:lnTo>
                      <a:lnTo>
                        <a:pt x="1927" y="25"/>
                      </a:lnTo>
                      <a:lnTo>
                        <a:pt x="2009" y="41"/>
                      </a:lnTo>
                      <a:lnTo>
                        <a:pt x="2089" y="61"/>
                      </a:lnTo>
                      <a:lnTo>
                        <a:pt x="2166" y="85"/>
                      </a:lnTo>
                      <a:lnTo>
                        <a:pt x="2242" y="113"/>
                      </a:lnTo>
                      <a:lnTo>
                        <a:pt x="2315" y="145"/>
                      </a:lnTo>
                      <a:lnTo>
                        <a:pt x="2388" y="180"/>
                      </a:lnTo>
                      <a:lnTo>
                        <a:pt x="2457" y="218"/>
                      </a:lnTo>
                      <a:lnTo>
                        <a:pt x="2526" y="260"/>
                      </a:lnTo>
                      <a:lnTo>
                        <a:pt x="2591" y="304"/>
                      </a:lnTo>
                      <a:lnTo>
                        <a:pt x="2654" y="351"/>
                      </a:lnTo>
                      <a:lnTo>
                        <a:pt x="2714" y="402"/>
                      </a:lnTo>
                      <a:lnTo>
                        <a:pt x="2772" y="455"/>
                      </a:lnTo>
                      <a:lnTo>
                        <a:pt x="2828" y="510"/>
                      </a:lnTo>
                      <a:lnTo>
                        <a:pt x="2880" y="569"/>
                      </a:lnTo>
                      <a:lnTo>
                        <a:pt x="2931" y="630"/>
                      </a:lnTo>
                      <a:lnTo>
                        <a:pt x="2977" y="694"/>
                      </a:lnTo>
                      <a:lnTo>
                        <a:pt x="3021" y="758"/>
                      </a:lnTo>
                      <a:lnTo>
                        <a:pt x="3061" y="826"/>
                      </a:lnTo>
                      <a:lnTo>
                        <a:pt x="3100" y="896"/>
                      </a:lnTo>
                      <a:lnTo>
                        <a:pt x="3134" y="967"/>
                      </a:lnTo>
                      <a:lnTo>
                        <a:pt x="3164" y="1040"/>
                      </a:lnTo>
                      <a:lnTo>
                        <a:pt x="3191" y="1115"/>
                      </a:lnTo>
                      <a:lnTo>
                        <a:pt x="3216" y="1191"/>
                      </a:lnTo>
                      <a:lnTo>
                        <a:pt x="3236" y="1269"/>
                      </a:lnTo>
                      <a:lnTo>
                        <a:pt x="3252" y="1349"/>
                      </a:lnTo>
                      <a:lnTo>
                        <a:pt x="3264" y="1429"/>
                      </a:lnTo>
                      <a:lnTo>
                        <a:pt x="3272" y="1511"/>
                      </a:lnTo>
                      <a:lnTo>
                        <a:pt x="3276" y="1593"/>
                      </a:lnTo>
                      <a:lnTo>
                        <a:pt x="3276" y="1677"/>
                      </a:lnTo>
                      <a:lnTo>
                        <a:pt x="3272" y="176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1" name="Freeform 376"/>
                <p:cNvSpPr>
                  <a:spLocks/>
                </p:cNvSpPr>
                <p:nvPr/>
              </p:nvSpPr>
              <p:spPr bwMode="auto">
                <a:xfrm>
                  <a:off x="1990" y="2516"/>
                  <a:ext cx="43" cy="43"/>
                </a:xfrm>
                <a:custGeom>
                  <a:avLst/>
                  <a:gdLst>
                    <a:gd name="T0" fmla="*/ 0 w 602"/>
                    <a:gd name="T1" fmla="*/ 0 h 604"/>
                    <a:gd name="T2" fmla="*/ 0 w 602"/>
                    <a:gd name="T3" fmla="*/ 0 h 604"/>
                    <a:gd name="T4" fmla="*/ 0 w 602"/>
                    <a:gd name="T5" fmla="*/ 0 h 604"/>
                    <a:gd name="T6" fmla="*/ 0 w 602"/>
                    <a:gd name="T7" fmla="*/ 0 h 604"/>
                    <a:gd name="T8" fmla="*/ 0 w 602"/>
                    <a:gd name="T9" fmla="*/ 0 h 604"/>
                    <a:gd name="T10" fmla="*/ 0 w 602"/>
                    <a:gd name="T11" fmla="*/ 0 h 604"/>
                    <a:gd name="T12" fmla="*/ 0 w 602"/>
                    <a:gd name="T13" fmla="*/ 0 h 604"/>
                    <a:gd name="T14" fmla="*/ 0 w 602"/>
                    <a:gd name="T15" fmla="*/ 0 h 604"/>
                    <a:gd name="T16" fmla="*/ 0 w 602"/>
                    <a:gd name="T17" fmla="*/ 0 h 604"/>
                    <a:gd name="T18" fmla="*/ 0 w 602"/>
                    <a:gd name="T19" fmla="*/ 0 h 604"/>
                    <a:gd name="T20" fmla="*/ 0 w 602"/>
                    <a:gd name="T21" fmla="*/ 0 h 604"/>
                    <a:gd name="T22" fmla="*/ 0 w 602"/>
                    <a:gd name="T23" fmla="*/ 0 h 604"/>
                    <a:gd name="T24" fmla="*/ 0 w 602"/>
                    <a:gd name="T25" fmla="*/ 0 h 604"/>
                    <a:gd name="T26" fmla="*/ 0 w 602"/>
                    <a:gd name="T27" fmla="*/ 0 h 604"/>
                    <a:gd name="T28" fmla="*/ 0 w 602"/>
                    <a:gd name="T29" fmla="*/ 0 h 604"/>
                    <a:gd name="T30" fmla="*/ 0 w 602"/>
                    <a:gd name="T31" fmla="*/ 0 h 604"/>
                    <a:gd name="T32" fmla="*/ 0 w 602"/>
                    <a:gd name="T33" fmla="*/ 0 h 604"/>
                    <a:gd name="T34" fmla="*/ 0 w 602"/>
                    <a:gd name="T35" fmla="*/ 0 h 604"/>
                    <a:gd name="T36" fmla="*/ 0 w 602"/>
                    <a:gd name="T37" fmla="*/ 0 h 604"/>
                    <a:gd name="T38" fmla="*/ 0 w 602"/>
                    <a:gd name="T39" fmla="*/ 0 h 604"/>
                    <a:gd name="T40" fmla="*/ 0 w 602"/>
                    <a:gd name="T41" fmla="*/ 0 h 604"/>
                    <a:gd name="T42" fmla="*/ 0 w 602"/>
                    <a:gd name="T43" fmla="*/ 0 h 604"/>
                    <a:gd name="T44" fmla="*/ 0 w 602"/>
                    <a:gd name="T45" fmla="*/ 0 h 604"/>
                    <a:gd name="T46" fmla="*/ 0 w 602"/>
                    <a:gd name="T47" fmla="*/ 0 h 604"/>
                    <a:gd name="T48" fmla="*/ 0 w 602"/>
                    <a:gd name="T49" fmla="*/ 0 h 604"/>
                    <a:gd name="T50" fmla="*/ 0 w 602"/>
                    <a:gd name="T51" fmla="*/ 0 h 604"/>
                    <a:gd name="T52" fmla="*/ 0 w 602"/>
                    <a:gd name="T53" fmla="*/ 0 h 604"/>
                    <a:gd name="T54" fmla="*/ 0 w 602"/>
                    <a:gd name="T55" fmla="*/ 0 h 604"/>
                    <a:gd name="T56" fmla="*/ 0 w 602"/>
                    <a:gd name="T57" fmla="*/ 0 h 604"/>
                    <a:gd name="T58" fmla="*/ 0 w 602"/>
                    <a:gd name="T59" fmla="*/ 0 h 604"/>
                    <a:gd name="T60" fmla="*/ 0 w 602"/>
                    <a:gd name="T61" fmla="*/ 0 h 604"/>
                    <a:gd name="T62" fmla="*/ 0 w 602"/>
                    <a:gd name="T63" fmla="*/ 0 h 604"/>
                    <a:gd name="T64" fmla="*/ 0 w 602"/>
                    <a:gd name="T65" fmla="*/ 0 h 604"/>
                    <a:gd name="T66" fmla="*/ 0 w 602"/>
                    <a:gd name="T67" fmla="*/ 0 h 604"/>
                    <a:gd name="T68" fmla="*/ 0 w 602"/>
                    <a:gd name="T69" fmla="*/ 0 h 604"/>
                    <a:gd name="T70" fmla="*/ 0 w 602"/>
                    <a:gd name="T71" fmla="*/ 0 h 604"/>
                    <a:gd name="T72" fmla="*/ 0 w 602"/>
                    <a:gd name="T73" fmla="*/ 0 h 604"/>
                    <a:gd name="T74" fmla="*/ 0 w 602"/>
                    <a:gd name="T75" fmla="*/ 0 h 604"/>
                    <a:gd name="T76" fmla="*/ 0 w 602"/>
                    <a:gd name="T77" fmla="*/ 0 h 604"/>
                    <a:gd name="T78" fmla="*/ 0 w 602"/>
                    <a:gd name="T79" fmla="*/ 0 h 604"/>
                    <a:gd name="T80" fmla="*/ 0 w 602"/>
                    <a:gd name="T81" fmla="*/ 0 h 604"/>
                    <a:gd name="T82" fmla="*/ 0 w 602"/>
                    <a:gd name="T83" fmla="*/ 0 h 604"/>
                    <a:gd name="T84" fmla="*/ 0 w 602"/>
                    <a:gd name="T85" fmla="*/ 0 h 60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02" h="604">
                      <a:moveTo>
                        <a:pt x="4" y="353"/>
                      </a:moveTo>
                      <a:lnTo>
                        <a:pt x="7" y="368"/>
                      </a:lnTo>
                      <a:lnTo>
                        <a:pt x="11" y="383"/>
                      </a:lnTo>
                      <a:lnTo>
                        <a:pt x="15" y="397"/>
                      </a:lnTo>
                      <a:lnTo>
                        <a:pt x="20" y="411"/>
                      </a:lnTo>
                      <a:lnTo>
                        <a:pt x="26" y="426"/>
                      </a:lnTo>
                      <a:lnTo>
                        <a:pt x="32" y="439"/>
                      </a:lnTo>
                      <a:lnTo>
                        <a:pt x="39" y="452"/>
                      </a:lnTo>
                      <a:lnTo>
                        <a:pt x="47" y="465"/>
                      </a:lnTo>
                      <a:lnTo>
                        <a:pt x="55" y="477"/>
                      </a:lnTo>
                      <a:lnTo>
                        <a:pt x="64" y="488"/>
                      </a:lnTo>
                      <a:lnTo>
                        <a:pt x="73" y="499"/>
                      </a:lnTo>
                      <a:lnTo>
                        <a:pt x="83" y="510"/>
                      </a:lnTo>
                      <a:lnTo>
                        <a:pt x="93" y="520"/>
                      </a:lnTo>
                      <a:lnTo>
                        <a:pt x="104" y="530"/>
                      </a:lnTo>
                      <a:lnTo>
                        <a:pt x="116" y="539"/>
                      </a:lnTo>
                      <a:lnTo>
                        <a:pt x="127" y="548"/>
                      </a:lnTo>
                      <a:lnTo>
                        <a:pt x="139" y="557"/>
                      </a:lnTo>
                      <a:lnTo>
                        <a:pt x="151" y="564"/>
                      </a:lnTo>
                      <a:lnTo>
                        <a:pt x="164" y="571"/>
                      </a:lnTo>
                      <a:lnTo>
                        <a:pt x="177" y="577"/>
                      </a:lnTo>
                      <a:lnTo>
                        <a:pt x="190" y="583"/>
                      </a:lnTo>
                      <a:lnTo>
                        <a:pt x="204" y="588"/>
                      </a:lnTo>
                      <a:lnTo>
                        <a:pt x="218" y="592"/>
                      </a:lnTo>
                      <a:lnTo>
                        <a:pt x="232" y="596"/>
                      </a:lnTo>
                      <a:lnTo>
                        <a:pt x="246" y="599"/>
                      </a:lnTo>
                      <a:lnTo>
                        <a:pt x="262" y="601"/>
                      </a:lnTo>
                      <a:lnTo>
                        <a:pt x="276" y="603"/>
                      </a:lnTo>
                      <a:lnTo>
                        <a:pt x="291" y="604"/>
                      </a:lnTo>
                      <a:lnTo>
                        <a:pt x="306" y="604"/>
                      </a:lnTo>
                      <a:lnTo>
                        <a:pt x="321" y="603"/>
                      </a:lnTo>
                      <a:lnTo>
                        <a:pt x="337" y="602"/>
                      </a:lnTo>
                      <a:lnTo>
                        <a:pt x="352" y="599"/>
                      </a:lnTo>
                      <a:lnTo>
                        <a:pt x="367" y="597"/>
                      </a:lnTo>
                      <a:lnTo>
                        <a:pt x="382" y="593"/>
                      </a:lnTo>
                      <a:lnTo>
                        <a:pt x="397" y="588"/>
                      </a:lnTo>
                      <a:lnTo>
                        <a:pt x="411" y="583"/>
                      </a:lnTo>
                      <a:lnTo>
                        <a:pt x="425" y="578"/>
                      </a:lnTo>
                      <a:lnTo>
                        <a:pt x="438" y="571"/>
                      </a:lnTo>
                      <a:lnTo>
                        <a:pt x="451" y="564"/>
                      </a:lnTo>
                      <a:lnTo>
                        <a:pt x="464" y="557"/>
                      </a:lnTo>
                      <a:lnTo>
                        <a:pt x="476" y="548"/>
                      </a:lnTo>
                      <a:lnTo>
                        <a:pt x="487" y="539"/>
                      </a:lnTo>
                      <a:lnTo>
                        <a:pt x="498" y="530"/>
                      </a:lnTo>
                      <a:lnTo>
                        <a:pt x="509" y="520"/>
                      </a:lnTo>
                      <a:lnTo>
                        <a:pt x="519" y="510"/>
                      </a:lnTo>
                      <a:lnTo>
                        <a:pt x="529" y="499"/>
                      </a:lnTo>
                      <a:lnTo>
                        <a:pt x="539" y="488"/>
                      </a:lnTo>
                      <a:lnTo>
                        <a:pt x="548" y="476"/>
                      </a:lnTo>
                      <a:lnTo>
                        <a:pt x="555" y="465"/>
                      </a:lnTo>
                      <a:lnTo>
                        <a:pt x="563" y="452"/>
                      </a:lnTo>
                      <a:lnTo>
                        <a:pt x="570" y="440"/>
                      </a:lnTo>
                      <a:lnTo>
                        <a:pt x="576" y="427"/>
                      </a:lnTo>
                      <a:lnTo>
                        <a:pt x="582" y="412"/>
                      </a:lnTo>
                      <a:lnTo>
                        <a:pt x="587" y="399"/>
                      </a:lnTo>
                      <a:lnTo>
                        <a:pt x="591" y="385"/>
                      </a:lnTo>
                      <a:lnTo>
                        <a:pt x="595" y="371"/>
                      </a:lnTo>
                      <a:lnTo>
                        <a:pt x="598" y="357"/>
                      </a:lnTo>
                      <a:lnTo>
                        <a:pt x="600" y="342"/>
                      </a:lnTo>
                      <a:lnTo>
                        <a:pt x="602" y="327"/>
                      </a:lnTo>
                      <a:lnTo>
                        <a:pt x="602" y="313"/>
                      </a:lnTo>
                      <a:lnTo>
                        <a:pt x="602" y="298"/>
                      </a:lnTo>
                      <a:lnTo>
                        <a:pt x="602" y="283"/>
                      </a:lnTo>
                      <a:lnTo>
                        <a:pt x="600" y="266"/>
                      </a:lnTo>
                      <a:lnTo>
                        <a:pt x="598" y="251"/>
                      </a:lnTo>
                      <a:lnTo>
                        <a:pt x="595" y="236"/>
                      </a:lnTo>
                      <a:lnTo>
                        <a:pt x="592" y="221"/>
                      </a:lnTo>
                      <a:lnTo>
                        <a:pt x="587" y="207"/>
                      </a:lnTo>
                      <a:lnTo>
                        <a:pt x="582" y="193"/>
                      </a:lnTo>
                      <a:lnTo>
                        <a:pt x="576" y="179"/>
                      </a:lnTo>
                      <a:lnTo>
                        <a:pt x="570" y="166"/>
                      </a:lnTo>
                      <a:lnTo>
                        <a:pt x="563" y="153"/>
                      </a:lnTo>
                      <a:lnTo>
                        <a:pt x="555" y="139"/>
                      </a:lnTo>
                      <a:lnTo>
                        <a:pt x="547" y="127"/>
                      </a:lnTo>
                      <a:lnTo>
                        <a:pt x="539" y="116"/>
                      </a:lnTo>
                      <a:lnTo>
                        <a:pt x="528" y="105"/>
                      </a:lnTo>
                      <a:lnTo>
                        <a:pt x="519" y="94"/>
                      </a:lnTo>
                      <a:lnTo>
                        <a:pt x="508" y="84"/>
                      </a:lnTo>
                      <a:lnTo>
                        <a:pt x="498" y="74"/>
                      </a:lnTo>
                      <a:lnTo>
                        <a:pt x="487" y="65"/>
                      </a:lnTo>
                      <a:lnTo>
                        <a:pt x="475" y="56"/>
                      </a:lnTo>
                      <a:lnTo>
                        <a:pt x="463" y="48"/>
                      </a:lnTo>
                      <a:lnTo>
                        <a:pt x="451" y="41"/>
                      </a:lnTo>
                      <a:lnTo>
                        <a:pt x="438" y="34"/>
                      </a:lnTo>
                      <a:lnTo>
                        <a:pt x="425" y="28"/>
                      </a:lnTo>
                      <a:lnTo>
                        <a:pt x="412" y="22"/>
                      </a:lnTo>
                      <a:lnTo>
                        <a:pt x="399" y="17"/>
                      </a:lnTo>
                      <a:lnTo>
                        <a:pt x="384" y="13"/>
                      </a:lnTo>
                      <a:lnTo>
                        <a:pt x="370" y="8"/>
                      </a:lnTo>
                      <a:lnTo>
                        <a:pt x="355" y="5"/>
                      </a:lnTo>
                      <a:lnTo>
                        <a:pt x="341" y="3"/>
                      </a:lnTo>
                      <a:lnTo>
                        <a:pt x="326" y="1"/>
                      </a:lnTo>
                      <a:lnTo>
                        <a:pt x="311" y="0"/>
                      </a:lnTo>
                      <a:lnTo>
                        <a:pt x="296" y="0"/>
                      </a:lnTo>
                      <a:lnTo>
                        <a:pt x="281" y="1"/>
                      </a:lnTo>
                      <a:lnTo>
                        <a:pt x="266" y="2"/>
                      </a:lnTo>
                      <a:lnTo>
                        <a:pt x="250" y="4"/>
                      </a:lnTo>
                      <a:lnTo>
                        <a:pt x="235" y="7"/>
                      </a:lnTo>
                      <a:lnTo>
                        <a:pt x="220" y="12"/>
                      </a:lnTo>
                      <a:lnTo>
                        <a:pt x="206" y="17"/>
                      </a:lnTo>
                      <a:lnTo>
                        <a:pt x="192" y="22"/>
                      </a:lnTo>
                      <a:lnTo>
                        <a:pt x="178" y="27"/>
                      </a:lnTo>
                      <a:lnTo>
                        <a:pt x="164" y="34"/>
                      </a:lnTo>
                      <a:lnTo>
                        <a:pt x="152" y="41"/>
                      </a:lnTo>
                      <a:lnTo>
                        <a:pt x="139" y="48"/>
                      </a:lnTo>
                      <a:lnTo>
                        <a:pt x="127" y="56"/>
                      </a:lnTo>
                      <a:lnTo>
                        <a:pt x="115" y="65"/>
                      </a:lnTo>
                      <a:lnTo>
                        <a:pt x="103" y="74"/>
                      </a:lnTo>
                      <a:lnTo>
                        <a:pt x="93" y="84"/>
                      </a:lnTo>
                      <a:lnTo>
                        <a:pt x="82" y="94"/>
                      </a:lnTo>
                      <a:lnTo>
                        <a:pt x="73" y="105"/>
                      </a:lnTo>
                      <a:lnTo>
                        <a:pt x="64" y="116"/>
                      </a:lnTo>
                      <a:lnTo>
                        <a:pt x="55" y="127"/>
                      </a:lnTo>
                      <a:lnTo>
                        <a:pt x="47" y="139"/>
                      </a:lnTo>
                      <a:lnTo>
                        <a:pt x="40" y="153"/>
                      </a:lnTo>
                      <a:lnTo>
                        <a:pt x="33" y="165"/>
                      </a:lnTo>
                      <a:lnTo>
                        <a:pt x="26" y="178"/>
                      </a:lnTo>
                      <a:lnTo>
                        <a:pt x="21" y="192"/>
                      </a:lnTo>
                      <a:lnTo>
                        <a:pt x="16" y="205"/>
                      </a:lnTo>
                      <a:lnTo>
                        <a:pt x="11" y="219"/>
                      </a:lnTo>
                      <a:lnTo>
                        <a:pt x="8" y="233"/>
                      </a:lnTo>
                      <a:lnTo>
                        <a:pt x="5" y="247"/>
                      </a:lnTo>
                      <a:lnTo>
                        <a:pt x="2" y="262"/>
                      </a:lnTo>
                      <a:lnTo>
                        <a:pt x="1" y="277"/>
                      </a:lnTo>
                      <a:lnTo>
                        <a:pt x="0" y="292"/>
                      </a:lnTo>
                      <a:lnTo>
                        <a:pt x="0" y="307"/>
                      </a:lnTo>
                      <a:lnTo>
                        <a:pt x="1" y="322"/>
                      </a:lnTo>
                      <a:lnTo>
                        <a:pt x="2" y="338"/>
                      </a:lnTo>
                      <a:lnTo>
                        <a:pt x="4" y="353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2" name="Freeform 377"/>
                <p:cNvSpPr>
                  <a:spLocks/>
                </p:cNvSpPr>
                <p:nvPr/>
              </p:nvSpPr>
              <p:spPr bwMode="auto">
                <a:xfrm>
                  <a:off x="1945" y="2495"/>
                  <a:ext cx="48" cy="48"/>
                </a:xfrm>
                <a:custGeom>
                  <a:avLst/>
                  <a:gdLst>
                    <a:gd name="T0" fmla="*/ 0 w 680"/>
                    <a:gd name="T1" fmla="*/ 0 h 680"/>
                    <a:gd name="T2" fmla="*/ 0 w 680"/>
                    <a:gd name="T3" fmla="*/ 0 h 680"/>
                    <a:gd name="T4" fmla="*/ 0 w 680"/>
                    <a:gd name="T5" fmla="*/ 0 h 680"/>
                    <a:gd name="T6" fmla="*/ 0 w 680"/>
                    <a:gd name="T7" fmla="*/ 0 h 680"/>
                    <a:gd name="T8" fmla="*/ 0 w 680"/>
                    <a:gd name="T9" fmla="*/ 0 h 680"/>
                    <a:gd name="T10" fmla="*/ 0 w 680"/>
                    <a:gd name="T11" fmla="*/ 0 h 680"/>
                    <a:gd name="T12" fmla="*/ 0 w 680"/>
                    <a:gd name="T13" fmla="*/ 0 h 680"/>
                    <a:gd name="T14" fmla="*/ 0 w 680"/>
                    <a:gd name="T15" fmla="*/ 0 h 680"/>
                    <a:gd name="T16" fmla="*/ 0 w 680"/>
                    <a:gd name="T17" fmla="*/ 0 h 680"/>
                    <a:gd name="T18" fmla="*/ 0 w 680"/>
                    <a:gd name="T19" fmla="*/ 0 h 680"/>
                    <a:gd name="T20" fmla="*/ 0 w 680"/>
                    <a:gd name="T21" fmla="*/ 0 h 680"/>
                    <a:gd name="T22" fmla="*/ 0 w 680"/>
                    <a:gd name="T23" fmla="*/ 0 h 680"/>
                    <a:gd name="T24" fmla="*/ 0 w 680"/>
                    <a:gd name="T25" fmla="*/ 0 h 680"/>
                    <a:gd name="T26" fmla="*/ 0 w 680"/>
                    <a:gd name="T27" fmla="*/ 0 h 680"/>
                    <a:gd name="T28" fmla="*/ 0 w 680"/>
                    <a:gd name="T29" fmla="*/ 0 h 680"/>
                    <a:gd name="T30" fmla="*/ 0 w 680"/>
                    <a:gd name="T31" fmla="*/ 0 h 680"/>
                    <a:gd name="T32" fmla="*/ 0 w 680"/>
                    <a:gd name="T33" fmla="*/ 0 h 680"/>
                    <a:gd name="T34" fmla="*/ 0 w 680"/>
                    <a:gd name="T35" fmla="*/ 0 h 680"/>
                    <a:gd name="T36" fmla="*/ 0 w 680"/>
                    <a:gd name="T37" fmla="*/ 0 h 680"/>
                    <a:gd name="T38" fmla="*/ 0 w 680"/>
                    <a:gd name="T39" fmla="*/ 0 h 680"/>
                    <a:gd name="T40" fmla="*/ 0 w 680"/>
                    <a:gd name="T41" fmla="*/ 0 h 680"/>
                    <a:gd name="T42" fmla="*/ 0 w 680"/>
                    <a:gd name="T43" fmla="*/ 0 h 680"/>
                    <a:gd name="T44" fmla="*/ 0 w 680"/>
                    <a:gd name="T45" fmla="*/ 0 h 680"/>
                    <a:gd name="T46" fmla="*/ 0 w 680"/>
                    <a:gd name="T47" fmla="*/ 0 h 680"/>
                    <a:gd name="T48" fmla="*/ 0 w 680"/>
                    <a:gd name="T49" fmla="*/ 0 h 680"/>
                    <a:gd name="T50" fmla="*/ 0 w 680"/>
                    <a:gd name="T51" fmla="*/ 0 h 680"/>
                    <a:gd name="T52" fmla="*/ 0 w 680"/>
                    <a:gd name="T53" fmla="*/ 0 h 680"/>
                    <a:gd name="T54" fmla="*/ 0 w 680"/>
                    <a:gd name="T55" fmla="*/ 0 h 680"/>
                    <a:gd name="T56" fmla="*/ 0 w 680"/>
                    <a:gd name="T57" fmla="*/ 0 h 680"/>
                    <a:gd name="T58" fmla="*/ 0 w 680"/>
                    <a:gd name="T59" fmla="*/ 0 h 680"/>
                    <a:gd name="T60" fmla="*/ 0 w 680"/>
                    <a:gd name="T61" fmla="*/ 0 h 680"/>
                    <a:gd name="T62" fmla="*/ 0 w 680"/>
                    <a:gd name="T63" fmla="*/ 0 h 680"/>
                    <a:gd name="T64" fmla="*/ 0 w 680"/>
                    <a:gd name="T65" fmla="*/ 0 h 680"/>
                    <a:gd name="T66" fmla="*/ 0 w 680"/>
                    <a:gd name="T67" fmla="*/ 0 h 680"/>
                    <a:gd name="T68" fmla="*/ 0 w 680"/>
                    <a:gd name="T69" fmla="*/ 0 h 680"/>
                    <a:gd name="T70" fmla="*/ 0 w 680"/>
                    <a:gd name="T71" fmla="*/ 0 h 680"/>
                    <a:gd name="T72" fmla="*/ 0 w 680"/>
                    <a:gd name="T73" fmla="*/ 0 h 680"/>
                    <a:gd name="T74" fmla="*/ 0 w 680"/>
                    <a:gd name="T75" fmla="*/ 0 h 680"/>
                    <a:gd name="T76" fmla="*/ 0 w 680"/>
                    <a:gd name="T77" fmla="*/ 0 h 680"/>
                    <a:gd name="T78" fmla="*/ 0 w 680"/>
                    <a:gd name="T79" fmla="*/ 0 h 680"/>
                    <a:gd name="T80" fmla="*/ 0 w 680"/>
                    <a:gd name="T81" fmla="*/ 0 h 680"/>
                    <a:gd name="T82" fmla="*/ 0 w 680"/>
                    <a:gd name="T83" fmla="*/ 0 h 680"/>
                    <a:gd name="T84" fmla="*/ 0 w 680"/>
                    <a:gd name="T85" fmla="*/ 0 h 68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80" h="680">
                      <a:moveTo>
                        <a:pt x="657" y="218"/>
                      </a:moveTo>
                      <a:lnTo>
                        <a:pt x="663" y="235"/>
                      </a:lnTo>
                      <a:lnTo>
                        <a:pt x="668" y="251"/>
                      </a:lnTo>
                      <a:lnTo>
                        <a:pt x="672" y="268"/>
                      </a:lnTo>
                      <a:lnTo>
                        <a:pt x="675" y="284"/>
                      </a:lnTo>
                      <a:lnTo>
                        <a:pt x="677" y="301"/>
                      </a:lnTo>
                      <a:lnTo>
                        <a:pt x="679" y="319"/>
                      </a:lnTo>
                      <a:lnTo>
                        <a:pt x="680" y="335"/>
                      </a:lnTo>
                      <a:lnTo>
                        <a:pt x="680" y="352"/>
                      </a:lnTo>
                      <a:lnTo>
                        <a:pt x="679" y="368"/>
                      </a:lnTo>
                      <a:lnTo>
                        <a:pt x="677" y="384"/>
                      </a:lnTo>
                      <a:lnTo>
                        <a:pt x="674" y="400"/>
                      </a:lnTo>
                      <a:lnTo>
                        <a:pt x="671" y="416"/>
                      </a:lnTo>
                      <a:lnTo>
                        <a:pt x="667" y="432"/>
                      </a:lnTo>
                      <a:lnTo>
                        <a:pt x="662" y="448"/>
                      </a:lnTo>
                      <a:lnTo>
                        <a:pt x="657" y="464"/>
                      </a:lnTo>
                      <a:lnTo>
                        <a:pt x="651" y="479"/>
                      </a:lnTo>
                      <a:lnTo>
                        <a:pt x="644" y="493"/>
                      </a:lnTo>
                      <a:lnTo>
                        <a:pt x="636" y="508"/>
                      </a:lnTo>
                      <a:lnTo>
                        <a:pt x="628" y="522"/>
                      </a:lnTo>
                      <a:lnTo>
                        <a:pt x="619" y="535"/>
                      </a:lnTo>
                      <a:lnTo>
                        <a:pt x="609" y="548"/>
                      </a:lnTo>
                      <a:lnTo>
                        <a:pt x="598" y="561"/>
                      </a:lnTo>
                      <a:lnTo>
                        <a:pt x="587" y="573"/>
                      </a:lnTo>
                      <a:lnTo>
                        <a:pt x="576" y="586"/>
                      </a:lnTo>
                      <a:lnTo>
                        <a:pt x="563" y="597"/>
                      </a:lnTo>
                      <a:lnTo>
                        <a:pt x="551" y="608"/>
                      </a:lnTo>
                      <a:lnTo>
                        <a:pt x="537" y="618"/>
                      </a:lnTo>
                      <a:lnTo>
                        <a:pt x="524" y="627"/>
                      </a:lnTo>
                      <a:lnTo>
                        <a:pt x="509" y="636"/>
                      </a:lnTo>
                      <a:lnTo>
                        <a:pt x="494" y="644"/>
                      </a:lnTo>
                      <a:lnTo>
                        <a:pt x="479" y="651"/>
                      </a:lnTo>
                      <a:lnTo>
                        <a:pt x="461" y="658"/>
                      </a:lnTo>
                      <a:lnTo>
                        <a:pt x="445" y="664"/>
                      </a:lnTo>
                      <a:lnTo>
                        <a:pt x="429" y="669"/>
                      </a:lnTo>
                      <a:lnTo>
                        <a:pt x="412" y="673"/>
                      </a:lnTo>
                      <a:lnTo>
                        <a:pt x="396" y="676"/>
                      </a:lnTo>
                      <a:lnTo>
                        <a:pt x="379" y="678"/>
                      </a:lnTo>
                      <a:lnTo>
                        <a:pt x="362" y="680"/>
                      </a:lnTo>
                      <a:lnTo>
                        <a:pt x="346" y="680"/>
                      </a:lnTo>
                      <a:lnTo>
                        <a:pt x="329" y="680"/>
                      </a:lnTo>
                      <a:lnTo>
                        <a:pt x="312" y="679"/>
                      </a:lnTo>
                      <a:lnTo>
                        <a:pt x="296" y="678"/>
                      </a:lnTo>
                      <a:lnTo>
                        <a:pt x="280" y="675"/>
                      </a:lnTo>
                      <a:lnTo>
                        <a:pt x="264" y="672"/>
                      </a:lnTo>
                      <a:lnTo>
                        <a:pt x="248" y="668"/>
                      </a:lnTo>
                      <a:lnTo>
                        <a:pt x="232" y="663"/>
                      </a:lnTo>
                      <a:lnTo>
                        <a:pt x="217" y="658"/>
                      </a:lnTo>
                      <a:lnTo>
                        <a:pt x="202" y="651"/>
                      </a:lnTo>
                      <a:lnTo>
                        <a:pt x="187" y="644"/>
                      </a:lnTo>
                      <a:lnTo>
                        <a:pt x="172" y="637"/>
                      </a:lnTo>
                      <a:lnTo>
                        <a:pt x="158" y="629"/>
                      </a:lnTo>
                      <a:lnTo>
                        <a:pt x="145" y="619"/>
                      </a:lnTo>
                      <a:lnTo>
                        <a:pt x="132" y="610"/>
                      </a:lnTo>
                      <a:lnTo>
                        <a:pt x="119" y="600"/>
                      </a:lnTo>
                      <a:lnTo>
                        <a:pt x="107" y="589"/>
                      </a:lnTo>
                      <a:lnTo>
                        <a:pt x="95" y="576"/>
                      </a:lnTo>
                      <a:lnTo>
                        <a:pt x="84" y="564"/>
                      </a:lnTo>
                      <a:lnTo>
                        <a:pt x="73" y="551"/>
                      </a:lnTo>
                      <a:lnTo>
                        <a:pt x="63" y="538"/>
                      </a:lnTo>
                      <a:lnTo>
                        <a:pt x="54" y="524"/>
                      </a:lnTo>
                      <a:lnTo>
                        <a:pt x="45" y="510"/>
                      </a:lnTo>
                      <a:lnTo>
                        <a:pt x="36" y="495"/>
                      </a:lnTo>
                      <a:lnTo>
                        <a:pt x="29" y="479"/>
                      </a:lnTo>
                      <a:lnTo>
                        <a:pt x="22" y="463"/>
                      </a:lnTo>
                      <a:lnTo>
                        <a:pt x="16" y="447"/>
                      </a:lnTo>
                      <a:lnTo>
                        <a:pt x="11" y="429"/>
                      </a:lnTo>
                      <a:lnTo>
                        <a:pt x="7" y="413"/>
                      </a:lnTo>
                      <a:lnTo>
                        <a:pt x="4" y="396"/>
                      </a:lnTo>
                      <a:lnTo>
                        <a:pt x="2" y="380"/>
                      </a:lnTo>
                      <a:lnTo>
                        <a:pt x="0" y="363"/>
                      </a:lnTo>
                      <a:lnTo>
                        <a:pt x="0" y="347"/>
                      </a:lnTo>
                      <a:lnTo>
                        <a:pt x="0" y="330"/>
                      </a:lnTo>
                      <a:lnTo>
                        <a:pt x="1" y="314"/>
                      </a:lnTo>
                      <a:lnTo>
                        <a:pt x="2" y="296"/>
                      </a:lnTo>
                      <a:lnTo>
                        <a:pt x="5" y="280"/>
                      </a:lnTo>
                      <a:lnTo>
                        <a:pt x="8" y="264"/>
                      </a:lnTo>
                      <a:lnTo>
                        <a:pt x="12" y="249"/>
                      </a:lnTo>
                      <a:lnTo>
                        <a:pt x="17" y="233"/>
                      </a:lnTo>
                      <a:lnTo>
                        <a:pt x="22" y="218"/>
                      </a:lnTo>
                      <a:lnTo>
                        <a:pt x="29" y="203"/>
                      </a:lnTo>
                      <a:lnTo>
                        <a:pt x="36" y="188"/>
                      </a:lnTo>
                      <a:lnTo>
                        <a:pt x="44" y="173"/>
                      </a:lnTo>
                      <a:lnTo>
                        <a:pt x="53" y="159"/>
                      </a:lnTo>
                      <a:lnTo>
                        <a:pt x="62" y="145"/>
                      </a:lnTo>
                      <a:lnTo>
                        <a:pt x="71" y="132"/>
                      </a:lnTo>
                      <a:lnTo>
                        <a:pt x="81" y="120"/>
                      </a:lnTo>
                      <a:lnTo>
                        <a:pt x="92" y="107"/>
                      </a:lnTo>
                      <a:lnTo>
                        <a:pt x="104" y="96"/>
                      </a:lnTo>
                      <a:lnTo>
                        <a:pt x="116" y="85"/>
                      </a:lnTo>
                      <a:lnTo>
                        <a:pt x="129" y="74"/>
                      </a:lnTo>
                      <a:lnTo>
                        <a:pt x="142" y="64"/>
                      </a:lnTo>
                      <a:lnTo>
                        <a:pt x="156" y="55"/>
                      </a:lnTo>
                      <a:lnTo>
                        <a:pt x="170" y="46"/>
                      </a:lnTo>
                      <a:lnTo>
                        <a:pt x="186" y="37"/>
                      </a:lnTo>
                      <a:lnTo>
                        <a:pt x="202" y="29"/>
                      </a:lnTo>
                      <a:lnTo>
                        <a:pt x="218" y="23"/>
                      </a:lnTo>
                      <a:lnTo>
                        <a:pt x="234" y="17"/>
                      </a:lnTo>
                      <a:lnTo>
                        <a:pt x="251" y="12"/>
                      </a:lnTo>
                      <a:lnTo>
                        <a:pt x="267" y="8"/>
                      </a:lnTo>
                      <a:lnTo>
                        <a:pt x="284" y="5"/>
                      </a:lnTo>
                      <a:lnTo>
                        <a:pt x="300" y="2"/>
                      </a:lnTo>
                      <a:lnTo>
                        <a:pt x="317" y="1"/>
                      </a:lnTo>
                      <a:lnTo>
                        <a:pt x="334" y="0"/>
                      </a:lnTo>
                      <a:lnTo>
                        <a:pt x="351" y="0"/>
                      </a:lnTo>
                      <a:lnTo>
                        <a:pt x="367" y="1"/>
                      </a:lnTo>
                      <a:lnTo>
                        <a:pt x="384" y="3"/>
                      </a:lnTo>
                      <a:lnTo>
                        <a:pt x="400" y="6"/>
                      </a:lnTo>
                      <a:lnTo>
                        <a:pt x="416" y="9"/>
                      </a:lnTo>
                      <a:lnTo>
                        <a:pt x="431" y="13"/>
                      </a:lnTo>
                      <a:lnTo>
                        <a:pt x="447" y="18"/>
                      </a:lnTo>
                      <a:lnTo>
                        <a:pt x="462" y="23"/>
                      </a:lnTo>
                      <a:lnTo>
                        <a:pt x="478" y="29"/>
                      </a:lnTo>
                      <a:lnTo>
                        <a:pt x="493" y="36"/>
                      </a:lnTo>
                      <a:lnTo>
                        <a:pt x="507" y="45"/>
                      </a:lnTo>
                      <a:lnTo>
                        <a:pt x="521" y="53"/>
                      </a:lnTo>
                      <a:lnTo>
                        <a:pt x="534" y="62"/>
                      </a:lnTo>
                      <a:lnTo>
                        <a:pt x="548" y="72"/>
                      </a:lnTo>
                      <a:lnTo>
                        <a:pt x="560" y="82"/>
                      </a:lnTo>
                      <a:lnTo>
                        <a:pt x="572" y="93"/>
                      </a:lnTo>
                      <a:lnTo>
                        <a:pt x="584" y="104"/>
                      </a:lnTo>
                      <a:lnTo>
                        <a:pt x="595" y="117"/>
                      </a:lnTo>
                      <a:lnTo>
                        <a:pt x="606" y="129"/>
                      </a:lnTo>
                      <a:lnTo>
                        <a:pt x="617" y="143"/>
                      </a:lnTo>
                      <a:lnTo>
                        <a:pt x="626" y="156"/>
                      </a:lnTo>
                      <a:lnTo>
                        <a:pt x="635" y="171"/>
                      </a:lnTo>
                      <a:lnTo>
                        <a:pt x="643" y="187"/>
                      </a:lnTo>
                      <a:lnTo>
                        <a:pt x="650" y="202"/>
                      </a:lnTo>
                      <a:lnTo>
                        <a:pt x="657" y="218"/>
                      </a:lnTo>
                      <a:close/>
                    </a:path>
                  </a:pathLst>
                </a:custGeom>
                <a:solidFill>
                  <a:srgbClr val="F2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3" name="Freeform 378"/>
                <p:cNvSpPr>
                  <a:spLocks/>
                </p:cNvSpPr>
                <p:nvPr/>
              </p:nvSpPr>
              <p:spPr bwMode="auto">
                <a:xfrm>
                  <a:off x="1951" y="2568"/>
                  <a:ext cx="48" cy="22"/>
                </a:xfrm>
                <a:custGeom>
                  <a:avLst/>
                  <a:gdLst>
                    <a:gd name="T0" fmla="*/ 0 w 675"/>
                    <a:gd name="T1" fmla="*/ 0 h 313"/>
                    <a:gd name="T2" fmla="*/ 0 w 675"/>
                    <a:gd name="T3" fmla="*/ 0 h 313"/>
                    <a:gd name="T4" fmla="*/ 0 w 675"/>
                    <a:gd name="T5" fmla="*/ 0 h 313"/>
                    <a:gd name="T6" fmla="*/ 0 w 675"/>
                    <a:gd name="T7" fmla="*/ 0 h 313"/>
                    <a:gd name="T8" fmla="*/ 0 w 675"/>
                    <a:gd name="T9" fmla="*/ 0 h 313"/>
                    <a:gd name="T10" fmla="*/ 0 w 675"/>
                    <a:gd name="T11" fmla="*/ 0 h 313"/>
                    <a:gd name="T12" fmla="*/ 0 w 675"/>
                    <a:gd name="T13" fmla="*/ 0 h 313"/>
                    <a:gd name="T14" fmla="*/ 0 w 675"/>
                    <a:gd name="T15" fmla="*/ 0 h 313"/>
                    <a:gd name="T16" fmla="*/ 0 w 675"/>
                    <a:gd name="T17" fmla="*/ 0 h 313"/>
                    <a:gd name="T18" fmla="*/ 0 w 675"/>
                    <a:gd name="T19" fmla="*/ 0 h 313"/>
                    <a:gd name="T20" fmla="*/ 0 w 675"/>
                    <a:gd name="T21" fmla="*/ 0 h 313"/>
                    <a:gd name="T22" fmla="*/ 0 w 675"/>
                    <a:gd name="T23" fmla="*/ 0 h 313"/>
                    <a:gd name="T24" fmla="*/ 0 w 675"/>
                    <a:gd name="T25" fmla="*/ 0 h 313"/>
                    <a:gd name="T26" fmla="*/ 0 w 675"/>
                    <a:gd name="T27" fmla="*/ 0 h 313"/>
                    <a:gd name="T28" fmla="*/ 0 w 675"/>
                    <a:gd name="T29" fmla="*/ 0 h 313"/>
                    <a:gd name="T30" fmla="*/ 0 w 675"/>
                    <a:gd name="T31" fmla="*/ 0 h 313"/>
                    <a:gd name="T32" fmla="*/ 0 w 675"/>
                    <a:gd name="T33" fmla="*/ 0 h 313"/>
                    <a:gd name="T34" fmla="*/ 0 w 675"/>
                    <a:gd name="T35" fmla="*/ 0 h 313"/>
                    <a:gd name="T36" fmla="*/ 0 w 675"/>
                    <a:gd name="T37" fmla="*/ 0 h 313"/>
                    <a:gd name="T38" fmla="*/ 0 w 675"/>
                    <a:gd name="T39" fmla="*/ 0 h 313"/>
                    <a:gd name="T40" fmla="*/ 0 w 675"/>
                    <a:gd name="T41" fmla="*/ 0 h 313"/>
                    <a:gd name="T42" fmla="*/ 0 w 675"/>
                    <a:gd name="T43" fmla="*/ 0 h 313"/>
                    <a:gd name="T44" fmla="*/ 0 w 675"/>
                    <a:gd name="T45" fmla="*/ 0 h 313"/>
                    <a:gd name="T46" fmla="*/ 0 w 675"/>
                    <a:gd name="T47" fmla="*/ 0 h 313"/>
                    <a:gd name="T48" fmla="*/ 0 w 675"/>
                    <a:gd name="T49" fmla="*/ 0 h 313"/>
                    <a:gd name="T50" fmla="*/ 0 w 675"/>
                    <a:gd name="T51" fmla="*/ 0 h 313"/>
                    <a:gd name="T52" fmla="*/ 0 w 675"/>
                    <a:gd name="T53" fmla="*/ 0 h 313"/>
                    <a:gd name="T54" fmla="*/ 0 w 675"/>
                    <a:gd name="T55" fmla="*/ 0 h 313"/>
                    <a:gd name="T56" fmla="*/ 0 w 675"/>
                    <a:gd name="T57" fmla="*/ 0 h 313"/>
                    <a:gd name="T58" fmla="*/ 0 w 675"/>
                    <a:gd name="T59" fmla="*/ 0 h 313"/>
                    <a:gd name="T60" fmla="*/ 0 w 675"/>
                    <a:gd name="T61" fmla="*/ 0 h 313"/>
                    <a:gd name="T62" fmla="*/ 0 w 675"/>
                    <a:gd name="T63" fmla="*/ 0 h 313"/>
                    <a:gd name="T64" fmla="*/ 0 w 675"/>
                    <a:gd name="T65" fmla="*/ 0 h 313"/>
                    <a:gd name="T66" fmla="*/ 0 w 675"/>
                    <a:gd name="T67" fmla="*/ 0 h 313"/>
                    <a:gd name="T68" fmla="*/ 0 w 675"/>
                    <a:gd name="T69" fmla="*/ 0 h 313"/>
                    <a:gd name="T70" fmla="*/ 0 w 675"/>
                    <a:gd name="T71" fmla="*/ 0 h 313"/>
                    <a:gd name="T72" fmla="*/ 0 w 675"/>
                    <a:gd name="T73" fmla="*/ 0 h 313"/>
                    <a:gd name="T74" fmla="*/ 0 w 675"/>
                    <a:gd name="T75" fmla="*/ 0 h 31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675" h="313">
                      <a:moveTo>
                        <a:pt x="13" y="78"/>
                      </a:moveTo>
                      <a:lnTo>
                        <a:pt x="7" y="71"/>
                      </a:lnTo>
                      <a:lnTo>
                        <a:pt x="3" y="63"/>
                      </a:lnTo>
                      <a:lnTo>
                        <a:pt x="1" y="54"/>
                      </a:lnTo>
                      <a:lnTo>
                        <a:pt x="0" y="45"/>
                      </a:lnTo>
                      <a:lnTo>
                        <a:pt x="1" y="36"/>
                      </a:lnTo>
                      <a:lnTo>
                        <a:pt x="4" y="28"/>
                      </a:lnTo>
                      <a:lnTo>
                        <a:pt x="9" y="20"/>
                      </a:lnTo>
                      <a:lnTo>
                        <a:pt x="15" y="13"/>
                      </a:lnTo>
                      <a:lnTo>
                        <a:pt x="22" y="7"/>
                      </a:lnTo>
                      <a:lnTo>
                        <a:pt x="30" y="3"/>
                      </a:lnTo>
                      <a:lnTo>
                        <a:pt x="39" y="1"/>
                      </a:lnTo>
                      <a:lnTo>
                        <a:pt x="48" y="0"/>
                      </a:lnTo>
                      <a:lnTo>
                        <a:pt x="57" y="1"/>
                      </a:lnTo>
                      <a:lnTo>
                        <a:pt x="65" y="4"/>
                      </a:lnTo>
                      <a:lnTo>
                        <a:pt x="73" y="9"/>
                      </a:lnTo>
                      <a:lnTo>
                        <a:pt x="80" y="15"/>
                      </a:lnTo>
                      <a:lnTo>
                        <a:pt x="102" y="36"/>
                      </a:lnTo>
                      <a:lnTo>
                        <a:pt x="124" y="55"/>
                      </a:lnTo>
                      <a:lnTo>
                        <a:pt x="145" y="74"/>
                      </a:lnTo>
                      <a:lnTo>
                        <a:pt x="167" y="90"/>
                      </a:lnTo>
                      <a:lnTo>
                        <a:pt x="190" y="107"/>
                      </a:lnTo>
                      <a:lnTo>
                        <a:pt x="212" y="121"/>
                      </a:lnTo>
                      <a:lnTo>
                        <a:pt x="236" y="134"/>
                      </a:lnTo>
                      <a:lnTo>
                        <a:pt x="259" y="146"/>
                      </a:lnTo>
                      <a:lnTo>
                        <a:pt x="281" y="157"/>
                      </a:lnTo>
                      <a:lnTo>
                        <a:pt x="304" y="166"/>
                      </a:lnTo>
                      <a:lnTo>
                        <a:pt x="326" y="175"/>
                      </a:lnTo>
                      <a:lnTo>
                        <a:pt x="348" y="182"/>
                      </a:lnTo>
                      <a:lnTo>
                        <a:pt x="370" y="189"/>
                      </a:lnTo>
                      <a:lnTo>
                        <a:pt x="392" y="195"/>
                      </a:lnTo>
                      <a:lnTo>
                        <a:pt x="413" y="200"/>
                      </a:lnTo>
                      <a:lnTo>
                        <a:pt x="434" y="204"/>
                      </a:lnTo>
                      <a:lnTo>
                        <a:pt x="472" y="211"/>
                      </a:lnTo>
                      <a:lnTo>
                        <a:pt x="508" y="216"/>
                      </a:lnTo>
                      <a:lnTo>
                        <a:pt x="540" y="218"/>
                      </a:lnTo>
                      <a:lnTo>
                        <a:pt x="568" y="219"/>
                      </a:lnTo>
                      <a:lnTo>
                        <a:pt x="607" y="219"/>
                      </a:lnTo>
                      <a:lnTo>
                        <a:pt x="622" y="218"/>
                      </a:lnTo>
                      <a:lnTo>
                        <a:pt x="632" y="218"/>
                      </a:lnTo>
                      <a:lnTo>
                        <a:pt x="641" y="219"/>
                      </a:lnTo>
                      <a:lnTo>
                        <a:pt x="649" y="223"/>
                      </a:lnTo>
                      <a:lnTo>
                        <a:pt x="657" y="228"/>
                      </a:lnTo>
                      <a:lnTo>
                        <a:pt x="664" y="235"/>
                      </a:lnTo>
                      <a:lnTo>
                        <a:pt x="669" y="242"/>
                      </a:lnTo>
                      <a:lnTo>
                        <a:pt x="672" y="251"/>
                      </a:lnTo>
                      <a:lnTo>
                        <a:pt x="674" y="260"/>
                      </a:lnTo>
                      <a:lnTo>
                        <a:pt x="675" y="269"/>
                      </a:lnTo>
                      <a:lnTo>
                        <a:pt x="673" y="278"/>
                      </a:lnTo>
                      <a:lnTo>
                        <a:pt x="669" y="286"/>
                      </a:lnTo>
                      <a:lnTo>
                        <a:pt x="665" y="294"/>
                      </a:lnTo>
                      <a:lnTo>
                        <a:pt x="658" y="300"/>
                      </a:lnTo>
                      <a:lnTo>
                        <a:pt x="650" y="305"/>
                      </a:lnTo>
                      <a:lnTo>
                        <a:pt x="642" y="309"/>
                      </a:lnTo>
                      <a:lnTo>
                        <a:pt x="633" y="311"/>
                      </a:lnTo>
                      <a:lnTo>
                        <a:pt x="612" y="313"/>
                      </a:lnTo>
                      <a:lnTo>
                        <a:pt x="566" y="313"/>
                      </a:lnTo>
                      <a:lnTo>
                        <a:pt x="534" y="312"/>
                      </a:lnTo>
                      <a:lnTo>
                        <a:pt x="497" y="310"/>
                      </a:lnTo>
                      <a:lnTo>
                        <a:pt x="457" y="305"/>
                      </a:lnTo>
                      <a:lnTo>
                        <a:pt x="413" y="297"/>
                      </a:lnTo>
                      <a:lnTo>
                        <a:pt x="390" y="292"/>
                      </a:lnTo>
                      <a:lnTo>
                        <a:pt x="365" y="286"/>
                      </a:lnTo>
                      <a:lnTo>
                        <a:pt x="341" y="279"/>
                      </a:lnTo>
                      <a:lnTo>
                        <a:pt x="317" y="272"/>
                      </a:lnTo>
                      <a:lnTo>
                        <a:pt x="292" y="263"/>
                      </a:lnTo>
                      <a:lnTo>
                        <a:pt x="267" y="253"/>
                      </a:lnTo>
                      <a:lnTo>
                        <a:pt x="241" y="242"/>
                      </a:lnTo>
                      <a:lnTo>
                        <a:pt x="215" y="229"/>
                      </a:lnTo>
                      <a:lnTo>
                        <a:pt x="189" y="215"/>
                      </a:lnTo>
                      <a:lnTo>
                        <a:pt x="163" y="200"/>
                      </a:lnTo>
                      <a:lnTo>
                        <a:pt x="138" y="184"/>
                      </a:lnTo>
                      <a:lnTo>
                        <a:pt x="112" y="166"/>
                      </a:lnTo>
                      <a:lnTo>
                        <a:pt x="86" y="147"/>
                      </a:lnTo>
                      <a:lnTo>
                        <a:pt x="61" y="126"/>
                      </a:lnTo>
                      <a:lnTo>
                        <a:pt x="37" y="104"/>
                      </a:lnTo>
                      <a:lnTo>
                        <a:pt x="13" y="78"/>
                      </a:lnTo>
                      <a:close/>
                    </a:path>
                  </a:pathLst>
                </a:custGeom>
                <a:solidFill>
                  <a:srgbClr val="FF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4" name="Freeform 379"/>
                <p:cNvSpPr>
                  <a:spLocks/>
                </p:cNvSpPr>
                <p:nvPr/>
              </p:nvSpPr>
              <p:spPr bwMode="auto">
                <a:xfrm>
                  <a:off x="1891" y="2535"/>
                  <a:ext cx="37" cy="37"/>
                </a:xfrm>
                <a:custGeom>
                  <a:avLst/>
                  <a:gdLst>
                    <a:gd name="T0" fmla="*/ 0 w 523"/>
                    <a:gd name="T1" fmla="*/ 0 h 524"/>
                    <a:gd name="T2" fmla="*/ 0 w 523"/>
                    <a:gd name="T3" fmla="*/ 0 h 524"/>
                    <a:gd name="T4" fmla="*/ 0 w 523"/>
                    <a:gd name="T5" fmla="*/ 0 h 524"/>
                    <a:gd name="T6" fmla="*/ 0 w 523"/>
                    <a:gd name="T7" fmla="*/ 0 h 524"/>
                    <a:gd name="T8" fmla="*/ 0 w 523"/>
                    <a:gd name="T9" fmla="*/ 0 h 524"/>
                    <a:gd name="T10" fmla="*/ 0 w 523"/>
                    <a:gd name="T11" fmla="*/ 0 h 524"/>
                    <a:gd name="T12" fmla="*/ 0 w 523"/>
                    <a:gd name="T13" fmla="*/ 0 h 524"/>
                    <a:gd name="T14" fmla="*/ 0 w 523"/>
                    <a:gd name="T15" fmla="*/ 0 h 524"/>
                    <a:gd name="T16" fmla="*/ 0 w 523"/>
                    <a:gd name="T17" fmla="*/ 0 h 524"/>
                    <a:gd name="T18" fmla="*/ 0 w 523"/>
                    <a:gd name="T19" fmla="*/ 0 h 524"/>
                    <a:gd name="T20" fmla="*/ 0 w 523"/>
                    <a:gd name="T21" fmla="*/ 0 h 524"/>
                    <a:gd name="T22" fmla="*/ 0 w 523"/>
                    <a:gd name="T23" fmla="*/ 0 h 524"/>
                    <a:gd name="T24" fmla="*/ 0 w 523"/>
                    <a:gd name="T25" fmla="*/ 0 h 524"/>
                    <a:gd name="T26" fmla="*/ 0 w 523"/>
                    <a:gd name="T27" fmla="*/ 0 h 524"/>
                    <a:gd name="T28" fmla="*/ 0 w 523"/>
                    <a:gd name="T29" fmla="*/ 0 h 524"/>
                    <a:gd name="T30" fmla="*/ 0 w 523"/>
                    <a:gd name="T31" fmla="*/ 0 h 524"/>
                    <a:gd name="T32" fmla="*/ 0 w 523"/>
                    <a:gd name="T33" fmla="*/ 0 h 524"/>
                    <a:gd name="T34" fmla="*/ 0 w 523"/>
                    <a:gd name="T35" fmla="*/ 0 h 524"/>
                    <a:gd name="T36" fmla="*/ 0 w 523"/>
                    <a:gd name="T37" fmla="*/ 0 h 524"/>
                    <a:gd name="T38" fmla="*/ 0 w 523"/>
                    <a:gd name="T39" fmla="*/ 0 h 524"/>
                    <a:gd name="T40" fmla="*/ 0 w 523"/>
                    <a:gd name="T41" fmla="*/ 0 h 524"/>
                    <a:gd name="T42" fmla="*/ 0 w 523"/>
                    <a:gd name="T43" fmla="*/ 0 h 524"/>
                    <a:gd name="T44" fmla="*/ 0 w 523"/>
                    <a:gd name="T45" fmla="*/ 0 h 524"/>
                    <a:gd name="T46" fmla="*/ 0 w 523"/>
                    <a:gd name="T47" fmla="*/ 0 h 524"/>
                    <a:gd name="T48" fmla="*/ 0 w 523"/>
                    <a:gd name="T49" fmla="*/ 0 h 524"/>
                    <a:gd name="T50" fmla="*/ 0 w 523"/>
                    <a:gd name="T51" fmla="*/ 0 h 524"/>
                    <a:gd name="T52" fmla="*/ 0 w 523"/>
                    <a:gd name="T53" fmla="*/ 0 h 524"/>
                    <a:gd name="T54" fmla="*/ 0 w 523"/>
                    <a:gd name="T55" fmla="*/ 0 h 524"/>
                    <a:gd name="T56" fmla="*/ 0 w 523"/>
                    <a:gd name="T57" fmla="*/ 0 h 524"/>
                    <a:gd name="T58" fmla="*/ 0 w 523"/>
                    <a:gd name="T59" fmla="*/ 0 h 524"/>
                    <a:gd name="T60" fmla="*/ 0 w 523"/>
                    <a:gd name="T61" fmla="*/ 0 h 524"/>
                    <a:gd name="T62" fmla="*/ 0 w 523"/>
                    <a:gd name="T63" fmla="*/ 0 h 524"/>
                    <a:gd name="T64" fmla="*/ 0 w 523"/>
                    <a:gd name="T65" fmla="*/ 0 h 524"/>
                    <a:gd name="T66" fmla="*/ 0 w 523"/>
                    <a:gd name="T67" fmla="*/ 0 h 524"/>
                    <a:gd name="T68" fmla="*/ 0 w 523"/>
                    <a:gd name="T69" fmla="*/ 0 h 524"/>
                    <a:gd name="T70" fmla="*/ 0 w 523"/>
                    <a:gd name="T71" fmla="*/ 0 h 524"/>
                    <a:gd name="T72" fmla="*/ 0 w 523"/>
                    <a:gd name="T73" fmla="*/ 0 h 524"/>
                    <a:gd name="T74" fmla="*/ 0 w 523"/>
                    <a:gd name="T75" fmla="*/ 0 h 524"/>
                    <a:gd name="T76" fmla="*/ 0 w 523"/>
                    <a:gd name="T77" fmla="*/ 0 h 524"/>
                    <a:gd name="T78" fmla="*/ 0 w 523"/>
                    <a:gd name="T79" fmla="*/ 0 h 524"/>
                    <a:gd name="T80" fmla="*/ 0 w 523"/>
                    <a:gd name="T81" fmla="*/ 0 h 524"/>
                    <a:gd name="T82" fmla="*/ 0 w 523"/>
                    <a:gd name="T83" fmla="*/ 0 h 524"/>
                    <a:gd name="T84" fmla="*/ 0 w 523"/>
                    <a:gd name="T85" fmla="*/ 0 h 524"/>
                    <a:gd name="T86" fmla="*/ 0 w 523"/>
                    <a:gd name="T87" fmla="*/ 0 h 524"/>
                    <a:gd name="T88" fmla="*/ 0 w 523"/>
                    <a:gd name="T89" fmla="*/ 0 h 524"/>
                    <a:gd name="T90" fmla="*/ 0 w 523"/>
                    <a:gd name="T91" fmla="*/ 0 h 524"/>
                    <a:gd name="T92" fmla="*/ 0 w 523"/>
                    <a:gd name="T93" fmla="*/ 0 h 524"/>
                    <a:gd name="T94" fmla="*/ 0 w 523"/>
                    <a:gd name="T95" fmla="*/ 0 h 524"/>
                    <a:gd name="T96" fmla="*/ 0 w 523"/>
                    <a:gd name="T97" fmla="*/ 0 h 524"/>
                    <a:gd name="T98" fmla="*/ 0 w 523"/>
                    <a:gd name="T99" fmla="*/ 0 h 524"/>
                    <a:gd name="T100" fmla="*/ 0 w 523"/>
                    <a:gd name="T101" fmla="*/ 0 h 524"/>
                    <a:gd name="T102" fmla="*/ 0 w 523"/>
                    <a:gd name="T103" fmla="*/ 0 h 524"/>
                    <a:gd name="T104" fmla="*/ 0 w 523"/>
                    <a:gd name="T105" fmla="*/ 0 h 524"/>
                    <a:gd name="T106" fmla="*/ 0 w 523"/>
                    <a:gd name="T107" fmla="*/ 0 h 524"/>
                    <a:gd name="T108" fmla="*/ 0 w 523"/>
                    <a:gd name="T109" fmla="*/ 0 h 524"/>
                    <a:gd name="T110" fmla="*/ 0 w 523"/>
                    <a:gd name="T111" fmla="*/ 0 h 524"/>
                    <a:gd name="T112" fmla="*/ 0 w 523"/>
                    <a:gd name="T113" fmla="*/ 0 h 524"/>
                    <a:gd name="T114" fmla="*/ 0 w 523"/>
                    <a:gd name="T115" fmla="*/ 0 h 524"/>
                    <a:gd name="T116" fmla="*/ 0 w 523"/>
                    <a:gd name="T117" fmla="*/ 0 h 524"/>
                    <a:gd name="T118" fmla="*/ 0 w 523"/>
                    <a:gd name="T119" fmla="*/ 0 h 524"/>
                    <a:gd name="T120" fmla="*/ 0 w 523"/>
                    <a:gd name="T121" fmla="*/ 0 h 524"/>
                    <a:gd name="T122" fmla="*/ 0 w 523"/>
                    <a:gd name="T123" fmla="*/ 0 h 524"/>
                    <a:gd name="T124" fmla="*/ 0 w 523"/>
                    <a:gd name="T125" fmla="*/ 0 h 52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23" h="524">
                      <a:moveTo>
                        <a:pt x="4" y="306"/>
                      </a:moveTo>
                      <a:lnTo>
                        <a:pt x="6" y="320"/>
                      </a:lnTo>
                      <a:lnTo>
                        <a:pt x="10" y="332"/>
                      </a:lnTo>
                      <a:lnTo>
                        <a:pt x="14" y="345"/>
                      </a:lnTo>
                      <a:lnTo>
                        <a:pt x="18" y="357"/>
                      </a:lnTo>
                      <a:lnTo>
                        <a:pt x="23" y="369"/>
                      </a:lnTo>
                      <a:lnTo>
                        <a:pt x="28" y="381"/>
                      </a:lnTo>
                      <a:lnTo>
                        <a:pt x="34" y="392"/>
                      </a:lnTo>
                      <a:lnTo>
                        <a:pt x="41" y="403"/>
                      </a:lnTo>
                      <a:lnTo>
                        <a:pt x="48" y="413"/>
                      </a:lnTo>
                      <a:lnTo>
                        <a:pt x="56" y="423"/>
                      </a:lnTo>
                      <a:lnTo>
                        <a:pt x="64" y="434"/>
                      </a:lnTo>
                      <a:lnTo>
                        <a:pt x="72" y="443"/>
                      </a:lnTo>
                      <a:lnTo>
                        <a:pt x="81" y="452"/>
                      </a:lnTo>
                      <a:lnTo>
                        <a:pt x="90" y="460"/>
                      </a:lnTo>
                      <a:lnTo>
                        <a:pt x="101" y="468"/>
                      </a:lnTo>
                      <a:lnTo>
                        <a:pt x="111" y="476"/>
                      </a:lnTo>
                      <a:lnTo>
                        <a:pt x="121" y="483"/>
                      </a:lnTo>
                      <a:lnTo>
                        <a:pt x="132" y="489"/>
                      </a:lnTo>
                      <a:lnTo>
                        <a:pt x="143" y="495"/>
                      </a:lnTo>
                      <a:lnTo>
                        <a:pt x="154" y="501"/>
                      </a:lnTo>
                      <a:lnTo>
                        <a:pt x="166" y="505"/>
                      </a:lnTo>
                      <a:lnTo>
                        <a:pt x="177" y="510"/>
                      </a:lnTo>
                      <a:lnTo>
                        <a:pt x="189" y="514"/>
                      </a:lnTo>
                      <a:lnTo>
                        <a:pt x="202" y="517"/>
                      </a:lnTo>
                      <a:lnTo>
                        <a:pt x="214" y="519"/>
                      </a:lnTo>
                      <a:lnTo>
                        <a:pt x="227" y="521"/>
                      </a:lnTo>
                      <a:lnTo>
                        <a:pt x="240" y="523"/>
                      </a:lnTo>
                      <a:lnTo>
                        <a:pt x="253" y="523"/>
                      </a:lnTo>
                      <a:lnTo>
                        <a:pt x="266" y="524"/>
                      </a:lnTo>
                      <a:lnTo>
                        <a:pt x="279" y="523"/>
                      </a:lnTo>
                      <a:lnTo>
                        <a:pt x="293" y="522"/>
                      </a:lnTo>
                      <a:lnTo>
                        <a:pt x="306" y="520"/>
                      </a:lnTo>
                      <a:lnTo>
                        <a:pt x="319" y="517"/>
                      </a:lnTo>
                      <a:lnTo>
                        <a:pt x="332" y="514"/>
                      </a:lnTo>
                      <a:lnTo>
                        <a:pt x="344" y="510"/>
                      </a:lnTo>
                      <a:lnTo>
                        <a:pt x="356" y="506"/>
                      </a:lnTo>
                      <a:lnTo>
                        <a:pt x="368" y="501"/>
                      </a:lnTo>
                      <a:lnTo>
                        <a:pt x="381" y="495"/>
                      </a:lnTo>
                      <a:lnTo>
                        <a:pt x="392" y="489"/>
                      </a:lnTo>
                      <a:lnTo>
                        <a:pt x="403" y="483"/>
                      </a:lnTo>
                      <a:lnTo>
                        <a:pt x="413" y="476"/>
                      </a:lnTo>
                      <a:lnTo>
                        <a:pt x="423" y="468"/>
                      </a:lnTo>
                      <a:lnTo>
                        <a:pt x="433" y="460"/>
                      </a:lnTo>
                      <a:lnTo>
                        <a:pt x="442" y="452"/>
                      </a:lnTo>
                      <a:lnTo>
                        <a:pt x="451" y="443"/>
                      </a:lnTo>
                      <a:lnTo>
                        <a:pt x="459" y="434"/>
                      </a:lnTo>
                      <a:lnTo>
                        <a:pt x="467" y="423"/>
                      </a:lnTo>
                      <a:lnTo>
                        <a:pt x="475" y="413"/>
                      </a:lnTo>
                      <a:lnTo>
                        <a:pt x="482" y="403"/>
                      </a:lnTo>
                      <a:lnTo>
                        <a:pt x="488" y="392"/>
                      </a:lnTo>
                      <a:lnTo>
                        <a:pt x="494" y="381"/>
                      </a:lnTo>
                      <a:lnTo>
                        <a:pt x="500" y="370"/>
                      </a:lnTo>
                      <a:lnTo>
                        <a:pt x="504" y="358"/>
                      </a:lnTo>
                      <a:lnTo>
                        <a:pt x="509" y="346"/>
                      </a:lnTo>
                      <a:lnTo>
                        <a:pt x="513" y="334"/>
                      </a:lnTo>
                      <a:lnTo>
                        <a:pt x="517" y="322"/>
                      </a:lnTo>
                      <a:lnTo>
                        <a:pt x="519" y="310"/>
                      </a:lnTo>
                      <a:lnTo>
                        <a:pt x="521" y="297"/>
                      </a:lnTo>
                      <a:lnTo>
                        <a:pt x="523" y="283"/>
                      </a:lnTo>
                      <a:lnTo>
                        <a:pt x="523" y="271"/>
                      </a:lnTo>
                      <a:lnTo>
                        <a:pt x="523" y="258"/>
                      </a:lnTo>
                      <a:lnTo>
                        <a:pt x="523" y="244"/>
                      </a:lnTo>
                      <a:lnTo>
                        <a:pt x="522" y="231"/>
                      </a:lnTo>
                      <a:lnTo>
                        <a:pt x="520" y="218"/>
                      </a:lnTo>
                      <a:lnTo>
                        <a:pt x="517" y="205"/>
                      </a:lnTo>
                      <a:lnTo>
                        <a:pt x="513" y="192"/>
                      </a:lnTo>
                      <a:lnTo>
                        <a:pt x="509" y="180"/>
                      </a:lnTo>
                      <a:lnTo>
                        <a:pt x="505" y="167"/>
                      </a:lnTo>
                      <a:lnTo>
                        <a:pt x="500" y="154"/>
                      </a:lnTo>
                      <a:lnTo>
                        <a:pt x="494" y="143"/>
                      </a:lnTo>
                      <a:lnTo>
                        <a:pt x="488" y="132"/>
                      </a:lnTo>
                      <a:lnTo>
                        <a:pt x="482" y="121"/>
                      </a:lnTo>
                      <a:lnTo>
                        <a:pt x="475" y="110"/>
                      </a:lnTo>
                      <a:lnTo>
                        <a:pt x="467" y="100"/>
                      </a:lnTo>
                      <a:lnTo>
                        <a:pt x="459" y="91"/>
                      </a:lnTo>
                      <a:lnTo>
                        <a:pt x="451" y="81"/>
                      </a:lnTo>
                      <a:lnTo>
                        <a:pt x="442" y="73"/>
                      </a:lnTo>
                      <a:lnTo>
                        <a:pt x="433" y="64"/>
                      </a:lnTo>
                      <a:lnTo>
                        <a:pt x="423" y="56"/>
                      </a:lnTo>
                      <a:lnTo>
                        <a:pt x="413" y="49"/>
                      </a:lnTo>
                      <a:lnTo>
                        <a:pt x="392" y="35"/>
                      </a:lnTo>
                      <a:lnTo>
                        <a:pt x="369" y="24"/>
                      </a:lnTo>
                      <a:lnTo>
                        <a:pt x="357" y="18"/>
                      </a:lnTo>
                      <a:lnTo>
                        <a:pt x="346" y="14"/>
                      </a:lnTo>
                      <a:lnTo>
                        <a:pt x="334" y="10"/>
                      </a:lnTo>
                      <a:lnTo>
                        <a:pt x="321" y="7"/>
                      </a:lnTo>
                      <a:lnTo>
                        <a:pt x="309" y="4"/>
                      </a:lnTo>
                      <a:lnTo>
                        <a:pt x="296" y="2"/>
                      </a:lnTo>
                      <a:lnTo>
                        <a:pt x="284" y="1"/>
                      </a:lnTo>
                      <a:lnTo>
                        <a:pt x="271" y="0"/>
                      </a:lnTo>
                      <a:lnTo>
                        <a:pt x="258" y="0"/>
                      </a:lnTo>
                      <a:lnTo>
                        <a:pt x="245" y="1"/>
                      </a:lnTo>
                      <a:lnTo>
                        <a:pt x="230" y="2"/>
                      </a:lnTo>
                      <a:lnTo>
                        <a:pt x="217" y="4"/>
                      </a:lnTo>
                      <a:lnTo>
                        <a:pt x="204" y="6"/>
                      </a:lnTo>
                      <a:lnTo>
                        <a:pt x="191" y="10"/>
                      </a:lnTo>
                      <a:lnTo>
                        <a:pt x="179" y="13"/>
                      </a:lnTo>
                      <a:lnTo>
                        <a:pt x="167" y="18"/>
                      </a:lnTo>
                      <a:lnTo>
                        <a:pt x="155" y="24"/>
                      </a:lnTo>
                      <a:lnTo>
                        <a:pt x="143" y="29"/>
                      </a:lnTo>
                      <a:lnTo>
                        <a:pt x="132" y="35"/>
                      </a:lnTo>
                      <a:lnTo>
                        <a:pt x="121" y="42"/>
                      </a:lnTo>
                      <a:lnTo>
                        <a:pt x="111" y="49"/>
                      </a:lnTo>
                      <a:lnTo>
                        <a:pt x="100" y="57"/>
                      </a:lnTo>
                      <a:lnTo>
                        <a:pt x="90" y="65"/>
                      </a:lnTo>
                      <a:lnTo>
                        <a:pt x="81" y="73"/>
                      </a:lnTo>
                      <a:lnTo>
                        <a:pt x="72" y="82"/>
                      </a:lnTo>
                      <a:lnTo>
                        <a:pt x="63" y="91"/>
                      </a:lnTo>
                      <a:lnTo>
                        <a:pt x="55" y="101"/>
                      </a:lnTo>
                      <a:lnTo>
                        <a:pt x="48" y="111"/>
                      </a:lnTo>
                      <a:lnTo>
                        <a:pt x="41" y="121"/>
                      </a:lnTo>
                      <a:lnTo>
                        <a:pt x="35" y="132"/>
                      </a:lnTo>
                      <a:lnTo>
                        <a:pt x="29" y="143"/>
                      </a:lnTo>
                      <a:lnTo>
                        <a:pt x="23" y="154"/>
                      </a:lnTo>
                      <a:lnTo>
                        <a:pt x="18" y="166"/>
                      </a:lnTo>
                      <a:lnTo>
                        <a:pt x="14" y="178"/>
                      </a:lnTo>
                      <a:lnTo>
                        <a:pt x="10" y="190"/>
                      </a:lnTo>
                      <a:lnTo>
                        <a:pt x="7" y="202"/>
                      </a:lnTo>
                      <a:lnTo>
                        <a:pt x="4" y="215"/>
                      </a:lnTo>
                      <a:lnTo>
                        <a:pt x="2" y="227"/>
                      </a:lnTo>
                      <a:lnTo>
                        <a:pt x="1" y="240"/>
                      </a:lnTo>
                      <a:lnTo>
                        <a:pt x="0" y="253"/>
                      </a:lnTo>
                      <a:lnTo>
                        <a:pt x="0" y="266"/>
                      </a:lnTo>
                      <a:lnTo>
                        <a:pt x="1" y="279"/>
                      </a:lnTo>
                      <a:lnTo>
                        <a:pt x="2" y="293"/>
                      </a:lnTo>
                      <a:lnTo>
                        <a:pt x="4" y="306"/>
                      </a:lnTo>
                      <a:close/>
                    </a:path>
                  </a:pathLst>
                </a:custGeom>
                <a:solidFill>
                  <a:srgbClr val="FF99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5" name="Freeform 380"/>
                <p:cNvSpPr>
                  <a:spLocks/>
                </p:cNvSpPr>
                <p:nvPr/>
              </p:nvSpPr>
              <p:spPr bwMode="auto">
                <a:xfrm>
                  <a:off x="1963" y="2502"/>
                  <a:ext cx="27" cy="27"/>
                </a:xfrm>
                <a:custGeom>
                  <a:avLst/>
                  <a:gdLst>
                    <a:gd name="T0" fmla="*/ 0 w 377"/>
                    <a:gd name="T1" fmla="*/ 0 h 377"/>
                    <a:gd name="T2" fmla="*/ 0 w 377"/>
                    <a:gd name="T3" fmla="*/ 0 h 377"/>
                    <a:gd name="T4" fmla="*/ 0 w 377"/>
                    <a:gd name="T5" fmla="*/ 0 h 377"/>
                    <a:gd name="T6" fmla="*/ 0 w 377"/>
                    <a:gd name="T7" fmla="*/ 0 h 377"/>
                    <a:gd name="T8" fmla="*/ 0 w 377"/>
                    <a:gd name="T9" fmla="*/ 0 h 377"/>
                    <a:gd name="T10" fmla="*/ 0 w 377"/>
                    <a:gd name="T11" fmla="*/ 0 h 377"/>
                    <a:gd name="T12" fmla="*/ 0 w 377"/>
                    <a:gd name="T13" fmla="*/ 0 h 377"/>
                    <a:gd name="T14" fmla="*/ 0 w 377"/>
                    <a:gd name="T15" fmla="*/ 0 h 377"/>
                    <a:gd name="T16" fmla="*/ 0 w 377"/>
                    <a:gd name="T17" fmla="*/ 0 h 377"/>
                    <a:gd name="T18" fmla="*/ 0 w 377"/>
                    <a:gd name="T19" fmla="*/ 0 h 377"/>
                    <a:gd name="T20" fmla="*/ 0 w 377"/>
                    <a:gd name="T21" fmla="*/ 0 h 377"/>
                    <a:gd name="T22" fmla="*/ 0 w 377"/>
                    <a:gd name="T23" fmla="*/ 0 h 377"/>
                    <a:gd name="T24" fmla="*/ 0 w 377"/>
                    <a:gd name="T25" fmla="*/ 0 h 377"/>
                    <a:gd name="T26" fmla="*/ 0 w 377"/>
                    <a:gd name="T27" fmla="*/ 0 h 377"/>
                    <a:gd name="T28" fmla="*/ 0 w 377"/>
                    <a:gd name="T29" fmla="*/ 0 h 377"/>
                    <a:gd name="T30" fmla="*/ 0 w 377"/>
                    <a:gd name="T31" fmla="*/ 0 h 377"/>
                    <a:gd name="T32" fmla="*/ 0 w 377"/>
                    <a:gd name="T33" fmla="*/ 0 h 377"/>
                    <a:gd name="T34" fmla="*/ 0 w 377"/>
                    <a:gd name="T35" fmla="*/ 0 h 377"/>
                    <a:gd name="T36" fmla="*/ 0 w 377"/>
                    <a:gd name="T37" fmla="*/ 0 h 377"/>
                    <a:gd name="T38" fmla="*/ 0 w 377"/>
                    <a:gd name="T39" fmla="*/ 0 h 377"/>
                    <a:gd name="T40" fmla="*/ 0 w 377"/>
                    <a:gd name="T41" fmla="*/ 0 h 377"/>
                    <a:gd name="T42" fmla="*/ 0 w 377"/>
                    <a:gd name="T43" fmla="*/ 0 h 377"/>
                    <a:gd name="T44" fmla="*/ 0 w 377"/>
                    <a:gd name="T45" fmla="*/ 0 h 377"/>
                    <a:gd name="T46" fmla="*/ 0 w 377"/>
                    <a:gd name="T47" fmla="*/ 0 h 377"/>
                    <a:gd name="T48" fmla="*/ 0 w 377"/>
                    <a:gd name="T49" fmla="*/ 0 h 377"/>
                    <a:gd name="T50" fmla="*/ 0 w 377"/>
                    <a:gd name="T51" fmla="*/ 0 h 377"/>
                    <a:gd name="T52" fmla="*/ 0 w 377"/>
                    <a:gd name="T53" fmla="*/ 0 h 377"/>
                    <a:gd name="T54" fmla="*/ 0 w 377"/>
                    <a:gd name="T55" fmla="*/ 0 h 377"/>
                    <a:gd name="T56" fmla="*/ 0 w 377"/>
                    <a:gd name="T57" fmla="*/ 0 h 377"/>
                    <a:gd name="T58" fmla="*/ 0 w 377"/>
                    <a:gd name="T59" fmla="*/ 0 h 377"/>
                    <a:gd name="T60" fmla="*/ 0 w 377"/>
                    <a:gd name="T61" fmla="*/ 0 h 377"/>
                    <a:gd name="T62" fmla="*/ 0 w 377"/>
                    <a:gd name="T63" fmla="*/ 0 h 37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77" h="377">
                      <a:moveTo>
                        <a:pt x="377" y="202"/>
                      </a:moveTo>
                      <a:lnTo>
                        <a:pt x="374" y="222"/>
                      </a:lnTo>
                      <a:lnTo>
                        <a:pt x="370" y="240"/>
                      </a:lnTo>
                      <a:lnTo>
                        <a:pt x="364" y="258"/>
                      </a:lnTo>
                      <a:lnTo>
                        <a:pt x="356" y="274"/>
                      </a:lnTo>
                      <a:lnTo>
                        <a:pt x="346" y="290"/>
                      </a:lnTo>
                      <a:lnTo>
                        <a:pt x="336" y="305"/>
                      </a:lnTo>
                      <a:lnTo>
                        <a:pt x="324" y="318"/>
                      </a:lnTo>
                      <a:lnTo>
                        <a:pt x="311" y="331"/>
                      </a:lnTo>
                      <a:lnTo>
                        <a:pt x="297" y="343"/>
                      </a:lnTo>
                      <a:lnTo>
                        <a:pt x="282" y="352"/>
                      </a:lnTo>
                      <a:lnTo>
                        <a:pt x="266" y="361"/>
                      </a:lnTo>
                      <a:lnTo>
                        <a:pt x="249" y="367"/>
                      </a:lnTo>
                      <a:lnTo>
                        <a:pt x="231" y="372"/>
                      </a:lnTo>
                      <a:lnTo>
                        <a:pt x="213" y="375"/>
                      </a:lnTo>
                      <a:lnTo>
                        <a:pt x="193" y="377"/>
                      </a:lnTo>
                      <a:lnTo>
                        <a:pt x="174" y="376"/>
                      </a:lnTo>
                      <a:lnTo>
                        <a:pt x="155" y="374"/>
                      </a:lnTo>
                      <a:lnTo>
                        <a:pt x="137" y="370"/>
                      </a:lnTo>
                      <a:lnTo>
                        <a:pt x="119" y="364"/>
                      </a:lnTo>
                      <a:lnTo>
                        <a:pt x="102" y="356"/>
                      </a:lnTo>
                      <a:lnTo>
                        <a:pt x="87" y="347"/>
                      </a:lnTo>
                      <a:lnTo>
                        <a:pt x="72" y="336"/>
                      </a:lnTo>
                      <a:lnTo>
                        <a:pt x="57" y="324"/>
                      </a:lnTo>
                      <a:lnTo>
                        <a:pt x="45" y="311"/>
                      </a:lnTo>
                      <a:lnTo>
                        <a:pt x="34" y="297"/>
                      </a:lnTo>
                      <a:lnTo>
                        <a:pt x="24" y="282"/>
                      </a:lnTo>
                      <a:lnTo>
                        <a:pt x="16" y="266"/>
                      </a:lnTo>
                      <a:lnTo>
                        <a:pt x="10" y="249"/>
                      </a:lnTo>
                      <a:lnTo>
                        <a:pt x="5" y="231"/>
                      </a:lnTo>
                      <a:lnTo>
                        <a:pt x="1" y="213"/>
                      </a:lnTo>
                      <a:lnTo>
                        <a:pt x="0" y="193"/>
                      </a:lnTo>
                      <a:lnTo>
                        <a:pt x="0" y="174"/>
                      </a:lnTo>
                      <a:lnTo>
                        <a:pt x="3" y="155"/>
                      </a:lnTo>
                      <a:lnTo>
                        <a:pt x="7" y="137"/>
                      </a:lnTo>
                      <a:lnTo>
                        <a:pt x="13" y="119"/>
                      </a:lnTo>
                      <a:lnTo>
                        <a:pt x="20" y="102"/>
                      </a:lnTo>
                      <a:lnTo>
                        <a:pt x="30" y="87"/>
                      </a:lnTo>
                      <a:lnTo>
                        <a:pt x="40" y="71"/>
                      </a:lnTo>
                      <a:lnTo>
                        <a:pt x="52" y="57"/>
                      </a:lnTo>
                      <a:lnTo>
                        <a:pt x="65" y="45"/>
                      </a:lnTo>
                      <a:lnTo>
                        <a:pt x="80" y="34"/>
                      </a:lnTo>
                      <a:lnTo>
                        <a:pt x="95" y="24"/>
                      </a:lnTo>
                      <a:lnTo>
                        <a:pt x="111" y="16"/>
                      </a:lnTo>
                      <a:lnTo>
                        <a:pt x="128" y="10"/>
                      </a:lnTo>
                      <a:lnTo>
                        <a:pt x="146" y="5"/>
                      </a:lnTo>
                      <a:lnTo>
                        <a:pt x="164" y="1"/>
                      </a:lnTo>
                      <a:lnTo>
                        <a:pt x="183" y="0"/>
                      </a:lnTo>
                      <a:lnTo>
                        <a:pt x="202" y="0"/>
                      </a:lnTo>
                      <a:lnTo>
                        <a:pt x="222" y="3"/>
                      </a:lnTo>
                      <a:lnTo>
                        <a:pt x="240" y="7"/>
                      </a:lnTo>
                      <a:lnTo>
                        <a:pt x="258" y="13"/>
                      </a:lnTo>
                      <a:lnTo>
                        <a:pt x="275" y="21"/>
                      </a:lnTo>
                      <a:lnTo>
                        <a:pt x="290" y="30"/>
                      </a:lnTo>
                      <a:lnTo>
                        <a:pt x="305" y="40"/>
                      </a:lnTo>
                      <a:lnTo>
                        <a:pt x="319" y="52"/>
                      </a:lnTo>
                      <a:lnTo>
                        <a:pt x="331" y="65"/>
                      </a:lnTo>
                      <a:lnTo>
                        <a:pt x="342" y="80"/>
                      </a:lnTo>
                      <a:lnTo>
                        <a:pt x="352" y="95"/>
                      </a:lnTo>
                      <a:lnTo>
                        <a:pt x="361" y="111"/>
                      </a:lnTo>
                      <a:lnTo>
                        <a:pt x="367" y="128"/>
                      </a:lnTo>
                      <a:lnTo>
                        <a:pt x="372" y="146"/>
                      </a:lnTo>
                      <a:lnTo>
                        <a:pt x="376" y="164"/>
                      </a:lnTo>
                      <a:lnTo>
                        <a:pt x="377" y="183"/>
                      </a:lnTo>
                      <a:lnTo>
                        <a:pt x="377" y="2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6" name="Freeform 381"/>
                <p:cNvSpPr>
                  <a:spLocks/>
                </p:cNvSpPr>
                <p:nvPr/>
              </p:nvSpPr>
              <p:spPr bwMode="auto">
                <a:xfrm>
                  <a:off x="1941" y="2475"/>
                  <a:ext cx="35" cy="14"/>
                </a:xfrm>
                <a:custGeom>
                  <a:avLst/>
                  <a:gdLst>
                    <a:gd name="T0" fmla="*/ 0 w 485"/>
                    <a:gd name="T1" fmla="*/ 0 h 196"/>
                    <a:gd name="T2" fmla="*/ 0 w 485"/>
                    <a:gd name="T3" fmla="*/ 0 h 196"/>
                    <a:gd name="T4" fmla="*/ 0 w 485"/>
                    <a:gd name="T5" fmla="*/ 0 h 196"/>
                    <a:gd name="T6" fmla="*/ 0 w 485"/>
                    <a:gd name="T7" fmla="*/ 0 h 196"/>
                    <a:gd name="T8" fmla="*/ 0 w 485"/>
                    <a:gd name="T9" fmla="*/ 0 h 196"/>
                    <a:gd name="T10" fmla="*/ 0 w 485"/>
                    <a:gd name="T11" fmla="*/ 0 h 196"/>
                    <a:gd name="T12" fmla="*/ 0 w 485"/>
                    <a:gd name="T13" fmla="*/ 0 h 196"/>
                    <a:gd name="T14" fmla="*/ 0 w 485"/>
                    <a:gd name="T15" fmla="*/ 0 h 196"/>
                    <a:gd name="T16" fmla="*/ 0 w 485"/>
                    <a:gd name="T17" fmla="*/ 0 h 196"/>
                    <a:gd name="T18" fmla="*/ 0 w 485"/>
                    <a:gd name="T19" fmla="*/ 0 h 196"/>
                    <a:gd name="T20" fmla="*/ 0 w 485"/>
                    <a:gd name="T21" fmla="*/ 0 h 196"/>
                    <a:gd name="T22" fmla="*/ 0 w 485"/>
                    <a:gd name="T23" fmla="*/ 0 h 196"/>
                    <a:gd name="T24" fmla="*/ 0 w 485"/>
                    <a:gd name="T25" fmla="*/ 0 h 196"/>
                    <a:gd name="T26" fmla="*/ 0 w 485"/>
                    <a:gd name="T27" fmla="*/ 0 h 196"/>
                    <a:gd name="T28" fmla="*/ 0 w 485"/>
                    <a:gd name="T29" fmla="*/ 0 h 196"/>
                    <a:gd name="T30" fmla="*/ 0 w 485"/>
                    <a:gd name="T31" fmla="*/ 0 h 196"/>
                    <a:gd name="T32" fmla="*/ 0 w 485"/>
                    <a:gd name="T33" fmla="*/ 0 h 196"/>
                    <a:gd name="T34" fmla="*/ 0 w 485"/>
                    <a:gd name="T35" fmla="*/ 0 h 196"/>
                    <a:gd name="T36" fmla="*/ 0 w 485"/>
                    <a:gd name="T37" fmla="*/ 0 h 196"/>
                    <a:gd name="T38" fmla="*/ 0 w 485"/>
                    <a:gd name="T39" fmla="*/ 0 h 196"/>
                    <a:gd name="T40" fmla="*/ 0 w 485"/>
                    <a:gd name="T41" fmla="*/ 0 h 196"/>
                    <a:gd name="T42" fmla="*/ 0 w 485"/>
                    <a:gd name="T43" fmla="*/ 0 h 196"/>
                    <a:gd name="T44" fmla="*/ 0 w 485"/>
                    <a:gd name="T45" fmla="*/ 0 h 196"/>
                    <a:gd name="T46" fmla="*/ 0 w 485"/>
                    <a:gd name="T47" fmla="*/ 0 h 196"/>
                    <a:gd name="T48" fmla="*/ 0 w 485"/>
                    <a:gd name="T49" fmla="*/ 0 h 196"/>
                    <a:gd name="T50" fmla="*/ 0 w 485"/>
                    <a:gd name="T51" fmla="*/ 0 h 196"/>
                    <a:gd name="T52" fmla="*/ 0 w 485"/>
                    <a:gd name="T53" fmla="*/ 0 h 196"/>
                    <a:gd name="T54" fmla="*/ 0 w 485"/>
                    <a:gd name="T55" fmla="*/ 0 h 196"/>
                    <a:gd name="T56" fmla="*/ 0 w 485"/>
                    <a:gd name="T57" fmla="*/ 0 h 196"/>
                    <a:gd name="T58" fmla="*/ 0 w 485"/>
                    <a:gd name="T59" fmla="*/ 0 h 196"/>
                    <a:gd name="T60" fmla="*/ 0 w 485"/>
                    <a:gd name="T61" fmla="*/ 0 h 196"/>
                    <a:gd name="T62" fmla="*/ 0 w 485"/>
                    <a:gd name="T63" fmla="*/ 0 h 196"/>
                    <a:gd name="T64" fmla="*/ 0 w 485"/>
                    <a:gd name="T65" fmla="*/ 0 h 196"/>
                    <a:gd name="T66" fmla="*/ 0 w 485"/>
                    <a:gd name="T67" fmla="*/ 0 h 196"/>
                    <a:gd name="T68" fmla="*/ 0 w 485"/>
                    <a:gd name="T69" fmla="*/ 0 h 196"/>
                    <a:gd name="T70" fmla="*/ 0 w 485"/>
                    <a:gd name="T71" fmla="*/ 0 h 1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85" h="196">
                      <a:moveTo>
                        <a:pt x="18" y="101"/>
                      </a:moveTo>
                      <a:lnTo>
                        <a:pt x="10" y="109"/>
                      </a:lnTo>
                      <a:lnTo>
                        <a:pt x="5" y="118"/>
                      </a:lnTo>
                      <a:lnTo>
                        <a:pt x="1" y="128"/>
                      </a:lnTo>
                      <a:lnTo>
                        <a:pt x="0" y="138"/>
                      </a:lnTo>
                      <a:lnTo>
                        <a:pt x="0" y="149"/>
                      </a:lnTo>
                      <a:lnTo>
                        <a:pt x="3" y="159"/>
                      </a:lnTo>
                      <a:lnTo>
                        <a:pt x="7" y="168"/>
                      </a:lnTo>
                      <a:lnTo>
                        <a:pt x="13" y="178"/>
                      </a:lnTo>
                      <a:lnTo>
                        <a:pt x="21" y="186"/>
                      </a:lnTo>
                      <a:lnTo>
                        <a:pt x="31" y="191"/>
                      </a:lnTo>
                      <a:lnTo>
                        <a:pt x="40" y="195"/>
                      </a:lnTo>
                      <a:lnTo>
                        <a:pt x="51" y="196"/>
                      </a:lnTo>
                      <a:lnTo>
                        <a:pt x="61" y="196"/>
                      </a:lnTo>
                      <a:lnTo>
                        <a:pt x="71" y="194"/>
                      </a:lnTo>
                      <a:lnTo>
                        <a:pt x="81" y="189"/>
                      </a:lnTo>
                      <a:lnTo>
                        <a:pt x="91" y="183"/>
                      </a:lnTo>
                      <a:lnTo>
                        <a:pt x="103" y="171"/>
                      </a:lnTo>
                      <a:lnTo>
                        <a:pt x="116" y="162"/>
                      </a:lnTo>
                      <a:lnTo>
                        <a:pt x="129" y="153"/>
                      </a:lnTo>
                      <a:lnTo>
                        <a:pt x="142" y="145"/>
                      </a:lnTo>
                      <a:lnTo>
                        <a:pt x="156" y="139"/>
                      </a:lnTo>
                      <a:lnTo>
                        <a:pt x="169" y="133"/>
                      </a:lnTo>
                      <a:lnTo>
                        <a:pt x="183" y="128"/>
                      </a:lnTo>
                      <a:lnTo>
                        <a:pt x="197" y="123"/>
                      </a:lnTo>
                      <a:lnTo>
                        <a:pt x="224" y="117"/>
                      </a:lnTo>
                      <a:lnTo>
                        <a:pt x="251" y="112"/>
                      </a:lnTo>
                      <a:lnTo>
                        <a:pt x="277" y="110"/>
                      </a:lnTo>
                      <a:lnTo>
                        <a:pt x="301" y="110"/>
                      </a:lnTo>
                      <a:lnTo>
                        <a:pt x="324" y="111"/>
                      </a:lnTo>
                      <a:lnTo>
                        <a:pt x="345" y="113"/>
                      </a:lnTo>
                      <a:lnTo>
                        <a:pt x="364" y="115"/>
                      </a:lnTo>
                      <a:lnTo>
                        <a:pt x="381" y="118"/>
                      </a:lnTo>
                      <a:lnTo>
                        <a:pt x="405" y="124"/>
                      </a:lnTo>
                      <a:lnTo>
                        <a:pt x="414" y="126"/>
                      </a:lnTo>
                      <a:lnTo>
                        <a:pt x="424" y="129"/>
                      </a:lnTo>
                      <a:lnTo>
                        <a:pt x="435" y="129"/>
                      </a:lnTo>
                      <a:lnTo>
                        <a:pt x="445" y="128"/>
                      </a:lnTo>
                      <a:lnTo>
                        <a:pt x="455" y="124"/>
                      </a:lnTo>
                      <a:lnTo>
                        <a:pt x="464" y="119"/>
                      </a:lnTo>
                      <a:lnTo>
                        <a:pt x="471" y="112"/>
                      </a:lnTo>
                      <a:lnTo>
                        <a:pt x="478" y="103"/>
                      </a:lnTo>
                      <a:lnTo>
                        <a:pt x="482" y="93"/>
                      </a:lnTo>
                      <a:lnTo>
                        <a:pt x="485" y="83"/>
                      </a:lnTo>
                      <a:lnTo>
                        <a:pt x="485" y="72"/>
                      </a:lnTo>
                      <a:lnTo>
                        <a:pt x="483" y="62"/>
                      </a:lnTo>
                      <a:lnTo>
                        <a:pt x="480" y="52"/>
                      </a:lnTo>
                      <a:lnTo>
                        <a:pt x="474" y="43"/>
                      </a:lnTo>
                      <a:lnTo>
                        <a:pt x="468" y="35"/>
                      </a:lnTo>
                      <a:lnTo>
                        <a:pt x="459" y="28"/>
                      </a:lnTo>
                      <a:lnTo>
                        <a:pt x="449" y="24"/>
                      </a:lnTo>
                      <a:lnTo>
                        <a:pt x="435" y="19"/>
                      </a:lnTo>
                      <a:lnTo>
                        <a:pt x="404" y="12"/>
                      </a:lnTo>
                      <a:lnTo>
                        <a:pt x="382" y="8"/>
                      </a:lnTo>
                      <a:lnTo>
                        <a:pt x="356" y="4"/>
                      </a:lnTo>
                      <a:lnTo>
                        <a:pt x="328" y="1"/>
                      </a:lnTo>
                      <a:lnTo>
                        <a:pt x="298" y="0"/>
                      </a:lnTo>
                      <a:lnTo>
                        <a:pt x="282" y="1"/>
                      </a:lnTo>
                      <a:lnTo>
                        <a:pt x="266" y="1"/>
                      </a:lnTo>
                      <a:lnTo>
                        <a:pt x="249" y="2"/>
                      </a:lnTo>
                      <a:lnTo>
                        <a:pt x="232" y="4"/>
                      </a:lnTo>
                      <a:lnTo>
                        <a:pt x="214" y="7"/>
                      </a:lnTo>
                      <a:lnTo>
                        <a:pt x="197" y="10"/>
                      </a:lnTo>
                      <a:lnTo>
                        <a:pt x="179" y="15"/>
                      </a:lnTo>
                      <a:lnTo>
                        <a:pt x="161" y="20"/>
                      </a:lnTo>
                      <a:lnTo>
                        <a:pt x="143" y="26"/>
                      </a:lnTo>
                      <a:lnTo>
                        <a:pt x="125" y="33"/>
                      </a:lnTo>
                      <a:lnTo>
                        <a:pt x="107" y="42"/>
                      </a:lnTo>
                      <a:lnTo>
                        <a:pt x="89" y="52"/>
                      </a:lnTo>
                      <a:lnTo>
                        <a:pt x="70" y="62"/>
                      </a:lnTo>
                      <a:lnTo>
                        <a:pt x="52" y="74"/>
                      </a:lnTo>
                      <a:lnTo>
                        <a:pt x="35" y="87"/>
                      </a:lnTo>
                      <a:lnTo>
                        <a:pt x="18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7" name="Freeform 382"/>
                <p:cNvSpPr>
                  <a:spLocks/>
                </p:cNvSpPr>
                <p:nvPr/>
              </p:nvSpPr>
              <p:spPr bwMode="auto">
                <a:xfrm>
                  <a:off x="1772" y="2602"/>
                  <a:ext cx="40" cy="40"/>
                </a:xfrm>
                <a:custGeom>
                  <a:avLst/>
                  <a:gdLst>
                    <a:gd name="T0" fmla="*/ 0 w 559"/>
                    <a:gd name="T1" fmla="*/ 0 h 560"/>
                    <a:gd name="T2" fmla="*/ 0 w 559"/>
                    <a:gd name="T3" fmla="*/ 0 h 560"/>
                    <a:gd name="T4" fmla="*/ 0 w 559"/>
                    <a:gd name="T5" fmla="*/ 0 h 560"/>
                    <a:gd name="T6" fmla="*/ 0 w 559"/>
                    <a:gd name="T7" fmla="*/ 0 h 560"/>
                    <a:gd name="T8" fmla="*/ 0 w 559"/>
                    <a:gd name="T9" fmla="*/ 0 h 560"/>
                    <a:gd name="T10" fmla="*/ 0 w 559"/>
                    <a:gd name="T11" fmla="*/ 0 h 560"/>
                    <a:gd name="T12" fmla="*/ 0 w 559"/>
                    <a:gd name="T13" fmla="*/ 0 h 560"/>
                    <a:gd name="T14" fmla="*/ 0 w 559"/>
                    <a:gd name="T15" fmla="*/ 0 h 560"/>
                    <a:gd name="T16" fmla="*/ 0 w 559"/>
                    <a:gd name="T17" fmla="*/ 0 h 560"/>
                    <a:gd name="T18" fmla="*/ 0 w 559"/>
                    <a:gd name="T19" fmla="*/ 0 h 560"/>
                    <a:gd name="T20" fmla="*/ 0 w 559"/>
                    <a:gd name="T21" fmla="*/ 0 h 560"/>
                    <a:gd name="T22" fmla="*/ 0 w 559"/>
                    <a:gd name="T23" fmla="*/ 0 h 560"/>
                    <a:gd name="T24" fmla="*/ 0 w 559"/>
                    <a:gd name="T25" fmla="*/ 0 h 560"/>
                    <a:gd name="T26" fmla="*/ 0 w 559"/>
                    <a:gd name="T27" fmla="*/ 0 h 560"/>
                    <a:gd name="T28" fmla="*/ 0 w 559"/>
                    <a:gd name="T29" fmla="*/ 0 h 560"/>
                    <a:gd name="T30" fmla="*/ 0 w 559"/>
                    <a:gd name="T31" fmla="*/ 0 h 560"/>
                    <a:gd name="T32" fmla="*/ 0 w 559"/>
                    <a:gd name="T33" fmla="*/ 0 h 560"/>
                    <a:gd name="T34" fmla="*/ 0 w 559"/>
                    <a:gd name="T35" fmla="*/ 0 h 560"/>
                    <a:gd name="T36" fmla="*/ 0 w 559"/>
                    <a:gd name="T37" fmla="*/ 0 h 560"/>
                    <a:gd name="T38" fmla="*/ 0 w 559"/>
                    <a:gd name="T39" fmla="*/ 0 h 560"/>
                    <a:gd name="T40" fmla="*/ 0 w 559"/>
                    <a:gd name="T41" fmla="*/ 0 h 560"/>
                    <a:gd name="T42" fmla="*/ 0 w 559"/>
                    <a:gd name="T43" fmla="*/ 0 h 560"/>
                    <a:gd name="T44" fmla="*/ 0 w 559"/>
                    <a:gd name="T45" fmla="*/ 0 h 560"/>
                    <a:gd name="T46" fmla="*/ 0 w 559"/>
                    <a:gd name="T47" fmla="*/ 0 h 560"/>
                    <a:gd name="T48" fmla="*/ 0 w 559"/>
                    <a:gd name="T49" fmla="*/ 0 h 560"/>
                    <a:gd name="T50" fmla="*/ 0 w 559"/>
                    <a:gd name="T51" fmla="*/ 0 h 560"/>
                    <a:gd name="T52" fmla="*/ 0 w 559"/>
                    <a:gd name="T53" fmla="*/ 0 h 560"/>
                    <a:gd name="T54" fmla="*/ 0 w 559"/>
                    <a:gd name="T55" fmla="*/ 0 h 560"/>
                    <a:gd name="T56" fmla="*/ 0 w 559"/>
                    <a:gd name="T57" fmla="*/ 0 h 560"/>
                    <a:gd name="T58" fmla="*/ 0 w 559"/>
                    <a:gd name="T59" fmla="*/ 0 h 560"/>
                    <a:gd name="T60" fmla="*/ 0 w 559"/>
                    <a:gd name="T61" fmla="*/ 0 h 560"/>
                    <a:gd name="T62" fmla="*/ 0 w 559"/>
                    <a:gd name="T63" fmla="*/ 0 h 560"/>
                    <a:gd name="T64" fmla="*/ 0 w 559"/>
                    <a:gd name="T65" fmla="*/ 0 h 560"/>
                    <a:gd name="T66" fmla="*/ 0 w 559"/>
                    <a:gd name="T67" fmla="*/ 0 h 560"/>
                    <a:gd name="T68" fmla="*/ 0 w 559"/>
                    <a:gd name="T69" fmla="*/ 0 h 560"/>
                    <a:gd name="T70" fmla="*/ 0 w 559"/>
                    <a:gd name="T71" fmla="*/ 0 h 560"/>
                    <a:gd name="T72" fmla="*/ 0 w 559"/>
                    <a:gd name="T73" fmla="*/ 0 h 560"/>
                    <a:gd name="T74" fmla="*/ 0 w 559"/>
                    <a:gd name="T75" fmla="*/ 0 h 560"/>
                    <a:gd name="T76" fmla="*/ 0 w 559"/>
                    <a:gd name="T77" fmla="*/ 0 h 560"/>
                    <a:gd name="T78" fmla="*/ 0 w 559"/>
                    <a:gd name="T79" fmla="*/ 0 h 560"/>
                    <a:gd name="T80" fmla="*/ 0 w 559"/>
                    <a:gd name="T81" fmla="*/ 0 h 560"/>
                    <a:gd name="T82" fmla="*/ 0 w 559"/>
                    <a:gd name="T83" fmla="*/ 0 h 560"/>
                    <a:gd name="T84" fmla="*/ 0 w 559"/>
                    <a:gd name="T85" fmla="*/ 0 h 56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59" h="560">
                      <a:moveTo>
                        <a:pt x="559" y="302"/>
                      </a:moveTo>
                      <a:lnTo>
                        <a:pt x="557" y="316"/>
                      </a:lnTo>
                      <a:lnTo>
                        <a:pt x="555" y="330"/>
                      </a:lnTo>
                      <a:lnTo>
                        <a:pt x="552" y="344"/>
                      </a:lnTo>
                      <a:lnTo>
                        <a:pt x="549" y="357"/>
                      </a:lnTo>
                      <a:lnTo>
                        <a:pt x="545" y="370"/>
                      </a:lnTo>
                      <a:lnTo>
                        <a:pt x="540" y="383"/>
                      </a:lnTo>
                      <a:lnTo>
                        <a:pt x="535" y="396"/>
                      </a:lnTo>
                      <a:lnTo>
                        <a:pt x="529" y="408"/>
                      </a:lnTo>
                      <a:lnTo>
                        <a:pt x="522" y="420"/>
                      </a:lnTo>
                      <a:lnTo>
                        <a:pt x="515" y="431"/>
                      </a:lnTo>
                      <a:lnTo>
                        <a:pt x="508" y="443"/>
                      </a:lnTo>
                      <a:lnTo>
                        <a:pt x="500" y="454"/>
                      </a:lnTo>
                      <a:lnTo>
                        <a:pt x="491" y="464"/>
                      </a:lnTo>
                      <a:lnTo>
                        <a:pt x="482" y="474"/>
                      </a:lnTo>
                      <a:lnTo>
                        <a:pt x="472" y="484"/>
                      </a:lnTo>
                      <a:lnTo>
                        <a:pt x="462" y="493"/>
                      </a:lnTo>
                      <a:lnTo>
                        <a:pt x="452" y="501"/>
                      </a:lnTo>
                      <a:lnTo>
                        <a:pt x="441" y="509"/>
                      </a:lnTo>
                      <a:lnTo>
                        <a:pt x="430" y="516"/>
                      </a:lnTo>
                      <a:lnTo>
                        <a:pt x="418" y="523"/>
                      </a:lnTo>
                      <a:lnTo>
                        <a:pt x="407" y="530"/>
                      </a:lnTo>
                      <a:lnTo>
                        <a:pt x="394" y="535"/>
                      </a:lnTo>
                      <a:lnTo>
                        <a:pt x="382" y="541"/>
                      </a:lnTo>
                      <a:lnTo>
                        <a:pt x="369" y="545"/>
                      </a:lnTo>
                      <a:lnTo>
                        <a:pt x="356" y="549"/>
                      </a:lnTo>
                      <a:lnTo>
                        <a:pt x="343" y="553"/>
                      </a:lnTo>
                      <a:lnTo>
                        <a:pt x="329" y="555"/>
                      </a:lnTo>
                      <a:lnTo>
                        <a:pt x="315" y="557"/>
                      </a:lnTo>
                      <a:lnTo>
                        <a:pt x="301" y="559"/>
                      </a:lnTo>
                      <a:lnTo>
                        <a:pt x="288" y="560"/>
                      </a:lnTo>
                      <a:lnTo>
                        <a:pt x="273" y="560"/>
                      </a:lnTo>
                      <a:lnTo>
                        <a:pt x="259" y="559"/>
                      </a:lnTo>
                      <a:lnTo>
                        <a:pt x="245" y="557"/>
                      </a:lnTo>
                      <a:lnTo>
                        <a:pt x="231" y="555"/>
                      </a:lnTo>
                      <a:lnTo>
                        <a:pt x="217" y="552"/>
                      </a:lnTo>
                      <a:lnTo>
                        <a:pt x="204" y="549"/>
                      </a:lnTo>
                      <a:lnTo>
                        <a:pt x="190" y="545"/>
                      </a:lnTo>
                      <a:lnTo>
                        <a:pt x="177" y="540"/>
                      </a:lnTo>
                      <a:lnTo>
                        <a:pt x="164" y="535"/>
                      </a:lnTo>
                      <a:lnTo>
                        <a:pt x="152" y="529"/>
                      </a:lnTo>
                      <a:lnTo>
                        <a:pt x="140" y="523"/>
                      </a:lnTo>
                      <a:lnTo>
                        <a:pt x="129" y="515"/>
                      </a:lnTo>
                      <a:lnTo>
                        <a:pt x="118" y="508"/>
                      </a:lnTo>
                      <a:lnTo>
                        <a:pt x="107" y="500"/>
                      </a:lnTo>
                      <a:lnTo>
                        <a:pt x="97" y="491"/>
                      </a:lnTo>
                      <a:lnTo>
                        <a:pt x="87" y="482"/>
                      </a:lnTo>
                      <a:lnTo>
                        <a:pt x="77" y="473"/>
                      </a:lnTo>
                      <a:lnTo>
                        <a:pt x="68" y="463"/>
                      </a:lnTo>
                      <a:lnTo>
                        <a:pt x="60" y="453"/>
                      </a:lnTo>
                      <a:lnTo>
                        <a:pt x="51" y="442"/>
                      </a:lnTo>
                      <a:lnTo>
                        <a:pt x="44" y="430"/>
                      </a:lnTo>
                      <a:lnTo>
                        <a:pt x="37" y="419"/>
                      </a:lnTo>
                      <a:lnTo>
                        <a:pt x="30" y="407"/>
                      </a:lnTo>
                      <a:lnTo>
                        <a:pt x="25" y="395"/>
                      </a:lnTo>
                      <a:lnTo>
                        <a:pt x="19" y="382"/>
                      </a:lnTo>
                      <a:lnTo>
                        <a:pt x="15" y="370"/>
                      </a:lnTo>
                      <a:lnTo>
                        <a:pt x="11" y="357"/>
                      </a:lnTo>
                      <a:lnTo>
                        <a:pt x="7" y="343"/>
                      </a:lnTo>
                      <a:lnTo>
                        <a:pt x="5" y="330"/>
                      </a:lnTo>
                      <a:lnTo>
                        <a:pt x="3" y="316"/>
                      </a:lnTo>
                      <a:lnTo>
                        <a:pt x="1" y="303"/>
                      </a:lnTo>
                      <a:lnTo>
                        <a:pt x="0" y="288"/>
                      </a:lnTo>
                      <a:lnTo>
                        <a:pt x="0" y="273"/>
                      </a:lnTo>
                      <a:lnTo>
                        <a:pt x="1" y="259"/>
                      </a:lnTo>
                      <a:lnTo>
                        <a:pt x="3" y="245"/>
                      </a:lnTo>
                      <a:lnTo>
                        <a:pt x="5" y="231"/>
                      </a:lnTo>
                      <a:lnTo>
                        <a:pt x="7" y="217"/>
                      </a:lnTo>
                      <a:lnTo>
                        <a:pt x="11" y="204"/>
                      </a:lnTo>
                      <a:lnTo>
                        <a:pt x="15" y="191"/>
                      </a:lnTo>
                      <a:lnTo>
                        <a:pt x="20" y="178"/>
                      </a:lnTo>
                      <a:lnTo>
                        <a:pt x="25" y="165"/>
                      </a:lnTo>
                      <a:lnTo>
                        <a:pt x="31" y="152"/>
                      </a:lnTo>
                      <a:lnTo>
                        <a:pt x="37" y="140"/>
                      </a:lnTo>
                      <a:lnTo>
                        <a:pt x="44" y="129"/>
                      </a:lnTo>
                      <a:lnTo>
                        <a:pt x="53" y="118"/>
                      </a:lnTo>
                      <a:lnTo>
                        <a:pt x="61" y="107"/>
                      </a:lnTo>
                      <a:lnTo>
                        <a:pt x="70" y="97"/>
                      </a:lnTo>
                      <a:lnTo>
                        <a:pt x="79" y="87"/>
                      </a:lnTo>
                      <a:lnTo>
                        <a:pt x="88" y="77"/>
                      </a:lnTo>
                      <a:lnTo>
                        <a:pt x="98" y="69"/>
                      </a:lnTo>
                      <a:lnTo>
                        <a:pt x="108" y="60"/>
                      </a:lnTo>
                      <a:lnTo>
                        <a:pt x="119" y="52"/>
                      </a:lnTo>
                      <a:lnTo>
                        <a:pt x="130" y="45"/>
                      </a:lnTo>
                      <a:lnTo>
                        <a:pt x="141" y="38"/>
                      </a:lnTo>
                      <a:lnTo>
                        <a:pt x="153" y="32"/>
                      </a:lnTo>
                      <a:lnTo>
                        <a:pt x="165" y="25"/>
                      </a:lnTo>
                      <a:lnTo>
                        <a:pt x="178" y="20"/>
                      </a:lnTo>
                      <a:lnTo>
                        <a:pt x="190" y="15"/>
                      </a:lnTo>
                      <a:lnTo>
                        <a:pt x="204" y="11"/>
                      </a:lnTo>
                      <a:lnTo>
                        <a:pt x="218" y="7"/>
                      </a:lnTo>
                      <a:lnTo>
                        <a:pt x="231" y="5"/>
                      </a:lnTo>
                      <a:lnTo>
                        <a:pt x="245" y="3"/>
                      </a:lnTo>
                      <a:lnTo>
                        <a:pt x="258" y="1"/>
                      </a:lnTo>
                      <a:lnTo>
                        <a:pt x="272" y="0"/>
                      </a:lnTo>
                      <a:lnTo>
                        <a:pt x="287" y="0"/>
                      </a:lnTo>
                      <a:lnTo>
                        <a:pt x="301" y="1"/>
                      </a:lnTo>
                      <a:lnTo>
                        <a:pt x="315" y="3"/>
                      </a:lnTo>
                      <a:lnTo>
                        <a:pt x="329" y="5"/>
                      </a:lnTo>
                      <a:lnTo>
                        <a:pt x="344" y="8"/>
                      </a:lnTo>
                      <a:lnTo>
                        <a:pt x="357" y="11"/>
                      </a:lnTo>
                      <a:lnTo>
                        <a:pt x="370" y="15"/>
                      </a:lnTo>
                      <a:lnTo>
                        <a:pt x="383" y="20"/>
                      </a:lnTo>
                      <a:lnTo>
                        <a:pt x="396" y="25"/>
                      </a:lnTo>
                      <a:lnTo>
                        <a:pt x="408" y="32"/>
                      </a:lnTo>
                      <a:lnTo>
                        <a:pt x="420" y="39"/>
                      </a:lnTo>
                      <a:lnTo>
                        <a:pt x="431" y="46"/>
                      </a:lnTo>
                      <a:lnTo>
                        <a:pt x="442" y="53"/>
                      </a:lnTo>
                      <a:lnTo>
                        <a:pt x="453" y="61"/>
                      </a:lnTo>
                      <a:lnTo>
                        <a:pt x="463" y="70"/>
                      </a:lnTo>
                      <a:lnTo>
                        <a:pt x="473" y="79"/>
                      </a:lnTo>
                      <a:lnTo>
                        <a:pt x="483" y="88"/>
                      </a:lnTo>
                      <a:lnTo>
                        <a:pt x="492" y="98"/>
                      </a:lnTo>
                      <a:lnTo>
                        <a:pt x="501" y="108"/>
                      </a:lnTo>
                      <a:lnTo>
                        <a:pt x="509" y="119"/>
                      </a:lnTo>
                      <a:lnTo>
                        <a:pt x="516" y="130"/>
                      </a:lnTo>
                      <a:lnTo>
                        <a:pt x="523" y="142"/>
                      </a:lnTo>
                      <a:lnTo>
                        <a:pt x="529" y="153"/>
                      </a:lnTo>
                      <a:lnTo>
                        <a:pt x="535" y="166"/>
                      </a:lnTo>
                      <a:lnTo>
                        <a:pt x="540" y="179"/>
                      </a:lnTo>
                      <a:lnTo>
                        <a:pt x="545" y="191"/>
                      </a:lnTo>
                      <a:lnTo>
                        <a:pt x="549" y="204"/>
                      </a:lnTo>
                      <a:lnTo>
                        <a:pt x="552" y="218"/>
                      </a:lnTo>
                      <a:lnTo>
                        <a:pt x="555" y="231"/>
                      </a:lnTo>
                      <a:lnTo>
                        <a:pt x="557" y="245"/>
                      </a:lnTo>
                      <a:lnTo>
                        <a:pt x="559" y="258"/>
                      </a:lnTo>
                      <a:lnTo>
                        <a:pt x="559" y="272"/>
                      </a:lnTo>
                      <a:lnTo>
                        <a:pt x="559" y="286"/>
                      </a:lnTo>
                      <a:lnTo>
                        <a:pt x="559" y="3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8" name="Freeform 383"/>
                <p:cNvSpPr>
                  <a:spLocks/>
                </p:cNvSpPr>
                <p:nvPr/>
              </p:nvSpPr>
              <p:spPr bwMode="auto">
                <a:xfrm>
                  <a:off x="1764" y="2635"/>
                  <a:ext cx="40" cy="40"/>
                </a:xfrm>
                <a:custGeom>
                  <a:avLst/>
                  <a:gdLst>
                    <a:gd name="T0" fmla="*/ 0 w 559"/>
                    <a:gd name="T1" fmla="*/ 0 h 559"/>
                    <a:gd name="T2" fmla="*/ 0 w 559"/>
                    <a:gd name="T3" fmla="*/ 0 h 559"/>
                    <a:gd name="T4" fmla="*/ 0 w 559"/>
                    <a:gd name="T5" fmla="*/ 0 h 559"/>
                    <a:gd name="T6" fmla="*/ 0 w 559"/>
                    <a:gd name="T7" fmla="*/ 0 h 559"/>
                    <a:gd name="T8" fmla="*/ 0 w 559"/>
                    <a:gd name="T9" fmla="*/ 0 h 559"/>
                    <a:gd name="T10" fmla="*/ 0 w 559"/>
                    <a:gd name="T11" fmla="*/ 0 h 559"/>
                    <a:gd name="T12" fmla="*/ 0 w 559"/>
                    <a:gd name="T13" fmla="*/ 0 h 559"/>
                    <a:gd name="T14" fmla="*/ 0 w 559"/>
                    <a:gd name="T15" fmla="*/ 0 h 559"/>
                    <a:gd name="T16" fmla="*/ 0 w 559"/>
                    <a:gd name="T17" fmla="*/ 0 h 559"/>
                    <a:gd name="T18" fmla="*/ 0 w 559"/>
                    <a:gd name="T19" fmla="*/ 0 h 559"/>
                    <a:gd name="T20" fmla="*/ 0 w 559"/>
                    <a:gd name="T21" fmla="*/ 0 h 559"/>
                    <a:gd name="T22" fmla="*/ 0 w 559"/>
                    <a:gd name="T23" fmla="*/ 0 h 559"/>
                    <a:gd name="T24" fmla="*/ 0 w 559"/>
                    <a:gd name="T25" fmla="*/ 0 h 559"/>
                    <a:gd name="T26" fmla="*/ 0 w 559"/>
                    <a:gd name="T27" fmla="*/ 0 h 559"/>
                    <a:gd name="T28" fmla="*/ 0 w 559"/>
                    <a:gd name="T29" fmla="*/ 0 h 559"/>
                    <a:gd name="T30" fmla="*/ 0 w 559"/>
                    <a:gd name="T31" fmla="*/ 0 h 559"/>
                    <a:gd name="T32" fmla="*/ 0 w 559"/>
                    <a:gd name="T33" fmla="*/ 0 h 559"/>
                    <a:gd name="T34" fmla="*/ 0 w 559"/>
                    <a:gd name="T35" fmla="*/ 0 h 559"/>
                    <a:gd name="T36" fmla="*/ 0 w 559"/>
                    <a:gd name="T37" fmla="*/ 0 h 559"/>
                    <a:gd name="T38" fmla="*/ 0 w 559"/>
                    <a:gd name="T39" fmla="*/ 0 h 559"/>
                    <a:gd name="T40" fmla="*/ 0 w 559"/>
                    <a:gd name="T41" fmla="*/ 0 h 559"/>
                    <a:gd name="T42" fmla="*/ 0 w 559"/>
                    <a:gd name="T43" fmla="*/ 0 h 559"/>
                    <a:gd name="T44" fmla="*/ 0 w 559"/>
                    <a:gd name="T45" fmla="*/ 0 h 559"/>
                    <a:gd name="T46" fmla="*/ 0 w 559"/>
                    <a:gd name="T47" fmla="*/ 0 h 559"/>
                    <a:gd name="T48" fmla="*/ 0 w 559"/>
                    <a:gd name="T49" fmla="*/ 0 h 559"/>
                    <a:gd name="T50" fmla="*/ 0 w 559"/>
                    <a:gd name="T51" fmla="*/ 0 h 559"/>
                    <a:gd name="T52" fmla="*/ 0 w 559"/>
                    <a:gd name="T53" fmla="*/ 0 h 559"/>
                    <a:gd name="T54" fmla="*/ 0 w 559"/>
                    <a:gd name="T55" fmla="*/ 0 h 559"/>
                    <a:gd name="T56" fmla="*/ 0 w 559"/>
                    <a:gd name="T57" fmla="*/ 0 h 559"/>
                    <a:gd name="T58" fmla="*/ 0 w 559"/>
                    <a:gd name="T59" fmla="*/ 0 h 559"/>
                    <a:gd name="T60" fmla="*/ 0 w 559"/>
                    <a:gd name="T61" fmla="*/ 0 h 559"/>
                    <a:gd name="T62" fmla="*/ 0 w 559"/>
                    <a:gd name="T63" fmla="*/ 0 h 559"/>
                    <a:gd name="T64" fmla="*/ 0 w 559"/>
                    <a:gd name="T65" fmla="*/ 0 h 559"/>
                    <a:gd name="T66" fmla="*/ 0 w 559"/>
                    <a:gd name="T67" fmla="*/ 0 h 559"/>
                    <a:gd name="T68" fmla="*/ 0 w 559"/>
                    <a:gd name="T69" fmla="*/ 0 h 559"/>
                    <a:gd name="T70" fmla="*/ 0 w 559"/>
                    <a:gd name="T71" fmla="*/ 0 h 559"/>
                    <a:gd name="T72" fmla="*/ 0 w 559"/>
                    <a:gd name="T73" fmla="*/ 0 h 559"/>
                    <a:gd name="T74" fmla="*/ 0 w 559"/>
                    <a:gd name="T75" fmla="*/ 0 h 559"/>
                    <a:gd name="T76" fmla="*/ 0 w 559"/>
                    <a:gd name="T77" fmla="*/ 0 h 559"/>
                    <a:gd name="T78" fmla="*/ 0 w 559"/>
                    <a:gd name="T79" fmla="*/ 0 h 559"/>
                    <a:gd name="T80" fmla="*/ 0 w 559"/>
                    <a:gd name="T81" fmla="*/ 0 h 559"/>
                    <a:gd name="T82" fmla="*/ 0 w 559"/>
                    <a:gd name="T83" fmla="*/ 0 h 559"/>
                    <a:gd name="T84" fmla="*/ 0 w 559"/>
                    <a:gd name="T85" fmla="*/ 0 h 5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59" h="559">
                      <a:moveTo>
                        <a:pt x="558" y="300"/>
                      </a:moveTo>
                      <a:lnTo>
                        <a:pt x="557" y="314"/>
                      </a:lnTo>
                      <a:lnTo>
                        <a:pt x="555" y="328"/>
                      </a:lnTo>
                      <a:lnTo>
                        <a:pt x="552" y="342"/>
                      </a:lnTo>
                      <a:lnTo>
                        <a:pt x="549" y="356"/>
                      </a:lnTo>
                      <a:lnTo>
                        <a:pt x="544" y="370"/>
                      </a:lnTo>
                      <a:lnTo>
                        <a:pt x="540" y="383"/>
                      </a:lnTo>
                      <a:lnTo>
                        <a:pt x="534" y="395"/>
                      </a:lnTo>
                      <a:lnTo>
                        <a:pt x="528" y="407"/>
                      </a:lnTo>
                      <a:lnTo>
                        <a:pt x="522" y="419"/>
                      </a:lnTo>
                      <a:lnTo>
                        <a:pt x="515" y="431"/>
                      </a:lnTo>
                      <a:lnTo>
                        <a:pt x="507" y="442"/>
                      </a:lnTo>
                      <a:lnTo>
                        <a:pt x="499" y="452"/>
                      </a:lnTo>
                      <a:lnTo>
                        <a:pt x="491" y="463"/>
                      </a:lnTo>
                      <a:lnTo>
                        <a:pt x="482" y="473"/>
                      </a:lnTo>
                      <a:lnTo>
                        <a:pt x="472" y="482"/>
                      </a:lnTo>
                      <a:lnTo>
                        <a:pt x="462" y="491"/>
                      </a:lnTo>
                      <a:lnTo>
                        <a:pt x="451" y="499"/>
                      </a:lnTo>
                      <a:lnTo>
                        <a:pt x="440" y="508"/>
                      </a:lnTo>
                      <a:lnTo>
                        <a:pt x="429" y="516"/>
                      </a:lnTo>
                      <a:lnTo>
                        <a:pt x="418" y="523"/>
                      </a:lnTo>
                      <a:lnTo>
                        <a:pt x="406" y="529"/>
                      </a:lnTo>
                      <a:lnTo>
                        <a:pt x="394" y="535"/>
                      </a:lnTo>
                      <a:lnTo>
                        <a:pt x="382" y="540"/>
                      </a:lnTo>
                      <a:lnTo>
                        <a:pt x="369" y="545"/>
                      </a:lnTo>
                      <a:lnTo>
                        <a:pt x="356" y="549"/>
                      </a:lnTo>
                      <a:lnTo>
                        <a:pt x="343" y="552"/>
                      </a:lnTo>
                      <a:lnTo>
                        <a:pt x="329" y="555"/>
                      </a:lnTo>
                      <a:lnTo>
                        <a:pt x="316" y="557"/>
                      </a:lnTo>
                      <a:lnTo>
                        <a:pt x="301" y="558"/>
                      </a:lnTo>
                      <a:lnTo>
                        <a:pt x="287" y="559"/>
                      </a:lnTo>
                      <a:lnTo>
                        <a:pt x="273" y="559"/>
                      </a:lnTo>
                      <a:lnTo>
                        <a:pt x="259" y="558"/>
                      </a:lnTo>
                      <a:lnTo>
                        <a:pt x="244" y="557"/>
                      </a:lnTo>
                      <a:lnTo>
                        <a:pt x="230" y="555"/>
                      </a:lnTo>
                      <a:lnTo>
                        <a:pt x="217" y="552"/>
                      </a:lnTo>
                      <a:lnTo>
                        <a:pt x="203" y="548"/>
                      </a:lnTo>
                      <a:lnTo>
                        <a:pt x="190" y="544"/>
                      </a:lnTo>
                      <a:lnTo>
                        <a:pt x="177" y="540"/>
                      </a:lnTo>
                      <a:lnTo>
                        <a:pt x="164" y="534"/>
                      </a:lnTo>
                      <a:lnTo>
                        <a:pt x="151" y="528"/>
                      </a:lnTo>
                      <a:lnTo>
                        <a:pt x="140" y="522"/>
                      </a:lnTo>
                      <a:lnTo>
                        <a:pt x="128" y="515"/>
                      </a:lnTo>
                      <a:lnTo>
                        <a:pt x="117" y="507"/>
                      </a:lnTo>
                      <a:lnTo>
                        <a:pt x="106" y="498"/>
                      </a:lnTo>
                      <a:lnTo>
                        <a:pt x="96" y="490"/>
                      </a:lnTo>
                      <a:lnTo>
                        <a:pt x="86" y="481"/>
                      </a:lnTo>
                      <a:lnTo>
                        <a:pt x="77" y="471"/>
                      </a:lnTo>
                      <a:lnTo>
                        <a:pt x="68" y="461"/>
                      </a:lnTo>
                      <a:lnTo>
                        <a:pt x="59" y="451"/>
                      </a:lnTo>
                      <a:lnTo>
                        <a:pt x="52" y="440"/>
                      </a:lnTo>
                      <a:lnTo>
                        <a:pt x="44" y="429"/>
                      </a:lnTo>
                      <a:lnTo>
                        <a:pt x="37" y="418"/>
                      </a:lnTo>
                      <a:lnTo>
                        <a:pt x="31" y="406"/>
                      </a:lnTo>
                      <a:lnTo>
                        <a:pt x="24" y="394"/>
                      </a:lnTo>
                      <a:lnTo>
                        <a:pt x="19" y="382"/>
                      </a:lnTo>
                      <a:lnTo>
                        <a:pt x="14" y="368"/>
                      </a:lnTo>
                      <a:lnTo>
                        <a:pt x="10" y="355"/>
                      </a:lnTo>
                      <a:lnTo>
                        <a:pt x="7" y="342"/>
                      </a:lnTo>
                      <a:lnTo>
                        <a:pt x="4" y="328"/>
                      </a:lnTo>
                      <a:lnTo>
                        <a:pt x="2" y="315"/>
                      </a:lnTo>
                      <a:lnTo>
                        <a:pt x="1" y="301"/>
                      </a:lnTo>
                      <a:lnTo>
                        <a:pt x="0" y="287"/>
                      </a:lnTo>
                      <a:lnTo>
                        <a:pt x="0" y="273"/>
                      </a:lnTo>
                      <a:lnTo>
                        <a:pt x="1" y="259"/>
                      </a:lnTo>
                      <a:lnTo>
                        <a:pt x="2" y="244"/>
                      </a:lnTo>
                      <a:lnTo>
                        <a:pt x="4" y="229"/>
                      </a:lnTo>
                      <a:lnTo>
                        <a:pt x="7" y="216"/>
                      </a:lnTo>
                      <a:lnTo>
                        <a:pt x="11" y="202"/>
                      </a:lnTo>
                      <a:lnTo>
                        <a:pt x="15" y="189"/>
                      </a:lnTo>
                      <a:lnTo>
                        <a:pt x="19" y="176"/>
                      </a:lnTo>
                      <a:lnTo>
                        <a:pt x="25" y="164"/>
                      </a:lnTo>
                      <a:lnTo>
                        <a:pt x="32" y="151"/>
                      </a:lnTo>
                      <a:lnTo>
                        <a:pt x="38" y="140"/>
                      </a:lnTo>
                      <a:lnTo>
                        <a:pt x="45" y="128"/>
                      </a:lnTo>
                      <a:lnTo>
                        <a:pt x="52" y="117"/>
                      </a:lnTo>
                      <a:lnTo>
                        <a:pt x="61" y="106"/>
                      </a:lnTo>
                      <a:lnTo>
                        <a:pt x="69" y="95"/>
                      </a:lnTo>
                      <a:lnTo>
                        <a:pt x="78" y="85"/>
                      </a:lnTo>
                      <a:lnTo>
                        <a:pt x="88" y="76"/>
                      </a:lnTo>
                      <a:lnTo>
                        <a:pt x="97" y="67"/>
                      </a:lnTo>
                      <a:lnTo>
                        <a:pt x="108" y="58"/>
                      </a:lnTo>
                      <a:lnTo>
                        <a:pt x="118" y="50"/>
                      </a:lnTo>
                      <a:lnTo>
                        <a:pt x="129" y="43"/>
                      </a:lnTo>
                      <a:lnTo>
                        <a:pt x="141" y="36"/>
                      </a:lnTo>
                      <a:lnTo>
                        <a:pt x="153" y="30"/>
                      </a:lnTo>
                      <a:lnTo>
                        <a:pt x="165" y="24"/>
                      </a:lnTo>
                      <a:lnTo>
                        <a:pt x="178" y="19"/>
                      </a:lnTo>
                      <a:lnTo>
                        <a:pt x="191" y="14"/>
                      </a:lnTo>
                      <a:lnTo>
                        <a:pt x="204" y="10"/>
                      </a:lnTo>
                      <a:lnTo>
                        <a:pt x="217" y="7"/>
                      </a:lnTo>
                      <a:lnTo>
                        <a:pt x="230" y="4"/>
                      </a:lnTo>
                      <a:lnTo>
                        <a:pt x="244" y="2"/>
                      </a:lnTo>
                      <a:lnTo>
                        <a:pt x="258" y="0"/>
                      </a:lnTo>
                      <a:lnTo>
                        <a:pt x="272" y="0"/>
                      </a:lnTo>
                      <a:lnTo>
                        <a:pt x="286" y="0"/>
                      </a:lnTo>
                      <a:lnTo>
                        <a:pt x="300" y="0"/>
                      </a:lnTo>
                      <a:lnTo>
                        <a:pt x="315" y="2"/>
                      </a:lnTo>
                      <a:lnTo>
                        <a:pt x="329" y="4"/>
                      </a:lnTo>
                      <a:lnTo>
                        <a:pt x="343" y="7"/>
                      </a:lnTo>
                      <a:lnTo>
                        <a:pt x="357" y="10"/>
                      </a:lnTo>
                      <a:lnTo>
                        <a:pt x="370" y="14"/>
                      </a:lnTo>
                      <a:lnTo>
                        <a:pt x="383" y="19"/>
                      </a:lnTo>
                      <a:lnTo>
                        <a:pt x="395" y="25"/>
                      </a:lnTo>
                      <a:lnTo>
                        <a:pt x="407" y="30"/>
                      </a:lnTo>
                      <a:lnTo>
                        <a:pt x="419" y="37"/>
                      </a:lnTo>
                      <a:lnTo>
                        <a:pt x="431" y="44"/>
                      </a:lnTo>
                      <a:lnTo>
                        <a:pt x="442" y="51"/>
                      </a:lnTo>
                      <a:lnTo>
                        <a:pt x="454" y="59"/>
                      </a:lnTo>
                      <a:lnTo>
                        <a:pt x="464" y="68"/>
                      </a:lnTo>
                      <a:lnTo>
                        <a:pt x="474" y="77"/>
                      </a:lnTo>
                      <a:lnTo>
                        <a:pt x="483" y="86"/>
                      </a:lnTo>
                      <a:lnTo>
                        <a:pt x="492" y="96"/>
                      </a:lnTo>
                      <a:lnTo>
                        <a:pt x="500" y="108"/>
                      </a:lnTo>
                      <a:lnTo>
                        <a:pt x="508" y="118"/>
                      </a:lnTo>
                      <a:lnTo>
                        <a:pt x="516" y="129"/>
                      </a:lnTo>
                      <a:lnTo>
                        <a:pt x="523" y="141"/>
                      </a:lnTo>
                      <a:lnTo>
                        <a:pt x="529" y="153"/>
                      </a:lnTo>
                      <a:lnTo>
                        <a:pt x="535" y="165"/>
                      </a:lnTo>
                      <a:lnTo>
                        <a:pt x="540" y="177"/>
                      </a:lnTo>
                      <a:lnTo>
                        <a:pt x="545" y="190"/>
                      </a:lnTo>
                      <a:lnTo>
                        <a:pt x="549" y="203"/>
                      </a:lnTo>
                      <a:lnTo>
                        <a:pt x="552" y="216"/>
                      </a:lnTo>
                      <a:lnTo>
                        <a:pt x="555" y="229"/>
                      </a:lnTo>
                      <a:lnTo>
                        <a:pt x="557" y="244"/>
                      </a:lnTo>
                      <a:lnTo>
                        <a:pt x="558" y="258"/>
                      </a:lnTo>
                      <a:lnTo>
                        <a:pt x="559" y="272"/>
                      </a:lnTo>
                      <a:lnTo>
                        <a:pt x="559" y="286"/>
                      </a:lnTo>
                      <a:lnTo>
                        <a:pt x="558" y="3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09" name="Freeform 384"/>
                <p:cNvSpPr>
                  <a:spLocks/>
                </p:cNvSpPr>
                <p:nvPr/>
              </p:nvSpPr>
              <p:spPr bwMode="auto">
                <a:xfrm>
                  <a:off x="1742" y="2659"/>
                  <a:ext cx="40" cy="40"/>
                </a:xfrm>
                <a:custGeom>
                  <a:avLst/>
                  <a:gdLst>
                    <a:gd name="T0" fmla="*/ 0 w 559"/>
                    <a:gd name="T1" fmla="*/ 0 h 559"/>
                    <a:gd name="T2" fmla="*/ 0 w 559"/>
                    <a:gd name="T3" fmla="*/ 0 h 559"/>
                    <a:gd name="T4" fmla="*/ 0 w 559"/>
                    <a:gd name="T5" fmla="*/ 0 h 559"/>
                    <a:gd name="T6" fmla="*/ 0 w 559"/>
                    <a:gd name="T7" fmla="*/ 0 h 559"/>
                    <a:gd name="T8" fmla="*/ 0 w 559"/>
                    <a:gd name="T9" fmla="*/ 0 h 559"/>
                    <a:gd name="T10" fmla="*/ 0 w 559"/>
                    <a:gd name="T11" fmla="*/ 0 h 559"/>
                    <a:gd name="T12" fmla="*/ 0 w 559"/>
                    <a:gd name="T13" fmla="*/ 0 h 559"/>
                    <a:gd name="T14" fmla="*/ 0 w 559"/>
                    <a:gd name="T15" fmla="*/ 0 h 559"/>
                    <a:gd name="T16" fmla="*/ 0 w 559"/>
                    <a:gd name="T17" fmla="*/ 0 h 559"/>
                    <a:gd name="T18" fmla="*/ 0 w 559"/>
                    <a:gd name="T19" fmla="*/ 0 h 559"/>
                    <a:gd name="T20" fmla="*/ 0 w 559"/>
                    <a:gd name="T21" fmla="*/ 0 h 559"/>
                    <a:gd name="T22" fmla="*/ 0 w 559"/>
                    <a:gd name="T23" fmla="*/ 0 h 559"/>
                    <a:gd name="T24" fmla="*/ 0 w 559"/>
                    <a:gd name="T25" fmla="*/ 0 h 559"/>
                    <a:gd name="T26" fmla="*/ 0 w 559"/>
                    <a:gd name="T27" fmla="*/ 0 h 559"/>
                    <a:gd name="T28" fmla="*/ 0 w 559"/>
                    <a:gd name="T29" fmla="*/ 0 h 559"/>
                    <a:gd name="T30" fmla="*/ 0 w 559"/>
                    <a:gd name="T31" fmla="*/ 0 h 559"/>
                    <a:gd name="T32" fmla="*/ 0 w 559"/>
                    <a:gd name="T33" fmla="*/ 0 h 559"/>
                    <a:gd name="T34" fmla="*/ 0 w 559"/>
                    <a:gd name="T35" fmla="*/ 0 h 559"/>
                    <a:gd name="T36" fmla="*/ 0 w 559"/>
                    <a:gd name="T37" fmla="*/ 0 h 559"/>
                    <a:gd name="T38" fmla="*/ 0 w 559"/>
                    <a:gd name="T39" fmla="*/ 0 h 559"/>
                    <a:gd name="T40" fmla="*/ 0 w 559"/>
                    <a:gd name="T41" fmla="*/ 0 h 559"/>
                    <a:gd name="T42" fmla="*/ 0 w 559"/>
                    <a:gd name="T43" fmla="*/ 0 h 559"/>
                    <a:gd name="T44" fmla="*/ 0 w 559"/>
                    <a:gd name="T45" fmla="*/ 0 h 559"/>
                    <a:gd name="T46" fmla="*/ 0 w 559"/>
                    <a:gd name="T47" fmla="*/ 0 h 559"/>
                    <a:gd name="T48" fmla="*/ 0 w 559"/>
                    <a:gd name="T49" fmla="*/ 0 h 559"/>
                    <a:gd name="T50" fmla="*/ 0 w 559"/>
                    <a:gd name="T51" fmla="*/ 0 h 559"/>
                    <a:gd name="T52" fmla="*/ 0 w 559"/>
                    <a:gd name="T53" fmla="*/ 0 h 559"/>
                    <a:gd name="T54" fmla="*/ 0 w 559"/>
                    <a:gd name="T55" fmla="*/ 0 h 559"/>
                    <a:gd name="T56" fmla="*/ 0 w 559"/>
                    <a:gd name="T57" fmla="*/ 0 h 559"/>
                    <a:gd name="T58" fmla="*/ 0 w 559"/>
                    <a:gd name="T59" fmla="*/ 0 h 559"/>
                    <a:gd name="T60" fmla="*/ 0 w 559"/>
                    <a:gd name="T61" fmla="*/ 0 h 559"/>
                    <a:gd name="T62" fmla="*/ 0 w 559"/>
                    <a:gd name="T63" fmla="*/ 0 h 559"/>
                    <a:gd name="T64" fmla="*/ 0 w 559"/>
                    <a:gd name="T65" fmla="*/ 0 h 559"/>
                    <a:gd name="T66" fmla="*/ 0 w 559"/>
                    <a:gd name="T67" fmla="*/ 0 h 559"/>
                    <a:gd name="T68" fmla="*/ 0 w 559"/>
                    <a:gd name="T69" fmla="*/ 0 h 559"/>
                    <a:gd name="T70" fmla="*/ 0 w 559"/>
                    <a:gd name="T71" fmla="*/ 0 h 559"/>
                    <a:gd name="T72" fmla="*/ 0 w 559"/>
                    <a:gd name="T73" fmla="*/ 0 h 559"/>
                    <a:gd name="T74" fmla="*/ 0 w 559"/>
                    <a:gd name="T75" fmla="*/ 0 h 559"/>
                    <a:gd name="T76" fmla="*/ 0 w 559"/>
                    <a:gd name="T77" fmla="*/ 0 h 559"/>
                    <a:gd name="T78" fmla="*/ 0 w 559"/>
                    <a:gd name="T79" fmla="*/ 0 h 559"/>
                    <a:gd name="T80" fmla="*/ 0 w 559"/>
                    <a:gd name="T81" fmla="*/ 0 h 559"/>
                    <a:gd name="T82" fmla="*/ 0 w 559"/>
                    <a:gd name="T83" fmla="*/ 0 h 559"/>
                    <a:gd name="T84" fmla="*/ 0 w 559"/>
                    <a:gd name="T85" fmla="*/ 0 h 5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59" h="559">
                      <a:moveTo>
                        <a:pt x="558" y="301"/>
                      </a:moveTo>
                      <a:lnTo>
                        <a:pt x="557" y="316"/>
                      </a:lnTo>
                      <a:lnTo>
                        <a:pt x="554" y="330"/>
                      </a:lnTo>
                      <a:lnTo>
                        <a:pt x="552" y="343"/>
                      </a:lnTo>
                      <a:lnTo>
                        <a:pt x="548" y="357"/>
                      </a:lnTo>
                      <a:lnTo>
                        <a:pt x="544" y="370"/>
                      </a:lnTo>
                      <a:lnTo>
                        <a:pt x="539" y="383"/>
                      </a:lnTo>
                      <a:lnTo>
                        <a:pt x="534" y="395"/>
                      </a:lnTo>
                      <a:lnTo>
                        <a:pt x="528" y="407"/>
                      </a:lnTo>
                      <a:lnTo>
                        <a:pt x="522" y="419"/>
                      </a:lnTo>
                      <a:lnTo>
                        <a:pt x="515" y="431"/>
                      </a:lnTo>
                      <a:lnTo>
                        <a:pt x="507" y="443"/>
                      </a:lnTo>
                      <a:lnTo>
                        <a:pt x="499" y="454"/>
                      </a:lnTo>
                      <a:lnTo>
                        <a:pt x="491" y="464"/>
                      </a:lnTo>
                      <a:lnTo>
                        <a:pt x="482" y="474"/>
                      </a:lnTo>
                      <a:lnTo>
                        <a:pt x="471" y="483"/>
                      </a:lnTo>
                      <a:lnTo>
                        <a:pt x="461" y="492"/>
                      </a:lnTo>
                      <a:lnTo>
                        <a:pt x="451" y="500"/>
                      </a:lnTo>
                      <a:lnTo>
                        <a:pt x="440" y="508"/>
                      </a:lnTo>
                      <a:lnTo>
                        <a:pt x="429" y="516"/>
                      </a:lnTo>
                      <a:lnTo>
                        <a:pt x="418" y="523"/>
                      </a:lnTo>
                      <a:lnTo>
                        <a:pt x="406" y="529"/>
                      </a:lnTo>
                      <a:lnTo>
                        <a:pt x="394" y="535"/>
                      </a:lnTo>
                      <a:lnTo>
                        <a:pt x="382" y="540"/>
                      </a:lnTo>
                      <a:lnTo>
                        <a:pt x="369" y="545"/>
                      </a:lnTo>
                      <a:lnTo>
                        <a:pt x="356" y="549"/>
                      </a:lnTo>
                      <a:lnTo>
                        <a:pt x="343" y="552"/>
                      </a:lnTo>
                      <a:lnTo>
                        <a:pt x="328" y="555"/>
                      </a:lnTo>
                      <a:lnTo>
                        <a:pt x="315" y="557"/>
                      </a:lnTo>
                      <a:lnTo>
                        <a:pt x="301" y="558"/>
                      </a:lnTo>
                      <a:lnTo>
                        <a:pt x="287" y="559"/>
                      </a:lnTo>
                      <a:lnTo>
                        <a:pt x="273" y="559"/>
                      </a:lnTo>
                      <a:lnTo>
                        <a:pt x="259" y="558"/>
                      </a:lnTo>
                      <a:lnTo>
                        <a:pt x="244" y="557"/>
                      </a:lnTo>
                      <a:lnTo>
                        <a:pt x="230" y="555"/>
                      </a:lnTo>
                      <a:lnTo>
                        <a:pt x="217" y="552"/>
                      </a:lnTo>
                      <a:lnTo>
                        <a:pt x="203" y="548"/>
                      </a:lnTo>
                      <a:lnTo>
                        <a:pt x="189" y="544"/>
                      </a:lnTo>
                      <a:lnTo>
                        <a:pt x="176" y="540"/>
                      </a:lnTo>
                      <a:lnTo>
                        <a:pt x="164" y="534"/>
                      </a:lnTo>
                      <a:lnTo>
                        <a:pt x="151" y="528"/>
                      </a:lnTo>
                      <a:lnTo>
                        <a:pt x="140" y="522"/>
                      </a:lnTo>
                      <a:lnTo>
                        <a:pt x="128" y="515"/>
                      </a:lnTo>
                      <a:lnTo>
                        <a:pt x="117" y="507"/>
                      </a:lnTo>
                      <a:lnTo>
                        <a:pt x="106" y="499"/>
                      </a:lnTo>
                      <a:lnTo>
                        <a:pt x="96" y="491"/>
                      </a:lnTo>
                      <a:lnTo>
                        <a:pt x="86" y="482"/>
                      </a:lnTo>
                      <a:lnTo>
                        <a:pt x="77" y="472"/>
                      </a:lnTo>
                      <a:lnTo>
                        <a:pt x="68" y="462"/>
                      </a:lnTo>
                      <a:lnTo>
                        <a:pt x="60" y="452"/>
                      </a:lnTo>
                      <a:lnTo>
                        <a:pt x="51" y="441"/>
                      </a:lnTo>
                      <a:lnTo>
                        <a:pt x="43" y="429"/>
                      </a:lnTo>
                      <a:lnTo>
                        <a:pt x="36" y="418"/>
                      </a:lnTo>
                      <a:lnTo>
                        <a:pt x="30" y="406"/>
                      </a:lnTo>
                      <a:lnTo>
                        <a:pt x="24" y="394"/>
                      </a:lnTo>
                      <a:lnTo>
                        <a:pt x="19" y="382"/>
                      </a:lnTo>
                      <a:lnTo>
                        <a:pt x="14" y="369"/>
                      </a:lnTo>
                      <a:lnTo>
                        <a:pt x="10" y="356"/>
                      </a:lnTo>
                      <a:lnTo>
                        <a:pt x="7" y="343"/>
                      </a:lnTo>
                      <a:lnTo>
                        <a:pt x="4" y="329"/>
                      </a:lnTo>
                      <a:lnTo>
                        <a:pt x="2" y="316"/>
                      </a:lnTo>
                      <a:lnTo>
                        <a:pt x="1" y="302"/>
                      </a:lnTo>
                      <a:lnTo>
                        <a:pt x="0" y="287"/>
                      </a:lnTo>
                      <a:lnTo>
                        <a:pt x="0" y="273"/>
                      </a:lnTo>
                      <a:lnTo>
                        <a:pt x="1" y="259"/>
                      </a:lnTo>
                      <a:lnTo>
                        <a:pt x="2" y="244"/>
                      </a:lnTo>
                      <a:lnTo>
                        <a:pt x="4" y="230"/>
                      </a:lnTo>
                      <a:lnTo>
                        <a:pt x="7" y="217"/>
                      </a:lnTo>
                      <a:lnTo>
                        <a:pt x="10" y="203"/>
                      </a:lnTo>
                      <a:lnTo>
                        <a:pt x="14" y="190"/>
                      </a:lnTo>
                      <a:lnTo>
                        <a:pt x="19" y="177"/>
                      </a:lnTo>
                      <a:lnTo>
                        <a:pt x="25" y="165"/>
                      </a:lnTo>
                      <a:lnTo>
                        <a:pt x="30" y="151"/>
                      </a:lnTo>
                      <a:lnTo>
                        <a:pt x="37" y="140"/>
                      </a:lnTo>
                      <a:lnTo>
                        <a:pt x="44" y="128"/>
                      </a:lnTo>
                      <a:lnTo>
                        <a:pt x="51" y="117"/>
                      </a:lnTo>
                      <a:lnTo>
                        <a:pt x="61" y="106"/>
                      </a:lnTo>
                      <a:lnTo>
                        <a:pt x="69" y="96"/>
                      </a:lnTo>
                      <a:lnTo>
                        <a:pt x="78" y="86"/>
                      </a:lnTo>
                      <a:lnTo>
                        <a:pt x="88" y="77"/>
                      </a:lnTo>
                      <a:lnTo>
                        <a:pt x="97" y="68"/>
                      </a:lnTo>
                      <a:lnTo>
                        <a:pt x="108" y="59"/>
                      </a:lnTo>
                      <a:lnTo>
                        <a:pt x="118" y="51"/>
                      </a:lnTo>
                      <a:lnTo>
                        <a:pt x="129" y="44"/>
                      </a:lnTo>
                      <a:lnTo>
                        <a:pt x="141" y="37"/>
                      </a:lnTo>
                      <a:lnTo>
                        <a:pt x="153" y="31"/>
                      </a:lnTo>
                      <a:lnTo>
                        <a:pt x="165" y="24"/>
                      </a:lnTo>
                      <a:lnTo>
                        <a:pt x="177" y="19"/>
                      </a:lnTo>
                      <a:lnTo>
                        <a:pt x="190" y="14"/>
                      </a:lnTo>
                      <a:lnTo>
                        <a:pt x="204" y="10"/>
                      </a:lnTo>
                      <a:lnTo>
                        <a:pt x="217" y="7"/>
                      </a:lnTo>
                      <a:lnTo>
                        <a:pt x="230" y="4"/>
                      </a:lnTo>
                      <a:lnTo>
                        <a:pt x="244" y="2"/>
                      </a:lnTo>
                      <a:lnTo>
                        <a:pt x="258" y="1"/>
                      </a:lnTo>
                      <a:lnTo>
                        <a:pt x="272" y="0"/>
                      </a:lnTo>
                      <a:lnTo>
                        <a:pt x="286" y="0"/>
                      </a:lnTo>
                      <a:lnTo>
                        <a:pt x="300" y="0"/>
                      </a:lnTo>
                      <a:lnTo>
                        <a:pt x="314" y="2"/>
                      </a:lnTo>
                      <a:lnTo>
                        <a:pt x="328" y="4"/>
                      </a:lnTo>
                      <a:lnTo>
                        <a:pt x="343" y="7"/>
                      </a:lnTo>
                      <a:lnTo>
                        <a:pt x="357" y="10"/>
                      </a:lnTo>
                      <a:lnTo>
                        <a:pt x="370" y="14"/>
                      </a:lnTo>
                      <a:lnTo>
                        <a:pt x="383" y="19"/>
                      </a:lnTo>
                      <a:lnTo>
                        <a:pt x="395" y="25"/>
                      </a:lnTo>
                      <a:lnTo>
                        <a:pt x="407" y="31"/>
                      </a:lnTo>
                      <a:lnTo>
                        <a:pt x="419" y="38"/>
                      </a:lnTo>
                      <a:lnTo>
                        <a:pt x="431" y="45"/>
                      </a:lnTo>
                      <a:lnTo>
                        <a:pt x="442" y="53"/>
                      </a:lnTo>
                      <a:lnTo>
                        <a:pt x="452" y="61"/>
                      </a:lnTo>
                      <a:lnTo>
                        <a:pt x="463" y="69"/>
                      </a:lnTo>
                      <a:lnTo>
                        <a:pt x="473" y="78"/>
                      </a:lnTo>
                      <a:lnTo>
                        <a:pt x="483" y="88"/>
                      </a:lnTo>
                      <a:lnTo>
                        <a:pt x="492" y="97"/>
                      </a:lnTo>
                      <a:lnTo>
                        <a:pt x="500" y="108"/>
                      </a:lnTo>
                      <a:lnTo>
                        <a:pt x="508" y="118"/>
                      </a:lnTo>
                      <a:lnTo>
                        <a:pt x="516" y="130"/>
                      </a:lnTo>
                      <a:lnTo>
                        <a:pt x="523" y="141"/>
                      </a:lnTo>
                      <a:lnTo>
                        <a:pt x="529" y="153"/>
                      </a:lnTo>
                      <a:lnTo>
                        <a:pt x="535" y="166"/>
                      </a:lnTo>
                      <a:lnTo>
                        <a:pt x="540" y="178"/>
                      </a:lnTo>
                      <a:lnTo>
                        <a:pt x="545" y="191"/>
                      </a:lnTo>
                      <a:lnTo>
                        <a:pt x="548" y="204"/>
                      </a:lnTo>
                      <a:lnTo>
                        <a:pt x="552" y="217"/>
                      </a:lnTo>
                      <a:lnTo>
                        <a:pt x="555" y="230"/>
                      </a:lnTo>
                      <a:lnTo>
                        <a:pt x="557" y="244"/>
                      </a:lnTo>
                      <a:lnTo>
                        <a:pt x="558" y="258"/>
                      </a:lnTo>
                      <a:lnTo>
                        <a:pt x="559" y="272"/>
                      </a:lnTo>
                      <a:lnTo>
                        <a:pt x="559" y="286"/>
                      </a:lnTo>
                      <a:lnTo>
                        <a:pt x="558" y="3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10" name="Freeform 385"/>
                <p:cNvSpPr>
                  <a:spLocks/>
                </p:cNvSpPr>
                <p:nvPr/>
              </p:nvSpPr>
              <p:spPr bwMode="auto">
                <a:xfrm>
                  <a:off x="1767" y="2403"/>
                  <a:ext cx="204" cy="170"/>
                </a:xfrm>
                <a:custGeom>
                  <a:avLst/>
                  <a:gdLst>
                    <a:gd name="T0" fmla="*/ 0 w 2867"/>
                    <a:gd name="T1" fmla="*/ 0 h 2380"/>
                    <a:gd name="T2" fmla="*/ 0 w 2867"/>
                    <a:gd name="T3" fmla="*/ 0 h 2380"/>
                    <a:gd name="T4" fmla="*/ 0 w 2867"/>
                    <a:gd name="T5" fmla="*/ 0 h 2380"/>
                    <a:gd name="T6" fmla="*/ 0 w 2867"/>
                    <a:gd name="T7" fmla="*/ 0 h 2380"/>
                    <a:gd name="T8" fmla="*/ 0 w 2867"/>
                    <a:gd name="T9" fmla="*/ 0 h 2380"/>
                    <a:gd name="T10" fmla="*/ 0 w 2867"/>
                    <a:gd name="T11" fmla="*/ 0 h 2380"/>
                    <a:gd name="T12" fmla="*/ 0 w 2867"/>
                    <a:gd name="T13" fmla="*/ 0 h 2380"/>
                    <a:gd name="T14" fmla="*/ 0 w 2867"/>
                    <a:gd name="T15" fmla="*/ 0 h 2380"/>
                    <a:gd name="T16" fmla="*/ 0 w 2867"/>
                    <a:gd name="T17" fmla="*/ 0 h 2380"/>
                    <a:gd name="T18" fmla="*/ 0 w 2867"/>
                    <a:gd name="T19" fmla="*/ 0 h 2380"/>
                    <a:gd name="T20" fmla="*/ 0 w 2867"/>
                    <a:gd name="T21" fmla="*/ 0 h 2380"/>
                    <a:gd name="T22" fmla="*/ 0 w 2867"/>
                    <a:gd name="T23" fmla="*/ 0 h 2380"/>
                    <a:gd name="T24" fmla="*/ 0 w 2867"/>
                    <a:gd name="T25" fmla="*/ 0 h 2380"/>
                    <a:gd name="T26" fmla="*/ 0 w 2867"/>
                    <a:gd name="T27" fmla="*/ 0 h 2380"/>
                    <a:gd name="T28" fmla="*/ 0 w 2867"/>
                    <a:gd name="T29" fmla="*/ 0 h 2380"/>
                    <a:gd name="T30" fmla="*/ 0 w 2867"/>
                    <a:gd name="T31" fmla="*/ 0 h 2380"/>
                    <a:gd name="T32" fmla="*/ 0 w 2867"/>
                    <a:gd name="T33" fmla="*/ 0 h 2380"/>
                    <a:gd name="T34" fmla="*/ 0 w 2867"/>
                    <a:gd name="T35" fmla="*/ 0 h 2380"/>
                    <a:gd name="T36" fmla="*/ 0 w 2867"/>
                    <a:gd name="T37" fmla="*/ 0 h 2380"/>
                    <a:gd name="T38" fmla="*/ 0 w 2867"/>
                    <a:gd name="T39" fmla="*/ 0 h 2380"/>
                    <a:gd name="T40" fmla="*/ 0 w 2867"/>
                    <a:gd name="T41" fmla="*/ 0 h 2380"/>
                    <a:gd name="T42" fmla="*/ 0 w 2867"/>
                    <a:gd name="T43" fmla="*/ 0 h 2380"/>
                    <a:gd name="T44" fmla="*/ 0 w 2867"/>
                    <a:gd name="T45" fmla="*/ 0 h 2380"/>
                    <a:gd name="T46" fmla="*/ 0 w 2867"/>
                    <a:gd name="T47" fmla="*/ 0 h 2380"/>
                    <a:gd name="T48" fmla="*/ 0 w 2867"/>
                    <a:gd name="T49" fmla="*/ 0 h 2380"/>
                    <a:gd name="T50" fmla="*/ 0 w 2867"/>
                    <a:gd name="T51" fmla="*/ 0 h 2380"/>
                    <a:gd name="T52" fmla="*/ 0 w 2867"/>
                    <a:gd name="T53" fmla="*/ 0 h 2380"/>
                    <a:gd name="T54" fmla="*/ 0 w 2867"/>
                    <a:gd name="T55" fmla="*/ 0 h 2380"/>
                    <a:gd name="T56" fmla="*/ 0 w 2867"/>
                    <a:gd name="T57" fmla="*/ 0 h 2380"/>
                    <a:gd name="T58" fmla="*/ 0 w 2867"/>
                    <a:gd name="T59" fmla="*/ 0 h 2380"/>
                    <a:gd name="T60" fmla="*/ 0 w 2867"/>
                    <a:gd name="T61" fmla="*/ 0 h 2380"/>
                    <a:gd name="T62" fmla="*/ 0 w 2867"/>
                    <a:gd name="T63" fmla="*/ 0 h 2380"/>
                    <a:gd name="T64" fmla="*/ 0 w 2867"/>
                    <a:gd name="T65" fmla="*/ 0 h 2380"/>
                    <a:gd name="T66" fmla="*/ 0 w 2867"/>
                    <a:gd name="T67" fmla="*/ 0 h 2380"/>
                    <a:gd name="T68" fmla="*/ 0 w 2867"/>
                    <a:gd name="T69" fmla="*/ 0 h 2380"/>
                    <a:gd name="T70" fmla="*/ 0 w 2867"/>
                    <a:gd name="T71" fmla="*/ 0 h 238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2867" h="2380">
                      <a:moveTo>
                        <a:pt x="367" y="2380"/>
                      </a:moveTo>
                      <a:lnTo>
                        <a:pt x="578" y="1827"/>
                      </a:lnTo>
                      <a:lnTo>
                        <a:pt x="1604" y="772"/>
                      </a:lnTo>
                      <a:lnTo>
                        <a:pt x="1576" y="1165"/>
                      </a:lnTo>
                      <a:lnTo>
                        <a:pt x="1978" y="858"/>
                      </a:lnTo>
                      <a:lnTo>
                        <a:pt x="2104" y="573"/>
                      </a:lnTo>
                      <a:lnTo>
                        <a:pt x="2170" y="815"/>
                      </a:lnTo>
                      <a:lnTo>
                        <a:pt x="2587" y="609"/>
                      </a:lnTo>
                      <a:lnTo>
                        <a:pt x="2543" y="353"/>
                      </a:lnTo>
                      <a:lnTo>
                        <a:pt x="2673" y="574"/>
                      </a:lnTo>
                      <a:lnTo>
                        <a:pt x="2867" y="525"/>
                      </a:lnTo>
                      <a:lnTo>
                        <a:pt x="2860" y="513"/>
                      </a:lnTo>
                      <a:lnTo>
                        <a:pt x="2841" y="483"/>
                      </a:lnTo>
                      <a:lnTo>
                        <a:pt x="2826" y="462"/>
                      </a:lnTo>
                      <a:lnTo>
                        <a:pt x="2808" y="437"/>
                      </a:lnTo>
                      <a:lnTo>
                        <a:pt x="2787" y="410"/>
                      </a:lnTo>
                      <a:lnTo>
                        <a:pt x="2763" y="379"/>
                      </a:lnTo>
                      <a:lnTo>
                        <a:pt x="2735" y="347"/>
                      </a:lnTo>
                      <a:lnTo>
                        <a:pt x="2705" y="314"/>
                      </a:lnTo>
                      <a:lnTo>
                        <a:pt x="2670" y="281"/>
                      </a:lnTo>
                      <a:lnTo>
                        <a:pt x="2633" y="246"/>
                      </a:lnTo>
                      <a:lnTo>
                        <a:pt x="2593" y="212"/>
                      </a:lnTo>
                      <a:lnTo>
                        <a:pt x="2550" y="179"/>
                      </a:lnTo>
                      <a:lnTo>
                        <a:pt x="2502" y="148"/>
                      </a:lnTo>
                      <a:lnTo>
                        <a:pt x="2453" y="118"/>
                      </a:lnTo>
                      <a:lnTo>
                        <a:pt x="2400" y="89"/>
                      </a:lnTo>
                      <a:lnTo>
                        <a:pt x="2343" y="64"/>
                      </a:lnTo>
                      <a:lnTo>
                        <a:pt x="2283" y="43"/>
                      </a:lnTo>
                      <a:lnTo>
                        <a:pt x="2220" y="25"/>
                      </a:lnTo>
                      <a:lnTo>
                        <a:pt x="2155" y="11"/>
                      </a:lnTo>
                      <a:lnTo>
                        <a:pt x="2085" y="3"/>
                      </a:lnTo>
                      <a:lnTo>
                        <a:pt x="2013" y="0"/>
                      </a:lnTo>
                      <a:lnTo>
                        <a:pt x="1937" y="2"/>
                      </a:lnTo>
                      <a:lnTo>
                        <a:pt x="1859" y="11"/>
                      </a:lnTo>
                      <a:lnTo>
                        <a:pt x="1777" y="27"/>
                      </a:lnTo>
                      <a:lnTo>
                        <a:pt x="1693" y="50"/>
                      </a:lnTo>
                      <a:lnTo>
                        <a:pt x="1604" y="81"/>
                      </a:lnTo>
                      <a:lnTo>
                        <a:pt x="1512" y="121"/>
                      </a:lnTo>
                      <a:lnTo>
                        <a:pt x="1419" y="170"/>
                      </a:lnTo>
                      <a:lnTo>
                        <a:pt x="1321" y="227"/>
                      </a:lnTo>
                      <a:lnTo>
                        <a:pt x="1220" y="296"/>
                      </a:lnTo>
                      <a:lnTo>
                        <a:pt x="1205" y="296"/>
                      </a:lnTo>
                      <a:lnTo>
                        <a:pt x="1162" y="300"/>
                      </a:lnTo>
                      <a:lnTo>
                        <a:pt x="1131" y="304"/>
                      </a:lnTo>
                      <a:lnTo>
                        <a:pt x="1094" y="309"/>
                      </a:lnTo>
                      <a:lnTo>
                        <a:pt x="1054" y="317"/>
                      </a:lnTo>
                      <a:lnTo>
                        <a:pt x="1009" y="328"/>
                      </a:lnTo>
                      <a:lnTo>
                        <a:pt x="959" y="341"/>
                      </a:lnTo>
                      <a:lnTo>
                        <a:pt x="907" y="358"/>
                      </a:lnTo>
                      <a:lnTo>
                        <a:pt x="853" y="378"/>
                      </a:lnTo>
                      <a:lnTo>
                        <a:pt x="795" y="404"/>
                      </a:lnTo>
                      <a:lnTo>
                        <a:pt x="737" y="433"/>
                      </a:lnTo>
                      <a:lnTo>
                        <a:pt x="676" y="467"/>
                      </a:lnTo>
                      <a:lnTo>
                        <a:pt x="616" y="506"/>
                      </a:lnTo>
                      <a:lnTo>
                        <a:pt x="556" y="551"/>
                      </a:lnTo>
                      <a:lnTo>
                        <a:pt x="495" y="602"/>
                      </a:lnTo>
                      <a:lnTo>
                        <a:pt x="437" y="660"/>
                      </a:lnTo>
                      <a:lnTo>
                        <a:pt x="379" y="723"/>
                      </a:lnTo>
                      <a:lnTo>
                        <a:pt x="324" y="794"/>
                      </a:lnTo>
                      <a:lnTo>
                        <a:pt x="270" y="872"/>
                      </a:lnTo>
                      <a:lnTo>
                        <a:pt x="221" y="959"/>
                      </a:lnTo>
                      <a:lnTo>
                        <a:pt x="175" y="1052"/>
                      </a:lnTo>
                      <a:lnTo>
                        <a:pt x="133" y="1156"/>
                      </a:lnTo>
                      <a:lnTo>
                        <a:pt x="96" y="1268"/>
                      </a:lnTo>
                      <a:lnTo>
                        <a:pt x="64" y="1389"/>
                      </a:lnTo>
                      <a:lnTo>
                        <a:pt x="38" y="1520"/>
                      </a:lnTo>
                      <a:lnTo>
                        <a:pt x="18" y="1661"/>
                      </a:lnTo>
                      <a:lnTo>
                        <a:pt x="6" y="1812"/>
                      </a:lnTo>
                      <a:lnTo>
                        <a:pt x="0" y="1974"/>
                      </a:lnTo>
                      <a:lnTo>
                        <a:pt x="3" y="2148"/>
                      </a:lnTo>
                      <a:lnTo>
                        <a:pt x="13" y="2333"/>
                      </a:lnTo>
                      <a:lnTo>
                        <a:pt x="367" y="23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11" name="Freeform 386"/>
                <p:cNvSpPr>
                  <a:spLocks/>
                </p:cNvSpPr>
                <p:nvPr/>
              </p:nvSpPr>
              <p:spPr bwMode="auto">
                <a:xfrm>
                  <a:off x="1762" y="2536"/>
                  <a:ext cx="71" cy="71"/>
                </a:xfrm>
                <a:custGeom>
                  <a:avLst/>
                  <a:gdLst>
                    <a:gd name="T0" fmla="*/ 0 w 993"/>
                    <a:gd name="T1" fmla="*/ 0 h 995"/>
                    <a:gd name="T2" fmla="*/ 0 w 993"/>
                    <a:gd name="T3" fmla="*/ 0 h 995"/>
                    <a:gd name="T4" fmla="*/ 0 w 993"/>
                    <a:gd name="T5" fmla="*/ 0 h 995"/>
                    <a:gd name="T6" fmla="*/ 0 w 993"/>
                    <a:gd name="T7" fmla="*/ 0 h 995"/>
                    <a:gd name="T8" fmla="*/ 0 w 993"/>
                    <a:gd name="T9" fmla="*/ 0 h 995"/>
                    <a:gd name="T10" fmla="*/ 0 w 993"/>
                    <a:gd name="T11" fmla="*/ 0 h 995"/>
                    <a:gd name="T12" fmla="*/ 0 w 993"/>
                    <a:gd name="T13" fmla="*/ 0 h 995"/>
                    <a:gd name="T14" fmla="*/ 0 w 993"/>
                    <a:gd name="T15" fmla="*/ 0 h 995"/>
                    <a:gd name="T16" fmla="*/ 0 w 993"/>
                    <a:gd name="T17" fmla="*/ 0 h 995"/>
                    <a:gd name="T18" fmla="*/ 0 w 993"/>
                    <a:gd name="T19" fmla="*/ 0 h 995"/>
                    <a:gd name="T20" fmla="*/ 0 w 993"/>
                    <a:gd name="T21" fmla="*/ 0 h 995"/>
                    <a:gd name="T22" fmla="*/ 0 w 993"/>
                    <a:gd name="T23" fmla="*/ 0 h 995"/>
                    <a:gd name="T24" fmla="*/ 0 w 993"/>
                    <a:gd name="T25" fmla="*/ 0 h 995"/>
                    <a:gd name="T26" fmla="*/ 0 w 993"/>
                    <a:gd name="T27" fmla="*/ 0 h 995"/>
                    <a:gd name="T28" fmla="*/ 0 w 993"/>
                    <a:gd name="T29" fmla="*/ 0 h 995"/>
                    <a:gd name="T30" fmla="*/ 0 w 993"/>
                    <a:gd name="T31" fmla="*/ 0 h 995"/>
                    <a:gd name="T32" fmla="*/ 0 w 993"/>
                    <a:gd name="T33" fmla="*/ 0 h 995"/>
                    <a:gd name="T34" fmla="*/ 0 w 993"/>
                    <a:gd name="T35" fmla="*/ 0 h 995"/>
                    <a:gd name="T36" fmla="*/ 0 w 993"/>
                    <a:gd name="T37" fmla="*/ 0 h 995"/>
                    <a:gd name="T38" fmla="*/ 0 w 993"/>
                    <a:gd name="T39" fmla="*/ 0 h 995"/>
                    <a:gd name="T40" fmla="*/ 0 w 993"/>
                    <a:gd name="T41" fmla="*/ 0 h 995"/>
                    <a:gd name="T42" fmla="*/ 0 w 993"/>
                    <a:gd name="T43" fmla="*/ 0 h 995"/>
                    <a:gd name="T44" fmla="*/ 0 w 993"/>
                    <a:gd name="T45" fmla="*/ 0 h 995"/>
                    <a:gd name="T46" fmla="*/ 0 w 993"/>
                    <a:gd name="T47" fmla="*/ 0 h 995"/>
                    <a:gd name="T48" fmla="*/ 0 w 993"/>
                    <a:gd name="T49" fmla="*/ 0 h 995"/>
                    <a:gd name="T50" fmla="*/ 0 w 993"/>
                    <a:gd name="T51" fmla="*/ 0 h 995"/>
                    <a:gd name="T52" fmla="*/ 0 w 993"/>
                    <a:gd name="T53" fmla="*/ 0 h 995"/>
                    <a:gd name="T54" fmla="*/ 0 w 993"/>
                    <a:gd name="T55" fmla="*/ 0 h 995"/>
                    <a:gd name="T56" fmla="*/ 0 w 993"/>
                    <a:gd name="T57" fmla="*/ 0 h 995"/>
                    <a:gd name="T58" fmla="*/ 0 w 993"/>
                    <a:gd name="T59" fmla="*/ 0 h 995"/>
                    <a:gd name="T60" fmla="*/ 0 w 993"/>
                    <a:gd name="T61" fmla="*/ 0 h 995"/>
                    <a:gd name="T62" fmla="*/ 0 w 993"/>
                    <a:gd name="T63" fmla="*/ 0 h 995"/>
                    <a:gd name="T64" fmla="*/ 0 w 993"/>
                    <a:gd name="T65" fmla="*/ 0 h 995"/>
                    <a:gd name="T66" fmla="*/ 0 w 993"/>
                    <a:gd name="T67" fmla="*/ 0 h 995"/>
                    <a:gd name="T68" fmla="*/ 0 w 993"/>
                    <a:gd name="T69" fmla="*/ 0 h 995"/>
                    <a:gd name="T70" fmla="*/ 0 w 993"/>
                    <a:gd name="T71" fmla="*/ 0 h 995"/>
                    <a:gd name="T72" fmla="*/ 0 w 993"/>
                    <a:gd name="T73" fmla="*/ 0 h 995"/>
                    <a:gd name="T74" fmla="*/ 0 w 993"/>
                    <a:gd name="T75" fmla="*/ 0 h 995"/>
                    <a:gd name="T76" fmla="*/ 0 w 993"/>
                    <a:gd name="T77" fmla="*/ 0 h 995"/>
                    <a:gd name="T78" fmla="*/ 0 w 993"/>
                    <a:gd name="T79" fmla="*/ 0 h 995"/>
                    <a:gd name="T80" fmla="*/ 0 w 993"/>
                    <a:gd name="T81" fmla="*/ 0 h 995"/>
                    <a:gd name="T82" fmla="*/ 0 w 993"/>
                    <a:gd name="T83" fmla="*/ 0 h 995"/>
                    <a:gd name="T84" fmla="*/ 0 w 993"/>
                    <a:gd name="T85" fmla="*/ 0 h 99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993" h="995">
                      <a:moveTo>
                        <a:pt x="7" y="582"/>
                      </a:moveTo>
                      <a:lnTo>
                        <a:pt x="12" y="607"/>
                      </a:lnTo>
                      <a:lnTo>
                        <a:pt x="18" y="631"/>
                      </a:lnTo>
                      <a:lnTo>
                        <a:pt x="25" y="655"/>
                      </a:lnTo>
                      <a:lnTo>
                        <a:pt x="33" y="678"/>
                      </a:lnTo>
                      <a:lnTo>
                        <a:pt x="43" y="702"/>
                      </a:lnTo>
                      <a:lnTo>
                        <a:pt x="54" y="724"/>
                      </a:lnTo>
                      <a:lnTo>
                        <a:pt x="66" y="745"/>
                      </a:lnTo>
                      <a:lnTo>
                        <a:pt x="78" y="765"/>
                      </a:lnTo>
                      <a:lnTo>
                        <a:pt x="92" y="785"/>
                      </a:lnTo>
                      <a:lnTo>
                        <a:pt x="106" y="804"/>
                      </a:lnTo>
                      <a:lnTo>
                        <a:pt x="121" y="824"/>
                      </a:lnTo>
                      <a:lnTo>
                        <a:pt x="137" y="841"/>
                      </a:lnTo>
                      <a:lnTo>
                        <a:pt x="154" y="858"/>
                      </a:lnTo>
                      <a:lnTo>
                        <a:pt x="172" y="874"/>
                      </a:lnTo>
                      <a:lnTo>
                        <a:pt x="190" y="889"/>
                      </a:lnTo>
                      <a:lnTo>
                        <a:pt x="210" y="903"/>
                      </a:lnTo>
                      <a:lnTo>
                        <a:pt x="229" y="916"/>
                      </a:lnTo>
                      <a:lnTo>
                        <a:pt x="250" y="929"/>
                      </a:lnTo>
                      <a:lnTo>
                        <a:pt x="271" y="940"/>
                      </a:lnTo>
                      <a:lnTo>
                        <a:pt x="292" y="950"/>
                      </a:lnTo>
                      <a:lnTo>
                        <a:pt x="314" y="961"/>
                      </a:lnTo>
                      <a:lnTo>
                        <a:pt x="337" y="969"/>
                      </a:lnTo>
                      <a:lnTo>
                        <a:pt x="360" y="976"/>
                      </a:lnTo>
                      <a:lnTo>
                        <a:pt x="383" y="982"/>
                      </a:lnTo>
                      <a:lnTo>
                        <a:pt x="407" y="987"/>
                      </a:lnTo>
                      <a:lnTo>
                        <a:pt x="431" y="991"/>
                      </a:lnTo>
                      <a:lnTo>
                        <a:pt x="455" y="993"/>
                      </a:lnTo>
                      <a:lnTo>
                        <a:pt x="480" y="995"/>
                      </a:lnTo>
                      <a:lnTo>
                        <a:pt x="505" y="995"/>
                      </a:lnTo>
                      <a:lnTo>
                        <a:pt x="530" y="994"/>
                      </a:lnTo>
                      <a:lnTo>
                        <a:pt x="555" y="991"/>
                      </a:lnTo>
                      <a:lnTo>
                        <a:pt x="580" y="988"/>
                      </a:lnTo>
                      <a:lnTo>
                        <a:pt x="605" y="983"/>
                      </a:lnTo>
                      <a:lnTo>
                        <a:pt x="630" y="977"/>
                      </a:lnTo>
                      <a:lnTo>
                        <a:pt x="654" y="970"/>
                      </a:lnTo>
                      <a:lnTo>
                        <a:pt x="677" y="961"/>
                      </a:lnTo>
                      <a:lnTo>
                        <a:pt x="700" y="951"/>
                      </a:lnTo>
                      <a:lnTo>
                        <a:pt x="722" y="940"/>
                      </a:lnTo>
                      <a:lnTo>
                        <a:pt x="743" y="929"/>
                      </a:lnTo>
                      <a:lnTo>
                        <a:pt x="765" y="916"/>
                      </a:lnTo>
                      <a:lnTo>
                        <a:pt x="785" y="903"/>
                      </a:lnTo>
                      <a:lnTo>
                        <a:pt x="804" y="889"/>
                      </a:lnTo>
                      <a:lnTo>
                        <a:pt x="822" y="873"/>
                      </a:lnTo>
                      <a:lnTo>
                        <a:pt x="840" y="857"/>
                      </a:lnTo>
                      <a:lnTo>
                        <a:pt x="857" y="841"/>
                      </a:lnTo>
                      <a:lnTo>
                        <a:pt x="872" y="823"/>
                      </a:lnTo>
                      <a:lnTo>
                        <a:pt x="888" y="804"/>
                      </a:lnTo>
                      <a:lnTo>
                        <a:pt x="903" y="785"/>
                      </a:lnTo>
                      <a:lnTo>
                        <a:pt x="916" y="765"/>
                      </a:lnTo>
                      <a:lnTo>
                        <a:pt x="928" y="745"/>
                      </a:lnTo>
                      <a:lnTo>
                        <a:pt x="939" y="724"/>
                      </a:lnTo>
                      <a:lnTo>
                        <a:pt x="950" y="703"/>
                      </a:lnTo>
                      <a:lnTo>
                        <a:pt x="959" y="680"/>
                      </a:lnTo>
                      <a:lnTo>
                        <a:pt x="967" y="657"/>
                      </a:lnTo>
                      <a:lnTo>
                        <a:pt x="974" y="635"/>
                      </a:lnTo>
                      <a:lnTo>
                        <a:pt x="981" y="611"/>
                      </a:lnTo>
                      <a:lnTo>
                        <a:pt x="985" y="588"/>
                      </a:lnTo>
                      <a:lnTo>
                        <a:pt x="989" y="564"/>
                      </a:lnTo>
                      <a:lnTo>
                        <a:pt x="992" y="539"/>
                      </a:lnTo>
                      <a:lnTo>
                        <a:pt x="993" y="514"/>
                      </a:lnTo>
                      <a:lnTo>
                        <a:pt x="993" y="489"/>
                      </a:lnTo>
                      <a:lnTo>
                        <a:pt x="992" y="465"/>
                      </a:lnTo>
                      <a:lnTo>
                        <a:pt x="990" y="440"/>
                      </a:lnTo>
                      <a:lnTo>
                        <a:pt x="986" y="413"/>
                      </a:lnTo>
                      <a:lnTo>
                        <a:pt x="982" y="388"/>
                      </a:lnTo>
                      <a:lnTo>
                        <a:pt x="975" y="364"/>
                      </a:lnTo>
                      <a:lnTo>
                        <a:pt x="968" y="340"/>
                      </a:lnTo>
                      <a:lnTo>
                        <a:pt x="960" y="317"/>
                      </a:lnTo>
                      <a:lnTo>
                        <a:pt x="950" y="294"/>
                      </a:lnTo>
                      <a:lnTo>
                        <a:pt x="940" y="271"/>
                      </a:lnTo>
                      <a:lnTo>
                        <a:pt x="928" y="250"/>
                      </a:lnTo>
                      <a:lnTo>
                        <a:pt x="916" y="230"/>
                      </a:lnTo>
                      <a:lnTo>
                        <a:pt x="903" y="210"/>
                      </a:lnTo>
                      <a:lnTo>
                        <a:pt x="887" y="191"/>
                      </a:lnTo>
                      <a:lnTo>
                        <a:pt x="872" y="172"/>
                      </a:lnTo>
                      <a:lnTo>
                        <a:pt x="856" y="155"/>
                      </a:lnTo>
                      <a:lnTo>
                        <a:pt x="839" y="137"/>
                      </a:lnTo>
                      <a:lnTo>
                        <a:pt x="822" y="121"/>
                      </a:lnTo>
                      <a:lnTo>
                        <a:pt x="803" y="106"/>
                      </a:lnTo>
                      <a:lnTo>
                        <a:pt x="784" y="92"/>
                      </a:lnTo>
                      <a:lnTo>
                        <a:pt x="765" y="79"/>
                      </a:lnTo>
                      <a:lnTo>
                        <a:pt x="743" y="66"/>
                      </a:lnTo>
                      <a:lnTo>
                        <a:pt x="723" y="55"/>
                      </a:lnTo>
                      <a:lnTo>
                        <a:pt x="701" y="45"/>
                      </a:lnTo>
                      <a:lnTo>
                        <a:pt x="679" y="35"/>
                      </a:lnTo>
                      <a:lnTo>
                        <a:pt x="657" y="27"/>
                      </a:lnTo>
                      <a:lnTo>
                        <a:pt x="634" y="20"/>
                      </a:lnTo>
                      <a:lnTo>
                        <a:pt x="610" y="14"/>
                      </a:lnTo>
                      <a:lnTo>
                        <a:pt x="586" y="8"/>
                      </a:lnTo>
                      <a:lnTo>
                        <a:pt x="562" y="4"/>
                      </a:lnTo>
                      <a:lnTo>
                        <a:pt x="538" y="2"/>
                      </a:lnTo>
                      <a:lnTo>
                        <a:pt x="514" y="0"/>
                      </a:lnTo>
                      <a:lnTo>
                        <a:pt x="489" y="0"/>
                      </a:lnTo>
                      <a:lnTo>
                        <a:pt x="463" y="1"/>
                      </a:lnTo>
                      <a:lnTo>
                        <a:pt x="438" y="3"/>
                      </a:lnTo>
                      <a:lnTo>
                        <a:pt x="413" y="7"/>
                      </a:lnTo>
                      <a:lnTo>
                        <a:pt x="388" y="13"/>
                      </a:lnTo>
                      <a:lnTo>
                        <a:pt x="364" y="19"/>
                      </a:lnTo>
                      <a:lnTo>
                        <a:pt x="340" y="26"/>
                      </a:lnTo>
                      <a:lnTo>
                        <a:pt x="316" y="35"/>
                      </a:lnTo>
                      <a:lnTo>
                        <a:pt x="293" y="44"/>
                      </a:lnTo>
                      <a:lnTo>
                        <a:pt x="271" y="55"/>
                      </a:lnTo>
                      <a:lnTo>
                        <a:pt x="250" y="66"/>
                      </a:lnTo>
                      <a:lnTo>
                        <a:pt x="229" y="79"/>
                      </a:lnTo>
                      <a:lnTo>
                        <a:pt x="209" y="92"/>
                      </a:lnTo>
                      <a:lnTo>
                        <a:pt x="189" y="106"/>
                      </a:lnTo>
                      <a:lnTo>
                        <a:pt x="171" y="122"/>
                      </a:lnTo>
                      <a:lnTo>
                        <a:pt x="153" y="138"/>
                      </a:lnTo>
                      <a:lnTo>
                        <a:pt x="136" y="155"/>
                      </a:lnTo>
                      <a:lnTo>
                        <a:pt x="121" y="173"/>
                      </a:lnTo>
                      <a:lnTo>
                        <a:pt x="105" y="191"/>
                      </a:lnTo>
                      <a:lnTo>
                        <a:pt x="91" y="210"/>
                      </a:lnTo>
                      <a:lnTo>
                        <a:pt x="78" y="230"/>
                      </a:lnTo>
                      <a:lnTo>
                        <a:pt x="66" y="250"/>
                      </a:lnTo>
                      <a:lnTo>
                        <a:pt x="55" y="271"/>
                      </a:lnTo>
                      <a:lnTo>
                        <a:pt x="43" y="293"/>
                      </a:lnTo>
                      <a:lnTo>
                        <a:pt x="34" y="315"/>
                      </a:lnTo>
                      <a:lnTo>
                        <a:pt x="26" y="338"/>
                      </a:lnTo>
                      <a:lnTo>
                        <a:pt x="19" y="361"/>
                      </a:lnTo>
                      <a:lnTo>
                        <a:pt x="13" y="384"/>
                      </a:lnTo>
                      <a:lnTo>
                        <a:pt x="8" y="407"/>
                      </a:lnTo>
                      <a:lnTo>
                        <a:pt x="4" y="432"/>
                      </a:lnTo>
                      <a:lnTo>
                        <a:pt x="1" y="456"/>
                      </a:lnTo>
                      <a:lnTo>
                        <a:pt x="0" y="481"/>
                      </a:lnTo>
                      <a:lnTo>
                        <a:pt x="0" y="506"/>
                      </a:lnTo>
                      <a:lnTo>
                        <a:pt x="1" y="530"/>
                      </a:lnTo>
                      <a:lnTo>
                        <a:pt x="3" y="556"/>
                      </a:lnTo>
                      <a:lnTo>
                        <a:pt x="7" y="582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12" name="Freeform 387"/>
                <p:cNvSpPr>
                  <a:spLocks/>
                </p:cNvSpPr>
                <p:nvPr/>
              </p:nvSpPr>
              <p:spPr bwMode="auto">
                <a:xfrm>
                  <a:off x="1731" y="2655"/>
                  <a:ext cx="160" cy="122"/>
                </a:xfrm>
                <a:custGeom>
                  <a:avLst/>
                  <a:gdLst>
                    <a:gd name="T0" fmla="*/ 0 w 2252"/>
                    <a:gd name="T1" fmla="*/ 0 h 1699"/>
                    <a:gd name="T2" fmla="*/ 0 w 2252"/>
                    <a:gd name="T3" fmla="*/ 0 h 1699"/>
                    <a:gd name="T4" fmla="*/ 0 w 2252"/>
                    <a:gd name="T5" fmla="*/ 0 h 1699"/>
                    <a:gd name="T6" fmla="*/ 0 w 2252"/>
                    <a:gd name="T7" fmla="*/ 0 h 1699"/>
                    <a:gd name="T8" fmla="*/ 0 w 2252"/>
                    <a:gd name="T9" fmla="*/ 0 h 1699"/>
                    <a:gd name="T10" fmla="*/ 0 w 2252"/>
                    <a:gd name="T11" fmla="*/ 0 h 1699"/>
                    <a:gd name="T12" fmla="*/ 0 w 2252"/>
                    <a:gd name="T13" fmla="*/ 0 h 1699"/>
                    <a:gd name="T14" fmla="*/ 0 w 2252"/>
                    <a:gd name="T15" fmla="*/ 0 h 1699"/>
                    <a:gd name="T16" fmla="*/ 0 w 2252"/>
                    <a:gd name="T17" fmla="*/ 0 h 1699"/>
                    <a:gd name="T18" fmla="*/ 0 w 2252"/>
                    <a:gd name="T19" fmla="*/ 0 h 1699"/>
                    <a:gd name="T20" fmla="*/ 0 w 2252"/>
                    <a:gd name="T21" fmla="*/ 0 h 1699"/>
                    <a:gd name="T22" fmla="*/ 0 w 2252"/>
                    <a:gd name="T23" fmla="*/ 0 h 1699"/>
                    <a:gd name="T24" fmla="*/ 0 w 2252"/>
                    <a:gd name="T25" fmla="*/ 0 h 1699"/>
                    <a:gd name="T26" fmla="*/ 0 w 2252"/>
                    <a:gd name="T27" fmla="*/ 0 h 1699"/>
                    <a:gd name="T28" fmla="*/ 0 w 2252"/>
                    <a:gd name="T29" fmla="*/ 0 h 1699"/>
                    <a:gd name="T30" fmla="*/ 0 w 2252"/>
                    <a:gd name="T31" fmla="*/ 0 h 1699"/>
                    <a:gd name="T32" fmla="*/ 0 w 2252"/>
                    <a:gd name="T33" fmla="*/ 0 h 1699"/>
                    <a:gd name="T34" fmla="*/ 0 w 2252"/>
                    <a:gd name="T35" fmla="*/ 0 h 1699"/>
                    <a:gd name="T36" fmla="*/ 0 w 2252"/>
                    <a:gd name="T37" fmla="*/ 0 h 1699"/>
                    <a:gd name="T38" fmla="*/ 0 w 2252"/>
                    <a:gd name="T39" fmla="*/ 0 h 1699"/>
                    <a:gd name="T40" fmla="*/ 0 w 2252"/>
                    <a:gd name="T41" fmla="*/ 0 h 1699"/>
                    <a:gd name="T42" fmla="*/ 0 w 2252"/>
                    <a:gd name="T43" fmla="*/ 0 h 1699"/>
                    <a:gd name="T44" fmla="*/ 0 w 2252"/>
                    <a:gd name="T45" fmla="*/ 0 h 1699"/>
                    <a:gd name="T46" fmla="*/ 0 w 2252"/>
                    <a:gd name="T47" fmla="*/ 0 h 1699"/>
                    <a:gd name="T48" fmla="*/ 0 w 2252"/>
                    <a:gd name="T49" fmla="*/ 0 h 1699"/>
                    <a:gd name="T50" fmla="*/ 0 w 2252"/>
                    <a:gd name="T51" fmla="*/ 0 h 1699"/>
                    <a:gd name="T52" fmla="*/ 0 w 2252"/>
                    <a:gd name="T53" fmla="*/ 0 h 1699"/>
                    <a:gd name="T54" fmla="*/ 0 w 2252"/>
                    <a:gd name="T55" fmla="*/ 0 h 1699"/>
                    <a:gd name="T56" fmla="*/ 0 w 2252"/>
                    <a:gd name="T57" fmla="*/ 0 h 1699"/>
                    <a:gd name="T58" fmla="*/ 0 w 2252"/>
                    <a:gd name="T59" fmla="*/ 0 h 1699"/>
                    <a:gd name="T60" fmla="*/ 0 w 2252"/>
                    <a:gd name="T61" fmla="*/ 0 h 1699"/>
                    <a:gd name="T62" fmla="*/ 0 w 2252"/>
                    <a:gd name="T63" fmla="*/ 0 h 1699"/>
                    <a:gd name="T64" fmla="*/ 0 w 2252"/>
                    <a:gd name="T65" fmla="*/ 0 h 1699"/>
                    <a:gd name="T66" fmla="*/ 0 w 2252"/>
                    <a:gd name="T67" fmla="*/ 0 h 1699"/>
                    <a:gd name="T68" fmla="*/ 0 w 2252"/>
                    <a:gd name="T69" fmla="*/ 0 h 1699"/>
                    <a:gd name="T70" fmla="*/ 0 w 2252"/>
                    <a:gd name="T71" fmla="*/ 0 h 1699"/>
                    <a:gd name="T72" fmla="*/ 0 w 2252"/>
                    <a:gd name="T73" fmla="*/ 0 h 1699"/>
                    <a:gd name="T74" fmla="*/ 0 w 2252"/>
                    <a:gd name="T75" fmla="*/ 0 h 1699"/>
                    <a:gd name="T76" fmla="*/ 0 w 2252"/>
                    <a:gd name="T77" fmla="*/ 0 h 1699"/>
                    <a:gd name="T78" fmla="*/ 0 w 2252"/>
                    <a:gd name="T79" fmla="*/ 0 h 1699"/>
                    <a:gd name="T80" fmla="*/ 0 w 2252"/>
                    <a:gd name="T81" fmla="*/ 0 h 1699"/>
                    <a:gd name="T82" fmla="*/ 0 w 2252"/>
                    <a:gd name="T83" fmla="*/ 0 h 1699"/>
                    <a:gd name="T84" fmla="*/ 0 w 2252"/>
                    <a:gd name="T85" fmla="*/ 0 h 1699"/>
                    <a:gd name="T86" fmla="*/ 0 w 2252"/>
                    <a:gd name="T87" fmla="*/ 0 h 1699"/>
                    <a:gd name="T88" fmla="*/ 0 w 2252"/>
                    <a:gd name="T89" fmla="*/ 0 h 1699"/>
                    <a:gd name="T90" fmla="*/ 0 w 2252"/>
                    <a:gd name="T91" fmla="*/ 0 h 1699"/>
                    <a:gd name="T92" fmla="*/ 0 w 2252"/>
                    <a:gd name="T93" fmla="*/ 0 h 1699"/>
                    <a:gd name="T94" fmla="*/ 0 w 2252"/>
                    <a:gd name="T95" fmla="*/ 0 h 1699"/>
                    <a:gd name="T96" fmla="*/ 0 w 2252"/>
                    <a:gd name="T97" fmla="*/ 0 h 1699"/>
                    <a:gd name="T98" fmla="*/ 0 w 2252"/>
                    <a:gd name="T99" fmla="*/ 0 h 1699"/>
                    <a:gd name="T100" fmla="*/ 0 w 2252"/>
                    <a:gd name="T101" fmla="*/ 0 h 1699"/>
                    <a:gd name="T102" fmla="*/ 0 w 2252"/>
                    <a:gd name="T103" fmla="*/ 0 h 1699"/>
                    <a:gd name="T104" fmla="*/ 0 w 2252"/>
                    <a:gd name="T105" fmla="*/ 0 h 1699"/>
                    <a:gd name="T106" fmla="*/ 0 w 2252"/>
                    <a:gd name="T107" fmla="*/ 0 h 1699"/>
                    <a:gd name="T108" fmla="*/ 0 w 2252"/>
                    <a:gd name="T109" fmla="*/ 0 h 1699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2252" h="1699">
                      <a:moveTo>
                        <a:pt x="1881" y="0"/>
                      </a:moveTo>
                      <a:lnTo>
                        <a:pt x="1843" y="16"/>
                      </a:lnTo>
                      <a:lnTo>
                        <a:pt x="1740" y="59"/>
                      </a:lnTo>
                      <a:lnTo>
                        <a:pt x="1669" y="91"/>
                      </a:lnTo>
                      <a:lnTo>
                        <a:pt x="1588" y="127"/>
                      </a:lnTo>
                      <a:lnTo>
                        <a:pt x="1500" y="167"/>
                      </a:lnTo>
                      <a:lnTo>
                        <a:pt x="1404" y="211"/>
                      </a:lnTo>
                      <a:lnTo>
                        <a:pt x="1305" y="259"/>
                      </a:lnTo>
                      <a:lnTo>
                        <a:pt x="1205" y="309"/>
                      </a:lnTo>
                      <a:lnTo>
                        <a:pt x="1104" y="361"/>
                      </a:lnTo>
                      <a:lnTo>
                        <a:pt x="1006" y="414"/>
                      </a:lnTo>
                      <a:lnTo>
                        <a:pt x="958" y="440"/>
                      </a:lnTo>
                      <a:lnTo>
                        <a:pt x="911" y="467"/>
                      </a:lnTo>
                      <a:lnTo>
                        <a:pt x="867" y="495"/>
                      </a:lnTo>
                      <a:lnTo>
                        <a:pt x="824" y="521"/>
                      </a:lnTo>
                      <a:lnTo>
                        <a:pt x="783" y="548"/>
                      </a:lnTo>
                      <a:lnTo>
                        <a:pt x="744" y="574"/>
                      </a:lnTo>
                      <a:lnTo>
                        <a:pt x="708" y="599"/>
                      </a:lnTo>
                      <a:lnTo>
                        <a:pt x="676" y="625"/>
                      </a:lnTo>
                      <a:lnTo>
                        <a:pt x="644" y="652"/>
                      </a:lnTo>
                      <a:lnTo>
                        <a:pt x="612" y="679"/>
                      </a:lnTo>
                      <a:lnTo>
                        <a:pt x="581" y="709"/>
                      </a:lnTo>
                      <a:lnTo>
                        <a:pt x="550" y="739"/>
                      </a:lnTo>
                      <a:lnTo>
                        <a:pt x="519" y="772"/>
                      </a:lnTo>
                      <a:lnTo>
                        <a:pt x="488" y="805"/>
                      </a:lnTo>
                      <a:lnTo>
                        <a:pt x="458" y="838"/>
                      </a:lnTo>
                      <a:lnTo>
                        <a:pt x="428" y="872"/>
                      </a:lnTo>
                      <a:lnTo>
                        <a:pt x="399" y="908"/>
                      </a:lnTo>
                      <a:lnTo>
                        <a:pt x="370" y="943"/>
                      </a:lnTo>
                      <a:lnTo>
                        <a:pt x="341" y="979"/>
                      </a:lnTo>
                      <a:lnTo>
                        <a:pt x="314" y="1014"/>
                      </a:lnTo>
                      <a:lnTo>
                        <a:pt x="261" y="1085"/>
                      </a:lnTo>
                      <a:lnTo>
                        <a:pt x="212" y="1154"/>
                      </a:lnTo>
                      <a:lnTo>
                        <a:pt x="166" y="1220"/>
                      </a:lnTo>
                      <a:lnTo>
                        <a:pt x="125" y="1281"/>
                      </a:lnTo>
                      <a:lnTo>
                        <a:pt x="89" y="1337"/>
                      </a:lnTo>
                      <a:lnTo>
                        <a:pt x="58" y="1385"/>
                      </a:lnTo>
                      <a:lnTo>
                        <a:pt x="15" y="1455"/>
                      </a:lnTo>
                      <a:lnTo>
                        <a:pt x="0" y="1481"/>
                      </a:lnTo>
                      <a:lnTo>
                        <a:pt x="953" y="1699"/>
                      </a:lnTo>
                      <a:lnTo>
                        <a:pt x="959" y="1685"/>
                      </a:lnTo>
                      <a:lnTo>
                        <a:pt x="977" y="1646"/>
                      </a:lnTo>
                      <a:lnTo>
                        <a:pt x="990" y="1618"/>
                      </a:lnTo>
                      <a:lnTo>
                        <a:pt x="1006" y="1587"/>
                      </a:lnTo>
                      <a:lnTo>
                        <a:pt x="1024" y="1550"/>
                      </a:lnTo>
                      <a:lnTo>
                        <a:pt x="1045" y="1512"/>
                      </a:lnTo>
                      <a:lnTo>
                        <a:pt x="1070" y="1471"/>
                      </a:lnTo>
                      <a:lnTo>
                        <a:pt x="1097" y="1428"/>
                      </a:lnTo>
                      <a:lnTo>
                        <a:pt x="1126" y="1385"/>
                      </a:lnTo>
                      <a:lnTo>
                        <a:pt x="1157" y="1342"/>
                      </a:lnTo>
                      <a:lnTo>
                        <a:pt x="1174" y="1321"/>
                      </a:lnTo>
                      <a:lnTo>
                        <a:pt x="1191" y="1298"/>
                      </a:lnTo>
                      <a:lnTo>
                        <a:pt x="1210" y="1277"/>
                      </a:lnTo>
                      <a:lnTo>
                        <a:pt x="1228" y="1257"/>
                      </a:lnTo>
                      <a:lnTo>
                        <a:pt x="1247" y="1236"/>
                      </a:lnTo>
                      <a:lnTo>
                        <a:pt x="1267" y="1217"/>
                      </a:lnTo>
                      <a:lnTo>
                        <a:pt x="1287" y="1198"/>
                      </a:lnTo>
                      <a:lnTo>
                        <a:pt x="1308" y="1179"/>
                      </a:lnTo>
                      <a:lnTo>
                        <a:pt x="1332" y="1158"/>
                      </a:lnTo>
                      <a:lnTo>
                        <a:pt x="1358" y="1138"/>
                      </a:lnTo>
                      <a:lnTo>
                        <a:pt x="1382" y="1120"/>
                      </a:lnTo>
                      <a:lnTo>
                        <a:pt x="1406" y="1102"/>
                      </a:lnTo>
                      <a:lnTo>
                        <a:pt x="1429" y="1086"/>
                      </a:lnTo>
                      <a:lnTo>
                        <a:pt x="1453" y="1071"/>
                      </a:lnTo>
                      <a:lnTo>
                        <a:pt x="1476" y="1057"/>
                      </a:lnTo>
                      <a:lnTo>
                        <a:pt x="1500" y="1044"/>
                      </a:lnTo>
                      <a:lnTo>
                        <a:pt x="1523" y="1031"/>
                      </a:lnTo>
                      <a:lnTo>
                        <a:pt x="1546" y="1019"/>
                      </a:lnTo>
                      <a:lnTo>
                        <a:pt x="1568" y="1009"/>
                      </a:lnTo>
                      <a:lnTo>
                        <a:pt x="1591" y="999"/>
                      </a:lnTo>
                      <a:lnTo>
                        <a:pt x="1637" y="981"/>
                      </a:lnTo>
                      <a:lnTo>
                        <a:pt x="1681" y="966"/>
                      </a:lnTo>
                      <a:lnTo>
                        <a:pt x="1725" y="952"/>
                      </a:lnTo>
                      <a:lnTo>
                        <a:pt x="1771" y="940"/>
                      </a:lnTo>
                      <a:lnTo>
                        <a:pt x="1815" y="929"/>
                      </a:lnTo>
                      <a:lnTo>
                        <a:pt x="1860" y="919"/>
                      </a:lnTo>
                      <a:lnTo>
                        <a:pt x="1952" y="899"/>
                      </a:lnTo>
                      <a:lnTo>
                        <a:pt x="2046" y="876"/>
                      </a:lnTo>
                      <a:lnTo>
                        <a:pt x="2071" y="868"/>
                      </a:lnTo>
                      <a:lnTo>
                        <a:pt x="2093" y="855"/>
                      </a:lnTo>
                      <a:lnTo>
                        <a:pt x="2115" y="839"/>
                      </a:lnTo>
                      <a:lnTo>
                        <a:pt x="2135" y="819"/>
                      </a:lnTo>
                      <a:lnTo>
                        <a:pt x="2153" y="796"/>
                      </a:lnTo>
                      <a:lnTo>
                        <a:pt x="2170" y="770"/>
                      </a:lnTo>
                      <a:lnTo>
                        <a:pt x="2186" y="740"/>
                      </a:lnTo>
                      <a:lnTo>
                        <a:pt x="2202" y="708"/>
                      </a:lnTo>
                      <a:lnTo>
                        <a:pt x="2214" y="675"/>
                      </a:lnTo>
                      <a:lnTo>
                        <a:pt x="2225" y="640"/>
                      </a:lnTo>
                      <a:lnTo>
                        <a:pt x="2234" y="602"/>
                      </a:lnTo>
                      <a:lnTo>
                        <a:pt x="2242" y="564"/>
                      </a:lnTo>
                      <a:lnTo>
                        <a:pt x="2247" y="525"/>
                      </a:lnTo>
                      <a:lnTo>
                        <a:pt x="2251" y="484"/>
                      </a:lnTo>
                      <a:lnTo>
                        <a:pt x="2252" y="444"/>
                      </a:lnTo>
                      <a:lnTo>
                        <a:pt x="2251" y="404"/>
                      </a:lnTo>
                      <a:lnTo>
                        <a:pt x="2248" y="365"/>
                      </a:lnTo>
                      <a:lnTo>
                        <a:pt x="2243" y="325"/>
                      </a:lnTo>
                      <a:lnTo>
                        <a:pt x="2235" y="286"/>
                      </a:lnTo>
                      <a:lnTo>
                        <a:pt x="2225" y="249"/>
                      </a:lnTo>
                      <a:lnTo>
                        <a:pt x="2212" y="213"/>
                      </a:lnTo>
                      <a:lnTo>
                        <a:pt x="2197" y="179"/>
                      </a:lnTo>
                      <a:lnTo>
                        <a:pt x="2178" y="147"/>
                      </a:lnTo>
                      <a:lnTo>
                        <a:pt x="2157" y="117"/>
                      </a:lnTo>
                      <a:lnTo>
                        <a:pt x="2134" y="90"/>
                      </a:lnTo>
                      <a:lnTo>
                        <a:pt x="2107" y="65"/>
                      </a:lnTo>
                      <a:lnTo>
                        <a:pt x="2078" y="45"/>
                      </a:lnTo>
                      <a:lnTo>
                        <a:pt x="2044" y="27"/>
                      </a:lnTo>
                      <a:lnTo>
                        <a:pt x="2008" y="14"/>
                      </a:lnTo>
                      <a:lnTo>
                        <a:pt x="1969" y="5"/>
                      </a:lnTo>
                      <a:lnTo>
                        <a:pt x="1927" y="0"/>
                      </a:lnTo>
                      <a:lnTo>
                        <a:pt x="1881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13" name="Freeform 388"/>
                <p:cNvSpPr>
                  <a:spLocks/>
                </p:cNvSpPr>
                <p:nvPr/>
              </p:nvSpPr>
              <p:spPr bwMode="auto">
                <a:xfrm>
                  <a:off x="1872" y="2659"/>
                  <a:ext cx="154" cy="171"/>
                </a:xfrm>
                <a:custGeom>
                  <a:avLst/>
                  <a:gdLst>
                    <a:gd name="T0" fmla="*/ 0 w 2145"/>
                    <a:gd name="T1" fmla="*/ 0 h 2397"/>
                    <a:gd name="T2" fmla="*/ 0 w 2145"/>
                    <a:gd name="T3" fmla="*/ 0 h 2397"/>
                    <a:gd name="T4" fmla="*/ 0 w 2145"/>
                    <a:gd name="T5" fmla="*/ 0 h 2397"/>
                    <a:gd name="T6" fmla="*/ 0 w 2145"/>
                    <a:gd name="T7" fmla="*/ 0 h 2397"/>
                    <a:gd name="T8" fmla="*/ 0 w 2145"/>
                    <a:gd name="T9" fmla="*/ 0 h 2397"/>
                    <a:gd name="T10" fmla="*/ 0 w 2145"/>
                    <a:gd name="T11" fmla="*/ 0 h 2397"/>
                    <a:gd name="T12" fmla="*/ 0 w 2145"/>
                    <a:gd name="T13" fmla="*/ 0 h 2397"/>
                    <a:gd name="T14" fmla="*/ 0 w 2145"/>
                    <a:gd name="T15" fmla="*/ 0 h 2397"/>
                    <a:gd name="T16" fmla="*/ 0 w 2145"/>
                    <a:gd name="T17" fmla="*/ 0 h 2397"/>
                    <a:gd name="T18" fmla="*/ 0 w 2145"/>
                    <a:gd name="T19" fmla="*/ 0 h 2397"/>
                    <a:gd name="T20" fmla="*/ 0 w 2145"/>
                    <a:gd name="T21" fmla="*/ 0 h 2397"/>
                    <a:gd name="T22" fmla="*/ 0 w 2145"/>
                    <a:gd name="T23" fmla="*/ 0 h 2397"/>
                    <a:gd name="T24" fmla="*/ 0 w 2145"/>
                    <a:gd name="T25" fmla="*/ 0 h 2397"/>
                    <a:gd name="T26" fmla="*/ 0 w 2145"/>
                    <a:gd name="T27" fmla="*/ 0 h 2397"/>
                    <a:gd name="T28" fmla="*/ 0 w 2145"/>
                    <a:gd name="T29" fmla="*/ 0 h 2397"/>
                    <a:gd name="T30" fmla="*/ 0 w 2145"/>
                    <a:gd name="T31" fmla="*/ 0 h 2397"/>
                    <a:gd name="T32" fmla="*/ 0 w 2145"/>
                    <a:gd name="T33" fmla="*/ 0 h 2397"/>
                    <a:gd name="T34" fmla="*/ 0 w 2145"/>
                    <a:gd name="T35" fmla="*/ 0 h 2397"/>
                    <a:gd name="T36" fmla="*/ 0 w 2145"/>
                    <a:gd name="T37" fmla="*/ 0 h 2397"/>
                    <a:gd name="T38" fmla="*/ 0 w 2145"/>
                    <a:gd name="T39" fmla="*/ 0 h 2397"/>
                    <a:gd name="T40" fmla="*/ 0 w 2145"/>
                    <a:gd name="T41" fmla="*/ 0 h 2397"/>
                    <a:gd name="T42" fmla="*/ 0 w 2145"/>
                    <a:gd name="T43" fmla="*/ 0 h 2397"/>
                    <a:gd name="T44" fmla="*/ 0 w 2145"/>
                    <a:gd name="T45" fmla="*/ 0 h 2397"/>
                    <a:gd name="T46" fmla="*/ 0 w 2145"/>
                    <a:gd name="T47" fmla="*/ 0 h 2397"/>
                    <a:gd name="T48" fmla="*/ 0 w 2145"/>
                    <a:gd name="T49" fmla="*/ 0 h 2397"/>
                    <a:gd name="T50" fmla="*/ 0 w 2145"/>
                    <a:gd name="T51" fmla="*/ 0 h 2397"/>
                    <a:gd name="T52" fmla="*/ 0 w 2145"/>
                    <a:gd name="T53" fmla="*/ 0 h 2397"/>
                    <a:gd name="T54" fmla="*/ 0 w 2145"/>
                    <a:gd name="T55" fmla="*/ 0 h 2397"/>
                    <a:gd name="T56" fmla="*/ 0 w 2145"/>
                    <a:gd name="T57" fmla="*/ 0 h 2397"/>
                    <a:gd name="T58" fmla="*/ 0 w 2145"/>
                    <a:gd name="T59" fmla="*/ 0 h 2397"/>
                    <a:gd name="T60" fmla="*/ 0 w 2145"/>
                    <a:gd name="T61" fmla="*/ 0 h 2397"/>
                    <a:gd name="T62" fmla="*/ 0 w 2145"/>
                    <a:gd name="T63" fmla="*/ 0 h 2397"/>
                    <a:gd name="T64" fmla="*/ 0 w 2145"/>
                    <a:gd name="T65" fmla="*/ 0 h 2397"/>
                    <a:gd name="T66" fmla="*/ 0 w 2145"/>
                    <a:gd name="T67" fmla="*/ 0 h 2397"/>
                    <a:gd name="T68" fmla="*/ 0 w 2145"/>
                    <a:gd name="T69" fmla="*/ 0 h 2397"/>
                    <a:gd name="T70" fmla="*/ 0 w 2145"/>
                    <a:gd name="T71" fmla="*/ 0 h 2397"/>
                    <a:gd name="T72" fmla="*/ 0 w 2145"/>
                    <a:gd name="T73" fmla="*/ 0 h 2397"/>
                    <a:gd name="T74" fmla="*/ 0 w 2145"/>
                    <a:gd name="T75" fmla="*/ 0 h 2397"/>
                    <a:gd name="T76" fmla="*/ 0 w 2145"/>
                    <a:gd name="T77" fmla="*/ 0 h 2397"/>
                    <a:gd name="T78" fmla="*/ 0 w 2145"/>
                    <a:gd name="T79" fmla="*/ 0 h 239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145" h="2397">
                      <a:moveTo>
                        <a:pt x="250" y="14"/>
                      </a:moveTo>
                      <a:lnTo>
                        <a:pt x="276" y="4"/>
                      </a:lnTo>
                      <a:lnTo>
                        <a:pt x="306" y="0"/>
                      </a:lnTo>
                      <a:lnTo>
                        <a:pt x="338" y="0"/>
                      </a:lnTo>
                      <a:lnTo>
                        <a:pt x="373" y="5"/>
                      </a:lnTo>
                      <a:lnTo>
                        <a:pt x="410" y="15"/>
                      </a:lnTo>
                      <a:lnTo>
                        <a:pt x="449" y="29"/>
                      </a:lnTo>
                      <a:lnTo>
                        <a:pt x="490" y="48"/>
                      </a:lnTo>
                      <a:lnTo>
                        <a:pt x="533" y="69"/>
                      </a:lnTo>
                      <a:lnTo>
                        <a:pt x="576" y="94"/>
                      </a:lnTo>
                      <a:lnTo>
                        <a:pt x="621" y="122"/>
                      </a:lnTo>
                      <a:lnTo>
                        <a:pt x="667" y="153"/>
                      </a:lnTo>
                      <a:lnTo>
                        <a:pt x="714" y="188"/>
                      </a:lnTo>
                      <a:lnTo>
                        <a:pt x="761" y="223"/>
                      </a:lnTo>
                      <a:lnTo>
                        <a:pt x="809" y="261"/>
                      </a:lnTo>
                      <a:lnTo>
                        <a:pt x="856" y="301"/>
                      </a:lnTo>
                      <a:lnTo>
                        <a:pt x="904" y="342"/>
                      </a:lnTo>
                      <a:lnTo>
                        <a:pt x="952" y="385"/>
                      </a:lnTo>
                      <a:lnTo>
                        <a:pt x="998" y="428"/>
                      </a:lnTo>
                      <a:lnTo>
                        <a:pt x="1044" y="472"/>
                      </a:lnTo>
                      <a:lnTo>
                        <a:pt x="1090" y="516"/>
                      </a:lnTo>
                      <a:lnTo>
                        <a:pt x="1134" y="560"/>
                      </a:lnTo>
                      <a:lnTo>
                        <a:pt x="1176" y="605"/>
                      </a:lnTo>
                      <a:lnTo>
                        <a:pt x="1218" y="648"/>
                      </a:lnTo>
                      <a:lnTo>
                        <a:pt x="1257" y="690"/>
                      </a:lnTo>
                      <a:lnTo>
                        <a:pt x="1294" y="733"/>
                      </a:lnTo>
                      <a:lnTo>
                        <a:pt x="1329" y="773"/>
                      </a:lnTo>
                      <a:lnTo>
                        <a:pt x="1363" y="811"/>
                      </a:lnTo>
                      <a:lnTo>
                        <a:pt x="1393" y="849"/>
                      </a:lnTo>
                      <a:lnTo>
                        <a:pt x="1420" y="884"/>
                      </a:lnTo>
                      <a:lnTo>
                        <a:pt x="1444" y="916"/>
                      </a:lnTo>
                      <a:lnTo>
                        <a:pt x="1465" y="945"/>
                      </a:lnTo>
                      <a:lnTo>
                        <a:pt x="1484" y="971"/>
                      </a:lnTo>
                      <a:lnTo>
                        <a:pt x="1560" y="1090"/>
                      </a:lnTo>
                      <a:lnTo>
                        <a:pt x="1658" y="1239"/>
                      </a:lnTo>
                      <a:lnTo>
                        <a:pt x="1768" y="1405"/>
                      </a:lnTo>
                      <a:lnTo>
                        <a:pt x="1878" y="1570"/>
                      </a:lnTo>
                      <a:lnTo>
                        <a:pt x="1980" y="1724"/>
                      </a:lnTo>
                      <a:lnTo>
                        <a:pt x="2066" y="1851"/>
                      </a:lnTo>
                      <a:lnTo>
                        <a:pt x="2124" y="1938"/>
                      </a:lnTo>
                      <a:lnTo>
                        <a:pt x="2145" y="1970"/>
                      </a:lnTo>
                      <a:lnTo>
                        <a:pt x="1376" y="2397"/>
                      </a:lnTo>
                      <a:lnTo>
                        <a:pt x="1342" y="2358"/>
                      </a:lnTo>
                      <a:lnTo>
                        <a:pt x="1249" y="2251"/>
                      </a:lnTo>
                      <a:lnTo>
                        <a:pt x="1114" y="2097"/>
                      </a:lnTo>
                      <a:lnTo>
                        <a:pt x="954" y="1911"/>
                      </a:lnTo>
                      <a:lnTo>
                        <a:pt x="786" y="1714"/>
                      </a:lnTo>
                      <a:lnTo>
                        <a:pt x="624" y="1522"/>
                      </a:lnTo>
                      <a:lnTo>
                        <a:pt x="551" y="1434"/>
                      </a:lnTo>
                      <a:lnTo>
                        <a:pt x="486" y="1353"/>
                      </a:lnTo>
                      <a:lnTo>
                        <a:pt x="432" y="1284"/>
                      </a:lnTo>
                      <a:lnTo>
                        <a:pt x="390" y="1226"/>
                      </a:lnTo>
                      <a:lnTo>
                        <a:pt x="351" y="1172"/>
                      </a:lnTo>
                      <a:lnTo>
                        <a:pt x="306" y="1108"/>
                      </a:lnTo>
                      <a:lnTo>
                        <a:pt x="259" y="1039"/>
                      </a:lnTo>
                      <a:lnTo>
                        <a:pt x="211" y="962"/>
                      </a:lnTo>
                      <a:lnTo>
                        <a:pt x="186" y="923"/>
                      </a:lnTo>
                      <a:lnTo>
                        <a:pt x="162" y="882"/>
                      </a:lnTo>
                      <a:lnTo>
                        <a:pt x="139" y="840"/>
                      </a:lnTo>
                      <a:lnTo>
                        <a:pt x="117" y="798"/>
                      </a:lnTo>
                      <a:lnTo>
                        <a:pt x="96" y="755"/>
                      </a:lnTo>
                      <a:lnTo>
                        <a:pt x="77" y="712"/>
                      </a:lnTo>
                      <a:lnTo>
                        <a:pt x="58" y="667"/>
                      </a:lnTo>
                      <a:lnTo>
                        <a:pt x="42" y="623"/>
                      </a:lnTo>
                      <a:lnTo>
                        <a:pt x="29" y="580"/>
                      </a:lnTo>
                      <a:lnTo>
                        <a:pt x="17" y="535"/>
                      </a:lnTo>
                      <a:lnTo>
                        <a:pt x="8" y="492"/>
                      </a:lnTo>
                      <a:lnTo>
                        <a:pt x="3" y="449"/>
                      </a:lnTo>
                      <a:lnTo>
                        <a:pt x="0" y="405"/>
                      </a:lnTo>
                      <a:lnTo>
                        <a:pt x="1" y="364"/>
                      </a:lnTo>
                      <a:lnTo>
                        <a:pt x="5" y="323"/>
                      </a:lnTo>
                      <a:lnTo>
                        <a:pt x="13" y="282"/>
                      </a:lnTo>
                      <a:lnTo>
                        <a:pt x="26" y="243"/>
                      </a:lnTo>
                      <a:lnTo>
                        <a:pt x="42" y="206"/>
                      </a:lnTo>
                      <a:lnTo>
                        <a:pt x="64" y="170"/>
                      </a:lnTo>
                      <a:lnTo>
                        <a:pt x="91" y="134"/>
                      </a:lnTo>
                      <a:lnTo>
                        <a:pt x="122" y="101"/>
                      </a:lnTo>
                      <a:lnTo>
                        <a:pt x="158" y="71"/>
                      </a:lnTo>
                      <a:lnTo>
                        <a:pt x="201" y="42"/>
                      </a:lnTo>
                      <a:lnTo>
                        <a:pt x="250" y="14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14" name="Freeform 389"/>
                <p:cNvSpPr>
                  <a:spLocks/>
                </p:cNvSpPr>
                <p:nvPr/>
              </p:nvSpPr>
              <p:spPr bwMode="auto">
                <a:xfrm>
                  <a:off x="1969" y="2790"/>
                  <a:ext cx="73" cy="74"/>
                </a:xfrm>
                <a:custGeom>
                  <a:avLst/>
                  <a:gdLst>
                    <a:gd name="T0" fmla="*/ 0 w 1032"/>
                    <a:gd name="T1" fmla="*/ 0 h 1032"/>
                    <a:gd name="T2" fmla="*/ 0 w 1032"/>
                    <a:gd name="T3" fmla="*/ 0 h 1032"/>
                    <a:gd name="T4" fmla="*/ 0 w 1032"/>
                    <a:gd name="T5" fmla="*/ 0 h 1032"/>
                    <a:gd name="T6" fmla="*/ 0 w 1032"/>
                    <a:gd name="T7" fmla="*/ 0 h 1032"/>
                    <a:gd name="T8" fmla="*/ 0 w 1032"/>
                    <a:gd name="T9" fmla="*/ 0 h 1032"/>
                    <a:gd name="T10" fmla="*/ 0 w 1032"/>
                    <a:gd name="T11" fmla="*/ 0 h 1032"/>
                    <a:gd name="T12" fmla="*/ 0 w 1032"/>
                    <a:gd name="T13" fmla="*/ 0 h 1032"/>
                    <a:gd name="T14" fmla="*/ 0 w 1032"/>
                    <a:gd name="T15" fmla="*/ 0 h 1032"/>
                    <a:gd name="T16" fmla="*/ 0 w 1032"/>
                    <a:gd name="T17" fmla="*/ 0 h 1032"/>
                    <a:gd name="T18" fmla="*/ 0 w 1032"/>
                    <a:gd name="T19" fmla="*/ 0 h 1032"/>
                    <a:gd name="T20" fmla="*/ 0 w 1032"/>
                    <a:gd name="T21" fmla="*/ 0 h 1032"/>
                    <a:gd name="T22" fmla="*/ 0 w 1032"/>
                    <a:gd name="T23" fmla="*/ 0 h 1032"/>
                    <a:gd name="T24" fmla="*/ 0 w 1032"/>
                    <a:gd name="T25" fmla="*/ 0 h 1032"/>
                    <a:gd name="T26" fmla="*/ 0 w 1032"/>
                    <a:gd name="T27" fmla="*/ 0 h 1032"/>
                    <a:gd name="T28" fmla="*/ 0 w 1032"/>
                    <a:gd name="T29" fmla="*/ 0 h 1032"/>
                    <a:gd name="T30" fmla="*/ 0 w 1032"/>
                    <a:gd name="T31" fmla="*/ 0 h 1032"/>
                    <a:gd name="T32" fmla="*/ 0 w 1032"/>
                    <a:gd name="T33" fmla="*/ 0 h 1032"/>
                    <a:gd name="T34" fmla="*/ 0 w 1032"/>
                    <a:gd name="T35" fmla="*/ 0 h 1032"/>
                    <a:gd name="T36" fmla="*/ 0 w 1032"/>
                    <a:gd name="T37" fmla="*/ 0 h 1032"/>
                    <a:gd name="T38" fmla="*/ 0 w 1032"/>
                    <a:gd name="T39" fmla="*/ 0 h 1032"/>
                    <a:gd name="T40" fmla="*/ 0 w 1032"/>
                    <a:gd name="T41" fmla="*/ 0 h 1032"/>
                    <a:gd name="T42" fmla="*/ 0 w 1032"/>
                    <a:gd name="T43" fmla="*/ 0 h 1032"/>
                    <a:gd name="T44" fmla="*/ 0 w 1032"/>
                    <a:gd name="T45" fmla="*/ 0 h 1032"/>
                    <a:gd name="T46" fmla="*/ 0 w 1032"/>
                    <a:gd name="T47" fmla="*/ 0 h 1032"/>
                    <a:gd name="T48" fmla="*/ 0 w 1032"/>
                    <a:gd name="T49" fmla="*/ 0 h 1032"/>
                    <a:gd name="T50" fmla="*/ 0 w 1032"/>
                    <a:gd name="T51" fmla="*/ 0 h 1032"/>
                    <a:gd name="T52" fmla="*/ 0 w 1032"/>
                    <a:gd name="T53" fmla="*/ 0 h 1032"/>
                    <a:gd name="T54" fmla="*/ 0 w 1032"/>
                    <a:gd name="T55" fmla="*/ 0 h 1032"/>
                    <a:gd name="T56" fmla="*/ 0 w 1032"/>
                    <a:gd name="T57" fmla="*/ 0 h 1032"/>
                    <a:gd name="T58" fmla="*/ 0 w 1032"/>
                    <a:gd name="T59" fmla="*/ 0 h 1032"/>
                    <a:gd name="T60" fmla="*/ 0 w 1032"/>
                    <a:gd name="T61" fmla="*/ 0 h 1032"/>
                    <a:gd name="T62" fmla="*/ 0 w 1032"/>
                    <a:gd name="T63" fmla="*/ 0 h 1032"/>
                    <a:gd name="T64" fmla="*/ 0 w 1032"/>
                    <a:gd name="T65" fmla="*/ 0 h 1032"/>
                    <a:gd name="T66" fmla="*/ 0 w 1032"/>
                    <a:gd name="T67" fmla="*/ 0 h 1032"/>
                    <a:gd name="T68" fmla="*/ 0 w 1032"/>
                    <a:gd name="T69" fmla="*/ 0 h 1032"/>
                    <a:gd name="T70" fmla="*/ 0 w 1032"/>
                    <a:gd name="T71" fmla="*/ 0 h 1032"/>
                    <a:gd name="T72" fmla="*/ 0 w 1032"/>
                    <a:gd name="T73" fmla="*/ 0 h 1032"/>
                    <a:gd name="T74" fmla="*/ 0 w 1032"/>
                    <a:gd name="T75" fmla="*/ 0 h 1032"/>
                    <a:gd name="T76" fmla="*/ 0 w 1032"/>
                    <a:gd name="T77" fmla="*/ 0 h 1032"/>
                    <a:gd name="T78" fmla="*/ 0 w 1032"/>
                    <a:gd name="T79" fmla="*/ 0 h 1032"/>
                    <a:gd name="T80" fmla="*/ 0 w 1032"/>
                    <a:gd name="T81" fmla="*/ 0 h 1032"/>
                    <a:gd name="T82" fmla="*/ 0 w 1032"/>
                    <a:gd name="T83" fmla="*/ 0 h 1032"/>
                    <a:gd name="T84" fmla="*/ 0 w 1032"/>
                    <a:gd name="T85" fmla="*/ 0 h 10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032" h="1032">
                      <a:moveTo>
                        <a:pt x="8" y="602"/>
                      </a:moveTo>
                      <a:lnTo>
                        <a:pt x="13" y="629"/>
                      </a:lnTo>
                      <a:lnTo>
                        <a:pt x="19" y="654"/>
                      </a:lnTo>
                      <a:lnTo>
                        <a:pt x="26" y="679"/>
                      </a:lnTo>
                      <a:lnTo>
                        <a:pt x="35" y="703"/>
                      </a:lnTo>
                      <a:lnTo>
                        <a:pt x="45" y="727"/>
                      </a:lnTo>
                      <a:lnTo>
                        <a:pt x="56" y="749"/>
                      </a:lnTo>
                      <a:lnTo>
                        <a:pt x="68" y="772"/>
                      </a:lnTo>
                      <a:lnTo>
                        <a:pt x="81" y="794"/>
                      </a:lnTo>
                      <a:lnTo>
                        <a:pt x="95" y="815"/>
                      </a:lnTo>
                      <a:lnTo>
                        <a:pt x="109" y="834"/>
                      </a:lnTo>
                      <a:lnTo>
                        <a:pt x="125" y="853"/>
                      </a:lnTo>
                      <a:lnTo>
                        <a:pt x="143" y="872"/>
                      </a:lnTo>
                      <a:lnTo>
                        <a:pt x="160" y="889"/>
                      </a:lnTo>
                      <a:lnTo>
                        <a:pt x="178" y="907"/>
                      </a:lnTo>
                      <a:lnTo>
                        <a:pt x="197" y="922"/>
                      </a:lnTo>
                      <a:lnTo>
                        <a:pt x="217" y="937"/>
                      </a:lnTo>
                      <a:lnTo>
                        <a:pt x="238" y="951"/>
                      </a:lnTo>
                      <a:lnTo>
                        <a:pt x="259" y="963"/>
                      </a:lnTo>
                      <a:lnTo>
                        <a:pt x="281" y="975"/>
                      </a:lnTo>
                      <a:lnTo>
                        <a:pt x="303" y="986"/>
                      </a:lnTo>
                      <a:lnTo>
                        <a:pt x="326" y="995"/>
                      </a:lnTo>
                      <a:lnTo>
                        <a:pt x="349" y="1004"/>
                      </a:lnTo>
                      <a:lnTo>
                        <a:pt x="373" y="1011"/>
                      </a:lnTo>
                      <a:lnTo>
                        <a:pt x="397" y="1018"/>
                      </a:lnTo>
                      <a:lnTo>
                        <a:pt x="423" y="1023"/>
                      </a:lnTo>
                      <a:lnTo>
                        <a:pt x="447" y="1028"/>
                      </a:lnTo>
                      <a:lnTo>
                        <a:pt x="473" y="1030"/>
                      </a:lnTo>
                      <a:lnTo>
                        <a:pt x="498" y="1032"/>
                      </a:lnTo>
                      <a:lnTo>
                        <a:pt x="524" y="1032"/>
                      </a:lnTo>
                      <a:lnTo>
                        <a:pt x="550" y="1031"/>
                      </a:lnTo>
                      <a:lnTo>
                        <a:pt x="576" y="1028"/>
                      </a:lnTo>
                      <a:lnTo>
                        <a:pt x="603" y="1024"/>
                      </a:lnTo>
                      <a:lnTo>
                        <a:pt x="628" y="1019"/>
                      </a:lnTo>
                      <a:lnTo>
                        <a:pt x="654" y="1012"/>
                      </a:lnTo>
                      <a:lnTo>
                        <a:pt x="678" y="1005"/>
                      </a:lnTo>
                      <a:lnTo>
                        <a:pt x="704" y="996"/>
                      </a:lnTo>
                      <a:lnTo>
                        <a:pt x="727" y="986"/>
                      </a:lnTo>
                      <a:lnTo>
                        <a:pt x="750" y="975"/>
                      </a:lnTo>
                      <a:lnTo>
                        <a:pt x="772" y="964"/>
                      </a:lnTo>
                      <a:lnTo>
                        <a:pt x="793" y="951"/>
                      </a:lnTo>
                      <a:lnTo>
                        <a:pt x="814" y="937"/>
                      </a:lnTo>
                      <a:lnTo>
                        <a:pt x="834" y="922"/>
                      </a:lnTo>
                      <a:lnTo>
                        <a:pt x="854" y="906"/>
                      </a:lnTo>
                      <a:lnTo>
                        <a:pt x="872" y="888"/>
                      </a:lnTo>
                      <a:lnTo>
                        <a:pt x="890" y="871"/>
                      </a:lnTo>
                      <a:lnTo>
                        <a:pt x="906" y="853"/>
                      </a:lnTo>
                      <a:lnTo>
                        <a:pt x="922" y="834"/>
                      </a:lnTo>
                      <a:lnTo>
                        <a:pt x="936" y="814"/>
                      </a:lnTo>
                      <a:lnTo>
                        <a:pt x="950" y="794"/>
                      </a:lnTo>
                      <a:lnTo>
                        <a:pt x="963" y="773"/>
                      </a:lnTo>
                      <a:lnTo>
                        <a:pt x="975" y="750"/>
                      </a:lnTo>
                      <a:lnTo>
                        <a:pt x="986" y="728"/>
                      </a:lnTo>
                      <a:lnTo>
                        <a:pt x="996" y="705"/>
                      </a:lnTo>
                      <a:lnTo>
                        <a:pt x="1005" y="682"/>
                      </a:lnTo>
                      <a:lnTo>
                        <a:pt x="1012" y="658"/>
                      </a:lnTo>
                      <a:lnTo>
                        <a:pt x="1018" y="634"/>
                      </a:lnTo>
                      <a:lnTo>
                        <a:pt x="1023" y="609"/>
                      </a:lnTo>
                      <a:lnTo>
                        <a:pt x="1027" y="584"/>
                      </a:lnTo>
                      <a:lnTo>
                        <a:pt x="1030" y="559"/>
                      </a:lnTo>
                      <a:lnTo>
                        <a:pt x="1031" y="533"/>
                      </a:lnTo>
                      <a:lnTo>
                        <a:pt x="1032" y="508"/>
                      </a:lnTo>
                      <a:lnTo>
                        <a:pt x="1030" y="481"/>
                      </a:lnTo>
                      <a:lnTo>
                        <a:pt x="1028" y="455"/>
                      </a:lnTo>
                      <a:lnTo>
                        <a:pt x="1024" y="429"/>
                      </a:lnTo>
                      <a:lnTo>
                        <a:pt x="1019" y="403"/>
                      </a:lnTo>
                      <a:lnTo>
                        <a:pt x="1013" y="377"/>
                      </a:lnTo>
                      <a:lnTo>
                        <a:pt x="1005" y="353"/>
                      </a:lnTo>
                      <a:lnTo>
                        <a:pt x="997" y="328"/>
                      </a:lnTo>
                      <a:lnTo>
                        <a:pt x="987" y="304"/>
                      </a:lnTo>
                      <a:lnTo>
                        <a:pt x="975" y="281"/>
                      </a:lnTo>
                      <a:lnTo>
                        <a:pt x="963" y="259"/>
                      </a:lnTo>
                      <a:lnTo>
                        <a:pt x="950" y="238"/>
                      </a:lnTo>
                      <a:lnTo>
                        <a:pt x="936" y="216"/>
                      </a:lnTo>
                      <a:lnTo>
                        <a:pt x="921" y="196"/>
                      </a:lnTo>
                      <a:lnTo>
                        <a:pt x="906" y="177"/>
                      </a:lnTo>
                      <a:lnTo>
                        <a:pt x="889" y="159"/>
                      </a:lnTo>
                      <a:lnTo>
                        <a:pt x="871" y="142"/>
                      </a:lnTo>
                      <a:lnTo>
                        <a:pt x="853" y="125"/>
                      </a:lnTo>
                      <a:lnTo>
                        <a:pt x="833" y="110"/>
                      </a:lnTo>
                      <a:lnTo>
                        <a:pt x="814" y="95"/>
                      </a:lnTo>
                      <a:lnTo>
                        <a:pt x="793" y="80"/>
                      </a:lnTo>
                      <a:lnTo>
                        <a:pt x="772" y="67"/>
                      </a:lnTo>
                      <a:lnTo>
                        <a:pt x="750" y="56"/>
                      </a:lnTo>
                      <a:lnTo>
                        <a:pt x="728" y="45"/>
                      </a:lnTo>
                      <a:lnTo>
                        <a:pt x="705" y="35"/>
                      </a:lnTo>
                      <a:lnTo>
                        <a:pt x="681" y="27"/>
                      </a:lnTo>
                      <a:lnTo>
                        <a:pt x="658" y="19"/>
                      </a:lnTo>
                      <a:lnTo>
                        <a:pt x="634" y="13"/>
                      </a:lnTo>
                      <a:lnTo>
                        <a:pt x="609" y="8"/>
                      </a:lnTo>
                      <a:lnTo>
                        <a:pt x="584" y="4"/>
                      </a:lnTo>
                      <a:lnTo>
                        <a:pt x="559" y="1"/>
                      </a:lnTo>
                      <a:lnTo>
                        <a:pt x="533" y="0"/>
                      </a:lnTo>
                      <a:lnTo>
                        <a:pt x="507" y="0"/>
                      </a:lnTo>
                      <a:lnTo>
                        <a:pt x="481" y="1"/>
                      </a:lnTo>
                      <a:lnTo>
                        <a:pt x="455" y="3"/>
                      </a:lnTo>
                      <a:lnTo>
                        <a:pt x="429" y="7"/>
                      </a:lnTo>
                      <a:lnTo>
                        <a:pt x="402" y="12"/>
                      </a:lnTo>
                      <a:lnTo>
                        <a:pt x="377" y="18"/>
                      </a:lnTo>
                      <a:lnTo>
                        <a:pt x="352" y="26"/>
                      </a:lnTo>
                      <a:lnTo>
                        <a:pt x="328" y="34"/>
                      </a:lnTo>
                      <a:lnTo>
                        <a:pt x="305" y="44"/>
                      </a:lnTo>
                      <a:lnTo>
                        <a:pt x="282" y="55"/>
                      </a:lnTo>
                      <a:lnTo>
                        <a:pt x="259" y="67"/>
                      </a:lnTo>
                      <a:lnTo>
                        <a:pt x="237" y="80"/>
                      </a:lnTo>
                      <a:lnTo>
                        <a:pt x="217" y="95"/>
                      </a:lnTo>
                      <a:lnTo>
                        <a:pt x="197" y="110"/>
                      </a:lnTo>
                      <a:lnTo>
                        <a:pt x="178" y="126"/>
                      </a:lnTo>
                      <a:lnTo>
                        <a:pt x="160" y="142"/>
                      </a:lnTo>
                      <a:lnTo>
                        <a:pt x="142" y="160"/>
                      </a:lnTo>
                      <a:lnTo>
                        <a:pt x="125" y="178"/>
                      </a:lnTo>
                      <a:lnTo>
                        <a:pt x="109" y="197"/>
                      </a:lnTo>
                      <a:lnTo>
                        <a:pt x="94" y="218"/>
                      </a:lnTo>
                      <a:lnTo>
                        <a:pt x="81" y="238"/>
                      </a:lnTo>
                      <a:lnTo>
                        <a:pt x="68" y="259"/>
                      </a:lnTo>
                      <a:lnTo>
                        <a:pt x="56" y="281"/>
                      </a:lnTo>
                      <a:lnTo>
                        <a:pt x="46" y="303"/>
                      </a:lnTo>
                      <a:lnTo>
                        <a:pt x="36" y="326"/>
                      </a:lnTo>
                      <a:lnTo>
                        <a:pt x="27" y="349"/>
                      </a:lnTo>
                      <a:lnTo>
                        <a:pt x="20" y="374"/>
                      </a:lnTo>
                      <a:lnTo>
                        <a:pt x="14" y="398"/>
                      </a:lnTo>
                      <a:lnTo>
                        <a:pt x="9" y="422"/>
                      </a:lnTo>
                      <a:lnTo>
                        <a:pt x="5" y="447"/>
                      </a:lnTo>
                      <a:lnTo>
                        <a:pt x="2" y="472"/>
                      </a:lnTo>
                      <a:lnTo>
                        <a:pt x="0" y="498"/>
                      </a:lnTo>
                      <a:lnTo>
                        <a:pt x="0" y="524"/>
                      </a:lnTo>
                      <a:lnTo>
                        <a:pt x="1" y="550"/>
                      </a:lnTo>
                      <a:lnTo>
                        <a:pt x="4" y="576"/>
                      </a:lnTo>
                      <a:lnTo>
                        <a:pt x="8" y="602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15" name="Freeform 390"/>
                <p:cNvSpPr>
                  <a:spLocks/>
                </p:cNvSpPr>
                <p:nvPr/>
              </p:nvSpPr>
              <p:spPr bwMode="auto">
                <a:xfrm>
                  <a:off x="1721" y="2747"/>
                  <a:ext cx="73" cy="74"/>
                </a:xfrm>
                <a:custGeom>
                  <a:avLst/>
                  <a:gdLst>
                    <a:gd name="T0" fmla="*/ 0 w 1031"/>
                    <a:gd name="T1" fmla="*/ 0 h 1033"/>
                    <a:gd name="T2" fmla="*/ 0 w 1031"/>
                    <a:gd name="T3" fmla="*/ 0 h 1033"/>
                    <a:gd name="T4" fmla="*/ 0 w 1031"/>
                    <a:gd name="T5" fmla="*/ 0 h 1033"/>
                    <a:gd name="T6" fmla="*/ 0 w 1031"/>
                    <a:gd name="T7" fmla="*/ 0 h 1033"/>
                    <a:gd name="T8" fmla="*/ 0 w 1031"/>
                    <a:gd name="T9" fmla="*/ 0 h 1033"/>
                    <a:gd name="T10" fmla="*/ 0 w 1031"/>
                    <a:gd name="T11" fmla="*/ 0 h 1033"/>
                    <a:gd name="T12" fmla="*/ 0 w 1031"/>
                    <a:gd name="T13" fmla="*/ 0 h 1033"/>
                    <a:gd name="T14" fmla="*/ 0 w 1031"/>
                    <a:gd name="T15" fmla="*/ 0 h 1033"/>
                    <a:gd name="T16" fmla="*/ 0 w 1031"/>
                    <a:gd name="T17" fmla="*/ 0 h 1033"/>
                    <a:gd name="T18" fmla="*/ 0 w 1031"/>
                    <a:gd name="T19" fmla="*/ 0 h 1033"/>
                    <a:gd name="T20" fmla="*/ 0 w 1031"/>
                    <a:gd name="T21" fmla="*/ 0 h 1033"/>
                    <a:gd name="T22" fmla="*/ 0 w 1031"/>
                    <a:gd name="T23" fmla="*/ 0 h 1033"/>
                    <a:gd name="T24" fmla="*/ 0 w 1031"/>
                    <a:gd name="T25" fmla="*/ 0 h 1033"/>
                    <a:gd name="T26" fmla="*/ 0 w 1031"/>
                    <a:gd name="T27" fmla="*/ 0 h 1033"/>
                    <a:gd name="T28" fmla="*/ 0 w 1031"/>
                    <a:gd name="T29" fmla="*/ 0 h 1033"/>
                    <a:gd name="T30" fmla="*/ 0 w 1031"/>
                    <a:gd name="T31" fmla="*/ 0 h 1033"/>
                    <a:gd name="T32" fmla="*/ 0 w 1031"/>
                    <a:gd name="T33" fmla="*/ 0 h 1033"/>
                    <a:gd name="T34" fmla="*/ 0 w 1031"/>
                    <a:gd name="T35" fmla="*/ 0 h 1033"/>
                    <a:gd name="T36" fmla="*/ 0 w 1031"/>
                    <a:gd name="T37" fmla="*/ 0 h 1033"/>
                    <a:gd name="T38" fmla="*/ 0 w 1031"/>
                    <a:gd name="T39" fmla="*/ 0 h 1033"/>
                    <a:gd name="T40" fmla="*/ 0 w 1031"/>
                    <a:gd name="T41" fmla="*/ 0 h 1033"/>
                    <a:gd name="T42" fmla="*/ 0 w 1031"/>
                    <a:gd name="T43" fmla="*/ 0 h 1033"/>
                    <a:gd name="T44" fmla="*/ 0 w 1031"/>
                    <a:gd name="T45" fmla="*/ 0 h 1033"/>
                    <a:gd name="T46" fmla="*/ 0 w 1031"/>
                    <a:gd name="T47" fmla="*/ 0 h 1033"/>
                    <a:gd name="T48" fmla="*/ 0 w 1031"/>
                    <a:gd name="T49" fmla="*/ 0 h 1033"/>
                    <a:gd name="T50" fmla="*/ 0 w 1031"/>
                    <a:gd name="T51" fmla="*/ 0 h 1033"/>
                    <a:gd name="T52" fmla="*/ 0 w 1031"/>
                    <a:gd name="T53" fmla="*/ 0 h 1033"/>
                    <a:gd name="T54" fmla="*/ 0 w 1031"/>
                    <a:gd name="T55" fmla="*/ 0 h 1033"/>
                    <a:gd name="T56" fmla="*/ 0 w 1031"/>
                    <a:gd name="T57" fmla="*/ 0 h 1033"/>
                    <a:gd name="T58" fmla="*/ 0 w 1031"/>
                    <a:gd name="T59" fmla="*/ 0 h 1033"/>
                    <a:gd name="T60" fmla="*/ 0 w 1031"/>
                    <a:gd name="T61" fmla="*/ 0 h 1033"/>
                    <a:gd name="T62" fmla="*/ 0 w 1031"/>
                    <a:gd name="T63" fmla="*/ 0 h 1033"/>
                    <a:gd name="T64" fmla="*/ 0 w 1031"/>
                    <a:gd name="T65" fmla="*/ 0 h 1033"/>
                    <a:gd name="T66" fmla="*/ 0 w 1031"/>
                    <a:gd name="T67" fmla="*/ 0 h 1033"/>
                    <a:gd name="T68" fmla="*/ 0 w 1031"/>
                    <a:gd name="T69" fmla="*/ 0 h 1033"/>
                    <a:gd name="T70" fmla="*/ 0 w 1031"/>
                    <a:gd name="T71" fmla="*/ 0 h 1033"/>
                    <a:gd name="T72" fmla="*/ 0 w 1031"/>
                    <a:gd name="T73" fmla="*/ 0 h 1033"/>
                    <a:gd name="T74" fmla="*/ 0 w 1031"/>
                    <a:gd name="T75" fmla="*/ 0 h 1033"/>
                    <a:gd name="T76" fmla="*/ 0 w 1031"/>
                    <a:gd name="T77" fmla="*/ 0 h 1033"/>
                    <a:gd name="T78" fmla="*/ 0 w 1031"/>
                    <a:gd name="T79" fmla="*/ 0 h 1033"/>
                    <a:gd name="T80" fmla="*/ 0 w 1031"/>
                    <a:gd name="T81" fmla="*/ 0 h 1033"/>
                    <a:gd name="T82" fmla="*/ 0 w 1031"/>
                    <a:gd name="T83" fmla="*/ 0 h 1033"/>
                    <a:gd name="T84" fmla="*/ 0 w 1031"/>
                    <a:gd name="T85" fmla="*/ 0 h 10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031" h="1033">
                      <a:moveTo>
                        <a:pt x="7" y="604"/>
                      </a:moveTo>
                      <a:lnTo>
                        <a:pt x="12" y="629"/>
                      </a:lnTo>
                      <a:lnTo>
                        <a:pt x="19" y="655"/>
                      </a:lnTo>
                      <a:lnTo>
                        <a:pt x="26" y="680"/>
                      </a:lnTo>
                      <a:lnTo>
                        <a:pt x="35" y="705"/>
                      </a:lnTo>
                      <a:lnTo>
                        <a:pt x="45" y="728"/>
                      </a:lnTo>
                      <a:lnTo>
                        <a:pt x="56" y="751"/>
                      </a:lnTo>
                      <a:lnTo>
                        <a:pt x="68" y="773"/>
                      </a:lnTo>
                      <a:lnTo>
                        <a:pt x="81" y="794"/>
                      </a:lnTo>
                      <a:lnTo>
                        <a:pt x="95" y="815"/>
                      </a:lnTo>
                      <a:lnTo>
                        <a:pt x="110" y="836"/>
                      </a:lnTo>
                      <a:lnTo>
                        <a:pt x="126" y="855"/>
                      </a:lnTo>
                      <a:lnTo>
                        <a:pt x="143" y="873"/>
                      </a:lnTo>
                      <a:lnTo>
                        <a:pt x="160" y="891"/>
                      </a:lnTo>
                      <a:lnTo>
                        <a:pt x="178" y="907"/>
                      </a:lnTo>
                      <a:lnTo>
                        <a:pt x="197" y="923"/>
                      </a:lnTo>
                      <a:lnTo>
                        <a:pt x="218" y="937"/>
                      </a:lnTo>
                      <a:lnTo>
                        <a:pt x="238" y="951"/>
                      </a:lnTo>
                      <a:lnTo>
                        <a:pt x="259" y="965"/>
                      </a:lnTo>
                      <a:lnTo>
                        <a:pt x="281" y="977"/>
                      </a:lnTo>
                      <a:lnTo>
                        <a:pt x="303" y="987"/>
                      </a:lnTo>
                      <a:lnTo>
                        <a:pt x="326" y="997"/>
                      </a:lnTo>
                      <a:lnTo>
                        <a:pt x="349" y="1005"/>
                      </a:lnTo>
                      <a:lnTo>
                        <a:pt x="374" y="1013"/>
                      </a:lnTo>
                      <a:lnTo>
                        <a:pt x="398" y="1019"/>
                      </a:lnTo>
                      <a:lnTo>
                        <a:pt x="422" y="1024"/>
                      </a:lnTo>
                      <a:lnTo>
                        <a:pt x="447" y="1028"/>
                      </a:lnTo>
                      <a:lnTo>
                        <a:pt x="472" y="1031"/>
                      </a:lnTo>
                      <a:lnTo>
                        <a:pt x="499" y="1032"/>
                      </a:lnTo>
                      <a:lnTo>
                        <a:pt x="524" y="1033"/>
                      </a:lnTo>
                      <a:lnTo>
                        <a:pt x="550" y="1031"/>
                      </a:lnTo>
                      <a:lnTo>
                        <a:pt x="576" y="1029"/>
                      </a:lnTo>
                      <a:lnTo>
                        <a:pt x="602" y="1025"/>
                      </a:lnTo>
                      <a:lnTo>
                        <a:pt x="628" y="1020"/>
                      </a:lnTo>
                      <a:lnTo>
                        <a:pt x="655" y="1014"/>
                      </a:lnTo>
                      <a:lnTo>
                        <a:pt x="679" y="1006"/>
                      </a:lnTo>
                      <a:lnTo>
                        <a:pt x="703" y="998"/>
                      </a:lnTo>
                      <a:lnTo>
                        <a:pt x="727" y="988"/>
                      </a:lnTo>
                      <a:lnTo>
                        <a:pt x="750" y="977"/>
                      </a:lnTo>
                      <a:lnTo>
                        <a:pt x="772" y="965"/>
                      </a:lnTo>
                      <a:lnTo>
                        <a:pt x="794" y="951"/>
                      </a:lnTo>
                      <a:lnTo>
                        <a:pt x="815" y="937"/>
                      </a:lnTo>
                      <a:lnTo>
                        <a:pt x="835" y="922"/>
                      </a:lnTo>
                      <a:lnTo>
                        <a:pt x="854" y="907"/>
                      </a:lnTo>
                      <a:lnTo>
                        <a:pt x="872" y="890"/>
                      </a:lnTo>
                      <a:lnTo>
                        <a:pt x="889" y="872"/>
                      </a:lnTo>
                      <a:lnTo>
                        <a:pt x="906" y="854"/>
                      </a:lnTo>
                      <a:lnTo>
                        <a:pt x="922" y="835"/>
                      </a:lnTo>
                      <a:lnTo>
                        <a:pt x="937" y="815"/>
                      </a:lnTo>
                      <a:lnTo>
                        <a:pt x="951" y="794"/>
                      </a:lnTo>
                      <a:lnTo>
                        <a:pt x="964" y="773"/>
                      </a:lnTo>
                      <a:lnTo>
                        <a:pt x="975" y="752"/>
                      </a:lnTo>
                      <a:lnTo>
                        <a:pt x="986" y="729"/>
                      </a:lnTo>
                      <a:lnTo>
                        <a:pt x="996" y="707"/>
                      </a:lnTo>
                      <a:lnTo>
                        <a:pt x="1004" y="682"/>
                      </a:lnTo>
                      <a:lnTo>
                        <a:pt x="1012" y="659"/>
                      </a:lnTo>
                      <a:lnTo>
                        <a:pt x="1018" y="635"/>
                      </a:lnTo>
                      <a:lnTo>
                        <a:pt x="1023" y="610"/>
                      </a:lnTo>
                      <a:lnTo>
                        <a:pt x="1027" y="585"/>
                      </a:lnTo>
                      <a:lnTo>
                        <a:pt x="1030" y="560"/>
                      </a:lnTo>
                      <a:lnTo>
                        <a:pt x="1031" y="534"/>
                      </a:lnTo>
                      <a:lnTo>
                        <a:pt x="1031" y="508"/>
                      </a:lnTo>
                      <a:lnTo>
                        <a:pt x="1030" y="482"/>
                      </a:lnTo>
                      <a:lnTo>
                        <a:pt x="1028" y="456"/>
                      </a:lnTo>
                      <a:lnTo>
                        <a:pt x="1024" y="430"/>
                      </a:lnTo>
                      <a:lnTo>
                        <a:pt x="1019" y="403"/>
                      </a:lnTo>
                      <a:lnTo>
                        <a:pt x="1013" y="378"/>
                      </a:lnTo>
                      <a:lnTo>
                        <a:pt x="1005" y="353"/>
                      </a:lnTo>
                      <a:lnTo>
                        <a:pt x="996" y="329"/>
                      </a:lnTo>
                      <a:lnTo>
                        <a:pt x="987" y="306"/>
                      </a:lnTo>
                      <a:lnTo>
                        <a:pt x="976" y="283"/>
                      </a:lnTo>
                      <a:lnTo>
                        <a:pt x="964" y="260"/>
                      </a:lnTo>
                      <a:lnTo>
                        <a:pt x="951" y="239"/>
                      </a:lnTo>
                      <a:lnTo>
                        <a:pt x="937" y="218"/>
                      </a:lnTo>
                      <a:lnTo>
                        <a:pt x="922" y="198"/>
                      </a:lnTo>
                      <a:lnTo>
                        <a:pt x="905" y="179"/>
                      </a:lnTo>
                      <a:lnTo>
                        <a:pt x="889" y="161"/>
                      </a:lnTo>
                      <a:lnTo>
                        <a:pt x="871" y="142"/>
                      </a:lnTo>
                      <a:lnTo>
                        <a:pt x="853" y="126"/>
                      </a:lnTo>
                      <a:lnTo>
                        <a:pt x="834" y="110"/>
                      </a:lnTo>
                      <a:lnTo>
                        <a:pt x="814" y="96"/>
                      </a:lnTo>
                      <a:lnTo>
                        <a:pt x="794" y="82"/>
                      </a:lnTo>
                      <a:lnTo>
                        <a:pt x="772" y="69"/>
                      </a:lnTo>
                      <a:lnTo>
                        <a:pt x="750" y="57"/>
                      </a:lnTo>
                      <a:lnTo>
                        <a:pt x="728" y="47"/>
                      </a:lnTo>
                      <a:lnTo>
                        <a:pt x="705" y="37"/>
                      </a:lnTo>
                      <a:lnTo>
                        <a:pt x="682" y="28"/>
                      </a:lnTo>
                      <a:lnTo>
                        <a:pt x="658" y="21"/>
                      </a:lnTo>
                      <a:lnTo>
                        <a:pt x="634" y="15"/>
                      </a:lnTo>
                      <a:lnTo>
                        <a:pt x="609" y="9"/>
                      </a:lnTo>
                      <a:lnTo>
                        <a:pt x="584" y="5"/>
                      </a:lnTo>
                      <a:lnTo>
                        <a:pt x="559" y="2"/>
                      </a:lnTo>
                      <a:lnTo>
                        <a:pt x="534" y="0"/>
                      </a:lnTo>
                      <a:lnTo>
                        <a:pt x="508" y="0"/>
                      </a:lnTo>
                      <a:lnTo>
                        <a:pt x="481" y="1"/>
                      </a:lnTo>
                      <a:lnTo>
                        <a:pt x="455" y="4"/>
                      </a:lnTo>
                      <a:lnTo>
                        <a:pt x="429" y="7"/>
                      </a:lnTo>
                      <a:lnTo>
                        <a:pt x="403" y="14"/>
                      </a:lnTo>
                      <a:lnTo>
                        <a:pt x="378" y="20"/>
                      </a:lnTo>
                      <a:lnTo>
                        <a:pt x="353" y="27"/>
                      </a:lnTo>
                      <a:lnTo>
                        <a:pt x="328" y="36"/>
                      </a:lnTo>
                      <a:lnTo>
                        <a:pt x="305" y="46"/>
                      </a:lnTo>
                      <a:lnTo>
                        <a:pt x="282" y="57"/>
                      </a:lnTo>
                      <a:lnTo>
                        <a:pt x="260" y="69"/>
                      </a:lnTo>
                      <a:lnTo>
                        <a:pt x="238" y="82"/>
                      </a:lnTo>
                      <a:lnTo>
                        <a:pt x="218" y="96"/>
                      </a:lnTo>
                      <a:lnTo>
                        <a:pt x="197" y="111"/>
                      </a:lnTo>
                      <a:lnTo>
                        <a:pt x="178" y="126"/>
                      </a:lnTo>
                      <a:lnTo>
                        <a:pt x="159" y="143"/>
                      </a:lnTo>
                      <a:lnTo>
                        <a:pt x="142" y="161"/>
                      </a:lnTo>
                      <a:lnTo>
                        <a:pt x="126" y="180"/>
                      </a:lnTo>
                      <a:lnTo>
                        <a:pt x="110" y="199"/>
                      </a:lnTo>
                      <a:lnTo>
                        <a:pt x="95" y="218"/>
                      </a:lnTo>
                      <a:lnTo>
                        <a:pt x="81" y="239"/>
                      </a:lnTo>
                      <a:lnTo>
                        <a:pt x="69" y="260"/>
                      </a:lnTo>
                      <a:lnTo>
                        <a:pt x="56" y="282"/>
                      </a:lnTo>
                      <a:lnTo>
                        <a:pt x="45" y="305"/>
                      </a:lnTo>
                      <a:lnTo>
                        <a:pt x="36" y="327"/>
                      </a:lnTo>
                      <a:lnTo>
                        <a:pt x="27" y="351"/>
                      </a:lnTo>
                      <a:lnTo>
                        <a:pt x="20" y="374"/>
                      </a:lnTo>
                      <a:lnTo>
                        <a:pt x="13" y="398"/>
                      </a:lnTo>
                      <a:lnTo>
                        <a:pt x="8" y="424"/>
                      </a:lnTo>
                      <a:lnTo>
                        <a:pt x="4" y="449"/>
                      </a:lnTo>
                      <a:lnTo>
                        <a:pt x="2" y="474"/>
                      </a:lnTo>
                      <a:lnTo>
                        <a:pt x="0" y="499"/>
                      </a:lnTo>
                      <a:lnTo>
                        <a:pt x="0" y="525"/>
                      </a:lnTo>
                      <a:lnTo>
                        <a:pt x="1" y="552"/>
                      </a:lnTo>
                      <a:lnTo>
                        <a:pt x="4" y="578"/>
                      </a:lnTo>
                      <a:lnTo>
                        <a:pt x="7" y="604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16" name="Freeform 391"/>
                <p:cNvSpPr>
                  <a:spLocks/>
                </p:cNvSpPr>
                <p:nvPr/>
              </p:nvSpPr>
              <p:spPr bwMode="auto">
                <a:xfrm>
                  <a:off x="1751" y="2834"/>
                  <a:ext cx="242" cy="116"/>
                </a:xfrm>
                <a:custGeom>
                  <a:avLst/>
                  <a:gdLst>
                    <a:gd name="T0" fmla="*/ 0 w 3388"/>
                    <a:gd name="T1" fmla="*/ 0 h 1616"/>
                    <a:gd name="T2" fmla="*/ 0 w 3388"/>
                    <a:gd name="T3" fmla="*/ 0 h 1616"/>
                    <a:gd name="T4" fmla="*/ 0 w 3388"/>
                    <a:gd name="T5" fmla="*/ 0 h 1616"/>
                    <a:gd name="T6" fmla="*/ 0 w 3388"/>
                    <a:gd name="T7" fmla="*/ 0 h 1616"/>
                    <a:gd name="T8" fmla="*/ 0 w 3388"/>
                    <a:gd name="T9" fmla="*/ 0 h 1616"/>
                    <a:gd name="T10" fmla="*/ 0 w 3388"/>
                    <a:gd name="T11" fmla="*/ 0 h 1616"/>
                    <a:gd name="T12" fmla="*/ 0 w 3388"/>
                    <a:gd name="T13" fmla="*/ 0 h 1616"/>
                    <a:gd name="T14" fmla="*/ 0 w 3388"/>
                    <a:gd name="T15" fmla="*/ 0 h 1616"/>
                    <a:gd name="T16" fmla="*/ 0 w 3388"/>
                    <a:gd name="T17" fmla="*/ 0 h 1616"/>
                    <a:gd name="T18" fmla="*/ 0 w 3388"/>
                    <a:gd name="T19" fmla="*/ 0 h 1616"/>
                    <a:gd name="T20" fmla="*/ 0 w 3388"/>
                    <a:gd name="T21" fmla="*/ 0 h 1616"/>
                    <a:gd name="T22" fmla="*/ 0 w 3388"/>
                    <a:gd name="T23" fmla="*/ 0 h 1616"/>
                    <a:gd name="T24" fmla="*/ 0 w 3388"/>
                    <a:gd name="T25" fmla="*/ 0 h 1616"/>
                    <a:gd name="T26" fmla="*/ 0 w 3388"/>
                    <a:gd name="T27" fmla="*/ 0 h 1616"/>
                    <a:gd name="T28" fmla="*/ 0 w 3388"/>
                    <a:gd name="T29" fmla="*/ 0 h 1616"/>
                    <a:gd name="T30" fmla="*/ 0 w 3388"/>
                    <a:gd name="T31" fmla="*/ 0 h 1616"/>
                    <a:gd name="T32" fmla="*/ 0 w 3388"/>
                    <a:gd name="T33" fmla="*/ 0 h 1616"/>
                    <a:gd name="T34" fmla="*/ 0 w 3388"/>
                    <a:gd name="T35" fmla="*/ 0 h 1616"/>
                    <a:gd name="T36" fmla="*/ 0 w 3388"/>
                    <a:gd name="T37" fmla="*/ 0 h 1616"/>
                    <a:gd name="T38" fmla="*/ 0 w 3388"/>
                    <a:gd name="T39" fmla="*/ 0 h 1616"/>
                    <a:gd name="T40" fmla="*/ 0 w 3388"/>
                    <a:gd name="T41" fmla="*/ 0 h 1616"/>
                    <a:gd name="T42" fmla="*/ 0 w 3388"/>
                    <a:gd name="T43" fmla="*/ 0 h 1616"/>
                    <a:gd name="T44" fmla="*/ 0 w 3388"/>
                    <a:gd name="T45" fmla="*/ 0 h 1616"/>
                    <a:gd name="T46" fmla="*/ 0 w 3388"/>
                    <a:gd name="T47" fmla="*/ 0 h 1616"/>
                    <a:gd name="T48" fmla="*/ 0 w 3388"/>
                    <a:gd name="T49" fmla="*/ 0 h 1616"/>
                    <a:gd name="T50" fmla="*/ 0 w 3388"/>
                    <a:gd name="T51" fmla="*/ 0 h 1616"/>
                    <a:gd name="T52" fmla="*/ 0 w 3388"/>
                    <a:gd name="T53" fmla="*/ 0 h 1616"/>
                    <a:gd name="T54" fmla="*/ 0 w 3388"/>
                    <a:gd name="T55" fmla="*/ 0 h 1616"/>
                    <a:gd name="T56" fmla="*/ 0 w 3388"/>
                    <a:gd name="T57" fmla="*/ 0 h 1616"/>
                    <a:gd name="T58" fmla="*/ 0 w 3388"/>
                    <a:gd name="T59" fmla="*/ 0 h 1616"/>
                    <a:gd name="T60" fmla="*/ 0 w 3388"/>
                    <a:gd name="T61" fmla="*/ 0 h 1616"/>
                    <a:gd name="T62" fmla="*/ 0 w 3388"/>
                    <a:gd name="T63" fmla="*/ 0 h 1616"/>
                    <a:gd name="T64" fmla="*/ 0 w 3388"/>
                    <a:gd name="T65" fmla="*/ 0 h 1616"/>
                    <a:gd name="T66" fmla="*/ 0 w 3388"/>
                    <a:gd name="T67" fmla="*/ 0 h 1616"/>
                    <a:gd name="T68" fmla="*/ 0 w 3388"/>
                    <a:gd name="T69" fmla="*/ 0 h 1616"/>
                    <a:gd name="T70" fmla="*/ 0 w 3388"/>
                    <a:gd name="T71" fmla="*/ 0 h 1616"/>
                    <a:gd name="T72" fmla="*/ 0 w 3388"/>
                    <a:gd name="T73" fmla="*/ 0 h 1616"/>
                    <a:gd name="T74" fmla="*/ 0 w 3388"/>
                    <a:gd name="T75" fmla="*/ 0 h 1616"/>
                    <a:gd name="T76" fmla="*/ 0 w 3388"/>
                    <a:gd name="T77" fmla="*/ 0 h 1616"/>
                    <a:gd name="T78" fmla="*/ 0 w 3388"/>
                    <a:gd name="T79" fmla="*/ 0 h 1616"/>
                    <a:gd name="T80" fmla="*/ 0 w 3388"/>
                    <a:gd name="T81" fmla="*/ 0 h 1616"/>
                    <a:gd name="T82" fmla="*/ 0 w 3388"/>
                    <a:gd name="T83" fmla="*/ 0 h 1616"/>
                    <a:gd name="T84" fmla="*/ 0 w 3388"/>
                    <a:gd name="T85" fmla="*/ 0 h 1616"/>
                    <a:gd name="T86" fmla="*/ 0 w 3388"/>
                    <a:gd name="T87" fmla="*/ 0 h 1616"/>
                    <a:gd name="T88" fmla="*/ 0 w 3388"/>
                    <a:gd name="T89" fmla="*/ 0 h 1616"/>
                    <a:gd name="T90" fmla="*/ 0 w 3388"/>
                    <a:gd name="T91" fmla="*/ 0 h 1616"/>
                    <a:gd name="T92" fmla="*/ 0 w 3388"/>
                    <a:gd name="T93" fmla="*/ 0 h 1616"/>
                    <a:gd name="T94" fmla="*/ 0 w 3388"/>
                    <a:gd name="T95" fmla="*/ 0 h 1616"/>
                    <a:gd name="T96" fmla="*/ 0 w 3388"/>
                    <a:gd name="T97" fmla="*/ 0 h 161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3388" h="1616">
                      <a:moveTo>
                        <a:pt x="778" y="0"/>
                      </a:moveTo>
                      <a:lnTo>
                        <a:pt x="298" y="765"/>
                      </a:lnTo>
                      <a:lnTo>
                        <a:pt x="0" y="806"/>
                      </a:lnTo>
                      <a:lnTo>
                        <a:pt x="47" y="839"/>
                      </a:lnTo>
                      <a:lnTo>
                        <a:pt x="176" y="925"/>
                      </a:lnTo>
                      <a:lnTo>
                        <a:pt x="266" y="983"/>
                      </a:lnTo>
                      <a:lnTo>
                        <a:pt x="370" y="1047"/>
                      </a:lnTo>
                      <a:lnTo>
                        <a:pt x="426" y="1081"/>
                      </a:lnTo>
                      <a:lnTo>
                        <a:pt x="485" y="1117"/>
                      </a:lnTo>
                      <a:lnTo>
                        <a:pt x="547" y="1153"/>
                      </a:lnTo>
                      <a:lnTo>
                        <a:pt x="611" y="1189"/>
                      </a:lnTo>
                      <a:lnTo>
                        <a:pt x="677" y="1227"/>
                      </a:lnTo>
                      <a:lnTo>
                        <a:pt x="744" y="1263"/>
                      </a:lnTo>
                      <a:lnTo>
                        <a:pt x="813" y="1298"/>
                      </a:lnTo>
                      <a:lnTo>
                        <a:pt x="883" y="1334"/>
                      </a:lnTo>
                      <a:lnTo>
                        <a:pt x="954" y="1369"/>
                      </a:lnTo>
                      <a:lnTo>
                        <a:pt x="1025" y="1402"/>
                      </a:lnTo>
                      <a:lnTo>
                        <a:pt x="1097" y="1433"/>
                      </a:lnTo>
                      <a:lnTo>
                        <a:pt x="1168" y="1463"/>
                      </a:lnTo>
                      <a:lnTo>
                        <a:pt x="1240" y="1491"/>
                      </a:lnTo>
                      <a:lnTo>
                        <a:pt x="1310" y="1518"/>
                      </a:lnTo>
                      <a:lnTo>
                        <a:pt x="1381" y="1541"/>
                      </a:lnTo>
                      <a:lnTo>
                        <a:pt x="1449" y="1561"/>
                      </a:lnTo>
                      <a:lnTo>
                        <a:pt x="1517" y="1578"/>
                      </a:lnTo>
                      <a:lnTo>
                        <a:pt x="1583" y="1592"/>
                      </a:lnTo>
                      <a:lnTo>
                        <a:pt x="1647" y="1603"/>
                      </a:lnTo>
                      <a:lnTo>
                        <a:pt x="1709" y="1609"/>
                      </a:lnTo>
                      <a:lnTo>
                        <a:pt x="1772" y="1613"/>
                      </a:lnTo>
                      <a:lnTo>
                        <a:pt x="1835" y="1615"/>
                      </a:lnTo>
                      <a:lnTo>
                        <a:pt x="1900" y="1616"/>
                      </a:lnTo>
                      <a:lnTo>
                        <a:pt x="1968" y="1615"/>
                      </a:lnTo>
                      <a:lnTo>
                        <a:pt x="2036" y="1613"/>
                      </a:lnTo>
                      <a:lnTo>
                        <a:pt x="2105" y="1610"/>
                      </a:lnTo>
                      <a:lnTo>
                        <a:pt x="2175" y="1606"/>
                      </a:lnTo>
                      <a:lnTo>
                        <a:pt x="2246" y="1600"/>
                      </a:lnTo>
                      <a:lnTo>
                        <a:pt x="2316" y="1594"/>
                      </a:lnTo>
                      <a:lnTo>
                        <a:pt x="2386" y="1587"/>
                      </a:lnTo>
                      <a:lnTo>
                        <a:pt x="2456" y="1579"/>
                      </a:lnTo>
                      <a:lnTo>
                        <a:pt x="2526" y="1571"/>
                      </a:lnTo>
                      <a:lnTo>
                        <a:pt x="2662" y="1553"/>
                      </a:lnTo>
                      <a:lnTo>
                        <a:pt x="2792" y="1533"/>
                      </a:lnTo>
                      <a:lnTo>
                        <a:pt x="2915" y="1513"/>
                      </a:lnTo>
                      <a:lnTo>
                        <a:pt x="3028" y="1492"/>
                      </a:lnTo>
                      <a:lnTo>
                        <a:pt x="3129" y="1474"/>
                      </a:lnTo>
                      <a:lnTo>
                        <a:pt x="3217" y="1456"/>
                      </a:lnTo>
                      <a:lnTo>
                        <a:pt x="3343" y="1430"/>
                      </a:lnTo>
                      <a:lnTo>
                        <a:pt x="3388" y="1420"/>
                      </a:lnTo>
                      <a:lnTo>
                        <a:pt x="2781" y="257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210" name="AutoShape 392"/>
            <p:cNvSpPr>
              <a:spLocks noChangeArrowheads="1"/>
            </p:cNvSpPr>
            <p:nvPr/>
          </p:nvSpPr>
          <p:spPr bwMode="auto">
            <a:xfrm>
              <a:off x="1349" y="3266"/>
              <a:ext cx="255" cy="255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7211" name="Group 401"/>
            <p:cNvGrpSpPr>
              <a:grpSpLocks/>
            </p:cNvGrpSpPr>
            <p:nvPr/>
          </p:nvGrpSpPr>
          <p:grpSpPr bwMode="auto">
            <a:xfrm>
              <a:off x="1746" y="3209"/>
              <a:ext cx="1497" cy="558"/>
              <a:chOff x="860" y="1846"/>
              <a:chExt cx="3393" cy="1296"/>
            </a:xfrm>
          </p:grpSpPr>
          <p:sp>
            <p:nvSpPr>
              <p:cNvPr id="7212" name="AutoShape 393"/>
              <p:cNvSpPr>
                <a:spLocks noChangeArrowheads="1"/>
              </p:cNvSpPr>
              <p:nvPr/>
            </p:nvSpPr>
            <p:spPr bwMode="auto">
              <a:xfrm rot="-5400000">
                <a:off x="2018" y="1127"/>
                <a:ext cx="639" cy="2078"/>
              </a:xfrm>
              <a:prstGeom prst="can">
                <a:avLst>
                  <a:gd name="adj" fmla="val 28635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56B43">
                      <a:alpha val="51999"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7213" name="AutoShape 394"/>
              <p:cNvSpPr>
                <a:spLocks noChangeArrowheads="1"/>
              </p:cNvSpPr>
              <p:nvPr/>
            </p:nvSpPr>
            <p:spPr bwMode="auto">
              <a:xfrm>
                <a:off x="1661" y="1978"/>
                <a:ext cx="443" cy="395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7214" name="AutoShape 395"/>
              <p:cNvSpPr>
                <a:spLocks noChangeArrowheads="1"/>
              </p:cNvSpPr>
              <p:nvPr/>
            </p:nvSpPr>
            <p:spPr bwMode="auto">
              <a:xfrm>
                <a:off x="2136" y="1978"/>
                <a:ext cx="443" cy="395"/>
              </a:xfrm>
              <a:prstGeom prst="cube">
                <a:avLst>
                  <a:gd name="adj" fmla="val 25000"/>
                </a:avLst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7215" name="AutoShape 396"/>
              <p:cNvSpPr>
                <a:spLocks noChangeArrowheads="1"/>
              </p:cNvSpPr>
              <p:nvPr/>
            </p:nvSpPr>
            <p:spPr bwMode="auto">
              <a:xfrm>
                <a:off x="2607" y="1978"/>
                <a:ext cx="443" cy="395"/>
              </a:xfrm>
              <a:prstGeom prst="cube">
                <a:avLst>
                  <a:gd name="adj" fmla="val 25000"/>
                </a:avLst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7216" name="Line 397"/>
              <p:cNvSpPr>
                <a:spLocks noChangeShapeType="1"/>
              </p:cNvSpPr>
              <p:nvPr/>
            </p:nvSpPr>
            <p:spPr bwMode="auto">
              <a:xfrm flipH="1">
                <a:off x="915" y="2176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7" name="Line 398"/>
              <p:cNvSpPr>
                <a:spLocks noChangeShapeType="1"/>
              </p:cNvSpPr>
              <p:nvPr/>
            </p:nvSpPr>
            <p:spPr bwMode="auto">
              <a:xfrm flipH="1">
                <a:off x="3377" y="2157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8" name="Text Box 399"/>
              <p:cNvSpPr txBox="1">
                <a:spLocks noChangeArrowheads="1"/>
              </p:cNvSpPr>
              <p:nvPr/>
            </p:nvSpPr>
            <p:spPr bwMode="auto">
              <a:xfrm>
                <a:off x="860" y="2740"/>
                <a:ext cx="1496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200">
                    <a:latin typeface="HY엽서L" panose="02030600000101010101" pitchFamily="18" charset="-127"/>
                    <a:ea typeface="HY엽서L" panose="02030600000101010101" pitchFamily="18" charset="-127"/>
                  </a:rPr>
                  <a:t>전단</a:t>
                </a:r>
                <a:r>
                  <a:rPr lang="en-US" altLang="ko-KR" sz="1200">
                    <a:latin typeface="HY엽서L" panose="02030600000101010101" pitchFamily="18" charset="-127"/>
                    <a:ea typeface="HY엽서L" panose="02030600000101010101" pitchFamily="18" charset="-127"/>
                  </a:rPr>
                  <a:t>(front)</a:t>
                </a:r>
              </a:p>
            </p:txBody>
          </p:sp>
          <p:sp>
            <p:nvSpPr>
              <p:cNvPr id="7219" name="Text Box 400"/>
              <p:cNvSpPr txBox="1">
                <a:spLocks noChangeArrowheads="1"/>
              </p:cNvSpPr>
              <p:nvPr/>
            </p:nvSpPr>
            <p:spPr bwMode="auto">
              <a:xfrm>
                <a:off x="2830" y="2740"/>
                <a:ext cx="1423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200">
                    <a:latin typeface="HY엽서L" panose="02030600000101010101" pitchFamily="18" charset="-127"/>
                    <a:ea typeface="HY엽서L" panose="02030600000101010101" pitchFamily="18" charset="-127"/>
                  </a:rPr>
                  <a:t>후단</a:t>
                </a:r>
                <a:r>
                  <a:rPr lang="en-US" altLang="ko-KR" sz="1200">
                    <a:latin typeface="HY엽서L" panose="02030600000101010101" pitchFamily="18" charset="-127"/>
                    <a:ea typeface="HY엽서L" panose="02030600000101010101" pitchFamily="18" charset="-127"/>
                  </a:rPr>
                  <a:t>(rear)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표기법의 종류</a:t>
            </a:r>
          </a:p>
        </p:txBody>
      </p:sp>
      <p:graphicFrame>
        <p:nvGraphicFramePr>
          <p:cNvPr id="115157" name="Group 469"/>
          <p:cNvGraphicFramePr>
            <a:graphicFrameLocks noGrp="1"/>
          </p:cNvGraphicFramePr>
          <p:nvPr/>
        </p:nvGraphicFramePr>
        <p:xfrm>
          <a:off x="792163" y="1989138"/>
          <a:ext cx="7470775" cy="4154488"/>
        </p:xfrm>
        <a:graphic>
          <a:graphicData uri="http://schemas.openxmlformats.org/drawingml/2006/table">
            <a:tbl>
              <a:tblPr/>
              <a:tblGrid>
                <a:gridCol w="1341817"/>
                <a:gridCol w="553555"/>
                <a:gridCol w="498200"/>
                <a:gridCol w="498198"/>
                <a:gridCol w="879045"/>
                <a:gridCol w="2185434"/>
                <a:gridCol w="1514526"/>
              </a:tblGrid>
              <a:tr h="33525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시간복잡도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32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logn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5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32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nlogn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64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160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n</a:t>
                      </a:r>
                      <a:r>
                        <a:rPr kumimoji="1" lang="en-US" altLang="ko-KR" sz="16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64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256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1024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n</a:t>
                      </a:r>
                      <a:r>
                        <a:rPr kumimoji="1" lang="en-US" altLang="ko-KR" sz="16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64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512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4096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32768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r>
                        <a:rPr kumimoji="1" lang="en-US" altLang="ko-KR" sz="16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256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65536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4294967296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  <a:tr h="53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n!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40326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20922789888000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26313×10</a:t>
                      </a:r>
                      <a:r>
                        <a:rPr kumimoji="1" lang="en-US" altLang="ko-K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 pitchFamily="49" charset="-127"/>
                          <a:cs typeface="한컴바탕" pitchFamily="18" charset="-127"/>
                        </a:rPr>
                        <a:t>33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marL="91439" marR="91439"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1469" y="1600200"/>
            <a:ext cx="5776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7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표기법이외의 표기법</a:t>
            </a:r>
          </a:p>
        </p:txBody>
      </p:sp>
      <p:sp>
        <p:nvSpPr>
          <p:cNvPr id="30723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sp>
        <p:nvSpPr>
          <p:cNvPr id="2867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41313" y="1600200"/>
            <a:ext cx="8461375" cy="1649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 dirty="0" smtClean="0">
                <a:solidFill>
                  <a:srgbClr val="FF33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3300"/>
                </a:solidFill>
              </a:rPr>
              <a:t>빅</a:t>
            </a:r>
            <a:r>
              <a:rPr lang="en-US" altLang="ko-KR" sz="1600" dirty="0" smtClean="0">
                <a:solidFill>
                  <a:srgbClr val="FF3300"/>
                </a:solidFill>
              </a:rPr>
              <a:t>)</a:t>
            </a:r>
            <a:r>
              <a:rPr lang="ko-KR" altLang="en-US" sz="1600" dirty="0" smtClean="0">
                <a:solidFill>
                  <a:srgbClr val="FF3300"/>
                </a:solidFill>
              </a:rPr>
              <a:t>오메가 표기법</a:t>
            </a:r>
            <a:r>
              <a:rPr lang="ko-KR" altLang="en-US" sz="1600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n≥n</a:t>
            </a:r>
            <a:r>
              <a:rPr lang="en-US" altLang="ko-KR" sz="1600" baseline="-25000" dirty="0" smtClean="0"/>
              <a:t>0</a:t>
            </a:r>
            <a:r>
              <a:rPr lang="ko-KR" altLang="en-US" sz="1600" dirty="0" smtClean="0"/>
              <a:t>에 대하여 </a:t>
            </a:r>
            <a:r>
              <a:rPr lang="en-US" altLang="ko-KR" sz="1600" dirty="0" smtClean="0"/>
              <a:t>|f(n)| ≥ </a:t>
            </a:r>
            <a:r>
              <a:rPr lang="en-US" altLang="ko-KR" sz="1600" dirty="0" err="1" smtClean="0"/>
              <a:t>c|g</a:t>
            </a:r>
            <a:r>
              <a:rPr lang="en-US" altLang="ko-KR" sz="1600" dirty="0" smtClean="0"/>
              <a:t>(n)|</a:t>
            </a:r>
            <a:r>
              <a:rPr lang="ko-KR" altLang="en-US" sz="1600" dirty="0" smtClean="0"/>
              <a:t>을 만족하는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상수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</a:t>
            </a:r>
            <a:r>
              <a:rPr lang="en-US" altLang="ko-KR" sz="1600" baseline="-25000" dirty="0" smtClean="0"/>
              <a:t>0</a:t>
            </a:r>
            <a:r>
              <a:rPr lang="ko-KR" altLang="en-US" sz="1600" dirty="0" smtClean="0"/>
              <a:t>가 존재하면 </a:t>
            </a:r>
            <a:r>
              <a:rPr lang="en-US" altLang="ko-KR" sz="1600" dirty="0" smtClean="0"/>
              <a:t>f(n)=</a:t>
            </a:r>
            <a:r>
              <a:rPr lang="el-GR" altLang="ko-KR" sz="1600" dirty="0" smtClean="0"/>
              <a:t>Ω</a:t>
            </a:r>
            <a:r>
              <a:rPr lang="en-US" altLang="ko-KR" sz="1600" dirty="0" smtClean="0"/>
              <a:t>(g(n))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6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600" dirty="0" err="1" smtClean="0"/>
              <a:t>빅오메가는</a:t>
            </a:r>
            <a:r>
              <a:rPr lang="ko-KR" altLang="en-US" sz="1600" dirty="0" smtClean="0"/>
              <a:t> 함수의 하한을 표시한다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n ≥ 1 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2n+1 &gt;2n 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2n+1 = </a:t>
            </a:r>
            <a:r>
              <a:rPr lang="el-GR" altLang="ko-KR" sz="1600" dirty="0" smtClean="0"/>
              <a:t>Ω</a:t>
            </a:r>
            <a:r>
              <a:rPr lang="en-US" altLang="ko-KR" sz="1600" dirty="0" smtClean="0"/>
              <a:t>(n)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6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600" dirty="0" smtClean="0"/>
          </a:p>
        </p:txBody>
      </p:sp>
      <p:grpSp>
        <p:nvGrpSpPr>
          <p:cNvPr id="30725" name="Group 13"/>
          <p:cNvGrpSpPr>
            <a:grpSpLocks/>
          </p:cNvGrpSpPr>
          <p:nvPr/>
        </p:nvGrpSpPr>
        <p:grpSpPr bwMode="auto">
          <a:xfrm>
            <a:off x="3708400" y="3168650"/>
            <a:ext cx="4202113" cy="3332163"/>
            <a:chOff x="102" y="595"/>
            <a:chExt cx="4985" cy="3606"/>
          </a:xfrm>
        </p:grpSpPr>
        <p:sp>
          <p:nvSpPr>
            <p:cNvPr id="30726" name="Line 14"/>
            <p:cNvSpPr>
              <a:spLocks noChangeShapeType="1"/>
            </p:cNvSpPr>
            <p:nvPr/>
          </p:nvSpPr>
          <p:spPr bwMode="auto">
            <a:xfrm>
              <a:off x="873" y="867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27" name="Line 15"/>
            <p:cNvSpPr>
              <a:spLocks noChangeShapeType="1"/>
            </p:cNvSpPr>
            <p:nvPr/>
          </p:nvSpPr>
          <p:spPr bwMode="auto">
            <a:xfrm>
              <a:off x="556" y="3725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28" name="Text Box 16"/>
            <p:cNvSpPr txBox="1">
              <a:spLocks noChangeArrowheads="1"/>
            </p:cNvSpPr>
            <p:nvPr/>
          </p:nvSpPr>
          <p:spPr bwMode="auto">
            <a:xfrm>
              <a:off x="3731" y="3904"/>
              <a:ext cx="135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i="1">
                  <a:latin typeface="HY엽서L" panose="02030600000101010101" pitchFamily="18" charset="-127"/>
                  <a:ea typeface="HY엽서L" panose="02030600000101010101" pitchFamily="18" charset="-127"/>
                </a:rPr>
                <a:t>입력의 개수 </a:t>
              </a:r>
              <a:r>
                <a:rPr lang="en-US" altLang="ko-KR" sz="1200" i="1">
                  <a:latin typeface="HY엽서L" panose="02030600000101010101" pitchFamily="18" charset="-127"/>
                  <a:ea typeface="HY엽서L" panose="02030600000101010101" pitchFamily="18" charset="-127"/>
                </a:rPr>
                <a:t>n</a:t>
              </a:r>
            </a:p>
          </p:txBody>
        </p:sp>
        <p:sp>
          <p:nvSpPr>
            <p:cNvPr id="30729" name="Text Box 17"/>
            <p:cNvSpPr txBox="1">
              <a:spLocks noChangeArrowheads="1"/>
            </p:cNvSpPr>
            <p:nvPr/>
          </p:nvSpPr>
          <p:spPr bwMode="auto">
            <a:xfrm>
              <a:off x="102" y="1091"/>
              <a:ext cx="100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i="1">
                  <a:latin typeface="HY엽서L" panose="02030600000101010101" pitchFamily="18" charset="-127"/>
                  <a:ea typeface="HY엽서L" panose="02030600000101010101" pitchFamily="18" charset="-127"/>
                </a:rPr>
                <a:t>연산의 수</a:t>
              </a:r>
            </a:p>
          </p:txBody>
        </p:sp>
        <p:sp>
          <p:nvSpPr>
            <p:cNvPr id="30730" name="Freeform 18"/>
            <p:cNvSpPr>
              <a:spLocks/>
            </p:cNvSpPr>
            <p:nvPr/>
          </p:nvSpPr>
          <p:spPr bwMode="auto">
            <a:xfrm>
              <a:off x="873" y="1275"/>
              <a:ext cx="3720" cy="2450"/>
            </a:xfrm>
            <a:custGeom>
              <a:avLst/>
              <a:gdLst>
                <a:gd name="T0" fmla="*/ 0 w 3720"/>
                <a:gd name="T1" fmla="*/ 2450 h 2450"/>
                <a:gd name="T2" fmla="*/ 251 w 3720"/>
                <a:gd name="T3" fmla="*/ 1997 h 2450"/>
                <a:gd name="T4" fmla="*/ 962 w 3720"/>
                <a:gd name="T5" fmla="*/ 1745 h 2450"/>
                <a:gd name="T6" fmla="*/ 2300 w 3720"/>
                <a:gd name="T7" fmla="*/ 1251 h 2450"/>
                <a:gd name="T8" fmla="*/ 3277 w 3720"/>
                <a:gd name="T9" fmla="*/ 306 h 2450"/>
                <a:gd name="T10" fmla="*/ 3720 w 3720"/>
                <a:gd name="T11" fmla="*/ 0 h 2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0" h="2450">
                  <a:moveTo>
                    <a:pt x="0" y="2450"/>
                  </a:moveTo>
                  <a:cubicBezTo>
                    <a:pt x="42" y="2375"/>
                    <a:pt x="91" y="2114"/>
                    <a:pt x="251" y="1997"/>
                  </a:cubicBezTo>
                  <a:cubicBezTo>
                    <a:pt x="411" y="1879"/>
                    <a:pt x="621" y="1869"/>
                    <a:pt x="962" y="1745"/>
                  </a:cubicBezTo>
                  <a:cubicBezTo>
                    <a:pt x="1303" y="1621"/>
                    <a:pt x="1914" y="1491"/>
                    <a:pt x="2300" y="1251"/>
                  </a:cubicBezTo>
                  <a:cubicBezTo>
                    <a:pt x="2686" y="1011"/>
                    <a:pt x="3040" y="514"/>
                    <a:pt x="3277" y="306"/>
                  </a:cubicBezTo>
                  <a:cubicBezTo>
                    <a:pt x="3514" y="98"/>
                    <a:pt x="3646" y="51"/>
                    <a:pt x="372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1" name="Freeform 19"/>
            <p:cNvSpPr>
              <a:spLocks/>
            </p:cNvSpPr>
            <p:nvPr/>
          </p:nvSpPr>
          <p:spPr bwMode="auto">
            <a:xfrm>
              <a:off x="896" y="595"/>
              <a:ext cx="3629" cy="3130"/>
            </a:xfrm>
            <a:custGeom>
              <a:avLst/>
              <a:gdLst>
                <a:gd name="T0" fmla="*/ 0 w 3629"/>
                <a:gd name="T1" fmla="*/ 3130 h 3130"/>
                <a:gd name="T2" fmla="*/ 919 w 3629"/>
                <a:gd name="T3" fmla="*/ 2261 h 3130"/>
                <a:gd name="T4" fmla="*/ 2192 w 3629"/>
                <a:gd name="T5" fmla="*/ 1634 h 3130"/>
                <a:gd name="T6" fmla="*/ 3124 w 3629"/>
                <a:gd name="T7" fmla="*/ 348 h 3130"/>
                <a:gd name="T8" fmla="*/ 3629 w 3629"/>
                <a:gd name="T9" fmla="*/ 0 h 3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9" h="3130">
                  <a:moveTo>
                    <a:pt x="0" y="3130"/>
                  </a:moveTo>
                  <a:cubicBezTo>
                    <a:pt x="268" y="2811"/>
                    <a:pt x="554" y="2510"/>
                    <a:pt x="919" y="2261"/>
                  </a:cubicBezTo>
                  <a:cubicBezTo>
                    <a:pt x="1284" y="2012"/>
                    <a:pt x="1824" y="1953"/>
                    <a:pt x="2192" y="1634"/>
                  </a:cubicBezTo>
                  <a:cubicBezTo>
                    <a:pt x="2560" y="1315"/>
                    <a:pt x="2885" y="620"/>
                    <a:pt x="3124" y="348"/>
                  </a:cubicBezTo>
                  <a:cubicBezTo>
                    <a:pt x="3363" y="76"/>
                    <a:pt x="3487" y="29"/>
                    <a:pt x="3629" y="0"/>
                  </a:cubicBezTo>
                </a:path>
              </a:pathLst>
            </a:custGeom>
            <a:noFill/>
            <a:ln w="2857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2" name="Freeform 20"/>
            <p:cNvSpPr>
              <a:spLocks/>
            </p:cNvSpPr>
            <p:nvPr/>
          </p:nvSpPr>
          <p:spPr bwMode="auto">
            <a:xfrm>
              <a:off x="873" y="2256"/>
              <a:ext cx="3765" cy="1469"/>
            </a:xfrm>
            <a:custGeom>
              <a:avLst/>
              <a:gdLst>
                <a:gd name="T0" fmla="*/ 0 w 3765"/>
                <a:gd name="T1" fmla="*/ 1469 h 1469"/>
                <a:gd name="T2" fmla="*/ 84 w 3765"/>
                <a:gd name="T3" fmla="*/ 1035 h 1469"/>
                <a:gd name="T4" fmla="*/ 507 w 3765"/>
                <a:gd name="T5" fmla="*/ 882 h 1469"/>
                <a:gd name="T6" fmla="*/ 2174 w 3765"/>
                <a:gd name="T7" fmla="*/ 585 h 1469"/>
                <a:gd name="T8" fmla="*/ 3105 w 3765"/>
                <a:gd name="T9" fmla="*/ 189 h 1469"/>
                <a:gd name="T10" fmla="*/ 3765 w 3765"/>
                <a:gd name="T11" fmla="*/ 0 h 1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65" h="1469">
                  <a:moveTo>
                    <a:pt x="0" y="1469"/>
                  </a:moveTo>
                  <a:cubicBezTo>
                    <a:pt x="14" y="1397"/>
                    <a:pt x="0" y="1133"/>
                    <a:pt x="84" y="1035"/>
                  </a:cubicBezTo>
                  <a:cubicBezTo>
                    <a:pt x="168" y="937"/>
                    <a:pt x="159" y="957"/>
                    <a:pt x="507" y="882"/>
                  </a:cubicBezTo>
                  <a:cubicBezTo>
                    <a:pt x="855" y="807"/>
                    <a:pt x="1741" y="700"/>
                    <a:pt x="2174" y="585"/>
                  </a:cubicBezTo>
                  <a:cubicBezTo>
                    <a:pt x="2607" y="470"/>
                    <a:pt x="2840" y="287"/>
                    <a:pt x="3105" y="189"/>
                  </a:cubicBezTo>
                  <a:cubicBezTo>
                    <a:pt x="3370" y="91"/>
                    <a:pt x="3628" y="39"/>
                    <a:pt x="3765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30733" name="Object 21"/>
            <p:cNvGraphicFramePr>
              <a:graphicFrameLocks noChangeAspect="1"/>
            </p:cNvGraphicFramePr>
            <p:nvPr/>
          </p:nvGraphicFramePr>
          <p:xfrm>
            <a:off x="3923" y="2591"/>
            <a:ext cx="70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name="수식" r:id="rId3" imgW="622030" imgH="203112" progId="Equation.3">
                    <p:embed/>
                  </p:oleObj>
                </mc:Choice>
                <mc:Fallback>
                  <p:oleObj name="수식" r:id="rId3" imgW="622030" imgH="20311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591"/>
                          <a:ext cx="70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22"/>
            <p:cNvGraphicFramePr>
              <a:graphicFrameLocks noChangeAspect="1"/>
            </p:cNvGraphicFramePr>
            <p:nvPr/>
          </p:nvGraphicFramePr>
          <p:xfrm>
            <a:off x="3096" y="868"/>
            <a:ext cx="7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name="수식" r:id="rId5" imgW="571252" imgH="203112" progId="Equation.3">
                    <p:embed/>
                  </p:oleObj>
                </mc:Choice>
                <mc:Fallback>
                  <p:oleObj name="수식" r:id="rId5" imgW="571252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868"/>
                          <a:ext cx="7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Object 23"/>
            <p:cNvGraphicFramePr>
              <a:graphicFrameLocks noChangeAspect="1"/>
            </p:cNvGraphicFramePr>
            <p:nvPr/>
          </p:nvGraphicFramePr>
          <p:xfrm>
            <a:off x="3912" y="1774"/>
            <a:ext cx="40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name="수식" r:id="rId7" imgW="342751" imgH="203112" progId="Equation.3">
                    <p:embed/>
                  </p:oleObj>
                </mc:Choice>
                <mc:Fallback>
                  <p:oleObj name="수식" r:id="rId7" imgW="34275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774"/>
                          <a:ext cx="40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6" name="Text Box 24"/>
            <p:cNvSpPr txBox="1">
              <a:spLocks noChangeArrowheads="1"/>
            </p:cNvSpPr>
            <p:nvPr/>
          </p:nvSpPr>
          <p:spPr bwMode="auto">
            <a:xfrm>
              <a:off x="2870" y="1045"/>
              <a:ext cx="5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상한</a:t>
              </a:r>
            </a:p>
          </p:txBody>
        </p:sp>
        <p:sp>
          <p:nvSpPr>
            <p:cNvPr id="30737" name="Text Box 25"/>
            <p:cNvSpPr txBox="1">
              <a:spLocks noChangeArrowheads="1"/>
            </p:cNvSpPr>
            <p:nvPr/>
          </p:nvSpPr>
          <p:spPr bwMode="auto">
            <a:xfrm>
              <a:off x="3505" y="2722"/>
              <a:ext cx="5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하한</a:t>
              </a:r>
            </a:p>
          </p:txBody>
        </p:sp>
        <p:sp>
          <p:nvSpPr>
            <p:cNvPr id="30738" name="Line 26"/>
            <p:cNvSpPr>
              <a:spLocks noChangeShapeType="1"/>
            </p:cNvSpPr>
            <p:nvPr/>
          </p:nvSpPr>
          <p:spPr bwMode="auto">
            <a:xfrm>
              <a:off x="1418" y="313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30739" name="Object 27"/>
            <p:cNvGraphicFramePr>
              <a:graphicFrameLocks noChangeAspect="1"/>
            </p:cNvGraphicFramePr>
            <p:nvPr/>
          </p:nvGraphicFramePr>
          <p:xfrm>
            <a:off x="1297" y="3755"/>
            <a:ext cx="1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수식" r:id="rId9" imgW="165028" imgH="228501" progId="Equation.3">
                    <p:embed/>
                  </p:oleObj>
                </mc:Choice>
                <mc:Fallback>
                  <p:oleObj name="수식" r:id="rId9" imgW="165028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3755"/>
                          <a:ext cx="1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표기법이외의 표기법</a:t>
            </a:r>
          </a:p>
        </p:txBody>
      </p:sp>
      <p:sp>
        <p:nvSpPr>
          <p:cNvPr id="31747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41313" y="1600200"/>
            <a:ext cx="8318500" cy="2103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 dirty="0" smtClean="0">
                <a:solidFill>
                  <a:srgbClr val="FF33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3300"/>
                </a:solidFill>
              </a:rPr>
              <a:t>빅</a:t>
            </a:r>
            <a:r>
              <a:rPr lang="en-US" altLang="ko-KR" sz="1600" dirty="0" smtClean="0">
                <a:solidFill>
                  <a:srgbClr val="FF3300"/>
                </a:solidFill>
              </a:rPr>
              <a:t>)</a:t>
            </a:r>
            <a:r>
              <a:rPr lang="ko-KR" altLang="en-US" sz="1600" dirty="0" err="1" smtClean="0">
                <a:solidFill>
                  <a:srgbClr val="FF3300"/>
                </a:solidFill>
              </a:rPr>
              <a:t>세타</a:t>
            </a:r>
            <a:r>
              <a:rPr lang="ko-KR" altLang="en-US" sz="1600" dirty="0" smtClean="0">
                <a:solidFill>
                  <a:srgbClr val="FF3300"/>
                </a:solidFill>
              </a:rPr>
              <a:t> 표기법</a:t>
            </a:r>
            <a:r>
              <a:rPr lang="ko-KR" altLang="en-US" sz="1600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n≥n</a:t>
            </a:r>
            <a:r>
              <a:rPr lang="en-US" altLang="ko-KR" sz="1600" baseline="-25000" dirty="0" smtClean="0"/>
              <a:t>0</a:t>
            </a:r>
            <a:r>
              <a:rPr lang="ko-KR" altLang="en-US" sz="1600" dirty="0" smtClean="0"/>
              <a:t>에 대하여 </a:t>
            </a:r>
            <a:r>
              <a:rPr lang="en-US" altLang="ko-KR" sz="1600" dirty="0" smtClean="0"/>
              <a:t>c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|g(n)| ≤ |f(n)| ≤ c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|g(n)|</a:t>
            </a:r>
            <a:r>
              <a:rPr lang="ko-KR" altLang="en-US" sz="1600" dirty="0" smtClean="0"/>
              <a:t>을 만족하는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상수 </a:t>
            </a:r>
            <a:r>
              <a:rPr lang="en-US" altLang="ko-KR" sz="1600" dirty="0" smtClean="0"/>
              <a:t>c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, c</a:t>
            </a:r>
            <a:r>
              <a:rPr lang="en-US" altLang="ko-KR" sz="1600" baseline="-25000" dirty="0" smtClean="0"/>
              <a:t>2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</a:t>
            </a:r>
            <a:r>
              <a:rPr lang="en-US" altLang="ko-KR" sz="1600" baseline="-25000" dirty="0" smtClean="0"/>
              <a:t>0</a:t>
            </a:r>
            <a:r>
              <a:rPr lang="ko-KR" altLang="en-US" sz="1600" dirty="0" smtClean="0"/>
              <a:t>가 존재하면 </a:t>
            </a:r>
            <a:r>
              <a:rPr lang="en-US" altLang="ko-KR" sz="1600" dirty="0" smtClean="0"/>
              <a:t>f(n)=</a:t>
            </a:r>
            <a:r>
              <a:rPr lang="el-GR" altLang="ko-KR" sz="1600" dirty="0" smtClean="0"/>
              <a:t>θ</a:t>
            </a:r>
            <a:r>
              <a:rPr lang="en-US" altLang="ko-KR" sz="1600" dirty="0" smtClean="0"/>
              <a:t>(g(n))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6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600" dirty="0" err="1" smtClean="0"/>
              <a:t>빅세타는</a:t>
            </a:r>
            <a:r>
              <a:rPr lang="ko-KR" altLang="en-US" sz="1600" dirty="0" smtClean="0"/>
              <a:t> 함수의 하한인 동시에 상한을 표시한다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600" dirty="0" smtClean="0"/>
              <a:t>f(n)=O(g(n))</a:t>
            </a:r>
            <a:r>
              <a:rPr lang="ko-KR" altLang="en-US" sz="1600" dirty="0" smtClean="0"/>
              <a:t>이면서 </a:t>
            </a:r>
            <a:r>
              <a:rPr lang="en-US" altLang="ko-KR" sz="1600" dirty="0" smtClean="0"/>
              <a:t>f(n)= </a:t>
            </a:r>
            <a:r>
              <a:rPr lang="el-GR" altLang="ko-KR" sz="1600" dirty="0" smtClean="0"/>
              <a:t>Ω</a:t>
            </a:r>
            <a:r>
              <a:rPr lang="en-US" altLang="ko-KR" sz="1600" dirty="0" smtClean="0"/>
              <a:t>(g(n))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f(n)= </a:t>
            </a:r>
            <a:r>
              <a:rPr lang="el-GR" altLang="ko-KR" sz="1600" dirty="0" smtClean="0"/>
              <a:t>θ</a:t>
            </a:r>
            <a:r>
              <a:rPr lang="en-US" altLang="ko-KR" sz="1600" dirty="0" smtClean="0"/>
              <a:t>(n)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n ≥ 1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n ≤ 2n+1 ≤ 3n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2n+1 = </a:t>
            </a:r>
            <a:r>
              <a:rPr lang="el-GR" altLang="ko-KR" sz="1600" dirty="0" smtClean="0"/>
              <a:t>θ</a:t>
            </a:r>
            <a:r>
              <a:rPr lang="en-US" altLang="ko-KR" sz="1600" dirty="0" smtClean="0"/>
              <a:t>(n)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600" dirty="0" smtClean="0"/>
          </a:p>
        </p:txBody>
      </p:sp>
      <p:grpSp>
        <p:nvGrpSpPr>
          <p:cNvPr id="31749" name="Group 13"/>
          <p:cNvGrpSpPr>
            <a:grpSpLocks/>
          </p:cNvGrpSpPr>
          <p:nvPr/>
        </p:nvGrpSpPr>
        <p:grpSpPr bwMode="auto">
          <a:xfrm>
            <a:off x="4219575" y="3424238"/>
            <a:ext cx="4202113" cy="3332162"/>
            <a:chOff x="102" y="595"/>
            <a:chExt cx="4985" cy="3606"/>
          </a:xfrm>
        </p:grpSpPr>
        <p:sp>
          <p:nvSpPr>
            <p:cNvPr id="31750" name="Line 14"/>
            <p:cNvSpPr>
              <a:spLocks noChangeShapeType="1"/>
            </p:cNvSpPr>
            <p:nvPr/>
          </p:nvSpPr>
          <p:spPr bwMode="auto">
            <a:xfrm>
              <a:off x="873" y="867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1751" name="Line 15"/>
            <p:cNvSpPr>
              <a:spLocks noChangeShapeType="1"/>
            </p:cNvSpPr>
            <p:nvPr/>
          </p:nvSpPr>
          <p:spPr bwMode="auto">
            <a:xfrm>
              <a:off x="556" y="3725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1752" name="Text Box 16"/>
            <p:cNvSpPr txBox="1">
              <a:spLocks noChangeArrowheads="1"/>
            </p:cNvSpPr>
            <p:nvPr/>
          </p:nvSpPr>
          <p:spPr bwMode="auto">
            <a:xfrm>
              <a:off x="3731" y="3904"/>
              <a:ext cx="135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i="1">
                  <a:latin typeface="HY엽서L" panose="02030600000101010101" pitchFamily="18" charset="-127"/>
                  <a:ea typeface="HY엽서L" panose="02030600000101010101" pitchFamily="18" charset="-127"/>
                </a:rPr>
                <a:t>입력의 개수 </a:t>
              </a:r>
              <a:r>
                <a:rPr lang="en-US" altLang="ko-KR" sz="1200" i="1">
                  <a:latin typeface="HY엽서L" panose="02030600000101010101" pitchFamily="18" charset="-127"/>
                  <a:ea typeface="HY엽서L" panose="02030600000101010101" pitchFamily="18" charset="-127"/>
                </a:rPr>
                <a:t>n</a:t>
              </a:r>
            </a:p>
          </p:txBody>
        </p:sp>
        <p:sp>
          <p:nvSpPr>
            <p:cNvPr id="31753" name="Text Box 17"/>
            <p:cNvSpPr txBox="1">
              <a:spLocks noChangeArrowheads="1"/>
            </p:cNvSpPr>
            <p:nvPr/>
          </p:nvSpPr>
          <p:spPr bwMode="auto">
            <a:xfrm>
              <a:off x="102" y="1091"/>
              <a:ext cx="100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i="1">
                  <a:latin typeface="HY엽서L" panose="02030600000101010101" pitchFamily="18" charset="-127"/>
                  <a:ea typeface="HY엽서L" panose="02030600000101010101" pitchFamily="18" charset="-127"/>
                </a:rPr>
                <a:t>연산의 수</a:t>
              </a:r>
            </a:p>
          </p:txBody>
        </p:sp>
        <p:sp>
          <p:nvSpPr>
            <p:cNvPr id="31754" name="Freeform 18"/>
            <p:cNvSpPr>
              <a:spLocks/>
            </p:cNvSpPr>
            <p:nvPr/>
          </p:nvSpPr>
          <p:spPr bwMode="auto">
            <a:xfrm>
              <a:off x="873" y="1275"/>
              <a:ext cx="3720" cy="2450"/>
            </a:xfrm>
            <a:custGeom>
              <a:avLst/>
              <a:gdLst>
                <a:gd name="T0" fmla="*/ 0 w 3720"/>
                <a:gd name="T1" fmla="*/ 2450 h 2450"/>
                <a:gd name="T2" fmla="*/ 251 w 3720"/>
                <a:gd name="T3" fmla="*/ 1997 h 2450"/>
                <a:gd name="T4" fmla="*/ 962 w 3720"/>
                <a:gd name="T5" fmla="*/ 1745 h 2450"/>
                <a:gd name="T6" fmla="*/ 2300 w 3720"/>
                <a:gd name="T7" fmla="*/ 1251 h 2450"/>
                <a:gd name="T8" fmla="*/ 3277 w 3720"/>
                <a:gd name="T9" fmla="*/ 306 h 2450"/>
                <a:gd name="T10" fmla="*/ 3720 w 3720"/>
                <a:gd name="T11" fmla="*/ 0 h 2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0" h="2450">
                  <a:moveTo>
                    <a:pt x="0" y="2450"/>
                  </a:moveTo>
                  <a:cubicBezTo>
                    <a:pt x="42" y="2375"/>
                    <a:pt x="91" y="2114"/>
                    <a:pt x="251" y="1997"/>
                  </a:cubicBezTo>
                  <a:cubicBezTo>
                    <a:pt x="411" y="1879"/>
                    <a:pt x="621" y="1869"/>
                    <a:pt x="962" y="1745"/>
                  </a:cubicBezTo>
                  <a:cubicBezTo>
                    <a:pt x="1303" y="1621"/>
                    <a:pt x="1914" y="1491"/>
                    <a:pt x="2300" y="1251"/>
                  </a:cubicBezTo>
                  <a:cubicBezTo>
                    <a:pt x="2686" y="1011"/>
                    <a:pt x="3040" y="514"/>
                    <a:pt x="3277" y="306"/>
                  </a:cubicBezTo>
                  <a:cubicBezTo>
                    <a:pt x="3514" y="98"/>
                    <a:pt x="3646" y="51"/>
                    <a:pt x="372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896" y="595"/>
              <a:ext cx="3629" cy="3130"/>
            </a:xfrm>
            <a:custGeom>
              <a:avLst/>
              <a:gdLst>
                <a:gd name="T0" fmla="*/ 0 w 3629"/>
                <a:gd name="T1" fmla="*/ 3130 h 3130"/>
                <a:gd name="T2" fmla="*/ 919 w 3629"/>
                <a:gd name="T3" fmla="*/ 2261 h 3130"/>
                <a:gd name="T4" fmla="*/ 2192 w 3629"/>
                <a:gd name="T5" fmla="*/ 1634 h 3130"/>
                <a:gd name="T6" fmla="*/ 3124 w 3629"/>
                <a:gd name="T7" fmla="*/ 348 h 3130"/>
                <a:gd name="T8" fmla="*/ 3629 w 3629"/>
                <a:gd name="T9" fmla="*/ 0 h 3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9" h="3130">
                  <a:moveTo>
                    <a:pt x="0" y="3130"/>
                  </a:moveTo>
                  <a:cubicBezTo>
                    <a:pt x="268" y="2811"/>
                    <a:pt x="554" y="2510"/>
                    <a:pt x="919" y="2261"/>
                  </a:cubicBezTo>
                  <a:cubicBezTo>
                    <a:pt x="1284" y="2012"/>
                    <a:pt x="1824" y="1953"/>
                    <a:pt x="2192" y="1634"/>
                  </a:cubicBezTo>
                  <a:cubicBezTo>
                    <a:pt x="2560" y="1315"/>
                    <a:pt x="2885" y="620"/>
                    <a:pt x="3124" y="348"/>
                  </a:cubicBezTo>
                  <a:cubicBezTo>
                    <a:pt x="3363" y="76"/>
                    <a:pt x="3487" y="29"/>
                    <a:pt x="3629" y="0"/>
                  </a:cubicBezTo>
                </a:path>
              </a:pathLst>
            </a:custGeom>
            <a:noFill/>
            <a:ln w="2857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873" y="2256"/>
              <a:ext cx="3765" cy="1469"/>
            </a:xfrm>
            <a:custGeom>
              <a:avLst/>
              <a:gdLst>
                <a:gd name="T0" fmla="*/ 0 w 3765"/>
                <a:gd name="T1" fmla="*/ 1469 h 1469"/>
                <a:gd name="T2" fmla="*/ 84 w 3765"/>
                <a:gd name="T3" fmla="*/ 1035 h 1469"/>
                <a:gd name="T4" fmla="*/ 507 w 3765"/>
                <a:gd name="T5" fmla="*/ 882 h 1469"/>
                <a:gd name="T6" fmla="*/ 2174 w 3765"/>
                <a:gd name="T7" fmla="*/ 585 h 1469"/>
                <a:gd name="T8" fmla="*/ 3105 w 3765"/>
                <a:gd name="T9" fmla="*/ 189 h 1469"/>
                <a:gd name="T10" fmla="*/ 3765 w 3765"/>
                <a:gd name="T11" fmla="*/ 0 h 1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65" h="1469">
                  <a:moveTo>
                    <a:pt x="0" y="1469"/>
                  </a:moveTo>
                  <a:cubicBezTo>
                    <a:pt x="14" y="1397"/>
                    <a:pt x="0" y="1133"/>
                    <a:pt x="84" y="1035"/>
                  </a:cubicBezTo>
                  <a:cubicBezTo>
                    <a:pt x="168" y="937"/>
                    <a:pt x="159" y="957"/>
                    <a:pt x="507" y="882"/>
                  </a:cubicBezTo>
                  <a:cubicBezTo>
                    <a:pt x="855" y="807"/>
                    <a:pt x="1741" y="700"/>
                    <a:pt x="2174" y="585"/>
                  </a:cubicBezTo>
                  <a:cubicBezTo>
                    <a:pt x="2607" y="470"/>
                    <a:pt x="2840" y="287"/>
                    <a:pt x="3105" y="189"/>
                  </a:cubicBezTo>
                  <a:cubicBezTo>
                    <a:pt x="3370" y="91"/>
                    <a:pt x="3628" y="39"/>
                    <a:pt x="3765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31757" name="Object 21"/>
            <p:cNvGraphicFramePr>
              <a:graphicFrameLocks noChangeAspect="1"/>
            </p:cNvGraphicFramePr>
            <p:nvPr/>
          </p:nvGraphicFramePr>
          <p:xfrm>
            <a:off x="3958" y="2591"/>
            <a:ext cx="63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수식" r:id="rId3" imgW="558558" imgH="203112" progId="Equation.3">
                    <p:embed/>
                  </p:oleObj>
                </mc:Choice>
                <mc:Fallback>
                  <p:oleObj name="수식" r:id="rId3" imgW="558558" imgH="20311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2591"/>
                          <a:ext cx="63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22"/>
            <p:cNvGraphicFramePr>
              <a:graphicFrameLocks noChangeAspect="1"/>
            </p:cNvGraphicFramePr>
            <p:nvPr/>
          </p:nvGraphicFramePr>
          <p:xfrm>
            <a:off x="3323" y="958"/>
            <a:ext cx="59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수식" r:id="rId5" imgW="558558" imgH="203112" progId="Equation.3">
                    <p:embed/>
                  </p:oleObj>
                </mc:Choice>
                <mc:Fallback>
                  <p:oleObj name="수식" r:id="rId5" imgW="558558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958"/>
                          <a:ext cx="59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23"/>
            <p:cNvGraphicFramePr>
              <a:graphicFrameLocks noChangeAspect="1"/>
            </p:cNvGraphicFramePr>
            <p:nvPr/>
          </p:nvGraphicFramePr>
          <p:xfrm>
            <a:off x="3912" y="1774"/>
            <a:ext cx="40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4" name="수식" r:id="rId7" imgW="342751" imgH="203112" progId="Equation.3">
                    <p:embed/>
                  </p:oleObj>
                </mc:Choice>
                <mc:Fallback>
                  <p:oleObj name="수식" r:id="rId7" imgW="34275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774"/>
                          <a:ext cx="40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Text Box 24"/>
            <p:cNvSpPr txBox="1">
              <a:spLocks noChangeArrowheads="1"/>
            </p:cNvSpPr>
            <p:nvPr/>
          </p:nvSpPr>
          <p:spPr bwMode="auto">
            <a:xfrm>
              <a:off x="2870" y="1045"/>
              <a:ext cx="5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상한</a:t>
              </a:r>
            </a:p>
          </p:txBody>
        </p:sp>
        <p:sp>
          <p:nvSpPr>
            <p:cNvPr id="31761" name="Text Box 25"/>
            <p:cNvSpPr txBox="1">
              <a:spLocks noChangeArrowheads="1"/>
            </p:cNvSpPr>
            <p:nvPr/>
          </p:nvSpPr>
          <p:spPr bwMode="auto">
            <a:xfrm>
              <a:off x="3505" y="2722"/>
              <a:ext cx="5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하한</a:t>
              </a:r>
            </a:p>
          </p:txBody>
        </p:sp>
        <p:sp>
          <p:nvSpPr>
            <p:cNvPr id="31762" name="Line 26"/>
            <p:cNvSpPr>
              <a:spLocks noChangeShapeType="1"/>
            </p:cNvSpPr>
            <p:nvPr/>
          </p:nvSpPr>
          <p:spPr bwMode="auto">
            <a:xfrm>
              <a:off x="1418" y="313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31763" name="Object 27"/>
            <p:cNvGraphicFramePr>
              <a:graphicFrameLocks noChangeAspect="1"/>
            </p:cNvGraphicFramePr>
            <p:nvPr/>
          </p:nvGraphicFramePr>
          <p:xfrm>
            <a:off x="1297" y="3755"/>
            <a:ext cx="1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5" name="수식" r:id="rId9" imgW="165028" imgH="228501" progId="Equation.3">
                    <p:embed/>
                  </p:oleObj>
                </mc:Choice>
                <mc:Fallback>
                  <p:oleObj name="수식" r:id="rId9" imgW="165028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3755"/>
                          <a:ext cx="1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800" smtClean="0"/>
              <a:t>알고리즘의 수행시간은 입력 자료 집합에 따라 다를 수 있다</a:t>
            </a:r>
            <a:r>
              <a:rPr lang="en-US" altLang="ko-KR" sz="1800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정렬 알고리즘의 수행 시간은 입력 집합에 따라 다를 수 있다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smtClean="0"/>
          </a:p>
          <a:p>
            <a:pPr eaLnBrk="1" hangingPunct="1">
              <a:defRPr/>
            </a:pPr>
            <a:r>
              <a:rPr lang="ko-KR" altLang="en-US" sz="1800" b="1" smtClean="0">
                <a:solidFill>
                  <a:srgbClr val="FF3300"/>
                </a:solidFill>
              </a:rPr>
              <a:t>최선의 경우</a:t>
            </a:r>
            <a:r>
              <a:rPr lang="en-US" altLang="ko-KR" sz="1800" b="1" smtClean="0">
                <a:solidFill>
                  <a:srgbClr val="FF3300"/>
                </a:solidFill>
              </a:rPr>
              <a:t>(best case):</a:t>
            </a:r>
            <a:r>
              <a:rPr lang="en-US" altLang="ko-KR" sz="1800" smtClean="0"/>
              <a:t> </a:t>
            </a:r>
            <a:r>
              <a:rPr lang="ko-KR" altLang="en-US" sz="1800" smtClean="0"/>
              <a:t>수행 시간이 가장 빠른 경우</a:t>
            </a:r>
          </a:p>
          <a:p>
            <a:pPr eaLnBrk="1" hangingPunct="1">
              <a:defRPr/>
            </a:pPr>
            <a:r>
              <a:rPr lang="ko-KR" altLang="en-US" sz="1800" b="1" smtClean="0">
                <a:solidFill>
                  <a:srgbClr val="FF3300"/>
                </a:solidFill>
              </a:rPr>
              <a:t>평균의 경우</a:t>
            </a:r>
            <a:r>
              <a:rPr lang="en-US" altLang="ko-KR" sz="1800" b="1" smtClean="0">
                <a:solidFill>
                  <a:srgbClr val="FF3300"/>
                </a:solidFill>
              </a:rPr>
              <a:t>(average case):</a:t>
            </a:r>
            <a:r>
              <a:rPr lang="en-US" altLang="ko-KR" sz="1800" smtClean="0"/>
              <a:t> </a:t>
            </a:r>
            <a:r>
              <a:rPr lang="ko-KR" altLang="en-US" sz="1800" smtClean="0"/>
              <a:t>수행시간이 평균적인 경우</a:t>
            </a:r>
          </a:p>
          <a:p>
            <a:pPr eaLnBrk="1" hangingPunct="1">
              <a:defRPr/>
            </a:pPr>
            <a:r>
              <a:rPr lang="ko-KR" altLang="en-US" sz="1800" b="1" smtClean="0">
                <a:solidFill>
                  <a:srgbClr val="FF3300"/>
                </a:solidFill>
              </a:rPr>
              <a:t>최악의 경우</a:t>
            </a:r>
            <a:r>
              <a:rPr lang="en-US" altLang="ko-KR" sz="1800" b="1" smtClean="0">
                <a:solidFill>
                  <a:srgbClr val="FF3300"/>
                </a:solidFill>
              </a:rPr>
              <a:t>(worst case):</a:t>
            </a:r>
            <a:r>
              <a:rPr lang="en-US" altLang="ko-KR" sz="1800" smtClean="0"/>
              <a:t> </a:t>
            </a:r>
            <a:r>
              <a:rPr lang="ko-KR" altLang="en-US" sz="1800" smtClean="0"/>
              <a:t>수행 시간이 가장 늦은 경우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1800" smtClean="0"/>
          </a:p>
        </p:txBody>
      </p:sp>
      <p:grpSp>
        <p:nvGrpSpPr>
          <p:cNvPr id="32772" name="Group 31"/>
          <p:cNvGrpSpPr>
            <a:grpSpLocks/>
          </p:cNvGrpSpPr>
          <p:nvPr/>
        </p:nvGrpSpPr>
        <p:grpSpPr bwMode="auto">
          <a:xfrm>
            <a:off x="1519238" y="3878263"/>
            <a:ext cx="4691062" cy="2681287"/>
            <a:chOff x="586" y="1117"/>
            <a:chExt cx="4423" cy="2560"/>
          </a:xfrm>
        </p:grpSpPr>
        <p:sp>
          <p:nvSpPr>
            <p:cNvPr id="32773" name="Line 32"/>
            <p:cNvSpPr>
              <a:spLocks noChangeShapeType="1"/>
            </p:cNvSpPr>
            <p:nvPr/>
          </p:nvSpPr>
          <p:spPr bwMode="auto">
            <a:xfrm>
              <a:off x="1111" y="1117"/>
              <a:ext cx="0" cy="20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2774" name="Line 33"/>
            <p:cNvSpPr>
              <a:spLocks noChangeShapeType="1"/>
            </p:cNvSpPr>
            <p:nvPr/>
          </p:nvSpPr>
          <p:spPr bwMode="auto">
            <a:xfrm>
              <a:off x="1111" y="3158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75" name="Rectangle 34"/>
            <p:cNvSpPr>
              <a:spLocks noChangeArrowheads="1"/>
            </p:cNvSpPr>
            <p:nvPr/>
          </p:nvSpPr>
          <p:spPr bwMode="auto">
            <a:xfrm>
              <a:off x="1228" y="1344"/>
              <a:ext cx="227" cy="1814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32776" name="Rectangle 35"/>
            <p:cNvSpPr>
              <a:spLocks noChangeArrowheads="1"/>
            </p:cNvSpPr>
            <p:nvPr/>
          </p:nvSpPr>
          <p:spPr bwMode="auto">
            <a:xfrm>
              <a:off x="1555" y="1979"/>
              <a:ext cx="227" cy="1179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32777" name="Rectangle 36"/>
            <p:cNvSpPr>
              <a:spLocks noChangeArrowheads="1"/>
            </p:cNvSpPr>
            <p:nvPr/>
          </p:nvSpPr>
          <p:spPr bwMode="auto">
            <a:xfrm>
              <a:off x="1873" y="1752"/>
              <a:ext cx="227" cy="1406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32778" name="Rectangle 37"/>
            <p:cNvSpPr>
              <a:spLocks noChangeArrowheads="1"/>
            </p:cNvSpPr>
            <p:nvPr/>
          </p:nvSpPr>
          <p:spPr bwMode="auto">
            <a:xfrm>
              <a:off x="2199" y="1344"/>
              <a:ext cx="227" cy="1814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32779" name="Rectangle 38"/>
            <p:cNvSpPr>
              <a:spLocks noChangeArrowheads="1"/>
            </p:cNvSpPr>
            <p:nvPr/>
          </p:nvSpPr>
          <p:spPr bwMode="auto">
            <a:xfrm>
              <a:off x="2517" y="2251"/>
              <a:ext cx="227" cy="907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32780" name="Rectangle 39"/>
            <p:cNvSpPr>
              <a:spLocks noChangeArrowheads="1"/>
            </p:cNvSpPr>
            <p:nvPr/>
          </p:nvSpPr>
          <p:spPr bwMode="auto">
            <a:xfrm>
              <a:off x="2834" y="1571"/>
              <a:ext cx="227" cy="1587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32781" name="Rectangle 40"/>
            <p:cNvSpPr>
              <a:spLocks noChangeArrowheads="1"/>
            </p:cNvSpPr>
            <p:nvPr/>
          </p:nvSpPr>
          <p:spPr bwMode="auto">
            <a:xfrm>
              <a:off x="3152" y="2115"/>
              <a:ext cx="227" cy="1043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32782" name="Line 41"/>
            <p:cNvSpPr>
              <a:spLocks noChangeShapeType="1"/>
            </p:cNvSpPr>
            <p:nvPr/>
          </p:nvSpPr>
          <p:spPr bwMode="auto">
            <a:xfrm>
              <a:off x="1156" y="2251"/>
              <a:ext cx="2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83" name="Line 42"/>
            <p:cNvSpPr>
              <a:spLocks noChangeShapeType="1"/>
            </p:cNvSpPr>
            <p:nvPr/>
          </p:nvSpPr>
          <p:spPr bwMode="auto">
            <a:xfrm>
              <a:off x="1111" y="1344"/>
              <a:ext cx="25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84" name="Text Box 43"/>
            <p:cNvSpPr txBox="1">
              <a:spLocks noChangeArrowheads="1"/>
            </p:cNvSpPr>
            <p:nvPr/>
          </p:nvSpPr>
          <p:spPr bwMode="auto">
            <a:xfrm>
              <a:off x="3774" y="1272"/>
              <a:ext cx="10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최악의 경우</a:t>
              </a:r>
            </a:p>
          </p:txBody>
        </p:sp>
        <p:sp>
          <p:nvSpPr>
            <p:cNvPr id="32785" name="Text Box 44"/>
            <p:cNvSpPr txBox="1">
              <a:spLocks noChangeArrowheads="1"/>
            </p:cNvSpPr>
            <p:nvPr/>
          </p:nvSpPr>
          <p:spPr bwMode="auto">
            <a:xfrm>
              <a:off x="3774" y="2173"/>
              <a:ext cx="10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최선의 경우</a:t>
              </a:r>
            </a:p>
          </p:txBody>
        </p:sp>
        <p:sp>
          <p:nvSpPr>
            <p:cNvPr id="32786" name="Text Box 45"/>
            <p:cNvSpPr txBox="1">
              <a:spLocks noChangeArrowheads="1"/>
            </p:cNvSpPr>
            <p:nvPr/>
          </p:nvSpPr>
          <p:spPr bwMode="auto">
            <a:xfrm>
              <a:off x="3774" y="1720"/>
              <a:ext cx="1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평균적인 경우</a:t>
              </a:r>
            </a:p>
          </p:txBody>
        </p:sp>
        <p:sp>
          <p:nvSpPr>
            <p:cNvPr id="32787" name="Text Box 46"/>
            <p:cNvSpPr txBox="1">
              <a:spLocks noChangeArrowheads="1"/>
            </p:cNvSpPr>
            <p:nvPr/>
          </p:nvSpPr>
          <p:spPr bwMode="auto">
            <a:xfrm>
              <a:off x="1236" y="3222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</a:p>
          </p:txBody>
        </p:sp>
        <p:sp>
          <p:nvSpPr>
            <p:cNvPr id="32788" name="Text Box 47"/>
            <p:cNvSpPr txBox="1">
              <a:spLocks noChangeArrowheads="1"/>
            </p:cNvSpPr>
            <p:nvPr/>
          </p:nvSpPr>
          <p:spPr bwMode="auto">
            <a:xfrm>
              <a:off x="1557" y="3218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</a:p>
          </p:txBody>
        </p:sp>
        <p:sp>
          <p:nvSpPr>
            <p:cNvPr id="32789" name="Text Box 48"/>
            <p:cNvSpPr txBox="1">
              <a:spLocks noChangeArrowheads="1"/>
            </p:cNvSpPr>
            <p:nvPr/>
          </p:nvSpPr>
          <p:spPr bwMode="auto">
            <a:xfrm>
              <a:off x="1879" y="321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C</a:t>
              </a:r>
            </a:p>
          </p:txBody>
        </p:sp>
        <p:sp>
          <p:nvSpPr>
            <p:cNvPr id="32790" name="Text Box 49"/>
            <p:cNvSpPr txBox="1">
              <a:spLocks noChangeArrowheads="1"/>
            </p:cNvSpPr>
            <p:nvPr/>
          </p:nvSpPr>
          <p:spPr bwMode="auto">
            <a:xfrm>
              <a:off x="2195" y="321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D</a:t>
              </a:r>
            </a:p>
          </p:txBody>
        </p:sp>
        <p:sp>
          <p:nvSpPr>
            <p:cNvPr id="32791" name="Text Box 50"/>
            <p:cNvSpPr txBox="1">
              <a:spLocks noChangeArrowheads="1"/>
            </p:cNvSpPr>
            <p:nvPr/>
          </p:nvSpPr>
          <p:spPr bwMode="auto">
            <a:xfrm>
              <a:off x="2506" y="3213"/>
              <a:ext cx="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E</a:t>
              </a:r>
            </a:p>
          </p:txBody>
        </p:sp>
        <p:sp>
          <p:nvSpPr>
            <p:cNvPr id="32792" name="Text Box 51"/>
            <p:cNvSpPr txBox="1">
              <a:spLocks noChangeArrowheads="1"/>
            </p:cNvSpPr>
            <p:nvPr/>
          </p:nvSpPr>
          <p:spPr bwMode="auto">
            <a:xfrm>
              <a:off x="2827" y="3218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F</a:t>
              </a:r>
            </a:p>
          </p:txBody>
        </p:sp>
        <p:sp>
          <p:nvSpPr>
            <p:cNvPr id="32793" name="Text Box 52"/>
            <p:cNvSpPr txBox="1">
              <a:spLocks noChangeArrowheads="1"/>
            </p:cNvSpPr>
            <p:nvPr/>
          </p:nvSpPr>
          <p:spPr bwMode="auto">
            <a:xfrm>
              <a:off x="3149" y="3218"/>
              <a:ext cx="2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G</a:t>
              </a:r>
            </a:p>
          </p:txBody>
        </p:sp>
        <p:sp>
          <p:nvSpPr>
            <p:cNvPr id="32794" name="Text Box 53"/>
            <p:cNvSpPr txBox="1">
              <a:spLocks noChangeArrowheads="1"/>
            </p:cNvSpPr>
            <p:nvPr/>
          </p:nvSpPr>
          <p:spPr bwMode="auto">
            <a:xfrm>
              <a:off x="1822" y="3386"/>
              <a:ext cx="9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입력 집합</a:t>
              </a:r>
            </a:p>
          </p:txBody>
        </p:sp>
        <p:sp>
          <p:nvSpPr>
            <p:cNvPr id="32795" name="Text Box 54"/>
            <p:cNvSpPr txBox="1">
              <a:spLocks noChangeArrowheads="1"/>
            </p:cNvSpPr>
            <p:nvPr/>
          </p:nvSpPr>
          <p:spPr bwMode="auto">
            <a:xfrm rot="-5400000">
              <a:off x="302" y="2007"/>
              <a:ext cx="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수행시간</a:t>
              </a:r>
            </a:p>
          </p:txBody>
        </p:sp>
        <p:sp>
          <p:nvSpPr>
            <p:cNvPr id="32796" name="Text Box 55"/>
            <p:cNvSpPr txBox="1">
              <a:spLocks noChangeArrowheads="1"/>
            </p:cNvSpPr>
            <p:nvPr/>
          </p:nvSpPr>
          <p:spPr bwMode="auto">
            <a:xfrm>
              <a:off x="703" y="1267"/>
              <a:ext cx="5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100</a:t>
              </a:r>
            </a:p>
          </p:txBody>
        </p:sp>
        <p:sp>
          <p:nvSpPr>
            <p:cNvPr id="32797" name="Text Box 56"/>
            <p:cNvSpPr txBox="1">
              <a:spLocks noChangeArrowheads="1"/>
            </p:cNvSpPr>
            <p:nvPr/>
          </p:nvSpPr>
          <p:spPr bwMode="auto">
            <a:xfrm>
              <a:off x="795" y="2173"/>
              <a:ext cx="3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50</a:t>
              </a:r>
            </a:p>
          </p:txBody>
        </p:sp>
        <p:sp>
          <p:nvSpPr>
            <p:cNvPr id="32798" name="AutoShape 57"/>
            <p:cNvSpPr>
              <a:spLocks/>
            </p:cNvSpPr>
            <p:nvPr/>
          </p:nvSpPr>
          <p:spPr bwMode="auto">
            <a:xfrm>
              <a:off x="3605" y="1389"/>
              <a:ext cx="136" cy="817"/>
            </a:xfrm>
            <a:prstGeom prst="rightBrace">
              <a:avLst>
                <a:gd name="adj1" fmla="val 5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32771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522288" y="1584325"/>
            <a:ext cx="4275137" cy="404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 smtClean="0">
                <a:latin typeface="+mn-lt"/>
              </a:rPr>
              <a:t>(</a:t>
            </a:r>
            <a:r>
              <a:rPr lang="ko-KR" altLang="en-US" sz="1600" dirty="0" smtClean="0">
                <a:latin typeface="+mn-lt"/>
              </a:rPr>
              <a:t>예</a:t>
            </a:r>
            <a:r>
              <a:rPr lang="en-US" altLang="ko-KR" sz="1600" dirty="0" smtClean="0">
                <a:latin typeface="+mn-lt"/>
              </a:rPr>
              <a:t>) </a:t>
            </a:r>
            <a:r>
              <a:rPr lang="ko-KR" altLang="en-US" sz="1600" dirty="0" smtClean="0">
                <a:latin typeface="+mn-lt"/>
              </a:rPr>
              <a:t>순차탐색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600" b="1" dirty="0" smtClean="0">
                <a:solidFill>
                  <a:srgbClr val="FF3300"/>
                </a:solidFill>
                <a:latin typeface="+mn-lt"/>
              </a:rPr>
              <a:t>최선의 경우</a:t>
            </a:r>
            <a:r>
              <a:rPr lang="en-US" altLang="ko-KR" sz="1600" dirty="0" smtClean="0">
                <a:latin typeface="+mn-lt"/>
              </a:rPr>
              <a:t>: </a:t>
            </a:r>
            <a:r>
              <a:rPr lang="ko-KR" altLang="en-US" sz="1600" dirty="0" smtClean="0">
                <a:latin typeface="+mn-lt"/>
              </a:rPr>
              <a:t>찾고자 하는 숫자가 </a:t>
            </a:r>
            <a:r>
              <a:rPr lang="ko-KR" altLang="en-US" sz="1600" dirty="0" err="1" smtClean="0">
                <a:latin typeface="+mn-lt"/>
              </a:rPr>
              <a:t>맨앞에</a:t>
            </a:r>
            <a:r>
              <a:rPr lang="ko-KR" altLang="en-US" sz="1600" dirty="0" smtClean="0">
                <a:latin typeface="+mn-lt"/>
              </a:rPr>
              <a:t> 있는 </a:t>
            </a:r>
            <a:r>
              <a:rPr lang="ko-KR" altLang="en-US" sz="1600" dirty="0" smtClean="0">
                <a:latin typeface="+mn-lt"/>
              </a:rPr>
              <a:t>경우</a:t>
            </a:r>
            <a:r>
              <a:rPr lang="en-US" altLang="ko-KR" sz="1600" dirty="0" smtClean="0">
                <a:latin typeface="+mn-lt"/>
              </a:rPr>
              <a:t>: f(n)=1</a:t>
            </a:r>
            <a:endParaRPr lang="ko-KR" altLang="en-US" sz="1600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600" dirty="0" smtClean="0">
                <a:latin typeface="+mn-lt"/>
              </a:rPr>
              <a:t>		 ∴ </a:t>
            </a:r>
            <a:r>
              <a:rPr lang="en-US" altLang="ko-KR" sz="1600" dirty="0" smtClean="0">
                <a:latin typeface="+mn-lt"/>
              </a:rPr>
              <a:t>O(1)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600" b="1" dirty="0" smtClean="0">
                <a:solidFill>
                  <a:srgbClr val="FF3300"/>
                </a:solidFill>
                <a:latin typeface="+mn-lt"/>
              </a:rPr>
              <a:t>최악의 경우</a:t>
            </a:r>
            <a:r>
              <a:rPr lang="en-US" altLang="ko-KR" sz="1600" dirty="0" smtClean="0">
                <a:latin typeface="+mn-lt"/>
              </a:rPr>
              <a:t>: </a:t>
            </a:r>
            <a:r>
              <a:rPr lang="ko-KR" altLang="en-US" sz="1600" dirty="0" smtClean="0">
                <a:latin typeface="+mn-lt"/>
              </a:rPr>
              <a:t>찾고자 하는 숫자가 </a:t>
            </a:r>
            <a:r>
              <a:rPr lang="ko-KR" altLang="en-US" sz="1600" dirty="0" err="1" smtClean="0">
                <a:latin typeface="+mn-lt"/>
              </a:rPr>
              <a:t>맨뒤에</a:t>
            </a:r>
            <a:r>
              <a:rPr lang="ko-KR" altLang="en-US" sz="1600" dirty="0" smtClean="0">
                <a:latin typeface="+mn-lt"/>
              </a:rPr>
              <a:t> 있는 </a:t>
            </a:r>
            <a:r>
              <a:rPr lang="ko-KR" altLang="en-US" sz="1600" dirty="0" smtClean="0">
                <a:latin typeface="+mn-lt"/>
              </a:rPr>
              <a:t>경우</a:t>
            </a:r>
            <a:r>
              <a:rPr lang="en-US" altLang="ko-KR" sz="1600" dirty="0"/>
              <a:t>: f(n</a:t>
            </a:r>
            <a:r>
              <a:rPr lang="en-US" altLang="ko-KR" sz="1600" dirty="0" smtClean="0"/>
              <a:t>)=n</a:t>
            </a:r>
            <a:endParaRPr lang="ko-KR" altLang="en-US" sz="1600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600" dirty="0" smtClean="0">
                <a:latin typeface="+mn-lt"/>
              </a:rPr>
              <a:t>		∴ </a:t>
            </a:r>
            <a:r>
              <a:rPr lang="en-US" altLang="ko-KR" sz="1600" dirty="0" smtClean="0">
                <a:latin typeface="+mn-lt"/>
              </a:rPr>
              <a:t>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600" b="1" dirty="0" smtClean="0">
                <a:solidFill>
                  <a:srgbClr val="FF3300"/>
                </a:solidFill>
                <a:latin typeface="+mn-lt"/>
              </a:rPr>
              <a:t>평균적인 경우</a:t>
            </a:r>
            <a:r>
              <a:rPr lang="en-US" altLang="ko-KR" sz="1600" dirty="0" smtClean="0">
                <a:latin typeface="+mn-lt"/>
              </a:rPr>
              <a:t>: </a:t>
            </a:r>
            <a:r>
              <a:rPr lang="ko-KR" altLang="en-US" sz="1600" dirty="0" smtClean="0">
                <a:latin typeface="+mn-lt"/>
              </a:rPr>
              <a:t>각 요소들이 균일하게 탐색된다고 가정하면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600" dirty="0" smtClean="0">
                <a:latin typeface="+mn-lt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600" dirty="0" smtClean="0">
                <a:latin typeface="+mn-lt"/>
              </a:rPr>
              <a:t>		</a:t>
            </a:r>
            <a:r>
              <a:rPr lang="en-US" altLang="ko-KR" sz="1600" dirty="0" smtClean="0">
                <a:latin typeface="+mn-lt"/>
              </a:rPr>
              <a:t>f(n)=(1+2</a:t>
            </a:r>
            <a:r>
              <a:rPr lang="en-US" altLang="ko-KR" sz="1600" dirty="0" smtClean="0">
                <a:latin typeface="+mn-lt"/>
              </a:rPr>
              <a:t>+…+n)/n=(n+1)/2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>
                <a:latin typeface="+mn-lt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>
                <a:latin typeface="+mn-lt"/>
              </a:rPr>
              <a:t>		∴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dirty="0" smtClean="0">
              <a:latin typeface="+mn-lt"/>
            </a:endParaRPr>
          </a:p>
        </p:txBody>
      </p:sp>
      <p:sp>
        <p:nvSpPr>
          <p:cNvPr id="34820" name="Text Box 18"/>
          <p:cNvSpPr txBox="1">
            <a:spLocks noChangeArrowheads="1"/>
          </p:cNvSpPr>
          <p:nvPr/>
        </p:nvSpPr>
        <p:spPr bwMode="auto">
          <a:xfrm>
            <a:off x="835025" y="1660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한양해서" pitchFamily="18" charset="-127"/>
              <a:ea typeface="한양해서" pitchFamily="18" charset="-127"/>
            </a:endParaRPr>
          </a:p>
        </p:txBody>
      </p:sp>
      <p:pic>
        <p:nvPicPr>
          <p:cNvPr id="34821" name="Picture 21" descr="UNI00000fa094a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1628775"/>
            <a:ext cx="23399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4" descr="UNI00000fa094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2919413"/>
            <a:ext cx="23399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3111"/>
          <a:stretch>
            <a:fillRect/>
          </a:stretch>
        </p:blipFill>
        <p:spPr bwMode="auto">
          <a:xfrm>
            <a:off x="5246688" y="4149725"/>
            <a:ext cx="2339975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33795" name="Rectangle 58"/>
          <p:cNvSpPr>
            <a:spLocks noChangeArrowheads="1"/>
          </p:cNvSpPr>
          <p:nvPr/>
        </p:nvSpPr>
        <p:spPr bwMode="auto">
          <a:xfrm>
            <a:off x="522288" y="1628775"/>
            <a:ext cx="79644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2400">
                <a:latin typeface="Trebuchet MS" panose="020B0603020202020204" pitchFamily="34" charset="0"/>
              </a:rPr>
              <a:t>최선의 경우</a:t>
            </a:r>
            <a:r>
              <a:rPr lang="en-US" altLang="ko-KR" sz="2400">
                <a:latin typeface="Trebuchet MS" panose="020B0603020202020204" pitchFamily="34" charset="0"/>
              </a:rPr>
              <a:t>: </a:t>
            </a:r>
            <a:r>
              <a:rPr lang="ko-KR" altLang="en-US" sz="2400">
                <a:latin typeface="Trebuchet MS" panose="020B0603020202020204" pitchFamily="34" charset="0"/>
              </a:rPr>
              <a:t>의미가 없는 경우가 많다</a:t>
            </a:r>
            <a:r>
              <a:rPr lang="en-US" altLang="ko-KR" sz="2400">
                <a:latin typeface="Trebuchet MS" panose="020B0603020202020204" pitchFamily="34" charset="0"/>
              </a:rPr>
              <a:t>.</a:t>
            </a:r>
          </a:p>
          <a:p>
            <a:pPr eaLnBrk="1" hangingPunct="1"/>
            <a:r>
              <a:rPr lang="ko-KR" altLang="en-US" sz="2400">
                <a:latin typeface="Trebuchet MS" panose="020B0603020202020204" pitchFamily="34" charset="0"/>
              </a:rPr>
              <a:t>평균적인 경우</a:t>
            </a:r>
            <a:r>
              <a:rPr lang="en-US" altLang="ko-KR" sz="2400">
                <a:latin typeface="Trebuchet MS" panose="020B0603020202020204" pitchFamily="34" charset="0"/>
              </a:rPr>
              <a:t>: </a:t>
            </a:r>
            <a:r>
              <a:rPr lang="ko-KR" altLang="en-US" sz="2400">
                <a:latin typeface="Trebuchet MS" panose="020B0603020202020204" pitchFamily="34" charset="0"/>
              </a:rPr>
              <a:t>계산하기가 상당히 어려움</a:t>
            </a:r>
            <a:r>
              <a:rPr lang="en-US" altLang="ko-KR" sz="2400">
                <a:latin typeface="Trebuchet MS" panose="020B0603020202020204" pitchFamily="34" charset="0"/>
              </a:rPr>
              <a:t>.</a:t>
            </a:r>
          </a:p>
          <a:p>
            <a:pPr eaLnBrk="1" hangingPunct="1"/>
            <a:r>
              <a:rPr lang="ko-KR" altLang="en-US" sz="2400">
                <a:latin typeface="Trebuchet MS" panose="020B0603020202020204" pitchFamily="34" charset="0"/>
              </a:rPr>
              <a:t>최악의 경우</a:t>
            </a:r>
            <a:r>
              <a:rPr lang="en-US" altLang="ko-KR" sz="2400">
                <a:latin typeface="Trebuchet MS" panose="020B0603020202020204" pitchFamily="34" charset="0"/>
              </a:rPr>
              <a:t>: </a:t>
            </a:r>
            <a:r>
              <a:rPr lang="ko-KR" altLang="en-US" sz="2400">
                <a:latin typeface="Trebuchet MS" panose="020B0603020202020204" pitchFamily="34" charset="0"/>
              </a:rPr>
              <a:t>가장 널리 사용된다</a:t>
            </a:r>
            <a:r>
              <a:rPr lang="en-US" altLang="ko-KR" sz="2400">
                <a:latin typeface="Trebuchet MS" panose="020B0603020202020204" pitchFamily="34" charset="0"/>
              </a:rPr>
              <a:t>. </a:t>
            </a:r>
            <a:r>
              <a:rPr lang="ko-KR" altLang="en-US" sz="2400">
                <a:latin typeface="Trebuchet MS" panose="020B0603020202020204" pitchFamily="34" charset="0"/>
              </a:rPr>
              <a:t>계산하기 쉽고 응용에 따라서 중요한 의미를 가질 수도 있다</a:t>
            </a:r>
            <a:r>
              <a:rPr lang="en-US" altLang="ko-KR" sz="2400">
                <a:latin typeface="Trebuchet MS" panose="020B0603020202020204" pitchFamily="34" charset="0"/>
              </a:rPr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latin typeface="Trebuchet MS" panose="020B0603020202020204" pitchFamily="34" charset="0"/>
              </a:rPr>
              <a:t>(</a:t>
            </a:r>
            <a:r>
              <a:rPr lang="ko-KR" altLang="en-US" sz="2400">
                <a:latin typeface="Trebuchet MS" panose="020B0603020202020204" pitchFamily="34" charset="0"/>
              </a:rPr>
              <a:t>예</a:t>
            </a:r>
            <a:r>
              <a:rPr lang="en-US" altLang="ko-KR" sz="2400">
                <a:latin typeface="Trebuchet MS" panose="020B0603020202020204" pitchFamily="34" charset="0"/>
              </a:rPr>
              <a:t>) </a:t>
            </a:r>
            <a:r>
              <a:rPr lang="ko-KR" altLang="en-US" sz="2400">
                <a:latin typeface="Trebuchet MS" panose="020B0603020202020204" pitchFamily="34" charset="0"/>
              </a:rPr>
              <a:t>비행기 관제업무</a:t>
            </a:r>
            <a:r>
              <a:rPr lang="en-US" altLang="ko-KR" sz="2400">
                <a:latin typeface="Trebuchet MS" panose="020B0603020202020204" pitchFamily="34" charset="0"/>
              </a:rPr>
              <a:t>, </a:t>
            </a:r>
            <a:r>
              <a:rPr lang="ko-KR" altLang="en-US" sz="2400">
                <a:latin typeface="Trebuchet MS" panose="020B0603020202020204" pitchFamily="34" charset="0"/>
              </a:rPr>
              <a:t>게임</a:t>
            </a:r>
            <a:r>
              <a:rPr lang="en-US" altLang="ko-KR" sz="2400">
                <a:latin typeface="Trebuchet MS" panose="020B0603020202020204" pitchFamily="34" charset="0"/>
              </a:rPr>
              <a:t>, </a:t>
            </a:r>
            <a:r>
              <a:rPr lang="ko-KR" altLang="en-US" sz="2400">
                <a:latin typeface="Trebuchet MS" panose="020B0603020202020204" pitchFamily="34" charset="0"/>
              </a:rPr>
              <a:t>로보틱스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 구조의 </a:t>
            </a:r>
            <a:r>
              <a:rPr lang="en-US" altLang="ko-KR" smtClean="0"/>
              <a:t>C</a:t>
            </a:r>
            <a:r>
              <a:rPr lang="ko-KR" altLang="en-US" smtClean="0"/>
              <a:t>언어 표현방법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487488"/>
            <a:ext cx="7923212" cy="4781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자료구조와 관련된 데이터들을 구조체로 정의</a:t>
            </a:r>
          </a:p>
          <a:p>
            <a:pPr eaLnBrk="1" hangingPunct="1">
              <a:defRPr/>
            </a:pPr>
            <a:r>
              <a:rPr lang="ko-KR" altLang="en-US" dirty="0" smtClean="0"/>
              <a:t>연산을 호출할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구조체를 함수의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	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01788" y="2843213"/>
            <a:ext cx="4454525" cy="37544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latinLnBrk="1" hangingPunct="1">
              <a:defRPr/>
            </a:pP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//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자료구조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스택과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관련된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자료들을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정의</a:t>
            </a:r>
            <a:endParaRPr lang="en-US" altLang="en-US" sz="1400" dirty="0" smtClean="0">
              <a:latin typeface="+mn-lt"/>
              <a:ea typeface="HY엽서L" pitchFamily="18" charset="-127"/>
            </a:endParaRPr>
          </a:p>
          <a:p>
            <a:pPr algn="just" eaLnBrk="1" latinLnBrk="1" hangingPunct="1">
              <a:defRPr/>
            </a:pPr>
            <a:r>
              <a:rPr lang="en-US" altLang="en-US" sz="1400" dirty="0" err="1" smtClean="0">
                <a:solidFill>
                  <a:srgbClr val="0000FF"/>
                </a:solidFill>
                <a:latin typeface="+mn-lt"/>
                <a:ea typeface="HY엽서L" pitchFamily="18" charset="-127"/>
              </a:rPr>
              <a:t>typedef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00FF"/>
                </a:solidFill>
                <a:latin typeface="+mn-lt"/>
                <a:ea typeface="HY엽서L" pitchFamily="18" charset="-127"/>
              </a:rPr>
              <a:t>int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 element;</a:t>
            </a:r>
          </a:p>
          <a:p>
            <a:pPr algn="just" eaLnBrk="1" latinLnBrk="1" hangingPunct="1">
              <a:defRPr/>
            </a:pPr>
            <a:r>
              <a:rPr lang="en-US" altLang="en-US" sz="1400" dirty="0" err="1" smtClean="0">
                <a:solidFill>
                  <a:srgbClr val="0000FF"/>
                </a:solidFill>
                <a:latin typeface="+mn-lt"/>
                <a:ea typeface="HY엽서L" pitchFamily="18" charset="-127"/>
              </a:rPr>
              <a:t>typedef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00FF"/>
                </a:solidFill>
                <a:latin typeface="+mn-lt"/>
                <a:ea typeface="HY엽서L" pitchFamily="18" charset="-127"/>
              </a:rPr>
              <a:t>struct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 {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	</a:t>
            </a:r>
            <a:r>
              <a:rPr lang="en-US" altLang="en-US" sz="1400" dirty="0" err="1" smtClean="0">
                <a:solidFill>
                  <a:srgbClr val="0000FF"/>
                </a:solidFill>
                <a:latin typeface="+mn-lt"/>
                <a:ea typeface="HY엽서L" pitchFamily="18" charset="-127"/>
              </a:rPr>
              <a:t>int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 top;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	element stack[MAX_STACK_SIZE];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} </a:t>
            </a:r>
            <a:r>
              <a:rPr lang="en-US" altLang="en-US" sz="1400" dirty="0" err="1" smtClean="0">
                <a:latin typeface="+mn-lt"/>
                <a:ea typeface="HY엽서L" pitchFamily="18" charset="-127"/>
              </a:rPr>
              <a:t>StackType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; </a:t>
            </a:r>
            <a:endParaRPr lang="en-US" altLang="ko-KR" sz="1400" dirty="0" smtClean="0">
              <a:latin typeface="+mn-lt"/>
              <a:ea typeface="HY엽서L" pitchFamily="18" charset="-127"/>
            </a:endParaRPr>
          </a:p>
          <a:p>
            <a:pPr algn="just" eaLnBrk="1" latinLnBrk="1" hangingPunct="1">
              <a:defRPr/>
            </a:pPr>
            <a:endParaRPr lang="en-US" altLang="ko-KR" sz="1400" dirty="0" smtClean="0">
              <a:latin typeface="+mn-lt"/>
              <a:ea typeface="HY엽서L" pitchFamily="18" charset="-127"/>
            </a:endParaRPr>
          </a:p>
          <a:p>
            <a:pPr algn="just" eaLnBrk="1" latinLnBrk="1" hangingPunct="1">
              <a:defRPr/>
            </a:pPr>
            <a:endParaRPr lang="en-US" altLang="en-US" sz="1400" dirty="0" smtClean="0">
              <a:latin typeface="+mn-lt"/>
              <a:ea typeface="HY엽서L" pitchFamily="18" charset="-127"/>
            </a:endParaRP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//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자료구조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스택과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관련된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연산들을</a:t>
            </a:r>
            <a:r>
              <a:rPr lang="en-US" altLang="en-US" sz="1400" dirty="0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 </a:t>
            </a:r>
            <a:r>
              <a:rPr lang="en-US" altLang="en-US" sz="1400" dirty="0" err="1" smtClean="0">
                <a:solidFill>
                  <a:srgbClr val="008000"/>
                </a:solidFill>
                <a:latin typeface="+mn-lt"/>
                <a:ea typeface="HY엽서L" pitchFamily="18" charset="-127"/>
              </a:rPr>
              <a:t>정의</a:t>
            </a:r>
            <a:endParaRPr lang="en-US" altLang="en-US" sz="1400" dirty="0" smtClean="0">
              <a:latin typeface="+mn-lt"/>
              <a:ea typeface="HY엽서L" pitchFamily="18" charset="-127"/>
            </a:endParaRP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void push(</a:t>
            </a:r>
            <a:r>
              <a:rPr lang="en-US" altLang="en-US" sz="1400" dirty="0" err="1" smtClean="0">
                <a:latin typeface="+mn-lt"/>
                <a:ea typeface="HY엽서L" pitchFamily="18" charset="-127"/>
              </a:rPr>
              <a:t>StackType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 *s, element item)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{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	</a:t>
            </a:r>
            <a:r>
              <a:rPr lang="en-US" altLang="en-US" sz="1400" dirty="0" smtClean="0">
                <a:solidFill>
                  <a:srgbClr val="0000FF"/>
                </a:solidFill>
                <a:latin typeface="+mn-lt"/>
                <a:ea typeface="HY엽서L" pitchFamily="18" charset="-127"/>
              </a:rPr>
              <a:t>if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( s-&gt;top &gt;= (MAX_STACK_SIZE -1)){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		</a:t>
            </a:r>
            <a:r>
              <a:rPr lang="en-US" altLang="en-US" sz="1400" dirty="0" err="1" smtClean="0">
                <a:latin typeface="+mn-lt"/>
                <a:ea typeface="HY엽서L" pitchFamily="18" charset="-127"/>
              </a:rPr>
              <a:t>stack_full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();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		</a:t>
            </a:r>
            <a:r>
              <a:rPr lang="en-US" altLang="en-US" sz="1400" dirty="0" smtClean="0">
                <a:solidFill>
                  <a:srgbClr val="0000FF"/>
                </a:solidFill>
                <a:latin typeface="+mn-lt"/>
                <a:ea typeface="HY엽서L" pitchFamily="18" charset="-127"/>
              </a:rPr>
              <a:t>return</a:t>
            </a:r>
            <a:r>
              <a:rPr lang="en-US" altLang="en-US" sz="1400" dirty="0" smtClean="0">
                <a:latin typeface="+mn-lt"/>
                <a:ea typeface="HY엽서L" pitchFamily="18" charset="-127"/>
              </a:rPr>
              <a:t>;	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	}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	s-&gt;stack[++(s-&gt;top)] = item;</a:t>
            </a:r>
          </a:p>
          <a:p>
            <a:pPr algn="just" eaLnBrk="1" latinLnBrk="1" hangingPunct="1">
              <a:defRPr/>
            </a:pPr>
            <a:r>
              <a:rPr lang="en-US" altLang="en-US" sz="1400" dirty="0" smtClean="0">
                <a:latin typeface="+mn-lt"/>
                <a:ea typeface="HY엽서L" pitchFamily="18" charset="-127"/>
              </a:rPr>
              <a:t>}</a:t>
            </a:r>
            <a:endParaRPr lang="en-US" altLang="en-US" sz="1400" dirty="0" smtClean="0">
              <a:solidFill>
                <a:srgbClr val="008000"/>
              </a:solidFill>
              <a:latin typeface="+mn-lt"/>
              <a:ea typeface="HY엽서L" pitchFamily="18" charset="-127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6732588" y="2819400"/>
            <a:ext cx="2160587" cy="295275"/>
          </a:xfrm>
          <a:prstGeom prst="borderCallout2">
            <a:avLst>
              <a:gd name="adj1" fmla="val 38708"/>
              <a:gd name="adj2" fmla="val -3528"/>
              <a:gd name="adj3" fmla="val 38708"/>
              <a:gd name="adj4" fmla="val -74356"/>
              <a:gd name="adj5" fmla="val 130106"/>
              <a:gd name="adj6" fmla="val -147907"/>
            </a:avLst>
          </a:prstGeom>
          <a:noFill/>
          <a:ln w="9525" algn="ctr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구조체의 요소</a:t>
            </a:r>
          </a:p>
        </p:txBody>
      </p:sp>
      <p:sp>
        <p:nvSpPr>
          <p:cNvPr id="35846" name="AutoShape 6"/>
          <p:cNvSpPr>
            <a:spLocks/>
          </p:cNvSpPr>
          <p:nvPr/>
        </p:nvSpPr>
        <p:spPr bwMode="auto">
          <a:xfrm>
            <a:off x="6732588" y="3608388"/>
            <a:ext cx="2160587" cy="541337"/>
          </a:xfrm>
          <a:prstGeom prst="borderCallout2">
            <a:avLst>
              <a:gd name="adj1" fmla="val 21116"/>
              <a:gd name="adj2" fmla="val -3528"/>
              <a:gd name="adj3" fmla="val 21116"/>
              <a:gd name="adj4" fmla="val -31741"/>
              <a:gd name="adj5" fmla="val 20528"/>
              <a:gd name="adj6" fmla="val -61060"/>
            </a:avLst>
          </a:prstGeom>
          <a:noFill/>
          <a:ln w="9525" algn="ctr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관련된 데이터를 구조체로 정의</a:t>
            </a:r>
          </a:p>
        </p:txBody>
      </p:sp>
      <p:sp>
        <p:nvSpPr>
          <p:cNvPr id="35847" name="AutoShape 7"/>
          <p:cNvSpPr>
            <a:spLocks/>
          </p:cNvSpPr>
          <p:nvPr/>
        </p:nvSpPr>
        <p:spPr bwMode="auto">
          <a:xfrm>
            <a:off x="6686550" y="5230813"/>
            <a:ext cx="2295525" cy="541337"/>
          </a:xfrm>
          <a:prstGeom prst="borderCallout2">
            <a:avLst>
              <a:gd name="adj1" fmla="val 21116"/>
              <a:gd name="adj2" fmla="val -3319"/>
              <a:gd name="adj3" fmla="val 21116"/>
              <a:gd name="adj4" fmla="val -69708"/>
              <a:gd name="adj5" fmla="val -53079"/>
              <a:gd name="adj6" fmla="val -138727"/>
            </a:avLst>
          </a:prstGeom>
          <a:noFill/>
          <a:ln w="9525" algn="ctr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연산을 호출할때 구조체를 함수의 파라미터로 전달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자료구조 기술규칙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/>
              <a:t>상수</a:t>
            </a:r>
            <a:r>
              <a:rPr lang="ko-KR" altLang="en-US" sz="1800" dirty="0" smtClean="0"/>
              <a:t>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1600" dirty="0" smtClean="0"/>
              <a:t>대문자로 표기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 #define MAX_ELEMENT 100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/>
              <a:t>변수의 이름</a:t>
            </a:r>
            <a:r>
              <a:rPr lang="ko-KR" alt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1600" dirty="0" smtClean="0"/>
              <a:t>소문자를 사용하였으며 언더라인을 사용하여 단어와 단어를 분리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 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increment;     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new_node</a:t>
            </a:r>
            <a:r>
              <a:rPr lang="en-US" altLang="ko-KR" sz="1600" dirty="0" smtClean="0"/>
              <a:t>;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/>
              <a:t>함수의 이름</a:t>
            </a:r>
            <a:r>
              <a:rPr lang="ko-KR" alt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1600" dirty="0" smtClean="0"/>
              <a:t>동사를 이용하여 함수가 하는 작업을 표기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 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 add(</a:t>
            </a:r>
            <a:r>
              <a:rPr lang="en-US" altLang="ko-KR" sz="1600" dirty="0" err="1" smtClean="0"/>
              <a:t>ListNode</a:t>
            </a:r>
            <a:r>
              <a:rPr lang="en-US" altLang="ko-KR" sz="1600" dirty="0" smtClean="0"/>
              <a:t> *node)    // </a:t>
            </a:r>
            <a:r>
              <a:rPr lang="ko-KR" altLang="en-US" sz="1600" dirty="0" smtClean="0"/>
              <a:t>혼동이 없는 경우 </a:t>
            </a:r>
            <a:endParaRPr lang="en-US" altLang="ko-KR" sz="16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1600" dirty="0" smtClean="0"/>
              <a:t>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list_add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ListNode</a:t>
            </a:r>
            <a:r>
              <a:rPr lang="en-US" altLang="ko-KR" sz="1600" dirty="0" smtClean="0"/>
              <a:t> *node)  // </a:t>
            </a:r>
            <a:r>
              <a:rPr lang="ko-KR" altLang="en-US" sz="1600" dirty="0" smtClean="0"/>
              <a:t>혼동이 생길 우려가 있는 경우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/>
              <a:t>             </a:t>
            </a:r>
          </a:p>
        </p:txBody>
      </p:sp>
      <p:pic>
        <p:nvPicPr>
          <p:cNvPr id="36868" name="Picture 14" descr="MCj03434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538288"/>
            <a:ext cx="1509712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자료구조 기술규칙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b="1" dirty="0" err="1" smtClean="0"/>
              <a:t>typedef</a:t>
            </a:r>
            <a:r>
              <a:rPr lang="ko-KR" altLang="en-US" sz="1600" b="1" dirty="0" smtClean="0"/>
              <a:t>의 사용 </a:t>
            </a: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언어에서 사용자 정의 데이터 타입을 만드는 경우에 쓰이는 키워드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b="1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b="1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>
                <a:latin typeface="+mj-lt"/>
              </a:rPr>
              <a:t>) </a:t>
            </a:r>
            <a:r>
              <a:rPr lang="en-US" altLang="ko-KR" dirty="0" err="1" smtClean="0">
                <a:latin typeface="+mj-lt"/>
              </a:rPr>
              <a:t>typedef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int</a:t>
            </a:r>
            <a:r>
              <a:rPr lang="en-US" altLang="ko-KR" dirty="0" smtClean="0">
                <a:latin typeface="+mj-lt"/>
              </a:rPr>
              <a:t> element;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+mj-lt"/>
              </a:rPr>
              <a:t>       </a:t>
            </a:r>
            <a:r>
              <a:rPr lang="en-US" altLang="ko-KR" dirty="0" err="1" smtClean="0">
                <a:latin typeface="+mj-lt"/>
              </a:rPr>
              <a:t>typedef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struct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ListNode</a:t>
            </a:r>
            <a:r>
              <a:rPr lang="en-US" altLang="ko-KR" dirty="0" smtClean="0">
                <a:latin typeface="+mj-lt"/>
              </a:rPr>
              <a:t> 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+mj-lt"/>
              </a:rPr>
              <a:t>             element data;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+mj-lt"/>
              </a:rPr>
              <a:t>             </a:t>
            </a:r>
            <a:r>
              <a:rPr lang="en-US" altLang="ko-KR" dirty="0" err="1" smtClean="0">
                <a:latin typeface="+mj-lt"/>
              </a:rPr>
              <a:t>struct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ListNode</a:t>
            </a:r>
            <a:r>
              <a:rPr lang="en-US" altLang="ko-KR" dirty="0" smtClean="0">
                <a:latin typeface="+mj-lt"/>
              </a:rPr>
              <a:t> *link;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+mj-lt"/>
              </a:rPr>
              <a:t>       } </a:t>
            </a:r>
            <a:r>
              <a:rPr lang="en-US" altLang="ko-KR" dirty="0" err="1" smtClean="0">
                <a:latin typeface="+mj-lt"/>
              </a:rPr>
              <a:t>ListNode</a:t>
            </a:r>
            <a:r>
              <a:rPr lang="en-US" altLang="ko-KR" dirty="0" smtClean="0">
                <a:latin typeface="+mj-lt"/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>
                <a:latin typeface="+mj-lt"/>
              </a:rPr>
              <a:t>             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62038" y="2293938"/>
            <a:ext cx="4710112" cy="3381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typedef &lt;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새로운 타입의 형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&gt;  &lt;</a:t>
            </a:r>
            <a:r>
              <a:rPr lang="ko-KR" altLang="en-US" sz="1600">
                <a:latin typeface="Trebuchet MS" panose="020B0603020202020204" pitchFamily="34" charset="0"/>
                <a:ea typeface="HY엽서L" panose="02030600000101010101" pitchFamily="18" charset="-127"/>
              </a:rPr>
              <a:t>새로운 타입 이름</a:t>
            </a:r>
            <a:r>
              <a:rPr lang="en-US" altLang="ko-KR" sz="1600">
                <a:latin typeface="Trebuchet MS" panose="020B0603020202020204" pitchFamily="34" charset="0"/>
                <a:ea typeface="HY엽서L" panose="02030600000101010101" pitchFamily="18" charset="-127"/>
              </a:rPr>
              <a:t>&gt;;</a:t>
            </a:r>
          </a:p>
        </p:txBody>
      </p:sp>
      <p:pic>
        <p:nvPicPr>
          <p:cNvPr id="37893" name="Picture 14" descr="MCj03434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2239963"/>
            <a:ext cx="1509712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MCj03433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11725"/>
            <a:ext cx="17430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5"/>
          <p:cNvSpPr>
            <a:spLocks noChangeArrowheads="1"/>
          </p:cNvSpPr>
          <p:nvPr/>
        </p:nvSpPr>
        <p:spPr bwMode="auto">
          <a:xfrm>
            <a:off x="541338" y="4192588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Lucida Console" panose="020B0609040504020204" pitchFamily="49" charset="0"/>
                <a:ea typeface="굴림" panose="020B0600000101010101" pitchFamily="50" charset="-127"/>
              </a:rPr>
              <a:t>80</a:t>
            </a:r>
          </a:p>
        </p:txBody>
      </p:sp>
      <p:sp>
        <p:nvSpPr>
          <p:cNvPr id="8196" name="Rectangle 26"/>
          <p:cNvSpPr>
            <a:spLocks noChangeArrowheads="1"/>
          </p:cNvSpPr>
          <p:nvPr/>
        </p:nvSpPr>
        <p:spPr bwMode="auto">
          <a:xfrm>
            <a:off x="1189038" y="4192588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Lucida Console" panose="020B0609040504020204" pitchFamily="49" charset="0"/>
                <a:ea typeface="굴림" panose="020B0600000101010101" pitchFamily="50" charset="-127"/>
              </a:rPr>
              <a:t>70</a:t>
            </a:r>
          </a:p>
        </p:txBody>
      </p:sp>
      <p:sp>
        <p:nvSpPr>
          <p:cNvPr id="8197" name="Rectangle 27"/>
          <p:cNvSpPr>
            <a:spLocks noChangeArrowheads="1"/>
          </p:cNvSpPr>
          <p:nvPr/>
        </p:nvSpPr>
        <p:spPr bwMode="auto">
          <a:xfrm>
            <a:off x="1836738" y="4192588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Lucida Console" panose="020B0609040504020204" pitchFamily="49" charset="0"/>
                <a:ea typeface="굴림" panose="020B0600000101010101" pitchFamily="50" charset="-127"/>
              </a:rPr>
              <a:t>90</a:t>
            </a:r>
          </a:p>
        </p:txBody>
      </p:sp>
      <p:sp>
        <p:nvSpPr>
          <p:cNvPr id="8198" name="Rectangle 28"/>
          <p:cNvSpPr>
            <a:spLocks noChangeArrowheads="1"/>
          </p:cNvSpPr>
          <p:nvPr/>
        </p:nvSpPr>
        <p:spPr bwMode="auto">
          <a:xfrm>
            <a:off x="2771775" y="4192588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Lucida Console" panose="020B0609040504020204" pitchFamily="49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8199" name="Text Box 33"/>
          <p:cNvSpPr txBox="1">
            <a:spLocks noChangeArrowheads="1"/>
          </p:cNvSpPr>
          <p:nvPr/>
        </p:nvSpPr>
        <p:spPr bwMode="auto">
          <a:xfrm>
            <a:off x="539750" y="3776663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Lucida Console" panose="020B0609040504020204" pitchFamily="49" charset="0"/>
                <a:ea typeface="HY엽서L" panose="02030600000101010101" pitchFamily="18" charset="-127"/>
              </a:rPr>
              <a:t>score[]</a:t>
            </a:r>
          </a:p>
        </p:txBody>
      </p:sp>
      <p:sp>
        <p:nvSpPr>
          <p:cNvPr id="8200" name="Text Box 50"/>
          <p:cNvSpPr txBox="1">
            <a:spLocks noChangeArrowheads="1"/>
          </p:cNvSpPr>
          <p:nvPr/>
        </p:nvSpPr>
        <p:spPr bwMode="auto">
          <a:xfrm>
            <a:off x="1692275" y="310515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자료구조</a:t>
            </a:r>
          </a:p>
        </p:txBody>
      </p:sp>
      <p:sp>
        <p:nvSpPr>
          <p:cNvPr id="8201" name="Text Box 51"/>
          <p:cNvSpPr txBox="1">
            <a:spLocks noChangeArrowheads="1"/>
          </p:cNvSpPr>
          <p:nvPr/>
        </p:nvSpPr>
        <p:spPr bwMode="auto">
          <a:xfrm>
            <a:off x="5580063" y="31845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알고리즘</a:t>
            </a:r>
          </a:p>
        </p:txBody>
      </p:sp>
      <p:sp>
        <p:nvSpPr>
          <p:cNvPr id="8202" name="Rectangle 61"/>
          <p:cNvSpPr>
            <a:spLocks noChangeArrowheads="1"/>
          </p:cNvSpPr>
          <p:nvPr/>
        </p:nvSpPr>
        <p:spPr bwMode="auto">
          <a:xfrm>
            <a:off x="4175126" y="4181475"/>
            <a:ext cx="457358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latin typeface="Trebuchet MS" panose="020B0603020202020204" pitchFamily="34" charset="0"/>
                <a:ea typeface="HY엽서L" panose="02030600000101010101" pitchFamily="18" charset="-127"/>
              </a:rPr>
              <a:t>largest</a:t>
            </a:r>
            <a:r>
              <a:rPr lang="en-US" altLang="ko-KR" sz="1600" dirty="0" err="1" smtClean="0">
                <a:latin typeface="Trebuchet MS" panose="020B0603020202020204" pitchFamily="34" charset="0"/>
                <a:ea typeface="HY엽서L" panose="02030600000101010101" pitchFamily="18" charset="-127"/>
              </a:rPr>
              <a:t>←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score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[0];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latin typeface="Trebuchet MS" panose="020B0603020202020204" pitchFamily="34" charset="0"/>
                <a:ea typeface="HY엽서L" panose="02030600000101010101" pitchFamily="18" charset="-127"/>
              </a:rPr>
              <a:t>for 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 ← 1 </a:t>
            </a:r>
            <a:r>
              <a:rPr lang="en-US" altLang="ko-KR" sz="1600" b="1" dirty="0">
                <a:latin typeface="Trebuchet MS" panose="020B0603020202020204" pitchFamily="34" charset="0"/>
                <a:ea typeface="HY엽서L" panose="02030600000101010101" pitchFamily="18" charset="-127"/>
              </a:rPr>
              <a:t>to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 n </a:t>
            </a:r>
            <a:r>
              <a:rPr lang="en-US" altLang="ko-KR" sz="1600" b="1" dirty="0">
                <a:latin typeface="Trebuchet MS" panose="020B0603020202020204" pitchFamily="34" charset="0"/>
                <a:ea typeface="HY엽서L" panose="02030600000101010101" pitchFamily="18" charset="-127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	</a:t>
            </a:r>
            <a:r>
              <a:rPr lang="en-US" altLang="ko-KR" sz="1600" b="1" dirty="0">
                <a:latin typeface="Trebuchet MS" panose="020B0603020202020204" pitchFamily="34" charset="0"/>
                <a:ea typeface="HY엽서L" panose="02030600000101010101" pitchFamily="18" charset="-127"/>
              </a:rPr>
              <a:t>if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  score[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]&gt; largest </a:t>
            </a:r>
            <a:endParaRPr lang="en-US" altLang="ko-KR" sz="1600" dirty="0">
              <a:latin typeface="Trebuchet MS" panose="020B0603020202020204" pitchFamily="34" charset="0"/>
              <a:ea typeface="HY엽서L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		</a:t>
            </a:r>
            <a:r>
              <a:rPr lang="en-US" altLang="ko-KR" sz="1600" b="1" dirty="0">
                <a:latin typeface="Trebuchet MS" panose="020B0603020202020204" pitchFamily="34" charset="0"/>
                <a:ea typeface="HY엽서L" panose="02030600000101010101" pitchFamily="18" charset="-127"/>
              </a:rPr>
              <a:t>then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largest ←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score[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]; </a:t>
            </a:r>
          </a:p>
        </p:txBody>
      </p:sp>
      <p:sp>
        <p:nvSpPr>
          <p:cNvPr id="8203" name="AutoShape 63"/>
          <p:cNvSpPr>
            <a:spLocks noChangeArrowheads="1"/>
          </p:cNvSpPr>
          <p:nvPr/>
        </p:nvSpPr>
        <p:spPr bwMode="auto">
          <a:xfrm>
            <a:off x="250825" y="3832225"/>
            <a:ext cx="3744913" cy="2447925"/>
          </a:xfrm>
          <a:prstGeom prst="wedgeRectCallout">
            <a:avLst>
              <a:gd name="adj1" fmla="val -9306"/>
              <a:gd name="adj2" fmla="val -70556"/>
            </a:avLst>
          </a:prstGeom>
          <a:noFill/>
          <a:ln w="9525" algn="ctr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204" name="AutoShape 64"/>
          <p:cNvSpPr>
            <a:spLocks noChangeArrowheads="1"/>
          </p:cNvSpPr>
          <p:nvPr/>
        </p:nvSpPr>
        <p:spPr bwMode="auto">
          <a:xfrm>
            <a:off x="4211638" y="3903663"/>
            <a:ext cx="4537075" cy="2447925"/>
          </a:xfrm>
          <a:prstGeom prst="wedgeRectCallout">
            <a:avLst>
              <a:gd name="adj1" fmla="val 1819"/>
              <a:gd name="adj2" fmla="val -67574"/>
            </a:avLst>
          </a:prstGeom>
          <a:noFill/>
          <a:ln w="9525" algn="ctr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>
              <a:latin typeface="Trebuchet MS" panose="020B0603020202020204" pitchFamily="34" charset="0"/>
              <a:ea typeface="HY엽서L" panose="02030600000101010101" pitchFamily="18" charset="-127"/>
            </a:endParaRPr>
          </a:p>
        </p:txBody>
      </p:sp>
      <p:sp>
        <p:nvSpPr>
          <p:cNvPr id="8205" name="Text Box 66"/>
          <p:cNvSpPr txBox="1">
            <a:spLocks noChangeArrowheads="1"/>
          </p:cNvSpPr>
          <p:nvPr/>
        </p:nvSpPr>
        <p:spPr bwMode="auto">
          <a:xfrm>
            <a:off x="2411413" y="41925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>
                <a:latin typeface="Arial" panose="020B0604020202020204" pitchFamily="34" charset="0"/>
                <a:ea typeface="HY엽서L" panose="02030600000101010101" pitchFamily="18" charset="-127"/>
              </a:rPr>
              <a:t>…</a:t>
            </a:r>
            <a:endParaRPr lang="en-US" altLang="ko-KR" sz="32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206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자료구조와 알고리즘</a:t>
            </a:r>
          </a:p>
        </p:txBody>
      </p:sp>
      <p:sp>
        <p:nvSpPr>
          <p:cNvPr id="6159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3213" cy="8175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프로그램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알고리즘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최대값 탐색 프로그램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순차탐색</a:t>
            </a:r>
          </a:p>
        </p:txBody>
      </p:sp>
      <p:sp>
        <p:nvSpPr>
          <p:cNvPr id="8208" name="Line 69"/>
          <p:cNvSpPr>
            <a:spLocks noChangeShapeType="1"/>
          </p:cNvSpPr>
          <p:nvPr/>
        </p:nvSpPr>
        <p:spPr bwMode="auto">
          <a:xfrm flipH="1">
            <a:off x="3059113" y="2420938"/>
            <a:ext cx="1512887" cy="10080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9" name="Line 70"/>
          <p:cNvSpPr>
            <a:spLocks noChangeShapeType="1"/>
          </p:cNvSpPr>
          <p:nvPr/>
        </p:nvSpPr>
        <p:spPr bwMode="auto">
          <a:xfrm>
            <a:off x="5724525" y="2492375"/>
            <a:ext cx="576263" cy="7207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648" y="1600200"/>
            <a:ext cx="8153400" cy="457356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100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scores[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자료구조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get_max_score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학생의 숫자는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n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scores[0];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알고리즘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&gt; largest)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9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6"/>
          <p:cNvGrpSpPr>
            <a:grpSpLocks/>
          </p:cNvGrpSpPr>
          <p:nvPr/>
        </p:nvGrpSpPr>
        <p:grpSpPr bwMode="auto">
          <a:xfrm>
            <a:off x="6516688" y="2132013"/>
            <a:ext cx="2087562" cy="2592387"/>
            <a:chOff x="1836" y="935"/>
            <a:chExt cx="2268" cy="3130"/>
          </a:xfrm>
        </p:grpSpPr>
        <p:grpSp>
          <p:nvGrpSpPr>
            <p:cNvPr id="9221" name="Group 72"/>
            <p:cNvGrpSpPr>
              <a:grpSpLocks/>
            </p:cNvGrpSpPr>
            <p:nvPr/>
          </p:nvGrpSpPr>
          <p:grpSpPr bwMode="auto">
            <a:xfrm>
              <a:off x="2109" y="2205"/>
              <a:ext cx="1995" cy="1860"/>
              <a:chOff x="3787" y="2303"/>
              <a:chExt cx="1136" cy="1064"/>
            </a:xfrm>
          </p:grpSpPr>
          <p:sp>
            <p:nvSpPr>
              <p:cNvPr id="9223" name="Freeform 16"/>
              <p:cNvSpPr>
                <a:spLocks/>
              </p:cNvSpPr>
              <p:nvPr/>
            </p:nvSpPr>
            <p:spPr bwMode="auto">
              <a:xfrm>
                <a:off x="3787" y="2359"/>
                <a:ext cx="1042" cy="1008"/>
              </a:xfrm>
              <a:custGeom>
                <a:avLst/>
                <a:gdLst>
                  <a:gd name="T0" fmla="*/ 1 w 2084"/>
                  <a:gd name="T1" fmla="*/ 0 h 2015"/>
                  <a:gd name="T2" fmla="*/ 0 w 2084"/>
                  <a:gd name="T3" fmla="*/ 1 h 2015"/>
                  <a:gd name="T4" fmla="*/ 1 w 2084"/>
                  <a:gd name="T5" fmla="*/ 1 h 2015"/>
                  <a:gd name="T6" fmla="*/ 1 w 2084"/>
                  <a:gd name="T7" fmla="*/ 1 h 2015"/>
                  <a:gd name="T8" fmla="*/ 1 w 2084"/>
                  <a:gd name="T9" fmla="*/ 0 h 20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4" h="2015">
                    <a:moveTo>
                      <a:pt x="577" y="0"/>
                    </a:moveTo>
                    <a:lnTo>
                      <a:pt x="0" y="1119"/>
                    </a:lnTo>
                    <a:lnTo>
                      <a:pt x="827" y="2015"/>
                    </a:lnTo>
                    <a:lnTo>
                      <a:pt x="2084" y="62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A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4" name="Freeform 17"/>
              <p:cNvSpPr>
                <a:spLocks/>
              </p:cNvSpPr>
              <p:nvPr/>
            </p:nvSpPr>
            <p:spPr bwMode="auto">
              <a:xfrm>
                <a:off x="4301" y="2805"/>
                <a:ext cx="152" cy="268"/>
              </a:xfrm>
              <a:custGeom>
                <a:avLst/>
                <a:gdLst>
                  <a:gd name="T0" fmla="*/ 1 w 304"/>
                  <a:gd name="T1" fmla="*/ 0 h 537"/>
                  <a:gd name="T2" fmla="*/ 1 w 304"/>
                  <a:gd name="T3" fmla="*/ 0 h 537"/>
                  <a:gd name="T4" fmla="*/ 1 w 304"/>
                  <a:gd name="T5" fmla="*/ 0 h 537"/>
                  <a:gd name="T6" fmla="*/ 1 w 304"/>
                  <a:gd name="T7" fmla="*/ 0 h 537"/>
                  <a:gd name="T8" fmla="*/ 1 w 304"/>
                  <a:gd name="T9" fmla="*/ 0 h 537"/>
                  <a:gd name="T10" fmla="*/ 1 w 304"/>
                  <a:gd name="T11" fmla="*/ 0 h 537"/>
                  <a:gd name="T12" fmla="*/ 1 w 304"/>
                  <a:gd name="T13" fmla="*/ 0 h 537"/>
                  <a:gd name="T14" fmla="*/ 1 w 304"/>
                  <a:gd name="T15" fmla="*/ 0 h 537"/>
                  <a:gd name="T16" fmla="*/ 1 w 304"/>
                  <a:gd name="T17" fmla="*/ 0 h 537"/>
                  <a:gd name="T18" fmla="*/ 1 w 304"/>
                  <a:gd name="T19" fmla="*/ 0 h 537"/>
                  <a:gd name="T20" fmla="*/ 1 w 304"/>
                  <a:gd name="T21" fmla="*/ 0 h 537"/>
                  <a:gd name="T22" fmla="*/ 1 w 304"/>
                  <a:gd name="T23" fmla="*/ 0 h 537"/>
                  <a:gd name="T24" fmla="*/ 1 w 304"/>
                  <a:gd name="T25" fmla="*/ 0 h 537"/>
                  <a:gd name="T26" fmla="*/ 1 w 304"/>
                  <a:gd name="T27" fmla="*/ 0 h 537"/>
                  <a:gd name="T28" fmla="*/ 1 w 304"/>
                  <a:gd name="T29" fmla="*/ 0 h 537"/>
                  <a:gd name="T30" fmla="*/ 1 w 304"/>
                  <a:gd name="T31" fmla="*/ 0 h 537"/>
                  <a:gd name="T32" fmla="*/ 1 w 304"/>
                  <a:gd name="T33" fmla="*/ 0 h 537"/>
                  <a:gd name="T34" fmla="*/ 1 w 304"/>
                  <a:gd name="T35" fmla="*/ 0 h 537"/>
                  <a:gd name="T36" fmla="*/ 1 w 304"/>
                  <a:gd name="T37" fmla="*/ 0 h 537"/>
                  <a:gd name="T38" fmla="*/ 0 w 304"/>
                  <a:gd name="T39" fmla="*/ 0 h 537"/>
                  <a:gd name="T40" fmla="*/ 1 w 304"/>
                  <a:gd name="T41" fmla="*/ 0 h 5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4" h="537">
                    <a:moveTo>
                      <a:pt x="147" y="23"/>
                    </a:moveTo>
                    <a:lnTo>
                      <a:pt x="162" y="300"/>
                    </a:lnTo>
                    <a:lnTo>
                      <a:pt x="165" y="305"/>
                    </a:lnTo>
                    <a:lnTo>
                      <a:pt x="175" y="318"/>
                    </a:lnTo>
                    <a:lnTo>
                      <a:pt x="190" y="337"/>
                    </a:lnTo>
                    <a:lnTo>
                      <a:pt x="209" y="361"/>
                    </a:lnTo>
                    <a:lnTo>
                      <a:pt x="229" y="388"/>
                    </a:lnTo>
                    <a:lnTo>
                      <a:pt x="251" y="414"/>
                    </a:lnTo>
                    <a:lnTo>
                      <a:pt x="273" y="439"/>
                    </a:lnTo>
                    <a:lnTo>
                      <a:pt x="294" y="461"/>
                    </a:lnTo>
                    <a:lnTo>
                      <a:pt x="304" y="480"/>
                    </a:lnTo>
                    <a:lnTo>
                      <a:pt x="300" y="495"/>
                    </a:lnTo>
                    <a:lnTo>
                      <a:pt x="284" y="509"/>
                    </a:lnTo>
                    <a:lnTo>
                      <a:pt x="262" y="519"/>
                    </a:lnTo>
                    <a:lnTo>
                      <a:pt x="236" y="527"/>
                    </a:lnTo>
                    <a:lnTo>
                      <a:pt x="213" y="533"/>
                    </a:lnTo>
                    <a:lnTo>
                      <a:pt x="196" y="536"/>
                    </a:lnTo>
                    <a:lnTo>
                      <a:pt x="189" y="537"/>
                    </a:lnTo>
                    <a:lnTo>
                      <a:pt x="28" y="361"/>
                    </a:lnTo>
                    <a:lnTo>
                      <a:pt x="0" y="0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A85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5" name="Freeform 18"/>
              <p:cNvSpPr>
                <a:spLocks/>
              </p:cNvSpPr>
              <p:nvPr/>
            </p:nvSpPr>
            <p:spPr bwMode="auto">
              <a:xfrm>
                <a:off x="4299" y="2677"/>
                <a:ext cx="109" cy="173"/>
              </a:xfrm>
              <a:custGeom>
                <a:avLst/>
                <a:gdLst>
                  <a:gd name="T0" fmla="*/ 1 w 217"/>
                  <a:gd name="T1" fmla="*/ 0 h 345"/>
                  <a:gd name="T2" fmla="*/ 1 w 217"/>
                  <a:gd name="T3" fmla="*/ 0 h 345"/>
                  <a:gd name="T4" fmla="*/ 1 w 217"/>
                  <a:gd name="T5" fmla="*/ 1 h 345"/>
                  <a:gd name="T6" fmla="*/ 1 w 217"/>
                  <a:gd name="T7" fmla="*/ 1 h 345"/>
                  <a:gd name="T8" fmla="*/ 1 w 217"/>
                  <a:gd name="T9" fmla="*/ 1 h 345"/>
                  <a:gd name="T10" fmla="*/ 1 w 217"/>
                  <a:gd name="T11" fmla="*/ 1 h 345"/>
                  <a:gd name="T12" fmla="*/ 1 w 217"/>
                  <a:gd name="T13" fmla="*/ 1 h 345"/>
                  <a:gd name="T14" fmla="*/ 1 w 217"/>
                  <a:gd name="T15" fmla="*/ 1 h 345"/>
                  <a:gd name="T16" fmla="*/ 1 w 217"/>
                  <a:gd name="T17" fmla="*/ 1 h 345"/>
                  <a:gd name="T18" fmla="*/ 1 w 217"/>
                  <a:gd name="T19" fmla="*/ 1 h 345"/>
                  <a:gd name="T20" fmla="*/ 1 w 217"/>
                  <a:gd name="T21" fmla="*/ 1 h 345"/>
                  <a:gd name="T22" fmla="*/ 1 w 217"/>
                  <a:gd name="T23" fmla="*/ 1 h 345"/>
                  <a:gd name="T24" fmla="*/ 1 w 217"/>
                  <a:gd name="T25" fmla="*/ 1 h 345"/>
                  <a:gd name="T26" fmla="*/ 1 w 217"/>
                  <a:gd name="T27" fmla="*/ 1 h 345"/>
                  <a:gd name="T28" fmla="*/ 1 w 217"/>
                  <a:gd name="T29" fmla="*/ 1 h 345"/>
                  <a:gd name="T30" fmla="*/ 1 w 217"/>
                  <a:gd name="T31" fmla="*/ 1 h 345"/>
                  <a:gd name="T32" fmla="*/ 1 w 217"/>
                  <a:gd name="T33" fmla="*/ 1 h 345"/>
                  <a:gd name="T34" fmla="*/ 1 w 217"/>
                  <a:gd name="T35" fmla="*/ 1 h 345"/>
                  <a:gd name="T36" fmla="*/ 1 w 217"/>
                  <a:gd name="T37" fmla="*/ 1 h 345"/>
                  <a:gd name="T38" fmla="*/ 1 w 217"/>
                  <a:gd name="T39" fmla="*/ 1 h 345"/>
                  <a:gd name="T40" fmla="*/ 1 w 217"/>
                  <a:gd name="T41" fmla="*/ 1 h 345"/>
                  <a:gd name="T42" fmla="*/ 1 w 217"/>
                  <a:gd name="T43" fmla="*/ 1 h 345"/>
                  <a:gd name="T44" fmla="*/ 1 w 217"/>
                  <a:gd name="T45" fmla="*/ 1 h 345"/>
                  <a:gd name="T46" fmla="*/ 1 w 217"/>
                  <a:gd name="T47" fmla="*/ 1 h 345"/>
                  <a:gd name="T48" fmla="*/ 1 w 217"/>
                  <a:gd name="T49" fmla="*/ 1 h 345"/>
                  <a:gd name="T50" fmla="*/ 1 w 217"/>
                  <a:gd name="T51" fmla="*/ 1 h 345"/>
                  <a:gd name="T52" fmla="*/ 1 w 217"/>
                  <a:gd name="T53" fmla="*/ 1 h 345"/>
                  <a:gd name="T54" fmla="*/ 1 w 217"/>
                  <a:gd name="T55" fmla="*/ 1 h 345"/>
                  <a:gd name="T56" fmla="*/ 1 w 217"/>
                  <a:gd name="T57" fmla="*/ 1 h 345"/>
                  <a:gd name="T58" fmla="*/ 1 w 217"/>
                  <a:gd name="T59" fmla="*/ 1 h 345"/>
                  <a:gd name="T60" fmla="*/ 1 w 217"/>
                  <a:gd name="T61" fmla="*/ 1 h 345"/>
                  <a:gd name="T62" fmla="*/ 1 w 217"/>
                  <a:gd name="T63" fmla="*/ 1 h 345"/>
                  <a:gd name="T64" fmla="*/ 0 w 217"/>
                  <a:gd name="T65" fmla="*/ 1 h 345"/>
                  <a:gd name="T66" fmla="*/ 1 w 217"/>
                  <a:gd name="T67" fmla="*/ 0 h 3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17" h="345">
                    <a:moveTo>
                      <a:pt x="94" y="0"/>
                    </a:moveTo>
                    <a:lnTo>
                      <a:pt x="96" y="0"/>
                    </a:lnTo>
                    <a:lnTo>
                      <a:pt x="102" y="2"/>
                    </a:lnTo>
                    <a:lnTo>
                      <a:pt x="110" y="7"/>
                    </a:lnTo>
                    <a:lnTo>
                      <a:pt x="119" y="15"/>
                    </a:lnTo>
                    <a:lnTo>
                      <a:pt x="130" y="26"/>
                    </a:lnTo>
                    <a:lnTo>
                      <a:pt x="140" y="41"/>
                    </a:lnTo>
                    <a:lnTo>
                      <a:pt x="148" y="63"/>
                    </a:lnTo>
                    <a:lnTo>
                      <a:pt x="155" y="89"/>
                    </a:lnTo>
                    <a:lnTo>
                      <a:pt x="162" y="123"/>
                    </a:lnTo>
                    <a:lnTo>
                      <a:pt x="171" y="161"/>
                    </a:lnTo>
                    <a:lnTo>
                      <a:pt x="182" y="200"/>
                    </a:lnTo>
                    <a:lnTo>
                      <a:pt x="192" y="238"/>
                    </a:lnTo>
                    <a:lnTo>
                      <a:pt x="201" y="273"/>
                    </a:lnTo>
                    <a:lnTo>
                      <a:pt x="209" y="302"/>
                    </a:lnTo>
                    <a:lnTo>
                      <a:pt x="215" y="320"/>
                    </a:lnTo>
                    <a:lnTo>
                      <a:pt x="217" y="327"/>
                    </a:lnTo>
                    <a:lnTo>
                      <a:pt x="216" y="327"/>
                    </a:lnTo>
                    <a:lnTo>
                      <a:pt x="213" y="328"/>
                    </a:lnTo>
                    <a:lnTo>
                      <a:pt x="208" y="328"/>
                    </a:lnTo>
                    <a:lnTo>
                      <a:pt x="201" y="329"/>
                    </a:lnTo>
                    <a:lnTo>
                      <a:pt x="192" y="331"/>
                    </a:lnTo>
                    <a:lnTo>
                      <a:pt x="181" y="333"/>
                    </a:lnTo>
                    <a:lnTo>
                      <a:pt x="169" y="335"/>
                    </a:lnTo>
                    <a:lnTo>
                      <a:pt x="155" y="336"/>
                    </a:lnTo>
                    <a:lnTo>
                      <a:pt x="139" y="337"/>
                    </a:lnTo>
                    <a:lnTo>
                      <a:pt x="123" y="340"/>
                    </a:lnTo>
                    <a:lnTo>
                      <a:pt x="105" y="341"/>
                    </a:lnTo>
                    <a:lnTo>
                      <a:pt x="86" y="342"/>
                    </a:lnTo>
                    <a:lnTo>
                      <a:pt x="65" y="344"/>
                    </a:lnTo>
                    <a:lnTo>
                      <a:pt x="45" y="344"/>
                    </a:lnTo>
                    <a:lnTo>
                      <a:pt x="23" y="345"/>
                    </a:lnTo>
                    <a:lnTo>
                      <a:pt x="0" y="34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6" name="Freeform 19"/>
              <p:cNvSpPr>
                <a:spLocks/>
              </p:cNvSpPr>
              <p:nvPr/>
            </p:nvSpPr>
            <p:spPr bwMode="auto">
              <a:xfrm>
                <a:off x="4056" y="2980"/>
                <a:ext cx="284" cy="248"/>
              </a:xfrm>
              <a:custGeom>
                <a:avLst/>
                <a:gdLst>
                  <a:gd name="T0" fmla="*/ 0 w 566"/>
                  <a:gd name="T1" fmla="*/ 1 h 494"/>
                  <a:gd name="T2" fmla="*/ 1 w 566"/>
                  <a:gd name="T3" fmla="*/ 1 h 494"/>
                  <a:gd name="T4" fmla="*/ 1 w 566"/>
                  <a:gd name="T5" fmla="*/ 1 h 494"/>
                  <a:gd name="T6" fmla="*/ 1 w 566"/>
                  <a:gd name="T7" fmla="*/ 1 h 494"/>
                  <a:gd name="T8" fmla="*/ 1 w 566"/>
                  <a:gd name="T9" fmla="*/ 1 h 494"/>
                  <a:gd name="T10" fmla="*/ 1 w 566"/>
                  <a:gd name="T11" fmla="*/ 1 h 494"/>
                  <a:gd name="T12" fmla="*/ 1 w 566"/>
                  <a:gd name="T13" fmla="*/ 1 h 494"/>
                  <a:gd name="T14" fmla="*/ 1 w 566"/>
                  <a:gd name="T15" fmla="*/ 1 h 494"/>
                  <a:gd name="T16" fmla="*/ 1 w 566"/>
                  <a:gd name="T17" fmla="*/ 1 h 494"/>
                  <a:gd name="T18" fmla="*/ 1 w 566"/>
                  <a:gd name="T19" fmla="*/ 1 h 494"/>
                  <a:gd name="T20" fmla="*/ 1 w 566"/>
                  <a:gd name="T21" fmla="*/ 1 h 494"/>
                  <a:gd name="T22" fmla="*/ 1 w 566"/>
                  <a:gd name="T23" fmla="*/ 1 h 494"/>
                  <a:gd name="T24" fmla="*/ 1 w 566"/>
                  <a:gd name="T25" fmla="*/ 1 h 494"/>
                  <a:gd name="T26" fmla="*/ 1 w 566"/>
                  <a:gd name="T27" fmla="*/ 1 h 494"/>
                  <a:gd name="T28" fmla="*/ 1 w 566"/>
                  <a:gd name="T29" fmla="*/ 1 h 494"/>
                  <a:gd name="T30" fmla="*/ 1 w 566"/>
                  <a:gd name="T31" fmla="*/ 1 h 494"/>
                  <a:gd name="T32" fmla="*/ 1 w 566"/>
                  <a:gd name="T33" fmla="*/ 1 h 494"/>
                  <a:gd name="T34" fmla="*/ 1 w 566"/>
                  <a:gd name="T35" fmla="*/ 1 h 494"/>
                  <a:gd name="T36" fmla="*/ 1 w 566"/>
                  <a:gd name="T37" fmla="*/ 1 h 494"/>
                  <a:gd name="T38" fmla="*/ 1 w 566"/>
                  <a:gd name="T39" fmla="*/ 1 h 494"/>
                  <a:gd name="T40" fmla="*/ 1 w 566"/>
                  <a:gd name="T41" fmla="*/ 1 h 494"/>
                  <a:gd name="T42" fmla="*/ 1 w 566"/>
                  <a:gd name="T43" fmla="*/ 1 h 494"/>
                  <a:gd name="T44" fmla="*/ 1 w 566"/>
                  <a:gd name="T45" fmla="*/ 1 h 494"/>
                  <a:gd name="T46" fmla="*/ 1 w 566"/>
                  <a:gd name="T47" fmla="*/ 1 h 494"/>
                  <a:gd name="T48" fmla="*/ 1 w 566"/>
                  <a:gd name="T49" fmla="*/ 1 h 494"/>
                  <a:gd name="T50" fmla="*/ 1 w 566"/>
                  <a:gd name="T51" fmla="*/ 0 h 494"/>
                  <a:gd name="T52" fmla="*/ 0 w 566"/>
                  <a:gd name="T53" fmla="*/ 1 h 49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6" h="494">
                    <a:moveTo>
                      <a:pt x="0" y="356"/>
                    </a:moveTo>
                    <a:lnTo>
                      <a:pt x="462" y="494"/>
                    </a:lnTo>
                    <a:lnTo>
                      <a:pt x="467" y="488"/>
                    </a:lnTo>
                    <a:lnTo>
                      <a:pt x="482" y="472"/>
                    </a:lnTo>
                    <a:lnTo>
                      <a:pt x="503" y="447"/>
                    </a:lnTo>
                    <a:lnTo>
                      <a:pt x="525" y="416"/>
                    </a:lnTo>
                    <a:lnTo>
                      <a:pt x="546" y="379"/>
                    </a:lnTo>
                    <a:lnTo>
                      <a:pt x="561" y="340"/>
                    </a:lnTo>
                    <a:lnTo>
                      <a:pt x="566" y="301"/>
                    </a:lnTo>
                    <a:lnTo>
                      <a:pt x="560" y="261"/>
                    </a:lnTo>
                    <a:lnTo>
                      <a:pt x="550" y="242"/>
                    </a:lnTo>
                    <a:lnTo>
                      <a:pt x="539" y="221"/>
                    </a:lnTo>
                    <a:lnTo>
                      <a:pt x="525" y="200"/>
                    </a:lnTo>
                    <a:lnTo>
                      <a:pt x="510" y="178"/>
                    </a:lnTo>
                    <a:lnTo>
                      <a:pt x="493" y="157"/>
                    </a:lnTo>
                    <a:lnTo>
                      <a:pt x="474" y="135"/>
                    </a:lnTo>
                    <a:lnTo>
                      <a:pt x="456" y="114"/>
                    </a:lnTo>
                    <a:lnTo>
                      <a:pt x="438" y="93"/>
                    </a:lnTo>
                    <a:lnTo>
                      <a:pt x="419" y="74"/>
                    </a:lnTo>
                    <a:lnTo>
                      <a:pt x="402" y="56"/>
                    </a:lnTo>
                    <a:lnTo>
                      <a:pt x="386" y="40"/>
                    </a:lnTo>
                    <a:lnTo>
                      <a:pt x="372" y="26"/>
                    </a:lnTo>
                    <a:lnTo>
                      <a:pt x="360" y="15"/>
                    </a:lnTo>
                    <a:lnTo>
                      <a:pt x="351" y="7"/>
                    </a:lnTo>
                    <a:lnTo>
                      <a:pt x="345" y="2"/>
                    </a:lnTo>
                    <a:lnTo>
                      <a:pt x="343" y="0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rgbClr val="004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7" name="Freeform 20"/>
              <p:cNvSpPr>
                <a:spLocks/>
              </p:cNvSpPr>
              <p:nvPr/>
            </p:nvSpPr>
            <p:spPr bwMode="auto">
              <a:xfrm>
                <a:off x="4142" y="2525"/>
                <a:ext cx="194" cy="171"/>
              </a:xfrm>
              <a:custGeom>
                <a:avLst/>
                <a:gdLst>
                  <a:gd name="T0" fmla="*/ 1 w 386"/>
                  <a:gd name="T1" fmla="*/ 0 h 341"/>
                  <a:gd name="T2" fmla="*/ 1 w 386"/>
                  <a:gd name="T3" fmla="*/ 1 h 341"/>
                  <a:gd name="T4" fmla="*/ 1 w 386"/>
                  <a:gd name="T5" fmla="*/ 1 h 341"/>
                  <a:gd name="T6" fmla="*/ 1 w 386"/>
                  <a:gd name="T7" fmla="*/ 1 h 341"/>
                  <a:gd name="T8" fmla="*/ 1 w 386"/>
                  <a:gd name="T9" fmla="*/ 1 h 341"/>
                  <a:gd name="T10" fmla="*/ 1 w 386"/>
                  <a:gd name="T11" fmla="*/ 1 h 341"/>
                  <a:gd name="T12" fmla="*/ 1 w 386"/>
                  <a:gd name="T13" fmla="*/ 1 h 341"/>
                  <a:gd name="T14" fmla="*/ 1 w 386"/>
                  <a:gd name="T15" fmla="*/ 1 h 341"/>
                  <a:gd name="T16" fmla="*/ 1 w 386"/>
                  <a:gd name="T17" fmla="*/ 1 h 341"/>
                  <a:gd name="T18" fmla="*/ 1 w 386"/>
                  <a:gd name="T19" fmla="*/ 1 h 341"/>
                  <a:gd name="T20" fmla="*/ 1 w 386"/>
                  <a:gd name="T21" fmla="*/ 1 h 341"/>
                  <a:gd name="T22" fmla="*/ 1 w 386"/>
                  <a:gd name="T23" fmla="*/ 1 h 341"/>
                  <a:gd name="T24" fmla="*/ 1 w 386"/>
                  <a:gd name="T25" fmla="*/ 1 h 341"/>
                  <a:gd name="T26" fmla="*/ 1 w 386"/>
                  <a:gd name="T27" fmla="*/ 1 h 341"/>
                  <a:gd name="T28" fmla="*/ 1 w 386"/>
                  <a:gd name="T29" fmla="*/ 1 h 341"/>
                  <a:gd name="T30" fmla="*/ 1 w 386"/>
                  <a:gd name="T31" fmla="*/ 1 h 341"/>
                  <a:gd name="T32" fmla="*/ 0 w 386"/>
                  <a:gd name="T33" fmla="*/ 1 h 341"/>
                  <a:gd name="T34" fmla="*/ 1 w 386"/>
                  <a:gd name="T35" fmla="*/ 1 h 341"/>
                  <a:gd name="T36" fmla="*/ 1 w 386"/>
                  <a:gd name="T37" fmla="*/ 1 h 341"/>
                  <a:gd name="T38" fmla="*/ 1 w 386"/>
                  <a:gd name="T39" fmla="*/ 1 h 341"/>
                  <a:gd name="T40" fmla="*/ 1 w 386"/>
                  <a:gd name="T41" fmla="*/ 1 h 341"/>
                  <a:gd name="T42" fmla="*/ 1 w 386"/>
                  <a:gd name="T43" fmla="*/ 1 h 341"/>
                  <a:gd name="T44" fmla="*/ 1 w 386"/>
                  <a:gd name="T45" fmla="*/ 1 h 341"/>
                  <a:gd name="T46" fmla="*/ 1 w 386"/>
                  <a:gd name="T47" fmla="*/ 1 h 341"/>
                  <a:gd name="T48" fmla="*/ 1 w 386"/>
                  <a:gd name="T49" fmla="*/ 1 h 341"/>
                  <a:gd name="T50" fmla="*/ 1 w 386"/>
                  <a:gd name="T51" fmla="*/ 1 h 341"/>
                  <a:gd name="T52" fmla="*/ 1 w 386"/>
                  <a:gd name="T53" fmla="*/ 1 h 341"/>
                  <a:gd name="T54" fmla="*/ 1 w 386"/>
                  <a:gd name="T55" fmla="*/ 1 h 341"/>
                  <a:gd name="T56" fmla="*/ 1 w 386"/>
                  <a:gd name="T57" fmla="*/ 1 h 341"/>
                  <a:gd name="T58" fmla="*/ 1 w 386"/>
                  <a:gd name="T59" fmla="*/ 1 h 341"/>
                  <a:gd name="T60" fmla="*/ 1 w 386"/>
                  <a:gd name="T61" fmla="*/ 1 h 341"/>
                  <a:gd name="T62" fmla="*/ 1 w 386"/>
                  <a:gd name="T63" fmla="*/ 1 h 341"/>
                  <a:gd name="T64" fmla="*/ 1 w 386"/>
                  <a:gd name="T65" fmla="*/ 1 h 341"/>
                  <a:gd name="T66" fmla="*/ 1 w 386"/>
                  <a:gd name="T67" fmla="*/ 1 h 341"/>
                  <a:gd name="T68" fmla="*/ 1 w 386"/>
                  <a:gd name="T69" fmla="*/ 1 h 341"/>
                  <a:gd name="T70" fmla="*/ 1 w 386"/>
                  <a:gd name="T71" fmla="*/ 1 h 341"/>
                  <a:gd name="T72" fmla="*/ 1 w 386"/>
                  <a:gd name="T73" fmla="*/ 1 h 341"/>
                  <a:gd name="T74" fmla="*/ 1 w 386"/>
                  <a:gd name="T75" fmla="*/ 1 h 341"/>
                  <a:gd name="T76" fmla="*/ 1 w 386"/>
                  <a:gd name="T77" fmla="*/ 1 h 341"/>
                  <a:gd name="T78" fmla="*/ 1 w 386"/>
                  <a:gd name="T79" fmla="*/ 1 h 341"/>
                  <a:gd name="T80" fmla="*/ 1 w 386"/>
                  <a:gd name="T81" fmla="*/ 1 h 341"/>
                  <a:gd name="T82" fmla="*/ 1 w 386"/>
                  <a:gd name="T83" fmla="*/ 1 h 341"/>
                  <a:gd name="T84" fmla="*/ 1 w 386"/>
                  <a:gd name="T85" fmla="*/ 1 h 341"/>
                  <a:gd name="T86" fmla="*/ 1 w 386"/>
                  <a:gd name="T87" fmla="*/ 1 h 341"/>
                  <a:gd name="T88" fmla="*/ 1 w 386"/>
                  <a:gd name="T89" fmla="*/ 1 h 341"/>
                  <a:gd name="T90" fmla="*/ 1 w 386"/>
                  <a:gd name="T91" fmla="*/ 0 h 34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6" h="341">
                    <a:moveTo>
                      <a:pt x="218" y="0"/>
                    </a:moveTo>
                    <a:lnTo>
                      <a:pt x="218" y="2"/>
                    </a:lnTo>
                    <a:lnTo>
                      <a:pt x="216" y="9"/>
                    </a:lnTo>
                    <a:lnTo>
                      <a:pt x="214" y="19"/>
                    </a:lnTo>
                    <a:lnTo>
                      <a:pt x="209" y="33"/>
                    </a:lnTo>
                    <a:lnTo>
                      <a:pt x="203" y="50"/>
                    </a:lnTo>
                    <a:lnTo>
                      <a:pt x="195" y="69"/>
                    </a:lnTo>
                    <a:lnTo>
                      <a:pt x="186" y="88"/>
                    </a:lnTo>
                    <a:lnTo>
                      <a:pt x="175" y="109"/>
                    </a:lnTo>
                    <a:lnTo>
                      <a:pt x="162" y="131"/>
                    </a:lnTo>
                    <a:lnTo>
                      <a:pt x="146" y="152"/>
                    </a:lnTo>
                    <a:lnTo>
                      <a:pt x="128" y="172"/>
                    </a:lnTo>
                    <a:lnTo>
                      <a:pt x="108" y="191"/>
                    </a:lnTo>
                    <a:lnTo>
                      <a:pt x="85" y="208"/>
                    </a:lnTo>
                    <a:lnTo>
                      <a:pt x="59" y="222"/>
                    </a:lnTo>
                    <a:lnTo>
                      <a:pt x="31" y="233"/>
                    </a:lnTo>
                    <a:lnTo>
                      <a:pt x="0" y="240"/>
                    </a:lnTo>
                    <a:lnTo>
                      <a:pt x="1" y="242"/>
                    </a:lnTo>
                    <a:lnTo>
                      <a:pt x="2" y="246"/>
                    </a:lnTo>
                    <a:lnTo>
                      <a:pt x="6" y="253"/>
                    </a:lnTo>
                    <a:lnTo>
                      <a:pt x="12" y="261"/>
                    </a:lnTo>
                    <a:lnTo>
                      <a:pt x="19" y="270"/>
                    </a:lnTo>
                    <a:lnTo>
                      <a:pt x="29" y="281"/>
                    </a:lnTo>
                    <a:lnTo>
                      <a:pt x="41" y="292"/>
                    </a:lnTo>
                    <a:lnTo>
                      <a:pt x="56" y="303"/>
                    </a:lnTo>
                    <a:lnTo>
                      <a:pt x="73" y="313"/>
                    </a:lnTo>
                    <a:lnTo>
                      <a:pt x="94" y="322"/>
                    </a:lnTo>
                    <a:lnTo>
                      <a:pt x="117" y="330"/>
                    </a:lnTo>
                    <a:lnTo>
                      <a:pt x="143" y="337"/>
                    </a:lnTo>
                    <a:lnTo>
                      <a:pt x="173" y="341"/>
                    </a:lnTo>
                    <a:lnTo>
                      <a:pt x="208" y="341"/>
                    </a:lnTo>
                    <a:lnTo>
                      <a:pt x="245" y="338"/>
                    </a:lnTo>
                    <a:lnTo>
                      <a:pt x="286" y="333"/>
                    </a:lnTo>
                    <a:lnTo>
                      <a:pt x="286" y="327"/>
                    </a:lnTo>
                    <a:lnTo>
                      <a:pt x="287" y="312"/>
                    </a:lnTo>
                    <a:lnTo>
                      <a:pt x="289" y="295"/>
                    </a:lnTo>
                    <a:lnTo>
                      <a:pt x="290" y="278"/>
                    </a:lnTo>
                    <a:lnTo>
                      <a:pt x="294" y="267"/>
                    </a:lnTo>
                    <a:lnTo>
                      <a:pt x="306" y="247"/>
                    </a:lnTo>
                    <a:lnTo>
                      <a:pt x="321" y="223"/>
                    </a:lnTo>
                    <a:lnTo>
                      <a:pt x="338" y="195"/>
                    </a:lnTo>
                    <a:lnTo>
                      <a:pt x="356" y="170"/>
                    </a:lnTo>
                    <a:lnTo>
                      <a:pt x="371" y="148"/>
                    </a:lnTo>
                    <a:lnTo>
                      <a:pt x="382" y="132"/>
                    </a:lnTo>
                    <a:lnTo>
                      <a:pt x="386" y="12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85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8" name="Freeform 21"/>
              <p:cNvSpPr>
                <a:spLocks/>
              </p:cNvSpPr>
              <p:nvPr/>
            </p:nvSpPr>
            <p:spPr bwMode="auto">
              <a:xfrm>
                <a:off x="4234" y="2354"/>
                <a:ext cx="258" cy="311"/>
              </a:xfrm>
              <a:custGeom>
                <a:avLst/>
                <a:gdLst>
                  <a:gd name="T0" fmla="*/ 1 w 515"/>
                  <a:gd name="T1" fmla="*/ 0 h 623"/>
                  <a:gd name="T2" fmla="*/ 1 w 515"/>
                  <a:gd name="T3" fmla="*/ 0 h 623"/>
                  <a:gd name="T4" fmla="*/ 1 w 515"/>
                  <a:gd name="T5" fmla="*/ 0 h 623"/>
                  <a:gd name="T6" fmla="*/ 1 w 515"/>
                  <a:gd name="T7" fmla="*/ 0 h 623"/>
                  <a:gd name="T8" fmla="*/ 1 w 515"/>
                  <a:gd name="T9" fmla="*/ 0 h 623"/>
                  <a:gd name="T10" fmla="*/ 1 w 515"/>
                  <a:gd name="T11" fmla="*/ 0 h 623"/>
                  <a:gd name="T12" fmla="*/ 1 w 515"/>
                  <a:gd name="T13" fmla="*/ 0 h 623"/>
                  <a:gd name="T14" fmla="*/ 1 w 515"/>
                  <a:gd name="T15" fmla="*/ 0 h 623"/>
                  <a:gd name="T16" fmla="*/ 1 w 515"/>
                  <a:gd name="T17" fmla="*/ 0 h 623"/>
                  <a:gd name="T18" fmla="*/ 1 w 515"/>
                  <a:gd name="T19" fmla="*/ 0 h 623"/>
                  <a:gd name="T20" fmla="*/ 1 w 515"/>
                  <a:gd name="T21" fmla="*/ 0 h 623"/>
                  <a:gd name="T22" fmla="*/ 1 w 515"/>
                  <a:gd name="T23" fmla="*/ 0 h 623"/>
                  <a:gd name="T24" fmla="*/ 1 w 515"/>
                  <a:gd name="T25" fmla="*/ 0 h 623"/>
                  <a:gd name="T26" fmla="*/ 1 w 515"/>
                  <a:gd name="T27" fmla="*/ 0 h 623"/>
                  <a:gd name="T28" fmla="*/ 1 w 515"/>
                  <a:gd name="T29" fmla="*/ 0 h 623"/>
                  <a:gd name="T30" fmla="*/ 1 w 515"/>
                  <a:gd name="T31" fmla="*/ 0 h 623"/>
                  <a:gd name="T32" fmla="*/ 1 w 515"/>
                  <a:gd name="T33" fmla="*/ 0 h 623"/>
                  <a:gd name="T34" fmla="*/ 1 w 515"/>
                  <a:gd name="T35" fmla="*/ 0 h 623"/>
                  <a:gd name="T36" fmla="*/ 1 w 515"/>
                  <a:gd name="T37" fmla="*/ 0 h 623"/>
                  <a:gd name="T38" fmla="*/ 0 w 515"/>
                  <a:gd name="T39" fmla="*/ 0 h 623"/>
                  <a:gd name="T40" fmla="*/ 1 w 515"/>
                  <a:gd name="T41" fmla="*/ 0 h 623"/>
                  <a:gd name="T42" fmla="*/ 1 w 515"/>
                  <a:gd name="T43" fmla="*/ 0 h 623"/>
                  <a:gd name="T44" fmla="*/ 1 w 515"/>
                  <a:gd name="T45" fmla="*/ 0 h 623"/>
                  <a:gd name="T46" fmla="*/ 1 w 515"/>
                  <a:gd name="T47" fmla="*/ 0 h 623"/>
                  <a:gd name="T48" fmla="*/ 1 w 515"/>
                  <a:gd name="T49" fmla="*/ 0 h 623"/>
                  <a:gd name="T50" fmla="*/ 1 w 515"/>
                  <a:gd name="T51" fmla="*/ 0 h 623"/>
                  <a:gd name="T52" fmla="*/ 1 w 515"/>
                  <a:gd name="T53" fmla="*/ 0 h 623"/>
                  <a:gd name="T54" fmla="*/ 1 w 515"/>
                  <a:gd name="T55" fmla="*/ 0 h 623"/>
                  <a:gd name="T56" fmla="*/ 1 w 515"/>
                  <a:gd name="T57" fmla="*/ 0 h 623"/>
                  <a:gd name="T58" fmla="*/ 1 w 515"/>
                  <a:gd name="T59" fmla="*/ 0 h 623"/>
                  <a:gd name="T60" fmla="*/ 1 w 515"/>
                  <a:gd name="T61" fmla="*/ 0 h 623"/>
                  <a:gd name="T62" fmla="*/ 1 w 515"/>
                  <a:gd name="T63" fmla="*/ 0 h 6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15" h="623">
                    <a:moveTo>
                      <a:pt x="483" y="121"/>
                    </a:moveTo>
                    <a:lnTo>
                      <a:pt x="487" y="127"/>
                    </a:lnTo>
                    <a:lnTo>
                      <a:pt x="495" y="144"/>
                    </a:lnTo>
                    <a:lnTo>
                      <a:pt x="505" y="171"/>
                    </a:lnTo>
                    <a:lnTo>
                      <a:pt x="512" y="205"/>
                    </a:lnTo>
                    <a:lnTo>
                      <a:pt x="515" y="245"/>
                    </a:lnTo>
                    <a:lnTo>
                      <a:pt x="509" y="288"/>
                    </a:lnTo>
                    <a:lnTo>
                      <a:pt x="491" y="333"/>
                    </a:lnTo>
                    <a:lnTo>
                      <a:pt x="458" y="378"/>
                    </a:lnTo>
                    <a:lnTo>
                      <a:pt x="459" y="384"/>
                    </a:lnTo>
                    <a:lnTo>
                      <a:pt x="459" y="399"/>
                    </a:lnTo>
                    <a:lnTo>
                      <a:pt x="458" y="421"/>
                    </a:lnTo>
                    <a:lnTo>
                      <a:pt x="450" y="450"/>
                    </a:lnTo>
                    <a:lnTo>
                      <a:pt x="435" y="482"/>
                    </a:lnTo>
                    <a:lnTo>
                      <a:pt x="408" y="515"/>
                    </a:lnTo>
                    <a:lnTo>
                      <a:pt x="368" y="549"/>
                    </a:lnTo>
                    <a:lnTo>
                      <a:pt x="312" y="580"/>
                    </a:lnTo>
                    <a:lnTo>
                      <a:pt x="311" y="581"/>
                    </a:lnTo>
                    <a:lnTo>
                      <a:pt x="308" y="582"/>
                    </a:lnTo>
                    <a:lnTo>
                      <a:pt x="304" y="586"/>
                    </a:lnTo>
                    <a:lnTo>
                      <a:pt x="298" y="589"/>
                    </a:lnTo>
                    <a:lnTo>
                      <a:pt x="291" y="595"/>
                    </a:lnTo>
                    <a:lnTo>
                      <a:pt x="282" y="602"/>
                    </a:lnTo>
                    <a:lnTo>
                      <a:pt x="271" y="609"/>
                    </a:lnTo>
                    <a:lnTo>
                      <a:pt x="260" y="618"/>
                    </a:lnTo>
                    <a:lnTo>
                      <a:pt x="252" y="623"/>
                    </a:lnTo>
                    <a:lnTo>
                      <a:pt x="241" y="623"/>
                    </a:lnTo>
                    <a:lnTo>
                      <a:pt x="229" y="619"/>
                    </a:lnTo>
                    <a:lnTo>
                      <a:pt x="215" y="613"/>
                    </a:lnTo>
                    <a:lnTo>
                      <a:pt x="200" y="605"/>
                    </a:lnTo>
                    <a:lnTo>
                      <a:pt x="184" y="595"/>
                    </a:lnTo>
                    <a:lnTo>
                      <a:pt x="168" y="583"/>
                    </a:lnTo>
                    <a:lnTo>
                      <a:pt x="150" y="571"/>
                    </a:lnTo>
                    <a:lnTo>
                      <a:pt x="133" y="557"/>
                    </a:lnTo>
                    <a:lnTo>
                      <a:pt x="108" y="534"/>
                    </a:lnTo>
                    <a:lnTo>
                      <a:pt x="80" y="502"/>
                    </a:lnTo>
                    <a:lnTo>
                      <a:pt x="51" y="461"/>
                    </a:lnTo>
                    <a:lnTo>
                      <a:pt x="26" y="412"/>
                    </a:lnTo>
                    <a:lnTo>
                      <a:pt x="8" y="353"/>
                    </a:lnTo>
                    <a:lnTo>
                      <a:pt x="0" y="286"/>
                    </a:lnTo>
                    <a:lnTo>
                      <a:pt x="5" y="209"/>
                    </a:lnTo>
                    <a:lnTo>
                      <a:pt x="10" y="166"/>
                    </a:lnTo>
                    <a:lnTo>
                      <a:pt x="13" y="131"/>
                    </a:lnTo>
                    <a:lnTo>
                      <a:pt x="18" y="98"/>
                    </a:lnTo>
                    <a:lnTo>
                      <a:pt x="26" y="72"/>
                    </a:lnTo>
                    <a:lnTo>
                      <a:pt x="40" y="50"/>
                    </a:lnTo>
                    <a:lnTo>
                      <a:pt x="63" y="31"/>
                    </a:lnTo>
                    <a:lnTo>
                      <a:pt x="96" y="18"/>
                    </a:lnTo>
                    <a:lnTo>
                      <a:pt x="145" y="7"/>
                    </a:lnTo>
                    <a:lnTo>
                      <a:pt x="172" y="4"/>
                    </a:lnTo>
                    <a:lnTo>
                      <a:pt x="201" y="2"/>
                    </a:lnTo>
                    <a:lnTo>
                      <a:pt x="229" y="0"/>
                    </a:lnTo>
                    <a:lnTo>
                      <a:pt x="256" y="2"/>
                    </a:lnTo>
                    <a:lnTo>
                      <a:pt x="284" y="3"/>
                    </a:lnTo>
                    <a:lnTo>
                      <a:pt x="311" y="6"/>
                    </a:lnTo>
                    <a:lnTo>
                      <a:pt x="336" y="11"/>
                    </a:lnTo>
                    <a:lnTo>
                      <a:pt x="361" y="18"/>
                    </a:lnTo>
                    <a:lnTo>
                      <a:pt x="383" y="25"/>
                    </a:lnTo>
                    <a:lnTo>
                      <a:pt x="405" y="34"/>
                    </a:lnTo>
                    <a:lnTo>
                      <a:pt x="425" y="44"/>
                    </a:lnTo>
                    <a:lnTo>
                      <a:pt x="442" y="57"/>
                    </a:lnTo>
                    <a:lnTo>
                      <a:pt x="456" y="71"/>
                    </a:lnTo>
                    <a:lnTo>
                      <a:pt x="468" y="86"/>
                    </a:lnTo>
                    <a:lnTo>
                      <a:pt x="477" y="103"/>
                    </a:lnTo>
                    <a:lnTo>
                      <a:pt x="483" y="121"/>
                    </a:lnTo>
                    <a:close/>
                  </a:path>
                </a:pathLst>
              </a:custGeom>
              <a:solidFill>
                <a:srgbClr val="A85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9" name="Freeform 22"/>
              <p:cNvSpPr>
                <a:spLocks/>
              </p:cNvSpPr>
              <p:nvPr/>
            </p:nvSpPr>
            <p:spPr bwMode="auto">
              <a:xfrm>
                <a:off x="4347" y="2495"/>
                <a:ext cx="46" cy="27"/>
              </a:xfrm>
              <a:custGeom>
                <a:avLst/>
                <a:gdLst>
                  <a:gd name="T0" fmla="*/ 1 w 92"/>
                  <a:gd name="T1" fmla="*/ 1 h 54"/>
                  <a:gd name="T2" fmla="*/ 1 w 92"/>
                  <a:gd name="T3" fmla="*/ 1 h 54"/>
                  <a:gd name="T4" fmla="*/ 1 w 92"/>
                  <a:gd name="T5" fmla="*/ 1 h 54"/>
                  <a:gd name="T6" fmla="*/ 1 w 92"/>
                  <a:gd name="T7" fmla="*/ 1 h 54"/>
                  <a:gd name="T8" fmla="*/ 1 w 92"/>
                  <a:gd name="T9" fmla="*/ 1 h 54"/>
                  <a:gd name="T10" fmla="*/ 1 w 92"/>
                  <a:gd name="T11" fmla="*/ 1 h 54"/>
                  <a:gd name="T12" fmla="*/ 1 w 92"/>
                  <a:gd name="T13" fmla="*/ 1 h 54"/>
                  <a:gd name="T14" fmla="*/ 1 w 92"/>
                  <a:gd name="T15" fmla="*/ 1 h 54"/>
                  <a:gd name="T16" fmla="*/ 0 w 92"/>
                  <a:gd name="T17" fmla="*/ 0 h 54"/>
                  <a:gd name="T18" fmla="*/ 0 w 92"/>
                  <a:gd name="T19" fmla="*/ 1 h 54"/>
                  <a:gd name="T20" fmla="*/ 1 w 92"/>
                  <a:gd name="T21" fmla="*/ 1 h 54"/>
                  <a:gd name="T22" fmla="*/ 1 w 92"/>
                  <a:gd name="T23" fmla="*/ 1 h 54"/>
                  <a:gd name="T24" fmla="*/ 1 w 92"/>
                  <a:gd name="T25" fmla="*/ 1 h 54"/>
                  <a:gd name="T26" fmla="*/ 1 w 92"/>
                  <a:gd name="T27" fmla="*/ 1 h 54"/>
                  <a:gd name="T28" fmla="*/ 1 w 92"/>
                  <a:gd name="T29" fmla="*/ 1 h 54"/>
                  <a:gd name="T30" fmla="*/ 1 w 92"/>
                  <a:gd name="T31" fmla="*/ 1 h 54"/>
                  <a:gd name="T32" fmla="*/ 1 w 92"/>
                  <a:gd name="T33" fmla="*/ 1 h 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2" h="54">
                    <a:moveTo>
                      <a:pt x="92" y="44"/>
                    </a:moveTo>
                    <a:lnTo>
                      <a:pt x="89" y="44"/>
                    </a:lnTo>
                    <a:lnTo>
                      <a:pt x="81" y="44"/>
                    </a:lnTo>
                    <a:lnTo>
                      <a:pt x="69" y="42"/>
                    </a:lnTo>
                    <a:lnTo>
                      <a:pt x="56" y="40"/>
                    </a:lnTo>
                    <a:lnTo>
                      <a:pt x="41" y="34"/>
                    </a:lnTo>
                    <a:lnTo>
                      <a:pt x="24" y="26"/>
                    </a:lnTo>
                    <a:lnTo>
                      <a:pt x="11" y="14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12"/>
                    </a:lnTo>
                    <a:lnTo>
                      <a:pt x="7" y="24"/>
                    </a:lnTo>
                    <a:lnTo>
                      <a:pt x="15" y="36"/>
                    </a:lnTo>
                    <a:lnTo>
                      <a:pt x="27" y="47"/>
                    </a:lnTo>
                    <a:lnTo>
                      <a:pt x="43" y="54"/>
                    </a:lnTo>
                    <a:lnTo>
                      <a:pt x="65" y="54"/>
                    </a:lnTo>
                    <a:lnTo>
                      <a:pt x="92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0" name="Freeform 23"/>
              <p:cNvSpPr>
                <a:spLocks/>
              </p:cNvSpPr>
              <p:nvPr/>
            </p:nvSpPr>
            <p:spPr bwMode="auto">
              <a:xfrm>
                <a:off x="4440" y="2532"/>
                <a:ext cx="29" cy="18"/>
              </a:xfrm>
              <a:custGeom>
                <a:avLst/>
                <a:gdLst>
                  <a:gd name="T0" fmla="*/ 0 w 59"/>
                  <a:gd name="T1" fmla="*/ 0 h 37"/>
                  <a:gd name="T2" fmla="*/ 0 w 59"/>
                  <a:gd name="T3" fmla="*/ 0 h 37"/>
                  <a:gd name="T4" fmla="*/ 0 w 59"/>
                  <a:gd name="T5" fmla="*/ 0 h 37"/>
                  <a:gd name="T6" fmla="*/ 0 w 59"/>
                  <a:gd name="T7" fmla="*/ 0 h 37"/>
                  <a:gd name="T8" fmla="*/ 0 w 59"/>
                  <a:gd name="T9" fmla="*/ 0 h 37"/>
                  <a:gd name="T10" fmla="*/ 0 w 59"/>
                  <a:gd name="T11" fmla="*/ 0 h 37"/>
                  <a:gd name="T12" fmla="*/ 0 w 59"/>
                  <a:gd name="T13" fmla="*/ 0 h 37"/>
                  <a:gd name="T14" fmla="*/ 0 w 59"/>
                  <a:gd name="T15" fmla="*/ 0 h 37"/>
                  <a:gd name="T16" fmla="*/ 0 w 59"/>
                  <a:gd name="T17" fmla="*/ 0 h 37"/>
                  <a:gd name="T18" fmla="*/ 0 w 59"/>
                  <a:gd name="T19" fmla="*/ 0 h 37"/>
                  <a:gd name="T20" fmla="*/ 0 w 59"/>
                  <a:gd name="T21" fmla="*/ 0 h 37"/>
                  <a:gd name="T22" fmla="*/ 0 w 59"/>
                  <a:gd name="T23" fmla="*/ 0 h 37"/>
                  <a:gd name="T24" fmla="*/ 0 w 59"/>
                  <a:gd name="T25" fmla="*/ 0 h 37"/>
                  <a:gd name="T26" fmla="*/ 0 w 59"/>
                  <a:gd name="T27" fmla="*/ 0 h 37"/>
                  <a:gd name="T28" fmla="*/ 0 w 59"/>
                  <a:gd name="T29" fmla="*/ 0 h 37"/>
                  <a:gd name="T30" fmla="*/ 0 w 59"/>
                  <a:gd name="T31" fmla="*/ 0 h 37"/>
                  <a:gd name="T32" fmla="*/ 0 w 59"/>
                  <a:gd name="T33" fmla="*/ 0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9" h="37"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10" y="12"/>
                    </a:lnTo>
                    <a:lnTo>
                      <a:pt x="18" y="16"/>
                    </a:lnTo>
                    <a:lnTo>
                      <a:pt x="26" y="21"/>
                    </a:lnTo>
                    <a:lnTo>
                      <a:pt x="37" y="22"/>
                    </a:lnTo>
                    <a:lnTo>
                      <a:pt x="47" y="19"/>
                    </a:lnTo>
                    <a:lnTo>
                      <a:pt x="59" y="9"/>
                    </a:lnTo>
                    <a:lnTo>
                      <a:pt x="57" y="12"/>
                    </a:lnTo>
                    <a:lnTo>
                      <a:pt x="53" y="19"/>
                    </a:lnTo>
                    <a:lnTo>
                      <a:pt x="47" y="27"/>
                    </a:lnTo>
                    <a:lnTo>
                      <a:pt x="40" y="34"/>
                    </a:lnTo>
                    <a:lnTo>
                      <a:pt x="31" y="37"/>
                    </a:lnTo>
                    <a:lnTo>
                      <a:pt x="21" y="35"/>
                    </a:lnTo>
                    <a:lnTo>
                      <a:pt x="1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1" name="Freeform 24"/>
              <p:cNvSpPr>
                <a:spLocks/>
              </p:cNvSpPr>
              <p:nvPr/>
            </p:nvSpPr>
            <p:spPr bwMode="auto">
              <a:xfrm>
                <a:off x="4395" y="2577"/>
                <a:ext cx="33" cy="12"/>
              </a:xfrm>
              <a:custGeom>
                <a:avLst/>
                <a:gdLst>
                  <a:gd name="T0" fmla="*/ 1 w 66"/>
                  <a:gd name="T1" fmla="*/ 1 h 24"/>
                  <a:gd name="T2" fmla="*/ 1 w 66"/>
                  <a:gd name="T3" fmla="*/ 1 h 24"/>
                  <a:gd name="T4" fmla="*/ 1 w 66"/>
                  <a:gd name="T5" fmla="*/ 1 h 24"/>
                  <a:gd name="T6" fmla="*/ 1 w 66"/>
                  <a:gd name="T7" fmla="*/ 1 h 24"/>
                  <a:gd name="T8" fmla="*/ 1 w 66"/>
                  <a:gd name="T9" fmla="*/ 1 h 24"/>
                  <a:gd name="T10" fmla="*/ 1 w 66"/>
                  <a:gd name="T11" fmla="*/ 0 h 24"/>
                  <a:gd name="T12" fmla="*/ 1 w 66"/>
                  <a:gd name="T13" fmla="*/ 1 h 24"/>
                  <a:gd name="T14" fmla="*/ 1 w 66"/>
                  <a:gd name="T15" fmla="*/ 1 h 24"/>
                  <a:gd name="T16" fmla="*/ 0 w 66"/>
                  <a:gd name="T17" fmla="*/ 1 h 24"/>
                  <a:gd name="T18" fmla="*/ 1 w 66"/>
                  <a:gd name="T19" fmla="*/ 1 h 24"/>
                  <a:gd name="T20" fmla="*/ 1 w 66"/>
                  <a:gd name="T21" fmla="*/ 1 h 24"/>
                  <a:gd name="T22" fmla="*/ 1 w 66"/>
                  <a:gd name="T23" fmla="*/ 1 h 24"/>
                  <a:gd name="T24" fmla="*/ 1 w 66"/>
                  <a:gd name="T25" fmla="*/ 1 h 24"/>
                  <a:gd name="T26" fmla="*/ 1 w 66"/>
                  <a:gd name="T27" fmla="*/ 1 h 24"/>
                  <a:gd name="T28" fmla="*/ 1 w 66"/>
                  <a:gd name="T29" fmla="*/ 1 h 24"/>
                  <a:gd name="T30" fmla="*/ 1 w 66"/>
                  <a:gd name="T31" fmla="*/ 1 h 24"/>
                  <a:gd name="T32" fmla="*/ 1 w 66"/>
                  <a:gd name="T33" fmla="*/ 1 h 2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6" h="24">
                    <a:moveTo>
                      <a:pt x="66" y="12"/>
                    </a:moveTo>
                    <a:lnTo>
                      <a:pt x="63" y="11"/>
                    </a:lnTo>
                    <a:lnTo>
                      <a:pt x="59" y="7"/>
                    </a:lnTo>
                    <a:lnTo>
                      <a:pt x="52" y="4"/>
                    </a:lnTo>
                    <a:lnTo>
                      <a:pt x="43" y="1"/>
                    </a:lnTo>
                    <a:lnTo>
                      <a:pt x="32" y="0"/>
                    </a:lnTo>
                    <a:lnTo>
                      <a:pt x="21" y="4"/>
                    </a:lnTo>
                    <a:lnTo>
                      <a:pt x="10" y="11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21"/>
                    </a:lnTo>
                    <a:lnTo>
                      <a:pt x="13" y="19"/>
                    </a:lnTo>
                    <a:lnTo>
                      <a:pt x="21" y="15"/>
                    </a:lnTo>
                    <a:lnTo>
                      <a:pt x="31" y="12"/>
                    </a:lnTo>
                    <a:lnTo>
                      <a:pt x="43" y="11"/>
                    </a:lnTo>
                    <a:lnTo>
                      <a:pt x="54" y="10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772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2" name="Freeform 25"/>
              <p:cNvSpPr>
                <a:spLocks/>
              </p:cNvSpPr>
              <p:nvPr/>
            </p:nvSpPr>
            <p:spPr bwMode="auto">
              <a:xfrm>
                <a:off x="4338" y="2577"/>
                <a:ext cx="78" cy="34"/>
              </a:xfrm>
              <a:custGeom>
                <a:avLst/>
                <a:gdLst>
                  <a:gd name="T0" fmla="*/ 0 w 155"/>
                  <a:gd name="T1" fmla="*/ 0 h 69"/>
                  <a:gd name="T2" fmla="*/ 1 w 155"/>
                  <a:gd name="T3" fmla="*/ 0 h 69"/>
                  <a:gd name="T4" fmla="*/ 1 w 155"/>
                  <a:gd name="T5" fmla="*/ 0 h 69"/>
                  <a:gd name="T6" fmla="*/ 1 w 155"/>
                  <a:gd name="T7" fmla="*/ 0 h 69"/>
                  <a:gd name="T8" fmla="*/ 1 w 155"/>
                  <a:gd name="T9" fmla="*/ 0 h 69"/>
                  <a:gd name="T10" fmla="*/ 1 w 155"/>
                  <a:gd name="T11" fmla="*/ 0 h 69"/>
                  <a:gd name="T12" fmla="*/ 1 w 155"/>
                  <a:gd name="T13" fmla="*/ 0 h 69"/>
                  <a:gd name="T14" fmla="*/ 1 w 155"/>
                  <a:gd name="T15" fmla="*/ 0 h 69"/>
                  <a:gd name="T16" fmla="*/ 1 w 155"/>
                  <a:gd name="T17" fmla="*/ 0 h 69"/>
                  <a:gd name="T18" fmla="*/ 1 w 155"/>
                  <a:gd name="T19" fmla="*/ 0 h 69"/>
                  <a:gd name="T20" fmla="*/ 1 w 155"/>
                  <a:gd name="T21" fmla="*/ 0 h 69"/>
                  <a:gd name="T22" fmla="*/ 1 w 155"/>
                  <a:gd name="T23" fmla="*/ 0 h 69"/>
                  <a:gd name="T24" fmla="*/ 1 w 155"/>
                  <a:gd name="T25" fmla="*/ 0 h 69"/>
                  <a:gd name="T26" fmla="*/ 1 w 155"/>
                  <a:gd name="T27" fmla="*/ 0 h 69"/>
                  <a:gd name="T28" fmla="*/ 1 w 155"/>
                  <a:gd name="T29" fmla="*/ 0 h 69"/>
                  <a:gd name="T30" fmla="*/ 1 w 155"/>
                  <a:gd name="T31" fmla="*/ 0 h 69"/>
                  <a:gd name="T32" fmla="*/ 0 w 155"/>
                  <a:gd name="T33" fmla="*/ 0 h 6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5" h="69">
                    <a:moveTo>
                      <a:pt x="0" y="0"/>
                    </a:moveTo>
                    <a:lnTo>
                      <a:pt x="2" y="4"/>
                    </a:lnTo>
                    <a:lnTo>
                      <a:pt x="10" y="14"/>
                    </a:lnTo>
                    <a:lnTo>
                      <a:pt x="23" y="28"/>
                    </a:lnTo>
                    <a:lnTo>
                      <a:pt x="41" y="43"/>
                    </a:lnTo>
                    <a:lnTo>
                      <a:pt x="63" y="57"/>
                    </a:lnTo>
                    <a:lnTo>
                      <a:pt x="90" y="66"/>
                    </a:lnTo>
                    <a:lnTo>
                      <a:pt x="121" y="69"/>
                    </a:lnTo>
                    <a:lnTo>
                      <a:pt x="155" y="62"/>
                    </a:lnTo>
                    <a:lnTo>
                      <a:pt x="152" y="62"/>
                    </a:lnTo>
                    <a:lnTo>
                      <a:pt x="142" y="64"/>
                    </a:lnTo>
                    <a:lnTo>
                      <a:pt x="127" y="64"/>
                    </a:lnTo>
                    <a:lnTo>
                      <a:pt x="107" y="60"/>
                    </a:lnTo>
                    <a:lnTo>
                      <a:pt x="83" y="54"/>
                    </a:lnTo>
                    <a:lnTo>
                      <a:pt x="56" y="43"/>
                    </a:lnTo>
                    <a:lnTo>
                      <a:pt x="29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2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3" name="Freeform 26"/>
              <p:cNvSpPr>
                <a:spLocks/>
              </p:cNvSpPr>
              <p:nvPr/>
            </p:nvSpPr>
            <p:spPr bwMode="auto">
              <a:xfrm>
                <a:off x="4351" y="2605"/>
                <a:ext cx="34" cy="22"/>
              </a:xfrm>
              <a:custGeom>
                <a:avLst/>
                <a:gdLst>
                  <a:gd name="T0" fmla="*/ 0 w 67"/>
                  <a:gd name="T1" fmla="*/ 0 h 42"/>
                  <a:gd name="T2" fmla="*/ 1 w 67"/>
                  <a:gd name="T3" fmla="*/ 1 h 42"/>
                  <a:gd name="T4" fmla="*/ 1 w 67"/>
                  <a:gd name="T5" fmla="*/ 1 h 42"/>
                  <a:gd name="T6" fmla="*/ 1 w 67"/>
                  <a:gd name="T7" fmla="*/ 1 h 42"/>
                  <a:gd name="T8" fmla="*/ 1 w 67"/>
                  <a:gd name="T9" fmla="*/ 1 h 42"/>
                  <a:gd name="T10" fmla="*/ 1 w 67"/>
                  <a:gd name="T11" fmla="*/ 1 h 42"/>
                  <a:gd name="T12" fmla="*/ 1 w 67"/>
                  <a:gd name="T13" fmla="*/ 1 h 42"/>
                  <a:gd name="T14" fmla="*/ 1 w 67"/>
                  <a:gd name="T15" fmla="*/ 1 h 42"/>
                  <a:gd name="T16" fmla="*/ 1 w 67"/>
                  <a:gd name="T17" fmla="*/ 1 h 42"/>
                  <a:gd name="T18" fmla="*/ 1 w 67"/>
                  <a:gd name="T19" fmla="*/ 1 h 42"/>
                  <a:gd name="T20" fmla="*/ 1 w 67"/>
                  <a:gd name="T21" fmla="*/ 1 h 42"/>
                  <a:gd name="T22" fmla="*/ 1 w 67"/>
                  <a:gd name="T23" fmla="*/ 1 h 42"/>
                  <a:gd name="T24" fmla="*/ 1 w 67"/>
                  <a:gd name="T25" fmla="*/ 1 h 42"/>
                  <a:gd name="T26" fmla="*/ 1 w 67"/>
                  <a:gd name="T27" fmla="*/ 1 h 42"/>
                  <a:gd name="T28" fmla="*/ 1 w 67"/>
                  <a:gd name="T29" fmla="*/ 1 h 42"/>
                  <a:gd name="T30" fmla="*/ 1 w 67"/>
                  <a:gd name="T31" fmla="*/ 1 h 42"/>
                  <a:gd name="T32" fmla="*/ 0 w 67"/>
                  <a:gd name="T33" fmla="*/ 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" h="42">
                    <a:moveTo>
                      <a:pt x="0" y="0"/>
                    </a:moveTo>
                    <a:lnTo>
                      <a:pt x="1" y="1"/>
                    </a:lnTo>
                    <a:lnTo>
                      <a:pt x="3" y="6"/>
                    </a:lnTo>
                    <a:lnTo>
                      <a:pt x="6" y="11"/>
                    </a:lnTo>
                    <a:lnTo>
                      <a:pt x="13" y="17"/>
                    </a:lnTo>
                    <a:lnTo>
                      <a:pt x="23" y="24"/>
                    </a:lnTo>
                    <a:lnTo>
                      <a:pt x="34" y="29"/>
                    </a:lnTo>
                    <a:lnTo>
                      <a:pt x="49" y="32"/>
                    </a:lnTo>
                    <a:lnTo>
                      <a:pt x="67" y="32"/>
                    </a:lnTo>
                    <a:lnTo>
                      <a:pt x="65" y="33"/>
                    </a:lnTo>
                    <a:lnTo>
                      <a:pt x="59" y="37"/>
                    </a:lnTo>
                    <a:lnTo>
                      <a:pt x="50" y="40"/>
                    </a:lnTo>
                    <a:lnTo>
                      <a:pt x="39" y="42"/>
                    </a:lnTo>
                    <a:lnTo>
                      <a:pt x="27" y="41"/>
                    </a:lnTo>
                    <a:lnTo>
                      <a:pt x="17" y="35"/>
                    </a:lnTo>
                    <a:lnTo>
                      <a:pt x="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2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4" name="Freeform 27"/>
              <p:cNvSpPr>
                <a:spLocks/>
              </p:cNvSpPr>
              <p:nvPr/>
            </p:nvSpPr>
            <p:spPr bwMode="auto">
              <a:xfrm>
                <a:off x="4455" y="2492"/>
                <a:ext cx="32" cy="17"/>
              </a:xfrm>
              <a:custGeom>
                <a:avLst/>
                <a:gdLst>
                  <a:gd name="T0" fmla="*/ 0 w 62"/>
                  <a:gd name="T1" fmla="*/ 1 h 33"/>
                  <a:gd name="T2" fmla="*/ 1 w 62"/>
                  <a:gd name="T3" fmla="*/ 1 h 33"/>
                  <a:gd name="T4" fmla="*/ 1 w 62"/>
                  <a:gd name="T5" fmla="*/ 1 h 33"/>
                  <a:gd name="T6" fmla="*/ 1 w 62"/>
                  <a:gd name="T7" fmla="*/ 1 h 33"/>
                  <a:gd name="T8" fmla="*/ 1 w 62"/>
                  <a:gd name="T9" fmla="*/ 0 h 33"/>
                  <a:gd name="T10" fmla="*/ 1 w 62"/>
                  <a:gd name="T11" fmla="*/ 0 h 33"/>
                  <a:gd name="T12" fmla="*/ 1 w 62"/>
                  <a:gd name="T13" fmla="*/ 1 h 33"/>
                  <a:gd name="T14" fmla="*/ 1 w 62"/>
                  <a:gd name="T15" fmla="*/ 1 h 33"/>
                  <a:gd name="T16" fmla="*/ 1 w 62"/>
                  <a:gd name="T17" fmla="*/ 1 h 33"/>
                  <a:gd name="T18" fmla="*/ 1 w 62"/>
                  <a:gd name="T19" fmla="*/ 1 h 33"/>
                  <a:gd name="T20" fmla="*/ 1 w 62"/>
                  <a:gd name="T21" fmla="*/ 1 h 33"/>
                  <a:gd name="T22" fmla="*/ 1 w 62"/>
                  <a:gd name="T23" fmla="*/ 1 h 33"/>
                  <a:gd name="T24" fmla="*/ 1 w 62"/>
                  <a:gd name="T25" fmla="*/ 1 h 33"/>
                  <a:gd name="T26" fmla="*/ 1 w 62"/>
                  <a:gd name="T27" fmla="*/ 1 h 33"/>
                  <a:gd name="T28" fmla="*/ 1 w 62"/>
                  <a:gd name="T29" fmla="*/ 1 h 33"/>
                  <a:gd name="T30" fmla="*/ 1 w 62"/>
                  <a:gd name="T31" fmla="*/ 1 h 33"/>
                  <a:gd name="T32" fmla="*/ 0 w 62"/>
                  <a:gd name="T33" fmla="*/ 1 h 3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2" h="33">
                    <a:moveTo>
                      <a:pt x="0" y="14"/>
                    </a:moveTo>
                    <a:lnTo>
                      <a:pt x="2" y="12"/>
                    </a:lnTo>
                    <a:lnTo>
                      <a:pt x="7" y="8"/>
                    </a:lnTo>
                    <a:lnTo>
                      <a:pt x="14" y="3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4" y="4"/>
                    </a:lnTo>
                    <a:lnTo>
                      <a:pt x="54" y="15"/>
                    </a:lnTo>
                    <a:lnTo>
                      <a:pt x="62" y="33"/>
                    </a:lnTo>
                    <a:lnTo>
                      <a:pt x="61" y="32"/>
                    </a:lnTo>
                    <a:lnTo>
                      <a:pt x="58" y="29"/>
                    </a:lnTo>
                    <a:lnTo>
                      <a:pt x="53" y="23"/>
                    </a:lnTo>
                    <a:lnTo>
                      <a:pt x="46" y="18"/>
                    </a:lnTo>
                    <a:lnTo>
                      <a:pt x="37" y="14"/>
                    </a:lnTo>
                    <a:lnTo>
                      <a:pt x="26" y="10"/>
                    </a:lnTo>
                    <a:lnTo>
                      <a:pt x="14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5" name="Freeform 28"/>
              <p:cNvSpPr>
                <a:spLocks/>
              </p:cNvSpPr>
              <p:nvPr/>
            </p:nvSpPr>
            <p:spPr bwMode="auto">
              <a:xfrm>
                <a:off x="4337" y="2460"/>
                <a:ext cx="81" cy="25"/>
              </a:xfrm>
              <a:custGeom>
                <a:avLst/>
                <a:gdLst>
                  <a:gd name="T0" fmla="*/ 0 w 161"/>
                  <a:gd name="T1" fmla="*/ 1 h 50"/>
                  <a:gd name="T2" fmla="*/ 1 w 161"/>
                  <a:gd name="T3" fmla="*/ 1 h 50"/>
                  <a:gd name="T4" fmla="*/ 1 w 161"/>
                  <a:gd name="T5" fmla="*/ 1 h 50"/>
                  <a:gd name="T6" fmla="*/ 1 w 161"/>
                  <a:gd name="T7" fmla="*/ 1 h 50"/>
                  <a:gd name="T8" fmla="*/ 1 w 161"/>
                  <a:gd name="T9" fmla="*/ 0 h 50"/>
                  <a:gd name="T10" fmla="*/ 1 w 161"/>
                  <a:gd name="T11" fmla="*/ 1 h 50"/>
                  <a:gd name="T12" fmla="*/ 1 w 161"/>
                  <a:gd name="T13" fmla="*/ 1 h 50"/>
                  <a:gd name="T14" fmla="*/ 1 w 161"/>
                  <a:gd name="T15" fmla="*/ 1 h 50"/>
                  <a:gd name="T16" fmla="*/ 1 w 161"/>
                  <a:gd name="T17" fmla="*/ 1 h 50"/>
                  <a:gd name="T18" fmla="*/ 1 w 161"/>
                  <a:gd name="T19" fmla="*/ 1 h 50"/>
                  <a:gd name="T20" fmla="*/ 1 w 161"/>
                  <a:gd name="T21" fmla="*/ 1 h 50"/>
                  <a:gd name="T22" fmla="*/ 1 w 161"/>
                  <a:gd name="T23" fmla="*/ 1 h 50"/>
                  <a:gd name="T24" fmla="*/ 1 w 161"/>
                  <a:gd name="T25" fmla="*/ 1 h 50"/>
                  <a:gd name="T26" fmla="*/ 1 w 161"/>
                  <a:gd name="T27" fmla="*/ 1 h 50"/>
                  <a:gd name="T28" fmla="*/ 1 w 161"/>
                  <a:gd name="T29" fmla="*/ 1 h 50"/>
                  <a:gd name="T30" fmla="*/ 1 w 161"/>
                  <a:gd name="T31" fmla="*/ 1 h 50"/>
                  <a:gd name="T32" fmla="*/ 0 w 161"/>
                  <a:gd name="T33" fmla="*/ 1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1" h="50">
                    <a:moveTo>
                      <a:pt x="0" y="14"/>
                    </a:moveTo>
                    <a:lnTo>
                      <a:pt x="6" y="12"/>
                    </a:lnTo>
                    <a:lnTo>
                      <a:pt x="19" y="7"/>
                    </a:lnTo>
                    <a:lnTo>
                      <a:pt x="40" y="3"/>
                    </a:lnTo>
                    <a:lnTo>
                      <a:pt x="66" y="0"/>
                    </a:lnTo>
                    <a:lnTo>
                      <a:pt x="93" y="2"/>
                    </a:lnTo>
                    <a:lnTo>
                      <a:pt x="120" y="8"/>
                    </a:lnTo>
                    <a:lnTo>
                      <a:pt x="143" y="23"/>
                    </a:lnTo>
                    <a:lnTo>
                      <a:pt x="161" y="50"/>
                    </a:lnTo>
                    <a:lnTo>
                      <a:pt x="158" y="48"/>
                    </a:lnTo>
                    <a:lnTo>
                      <a:pt x="150" y="40"/>
                    </a:lnTo>
                    <a:lnTo>
                      <a:pt x="136" y="30"/>
                    </a:lnTo>
                    <a:lnTo>
                      <a:pt x="117" y="20"/>
                    </a:lnTo>
                    <a:lnTo>
                      <a:pt x="94" y="12"/>
                    </a:lnTo>
                    <a:lnTo>
                      <a:pt x="67" y="6"/>
                    </a:lnTo>
                    <a:lnTo>
                      <a:pt x="34" y="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6" name="Freeform 29"/>
              <p:cNvSpPr>
                <a:spLocks/>
              </p:cNvSpPr>
              <p:nvPr/>
            </p:nvSpPr>
            <p:spPr bwMode="auto">
              <a:xfrm>
                <a:off x="4192" y="2303"/>
                <a:ext cx="329" cy="261"/>
              </a:xfrm>
              <a:custGeom>
                <a:avLst/>
                <a:gdLst>
                  <a:gd name="T0" fmla="*/ 1 w 657"/>
                  <a:gd name="T1" fmla="*/ 1 h 522"/>
                  <a:gd name="T2" fmla="*/ 1 w 657"/>
                  <a:gd name="T3" fmla="*/ 1 h 522"/>
                  <a:gd name="T4" fmla="*/ 1 w 657"/>
                  <a:gd name="T5" fmla="*/ 1 h 522"/>
                  <a:gd name="T6" fmla="*/ 1 w 657"/>
                  <a:gd name="T7" fmla="*/ 1 h 522"/>
                  <a:gd name="T8" fmla="*/ 1 w 657"/>
                  <a:gd name="T9" fmla="*/ 1 h 522"/>
                  <a:gd name="T10" fmla="*/ 1 w 657"/>
                  <a:gd name="T11" fmla="*/ 1 h 522"/>
                  <a:gd name="T12" fmla="*/ 1 w 657"/>
                  <a:gd name="T13" fmla="*/ 1 h 522"/>
                  <a:gd name="T14" fmla="*/ 1 w 657"/>
                  <a:gd name="T15" fmla="*/ 1 h 522"/>
                  <a:gd name="T16" fmla="*/ 1 w 657"/>
                  <a:gd name="T17" fmla="*/ 1 h 522"/>
                  <a:gd name="T18" fmla="*/ 1 w 657"/>
                  <a:gd name="T19" fmla="*/ 1 h 522"/>
                  <a:gd name="T20" fmla="*/ 1 w 657"/>
                  <a:gd name="T21" fmla="*/ 1 h 522"/>
                  <a:gd name="T22" fmla="*/ 1 w 657"/>
                  <a:gd name="T23" fmla="*/ 1 h 522"/>
                  <a:gd name="T24" fmla="*/ 1 w 657"/>
                  <a:gd name="T25" fmla="*/ 1 h 522"/>
                  <a:gd name="T26" fmla="*/ 1 w 657"/>
                  <a:gd name="T27" fmla="*/ 1 h 522"/>
                  <a:gd name="T28" fmla="*/ 1 w 657"/>
                  <a:gd name="T29" fmla="*/ 1 h 522"/>
                  <a:gd name="T30" fmla="*/ 1 w 657"/>
                  <a:gd name="T31" fmla="*/ 1 h 522"/>
                  <a:gd name="T32" fmla="*/ 1 w 657"/>
                  <a:gd name="T33" fmla="*/ 1 h 522"/>
                  <a:gd name="T34" fmla="*/ 1 w 657"/>
                  <a:gd name="T35" fmla="*/ 1 h 522"/>
                  <a:gd name="T36" fmla="*/ 1 w 657"/>
                  <a:gd name="T37" fmla="*/ 1 h 522"/>
                  <a:gd name="T38" fmla="*/ 1 w 657"/>
                  <a:gd name="T39" fmla="*/ 1 h 522"/>
                  <a:gd name="T40" fmla="*/ 1 w 657"/>
                  <a:gd name="T41" fmla="*/ 1 h 522"/>
                  <a:gd name="T42" fmla="*/ 1 w 657"/>
                  <a:gd name="T43" fmla="*/ 1 h 522"/>
                  <a:gd name="T44" fmla="*/ 1 w 657"/>
                  <a:gd name="T45" fmla="*/ 1 h 522"/>
                  <a:gd name="T46" fmla="*/ 1 w 657"/>
                  <a:gd name="T47" fmla="*/ 1 h 522"/>
                  <a:gd name="T48" fmla="*/ 1 w 657"/>
                  <a:gd name="T49" fmla="*/ 1 h 522"/>
                  <a:gd name="T50" fmla="*/ 1 w 657"/>
                  <a:gd name="T51" fmla="*/ 1 h 522"/>
                  <a:gd name="T52" fmla="*/ 1 w 657"/>
                  <a:gd name="T53" fmla="*/ 1 h 522"/>
                  <a:gd name="T54" fmla="*/ 1 w 657"/>
                  <a:gd name="T55" fmla="*/ 1 h 522"/>
                  <a:gd name="T56" fmla="*/ 1 w 657"/>
                  <a:gd name="T57" fmla="*/ 1 h 522"/>
                  <a:gd name="T58" fmla="*/ 1 w 657"/>
                  <a:gd name="T59" fmla="*/ 1 h 522"/>
                  <a:gd name="T60" fmla="*/ 1 w 657"/>
                  <a:gd name="T61" fmla="*/ 1 h 522"/>
                  <a:gd name="T62" fmla="*/ 1 w 657"/>
                  <a:gd name="T63" fmla="*/ 1 h 522"/>
                  <a:gd name="T64" fmla="*/ 1 w 657"/>
                  <a:gd name="T65" fmla="*/ 1 h 522"/>
                  <a:gd name="T66" fmla="*/ 1 w 657"/>
                  <a:gd name="T67" fmla="*/ 1 h 522"/>
                  <a:gd name="T68" fmla="*/ 1 w 657"/>
                  <a:gd name="T69" fmla="*/ 1 h 522"/>
                  <a:gd name="T70" fmla="*/ 1 w 657"/>
                  <a:gd name="T71" fmla="*/ 1 h 522"/>
                  <a:gd name="T72" fmla="*/ 1 w 657"/>
                  <a:gd name="T73" fmla="*/ 1 h 522"/>
                  <a:gd name="T74" fmla="*/ 1 w 657"/>
                  <a:gd name="T75" fmla="*/ 1 h 522"/>
                  <a:gd name="T76" fmla="*/ 1 w 657"/>
                  <a:gd name="T77" fmla="*/ 1 h 522"/>
                  <a:gd name="T78" fmla="*/ 1 w 657"/>
                  <a:gd name="T79" fmla="*/ 1 h 522"/>
                  <a:gd name="T80" fmla="*/ 1 w 657"/>
                  <a:gd name="T81" fmla="*/ 1 h 522"/>
                  <a:gd name="T82" fmla="*/ 1 w 657"/>
                  <a:gd name="T83" fmla="*/ 1 h 522"/>
                  <a:gd name="T84" fmla="*/ 1 w 657"/>
                  <a:gd name="T85" fmla="*/ 1 h 522"/>
                  <a:gd name="T86" fmla="*/ 1 w 657"/>
                  <a:gd name="T87" fmla="*/ 1 h 522"/>
                  <a:gd name="T88" fmla="*/ 1 w 657"/>
                  <a:gd name="T89" fmla="*/ 1 h 522"/>
                  <a:gd name="T90" fmla="*/ 1 w 657"/>
                  <a:gd name="T91" fmla="*/ 1 h 522"/>
                  <a:gd name="T92" fmla="*/ 1 w 657"/>
                  <a:gd name="T93" fmla="*/ 1 h 522"/>
                  <a:gd name="T94" fmla="*/ 1 w 657"/>
                  <a:gd name="T95" fmla="*/ 1 h 522"/>
                  <a:gd name="T96" fmla="*/ 1 w 657"/>
                  <a:gd name="T97" fmla="*/ 1 h 522"/>
                  <a:gd name="T98" fmla="*/ 1 w 657"/>
                  <a:gd name="T99" fmla="*/ 1 h 522"/>
                  <a:gd name="T100" fmla="*/ 1 w 657"/>
                  <a:gd name="T101" fmla="*/ 1 h 522"/>
                  <a:gd name="T102" fmla="*/ 1 w 657"/>
                  <a:gd name="T103" fmla="*/ 1 h 522"/>
                  <a:gd name="T104" fmla="*/ 1 w 657"/>
                  <a:gd name="T105" fmla="*/ 1 h 522"/>
                  <a:gd name="T106" fmla="*/ 1 w 657"/>
                  <a:gd name="T107" fmla="*/ 1 h 522"/>
                  <a:gd name="T108" fmla="*/ 1 w 657"/>
                  <a:gd name="T109" fmla="*/ 1 h 522"/>
                  <a:gd name="T110" fmla="*/ 1 w 657"/>
                  <a:gd name="T111" fmla="*/ 1 h 522"/>
                  <a:gd name="T112" fmla="*/ 1 w 657"/>
                  <a:gd name="T113" fmla="*/ 1 h 522"/>
                  <a:gd name="T114" fmla="*/ 1 w 657"/>
                  <a:gd name="T115" fmla="*/ 1 h 522"/>
                  <a:gd name="T116" fmla="*/ 1 w 657"/>
                  <a:gd name="T117" fmla="*/ 1 h 522"/>
                  <a:gd name="T118" fmla="*/ 1 w 657"/>
                  <a:gd name="T119" fmla="*/ 1 h 5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57" h="522">
                    <a:moveTo>
                      <a:pt x="195" y="46"/>
                    </a:moveTo>
                    <a:lnTo>
                      <a:pt x="199" y="38"/>
                    </a:lnTo>
                    <a:lnTo>
                      <a:pt x="203" y="30"/>
                    </a:lnTo>
                    <a:lnTo>
                      <a:pt x="210" y="23"/>
                    </a:lnTo>
                    <a:lnTo>
                      <a:pt x="217" y="16"/>
                    </a:lnTo>
                    <a:lnTo>
                      <a:pt x="225" y="11"/>
                    </a:lnTo>
                    <a:lnTo>
                      <a:pt x="234" y="7"/>
                    </a:lnTo>
                    <a:lnTo>
                      <a:pt x="243" y="3"/>
                    </a:lnTo>
                    <a:lnTo>
                      <a:pt x="251" y="1"/>
                    </a:lnTo>
                    <a:lnTo>
                      <a:pt x="260" y="0"/>
                    </a:lnTo>
                    <a:lnTo>
                      <a:pt x="268" y="1"/>
                    </a:lnTo>
                    <a:lnTo>
                      <a:pt x="275" y="3"/>
                    </a:lnTo>
                    <a:lnTo>
                      <a:pt x="281" y="7"/>
                    </a:lnTo>
                    <a:lnTo>
                      <a:pt x="286" y="10"/>
                    </a:lnTo>
                    <a:lnTo>
                      <a:pt x="291" y="14"/>
                    </a:lnTo>
                    <a:lnTo>
                      <a:pt x="297" y="17"/>
                    </a:lnTo>
                    <a:lnTo>
                      <a:pt x="304" y="19"/>
                    </a:lnTo>
                    <a:lnTo>
                      <a:pt x="319" y="21"/>
                    </a:lnTo>
                    <a:lnTo>
                      <a:pt x="336" y="18"/>
                    </a:lnTo>
                    <a:lnTo>
                      <a:pt x="355" y="15"/>
                    </a:lnTo>
                    <a:lnTo>
                      <a:pt x="375" y="13"/>
                    </a:lnTo>
                    <a:lnTo>
                      <a:pt x="392" y="14"/>
                    </a:lnTo>
                    <a:lnTo>
                      <a:pt x="408" y="18"/>
                    </a:lnTo>
                    <a:lnTo>
                      <a:pt x="421" y="29"/>
                    </a:lnTo>
                    <a:lnTo>
                      <a:pt x="428" y="47"/>
                    </a:lnTo>
                    <a:lnTo>
                      <a:pt x="444" y="46"/>
                    </a:lnTo>
                    <a:lnTo>
                      <a:pt x="464" y="47"/>
                    </a:lnTo>
                    <a:lnTo>
                      <a:pt x="484" y="49"/>
                    </a:lnTo>
                    <a:lnTo>
                      <a:pt x="505" y="53"/>
                    </a:lnTo>
                    <a:lnTo>
                      <a:pt x="523" y="61"/>
                    </a:lnTo>
                    <a:lnTo>
                      <a:pt x="537" y="72"/>
                    </a:lnTo>
                    <a:lnTo>
                      <a:pt x="545" y="87"/>
                    </a:lnTo>
                    <a:lnTo>
                      <a:pt x="545" y="108"/>
                    </a:lnTo>
                    <a:lnTo>
                      <a:pt x="560" y="108"/>
                    </a:lnTo>
                    <a:lnTo>
                      <a:pt x="578" y="114"/>
                    </a:lnTo>
                    <a:lnTo>
                      <a:pt x="595" y="122"/>
                    </a:lnTo>
                    <a:lnTo>
                      <a:pt x="611" y="133"/>
                    </a:lnTo>
                    <a:lnTo>
                      <a:pt x="623" y="146"/>
                    </a:lnTo>
                    <a:lnTo>
                      <a:pt x="628" y="161"/>
                    </a:lnTo>
                    <a:lnTo>
                      <a:pt x="627" y="175"/>
                    </a:lnTo>
                    <a:lnTo>
                      <a:pt x="617" y="189"/>
                    </a:lnTo>
                    <a:lnTo>
                      <a:pt x="633" y="198"/>
                    </a:lnTo>
                    <a:lnTo>
                      <a:pt x="644" y="207"/>
                    </a:lnTo>
                    <a:lnTo>
                      <a:pt x="652" y="219"/>
                    </a:lnTo>
                    <a:lnTo>
                      <a:pt x="657" y="231"/>
                    </a:lnTo>
                    <a:lnTo>
                      <a:pt x="656" y="243"/>
                    </a:lnTo>
                    <a:lnTo>
                      <a:pt x="651" y="254"/>
                    </a:lnTo>
                    <a:lnTo>
                      <a:pt x="641" y="266"/>
                    </a:lnTo>
                    <a:lnTo>
                      <a:pt x="627" y="275"/>
                    </a:lnTo>
                    <a:lnTo>
                      <a:pt x="640" y="287"/>
                    </a:lnTo>
                    <a:lnTo>
                      <a:pt x="644" y="297"/>
                    </a:lnTo>
                    <a:lnTo>
                      <a:pt x="642" y="305"/>
                    </a:lnTo>
                    <a:lnTo>
                      <a:pt x="635" y="312"/>
                    </a:lnTo>
                    <a:lnTo>
                      <a:pt x="625" y="317"/>
                    </a:lnTo>
                    <a:lnTo>
                      <a:pt x="612" y="320"/>
                    </a:lnTo>
                    <a:lnTo>
                      <a:pt x="598" y="320"/>
                    </a:lnTo>
                    <a:lnTo>
                      <a:pt x="586" y="318"/>
                    </a:lnTo>
                    <a:lnTo>
                      <a:pt x="574" y="314"/>
                    </a:lnTo>
                    <a:lnTo>
                      <a:pt x="561" y="307"/>
                    </a:lnTo>
                    <a:lnTo>
                      <a:pt x="550" y="299"/>
                    </a:lnTo>
                    <a:lnTo>
                      <a:pt x="541" y="289"/>
                    </a:lnTo>
                    <a:lnTo>
                      <a:pt x="532" y="278"/>
                    </a:lnTo>
                    <a:lnTo>
                      <a:pt x="527" y="265"/>
                    </a:lnTo>
                    <a:lnTo>
                      <a:pt x="526" y="252"/>
                    </a:lnTo>
                    <a:lnTo>
                      <a:pt x="529" y="238"/>
                    </a:lnTo>
                    <a:lnTo>
                      <a:pt x="511" y="245"/>
                    </a:lnTo>
                    <a:lnTo>
                      <a:pt x="495" y="242"/>
                    </a:lnTo>
                    <a:lnTo>
                      <a:pt x="480" y="231"/>
                    </a:lnTo>
                    <a:lnTo>
                      <a:pt x="466" y="216"/>
                    </a:lnTo>
                    <a:lnTo>
                      <a:pt x="452" y="200"/>
                    </a:lnTo>
                    <a:lnTo>
                      <a:pt x="438" y="185"/>
                    </a:lnTo>
                    <a:lnTo>
                      <a:pt x="423" y="174"/>
                    </a:lnTo>
                    <a:lnTo>
                      <a:pt x="406" y="168"/>
                    </a:lnTo>
                    <a:lnTo>
                      <a:pt x="416" y="181"/>
                    </a:lnTo>
                    <a:lnTo>
                      <a:pt x="423" y="193"/>
                    </a:lnTo>
                    <a:lnTo>
                      <a:pt x="427" y="205"/>
                    </a:lnTo>
                    <a:lnTo>
                      <a:pt x="427" y="215"/>
                    </a:lnTo>
                    <a:lnTo>
                      <a:pt x="422" y="225"/>
                    </a:lnTo>
                    <a:lnTo>
                      <a:pt x="414" y="231"/>
                    </a:lnTo>
                    <a:lnTo>
                      <a:pt x="401" y="234"/>
                    </a:lnTo>
                    <a:lnTo>
                      <a:pt x="384" y="234"/>
                    </a:lnTo>
                    <a:lnTo>
                      <a:pt x="382" y="250"/>
                    </a:lnTo>
                    <a:lnTo>
                      <a:pt x="375" y="263"/>
                    </a:lnTo>
                    <a:lnTo>
                      <a:pt x="367" y="269"/>
                    </a:lnTo>
                    <a:lnTo>
                      <a:pt x="355" y="273"/>
                    </a:lnTo>
                    <a:lnTo>
                      <a:pt x="344" y="273"/>
                    </a:lnTo>
                    <a:lnTo>
                      <a:pt x="331" y="269"/>
                    </a:lnTo>
                    <a:lnTo>
                      <a:pt x="319" y="261"/>
                    </a:lnTo>
                    <a:lnTo>
                      <a:pt x="307" y="251"/>
                    </a:lnTo>
                    <a:lnTo>
                      <a:pt x="302" y="257"/>
                    </a:lnTo>
                    <a:lnTo>
                      <a:pt x="298" y="261"/>
                    </a:lnTo>
                    <a:lnTo>
                      <a:pt x="292" y="266"/>
                    </a:lnTo>
                    <a:lnTo>
                      <a:pt x="286" y="269"/>
                    </a:lnTo>
                    <a:lnTo>
                      <a:pt x="279" y="273"/>
                    </a:lnTo>
                    <a:lnTo>
                      <a:pt x="274" y="275"/>
                    </a:lnTo>
                    <a:lnTo>
                      <a:pt x="267" y="276"/>
                    </a:lnTo>
                    <a:lnTo>
                      <a:pt x="260" y="278"/>
                    </a:lnTo>
                    <a:lnTo>
                      <a:pt x="268" y="287"/>
                    </a:lnTo>
                    <a:lnTo>
                      <a:pt x="270" y="297"/>
                    </a:lnTo>
                    <a:lnTo>
                      <a:pt x="269" y="305"/>
                    </a:lnTo>
                    <a:lnTo>
                      <a:pt x="266" y="313"/>
                    </a:lnTo>
                    <a:lnTo>
                      <a:pt x="257" y="319"/>
                    </a:lnTo>
                    <a:lnTo>
                      <a:pt x="249" y="325"/>
                    </a:lnTo>
                    <a:lnTo>
                      <a:pt x="239" y="328"/>
                    </a:lnTo>
                    <a:lnTo>
                      <a:pt x="229" y="329"/>
                    </a:lnTo>
                    <a:lnTo>
                      <a:pt x="233" y="337"/>
                    </a:lnTo>
                    <a:lnTo>
                      <a:pt x="236" y="347"/>
                    </a:lnTo>
                    <a:lnTo>
                      <a:pt x="234" y="355"/>
                    </a:lnTo>
                    <a:lnTo>
                      <a:pt x="231" y="363"/>
                    </a:lnTo>
                    <a:lnTo>
                      <a:pt x="225" y="370"/>
                    </a:lnTo>
                    <a:lnTo>
                      <a:pt x="219" y="375"/>
                    </a:lnTo>
                    <a:lnTo>
                      <a:pt x="211" y="379"/>
                    </a:lnTo>
                    <a:lnTo>
                      <a:pt x="202" y="381"/>
                    </a:lnTo>
                    <a:lnTo>
                      <a:pt x="198" y="362"/>
                    </a:lnTo>
                    <a:lnTo>
                      <a:pt x="190" y="347"/>
                    </a:lnTo>
                    <a:lnTo>
                      <a:pt x="178" y="336"/>
                    </a:lnTo>
                    <a:lnTo>
                      <a:pt x="165" y="332"/>
                    </a:lnTo>
                    <a:lnTo>
                      <a:pt x="153" y="333"/>
                    </a:lnTo>
                    <a:lnTo>
                      <a:pt x="139" y="339"/>
                    </a:lnTo>
                    <a:lnTo>
                      <a:pt x="125" y="350"/>
                    </a:lnTo>
                    <a:lnTo>
                      <a:pt x="114" y="367"/>
                    </a:lnTo>
                    <a:lnTo>
                      <a:pt x="107" y="384"/>
                    </a:lnTo>
                    <a:lnTo>
                      <a:pt x="103" y="400"/>
                    </a:lnTo>
                    <a:lnTo>
                      <a:pt x="102" y="415"/>
                    </a:lnTo>
                    <a:lnTo>
                      <a:pt x="103" y="431"/>
                    </a:lnTo>
                    <a:lnTo>
                      <a:pt x="107" y="446"/>
                    </a:lnTo>
                    <a:lnTo>
                      <a:pt x="111" y="462"/>
                    </a:lnTo>
                    <a:lnTo>
                      <a:pt x="118" y="476"/>
                    </a:lnTo>
                    <a:lnTo>
                      <a:pt x="125" y="491"/>
                    </a:lnTo>
                    <a:lnTo>
                      <a:pt x="119" y="499"/>
                    </a:lnTo>
                    <a:lnTo>
                      <a:pt x="112" y="507"/>
                    </a:lnTo>
                    <a:lnTo>
                      <a:pt x="105" y="515"/>
                    </a:lnTo>
                    <a:lnTo>
                      <a:pt x="97" y="522"/>
                    </a:lnTo>
                    <a:lnTo>
                      <a:pt x="93" y="513"/>
                    </a:lnTo>
                    <a:lnTo>
                      <a:pt x="92" y="505"/>
                    </a:lnTo>
                    <a:lnTo>
                      <a:pt x="93" y="495"/>
                    </a:lnTo>
                    <a:lnTo>
                      <a:pt x="89" y="485"/>
                    </a:lnTo>
                    <a:lnTo>
                      <a:pt x="85" y="478"/>
                    </a:lnTo>
                    <a:lnTo>
                      <a:pt x="79" y="472"/>
                    </a:lnTo>
                    <a:lnTo>
                      <a:pt x="73" y="469"/>
                    </a:lnTo>
                    <a:lnTo>
                      <a:pt x="67" y="463"/>
                    </a:lnTo>
                    <a:lnTo>
                      <a:pt x="53" y="446"/>
                    </a:lnTo>
                    <a:lnTo>
                      <a:pt x="43" y="432"/>
                    </a:lnTo>
                    <a:lnTo>
                      <a:pt x="39" y="417"/>
                    </a:lnTo>
                    <a:lnTo>
                      <a:pt x="36" y="394"/>
                    </a:lnTo>
                    <a:lnTo>
                      <a:pt x="38" y="385"/>
                    </a:lnTo>
                    <a:lnTo>
                      <a:pt x="39" y="378"/>
                    </a:lnTo>
                    <a:lnTo>
                      <a:pt x="40" y="371"/>
                    </a:lnTo>
                    <a:lnTo>
                      <a:pt x="39" y="363"/>
                    </a:lnTo>
                    <a:lnTo>
                      <a:pt x="34" y="355"/>
                    </a:lnTo>
                    <a:lnTo>
                      <a:pt x="28" y="348"/>
                    </a:lnTo>
                    <a:lnTo>
                      <a:pt x="21" y="341"/>
                    </a:lnTo>
                    <a:lnTo>
                      <a:pt x="17" y="335"/>
                    </a:lnTo>
                    <a:lnTo>
                      <a:pt x="8" y="316"/>
                    </a:lnTo>
                    <a:lnTo>
                      <a:pt x="3" y="292"/>
                    </a:lnTo>
                    <a:lnTo>
                      <a:pt x="5" y="272"/>
                    </a:lnTo>
                    <a:lnTo>
                      <a:pt x="19" y="256"/>
                    </a:lnTo>
                    <a:lnTo>
                      <a:pt x="8" y="237"/>
                    </a:lnTo>
                    <a:lnTo>
                      <a:pt x="1" y="222"/>
                    </a:lnTo>
                    <a:lnTo>
                      <a:pt x="0" y="210"/>
                    </a:lnTo>
                    <a:lnTo>
                      <a:pt x="2" y="198"/>
                    </a:lnTo>
                    <a:lnTo>
                      <a:pt x="8" y="188"/>
                    </a:lnTo>
                    <a:lnTo>
                      <a:pt x="17" y="176"/>
                    </a:lnTo>
                    <a:lnTo>
                      <a:pt x="28" y="165"/>
                    </a:lnTo>
                    <a:lnTo>
                      <a:pt x="41" y="150"/>
                    </a:lnTo>
                    <a:lnTo>
                      <a:pt x="49" y="139"/>
                    </a:lnTo>
                    <a:lnTo>
                      <a:pt x="56" y="129"/>
                    </a:lnTo>
                    <a:lnTo>
                      <a:pt x="64" y="117"/>
                    </a:lnTo>
                    <a:lnTo>
                      <a:pt x="72" y="107"/>
                    </a:lnTo>
                    <a:lnTo>
                      <a:pt x="82" y="98"/>
                    </a:lnTo>
                    <a:lnTo>
                      <a:pt x="93" y="91"/>
                    </a:lnTo>
                    <a:lnTo>
                      <a:pt x="107" y="87"/>
                    </a:lnTo>
                    <a:lnTo>
                      <a:pt x="123" y="86"/>
                    </a:lnTo>
                    <a:lnTo>
                      <a:pt x="123" y="76"/>
                    </a:lnTo>
                    <a:lnTo>
                      <a:pt x="127" y="66"/>
                    </a:lnTo>
                    <a:lnTo>
                      <a:pt x="133" y="56"/>
                    </a:lnTo>
                    <a:lnTo>
                      <a:pt x="141" y="49"/>
                    </a:lnTo>
                    <a:lnTo>
                      <a:pt x="152" y="45"/>
                    </a:lnTo>
                    <a:lnTo>
                      <a:pt x="161" y="42"/>
                    </a:lnTo>
                    <a:lnTo>
                      <a:pt x="171" y="44"/>
                    </a:lnTo>
                    <a:lnTo>
                      <a:pt x="180" y="49"/>
                    </a:lnTo>
                    <a:lnTo>
                      <a:pt x="195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7" name="Freeform 30"/>
              <p:cNvSpPr>
                <a:spLocks/>
              </p:cNvSpPr>
              <p:nvPr/>
            </p:nvSpPr>
            <p:spPr bwMode="auto">
              <a:xfrm>
                <a:off x="4021" y="2608"/>
                <a:ext cx="339" cy="480"/>
              </a:xfrm>
              <a:custGeom>
                <a:avLst/>
                <a:gdLst>
                  <a:gd name="T0" fmla="*/ 0 w 679"/>
                  <a:gd name="T1" fmla="*/ 1 h 960"/>
                  <a:gd name="T2" fmla="*/ 0 w 679"/>
                  <a:gd name="T3" fmla="*/ 1 h 960"/>
                  <a:gd name="T4" fmla="*/ 0 w 679"/>
                  <a:gd name="T5" fmla="*/ 1 h 960"/>
                  <a:gd name="T6" fmla="*/ 0 w 679"/>
                  <a:gd name="T7" fmla="*/ 1 h 960"/>
                  <a:gd name="T8" fmla="*/ 0 w 679"/>
                  <a:gd name="T9" fmla="*/ 1 h 960"/>
                  <a:gd name="T10" fmla="*/ 0 w 679"/>
                  <a:gd name="T11" fmla="*/ 1 h 960"/>
                  <a:gd name="T12" fmla="*/ 0 w 679"/>
                  <a:gd name="T13" fmla="*/ 1 h 960"/>
                  <a:gd name="T14" fmla="*/ 0 w 679"/>
                  <a:gd name="T15" fmla="*/ 1 h 960"/>
                  <a:gd name="T16" fmla="*/ 0 w 679"/>
                  <a:gd name="T17" fmla="*/ 0 h 960"/>
                  <a:gd name="T18" fmla="*/ 0 w 679"/>
                  <a:gd name="T19" fmla="*/ 1 h 960"/>
                  <a:gd name="T20" fmla="*/ 0 w 679"/>
                  <a:gd name="T21" fmla="*/ 1 h 960"/>
                  <a:gd name="T22" fmla="*/ 0 w 679"/>
                  <a:gd name="T23" fmla="*/ 1 h 960"/>
                  <a:gd name="T24" fmla="*/ 0 w 679"/>
                  <a:gd name="T25" fmla="*/ 1 h 960"/>
                  <a:gd name="T26" fmla="*/ 0 w 679"/>
                  <a:gd name="T27" fmla="*/ 1 h 960"/>
                  <a:gd name="T28" fmla="*/ 0 w 679"/>
                  <a:gd name="T29" fmla="*/ 1 h 960"/>
                  <a:gd name="T30" fmla="*/ 0 w 679"/>
                  <a:gd name="T31" fmla="*/ 1 h 960"/>
                  <a:gd name="T32" fmla="*/ 0 w 679"/>
                  <a:gd name="T33" fmla="*/ 1 h 960"/>
                  <a:gd name="T34" fmla="*/ 0 w 679"/>
                  <a:gd name="T35" fmla="*/ 1 h 960"/>
                  <a:gd name="T36" fmla="*/ 0 w 679"/>
                  <a:gd name="T37" fmla="*/ 1 h 960"/>
                  <a:gd name="T38" fmla="*/ 0 w 679"/>
                  <a:gd name="T39" fmla="*/ 1 h 960"/>
                  <a:gd name="T40" fmla="*/ 0 w 679"/>
                  <a:gd name="T41" fmla="*/ 1 h 960"/>
                  <a:gd name="T42" fmla="*/ 0 w 679"/>
                  <a:gd name="T43" fmla="*/ 1 h 960"/>
                  <a:gd name="T44" fmla="*/ 0 w 679"/>
                  <a:gd name="T45" fmla="*/ 1 h 960"/>
                  <a:gd name="T46" fmla="*/ 0 w 679"/>
                  <a:gd name="T47" fmla="*/ 1 h 960"/>
                  <a:gd name="T48" fmla="*/ 0 w 679"/>
                  <a:gd name="T49" fmla="*/ 1 h 960"/>
                  <a:gd name="T50" fmla="*/ 0 w 679"/>
                  <a:gd name="T51" fmla="*/ 1 h 960"/>
                  <a:gd name="T52" fmla="*/ 0 w 679"/>
                  <a:gd name="T53" fmla="*/ 1 h 960"/>
                  <a:gd name="T54" fmla="*/ 0 w 679"/>
                  <a:gd name="T55" fmla="*/ 1 h 960"/>
                  <a:gd name="T56" fmla="*/ 0 w 679"/>
                  <a:gd name="T57" fmla="*/ 1 h 960"/>
                  <a:gd name="T58" fmla="*/ 0 w 679"/>
                  <a:gd name="T59" fmla="*/ 1 h 960"/>
                  <a:gd name="T60" fmla="*/ 0 w 679"/>
                  <a:gd name="T61" fmla="*/ 1 h 960"/>
                  <a:gd name="T62" fmla="*/ 0 w 679"/>
                  <a:gd name="T63" fmla="*/ 1 h 960"/>
                  <a:gd name="T64" fmla="*/ 0 w 679"/>
                  <a:gd name="T65" fmla="*/ 1 h 960"/>
                  <a:gd name="T66" fmla="*/ 0 w 679"/>
                  <a:gd name="T67" fmla="*/ 1 h 960"/>
                  <a:gd name="T68" fmla="*/ 0 w 679"/>
                  <a:gd name="T69" fmla="*/ 1 h 960"/>
                  <a:gd name="T70" fmla="*/ 0 w 679"/>
                  <a:gd name="T71" fmla="*/ 1 h 960"/>
                  <a:gd name="T72" fmla="*/ 0 w 679"/>
                  <a:gd name="T73" fmla="*/ 1 h 96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79" h="960">
                    <a:moveTo>
                      <a:pt x="556" y="87"/>
                    </a:moveTo>
                    <a:lnTo>
                      <a:pt x="555" y="88"/>
                    </a:lnTo>
                    <a:lnTo>
                      <a:pt x="551" y="93"/>
                    </a:lnTo>
                    <a:lnTo>
                      <a:pt x="547" y="97"/>
                    </a:lnTo>
                    <a:lnTo>
                      <a:pt x="540" y="104"/>
                    </a:lnTo>
                    <a:lnTo>
                      <a:pt x="532" y="111"/>
                    </a:lnTo>
                    <a:lnTo>
                      <a:pt x="520" y="117"/>
                    </a:lnTo>
                    <a:lnTo>
                      <a:pt x="509" y="122"/>
                    </a:lnTo>
                    <a:lnTo>
                      <a:pt x="495" y="126"/>
                    </a:lnTo>
                    <a:lnTo>
                      <a:pt x="480" y="126"/>
                    </a:lnTo>
                    <a:lnTo>
                      <a:pt x="464" y="124"/>
                    </a:lnTo>
                    <a:lnTo>
                      <a:pt x="445" y="118"/>
                    </a:lnTo>
                    <a:lnTo>
                      <a:pt x="426" y="106"/>
                    </a:lnTo>
                    <a:lnTo>
                      <a:pt x="406" y="89"/>
                    </a:lnTo>
                    <a:lnTo>
                      <a:pt x="384" y="67"/>
                    </a:lnTo>
                    <a:lnTo>
                      <a:pt x="361" y="37"/>
                    </a:lnTo>
                    <a:lnTo>
                      <a:pt x="338" y="0"/>
                    </a:lnTo>
                    <a:lnTo>
                      <a:pt x="336" y="0"/>
                    </a:lnTo>
                    <a:lnTo>
                      <a:pt x="329" y="2"/>
                    </a:lnTo>
                    <a:lnTo>
                      <a:pt x="319" y="4"/>
                    </a:lnTo>
                    <a:lnTo>
                      <a:pt x="305" y="6"/>
                    </a:lnTo>
                    <a:lnTo>
                      <a:pt x="287" y="10"/>
                    </a:lnTo>
                    <a:lnTo>
                      <a:pt x="268" y="13"/>
                    </a:lnTo>
                    <a:lnTo>
                      <a:pt x="247" y="18"/>
                    </a:lnTo>
                    <a:lnTo>
                      <a:pt x="225" y="22"/>
                    </a:lnTo>
                    <a:lnTo>
                      <a:pt x="202" y="28"/>
                    </a:lnTo>
                    <a:lnTo>
                      <a:pt x="178" y="34"/>
                    </a:lnTo>
                    <a:lnTo>
                      <a:pt x="155" y="40"/>
                    </a:lnTo>
                    <a:lnTo>
                      <a:pt x="133" y="46"/>
                    </a:lnTo>
                    <a:lnTo>
                      <a:pt x="112" y="53"/>
                    </a:lnTo>
                    <a:lnTo>
                      <a:pt x="93" y="61"/>
                    </a:lnTo>
                    <a:lnTo>
                      <a:pt x="76" y="68"/>
                    </a:lnTo>
                    <a:lnTo>
                      <a:pt x="62" y="76"/>
                    </a:lnTo>
                    <a:lnTo>
                      <a:pt x="57" y="95"/>
                    </a:lnTo>
                    <a:lnTo>
                      <a:pt x="46" y="148"/>
                    </a:lnTo>
                    <a:lnTo>
                      <a:pt x="31" y="231"/>
                    </a:lnTo>
                    <a:lnTo>
                      <a:pt x="16" y="340"/>
                    </a:lnTo>
                    <a:lnTo>
                      <a:pt x="4" y="472"/>
                    </a:lnTo>
                    <a:lnTo>
                      <a:pt x="0" y="621"/>
                    </a:lnTo>
                    <a:lnTo>
                      <a:pt x="5" y="785"/>
                    </a:lnTo>
                    <a:lnTo>
                      <a:pt x="24" y="960"/>
                    </a:lnTo>
                    <a:lnTo>
                      <a:pt x="28" y="960"/>
                    </a:lnTo>
                    <a:lnTo>
                      <a:pt x="43" y="959"/>
                    </a:lnTo>
                    <a:lnTo>
                      <a:pt x="66" y="959"/>
                    </a:lnTo>
                    <a:lnTo>
                      <a:pt x="96" y="957"/>
                    </a:lnTo>
                    <a:lnTo>
                      <a:pt x="133" y="956"/>
                    </a:lnTo>
                    <a:lnTo>
                      <a:pt x="173" y="953"/>
                    </a:lnTo>
                    <a:lnTo>
                      <a:pt x="217" y="950"/>
                    </a:lnTo>
                    <a:lnTo>
                      <a:pt x="264" y="946"/>
                    </a:lnTo>
                    <a:lnTo>
                      <a:pt x="312" y="942"/>
                    </a:lnTo>
                    <a:lnTo>
                      <a:pt x="360" y="937"/>
                    </a:lnTo>
                    <a:lnTo>
                      <a:pt x="406" y="931"/>
                    </a:lnTo>
                    <a:lnTo>
                      <a:pt x="451" y="926"/>
                    </a:lnTo>
                    <a:lnTo>
                      <a:pt x="491" y="919"/>
                    </a:lnTo>
                    <a:lnTo>
                      <a:pt x="527" y="911"/>
                    </a:lnTo>
                    <a:lnTo>
                      <a:pt x="557" y="903"/>
                    </a:lnTo>
                    <a:lnTo>
                      <a:pt x="580" y="893"/>
                    </a:lnTo>
                    <a:lnTo>
                      <a:pt x="574" y="889"/>
                    </a:lnTo>
                    <a:lnTo>
                      <a:pt x="560" y="876"/>
                    </a:lnTo>
                    <a:lnTo>
                      <a:pt x="543" y="853"/>
                    </a:lnTo>
                    <a:lnTo>
                      <a:pt x="526" y="820"/>
                    </a:lnTo>
                    <a:lnTo>
                      <a:pt x="513" y="775"/>
                    </a:lnTo>
                    <a:lnTo>
                      <a:pt x="510" y="717"/>
                    </a:lnTo>
                    <a:lnTo>
                      <a:pt x="519" y="646"/>
                    </a:lnTo>
                    <a:lnTo>
                      <a:pt x="547" y="560"/>
                    </a:lnTo>
                    <a:lnTo>
                      <a:pt x="572" y="492"/>
                    </a:lnTo>
                    <a:lnTo>
                      <a:pt x="596" y="422"/>
                    </a:lnTo>
                    <a:lnTo>
                      <a:pt x="619" y="353"/>
                    </a:lnTo>
                    <a:lnTo>
                      <a:pt x="639" y="288"/>
                    </a:lnTo>
                    <a:lnTo>
                      <a:pt x="655" y="232"/>
                    </a:lnTo>
                    <a:lnTo>
                      <a:pt x="667" y="188"/>
                    </a:lnTo>
                    <a:lnTo>
                      <a:pt x="677" y="158"/>
                    </a:lnTo>
                    <a:lnTo>
                      <a:pt x="679" y="148"/>
                    </a:lnTo>
                    <a:lnTo>
                      <a:pt x="556" y="87"/>
                    </a:lnTo>
                    <a:close/>
                  </a:path>
                </a:pathLst>
              </a:custGeom>
              <a:solidFill>
                <a:srgbClr val="FFC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8" name="Freeform 31"/>
              <p:cNvSpPr>
                <a:spLocks/>
              </p:cNvSpPr>
              <p:nvPr/>
            </p:nvSpPr>
            <p:spPr bwMode="auto">
              <a:xfrm>
                <a:off x="3884" y="2781"/>
                <a:ext cx="282" cy="311"/>
              </a:xfrm>
              <a:custGeom>
                <a:avLst/>
                <a:gdLst>
                  <a:gd name="T0" fmla="*/ 1 w 563"/>
                  <a:gd name="T1" fmla="*/ 1 h 622"/>
                  <a:gd name="T2" fmla="*/ 1 w 563"/>
                  <a:gd name="T3" fmla="*/ 1 h 622"/>
                  <a:gd name="T4" fmla="*/ 1 w 563"/>
                  <a:gd name="T5" fmla="*/ 1 h 622"/>
                  <a:gd name="T6" fmla="*/ 1 w 563"/>
                  <a:gd name="T7" fmla="*/ 1 h 622"/>
                  <a:gd name="T8" fmla="*/ 1 w 563"/>
                  <a:gd name="T9" fmla="*/ 1 h 622"/>
                  <a:gd name="T10" fmla="*/ 0 w 563"/>
                  <a:gd name="T11" fmla="*/ 1 h 622"/>
                  <a:gd name="T12" fmla="*/ 1 w 563"/>
                  <a:gd name="T13" fmla="*/ 1 h 622"/>
                  <a:gd name="T14" fmla="*/ 1 w 563"/>
                  <a:gd name="T15" fmla="*/ 1 h 622"/>
                  <a:gd name="T16" fmla="*/ 1 w 563"/>
                  <a:gd name="T17" fmla="*/ 1 h 622"/>
                  <a:gd name="T18" fmla="*/ 1 w 563"/>
                  <a:gd name="T19" fmla="*/ 1 h 622"/>
                  <a:gd name="T20" fmla="*/ 1 w 563"/>
                  <a:gd name="T21" fmla="*/ 1 h 622"/>
                  <a:gd name="T22" fmla="*/ 1 w 563"/>
                  <a:gd name="T23" fmla="*/ 1 h 622"/>
                  <a:gd name="T24" fmla="*/ 1 w 563"/>
                  <a:gd name="T25" fmla="*/ 1 h 622"/>
                  <a:gd name="T26" fmla="*/ 1 w 563"/>
                  <a:gd name="T27" fmla="*/ 1 h 622"/>
                  <a:gd name="T28" fmla="*/ 1 w 563"/>
                  <a:gd name="T29" fmla="*/ 1 h 622"/>
                  <a:gd name="T30" fmla="*/ 1 w 563"/>
                  <a:gd name="T31" fmla="*/ 1 h 622"/>
                  <a:gd name="T32" fmla="*/ 1 w 563"/>
                  <a:gd name="T33" fmla="*/ 1 h 622"/>
                  <a:gd name="T34" fmla="*/ 1 w 563"/>
                  <a:gd name="T35" fmla="*/ 1 h 622"/>
                  <a:gd name="T36" fmla="*/ 1 w 563"/>
                  <a:gd name="T37" fmla="*/ 1 h 622"/>
                  <a:gd name="T38" fmla="*/ 1 w 563"/>
                  <a:gd name="T39" fmla="*/ 1 h 622"/>
                  <a:gd name="T40" fmla="*/ 1 w 563"/>
                  <a:gd name="T41" fmla="*/ 1 h 622"/>
                  <a:gd name="T42" fmla="*/ 1 w 563"/>
                  <a:gd name="T43" fmla="*/ 1 h 622"/>
                  <a:gd name="T44" fmla="*/ 1 w 563"/>
                  <a:gd name="T45" fmla="*/ 1 h 622"/>
                  <a:gd name="T46" fmla="*/ 1 w 563"/>
                  <a:gd name="T47" fmla="*/ 1 h 622"/>
                  <a:gd name="T48" fmla="*/ 1 w 563"/>
                  <a:gd name="T49" fmla="*/ 1 h 622"/>
                  <a:gd name="T50" fmla="*/ 1 w 563"/>
                  <a:gd name="T51" fmla="*/ 1 h 622"/>
                  <a:gd name="T52" fmla="*/ 1 w 563"/>
                  <a:gd name="T53" fmla="*/ 1 h 622"/>
                  <a:gd name="T54" fmla="*/ 1 w 563"/>
                  <a:gd name="T55" fmla="*/ 1 h 622"/>
                  <a:gd name="T56" fmla="*/ 1 w 563"/>
                  <a:gd name="T57" fmla="*/ 1 h 622"/>
                  <a:gd name="T58" fmla="*/ 1 w 563"/>
                  <a:gd name="T59" fmla="*/ 1 h 622"/>
                  <a:gd name="T60" fmla="*/ 1 w 563"/>
                  <a:gd name="T61" fmla="*/ 1 h 622"/>
                  <a:gd name="T62" fmla="*/ 1 w 563"/>
                  <a:gd name="T63" fmla="*/ 1 h 622"/>
                  <a:gd name="T64" fmla="*/ 1 w 563"/>
                  <a:gd name="T65" fmla="*/ 1 h 6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563" h="622">
                    <a:moveTo>
                      <a:pt x="173" y="0"/>
                    </a:moveTo>
                    <a:lnTo>
                      <a:pt x="169" y="9"/>
                    </a:lnTo>
                    <a:lnTo>
                      <a:pt x="155" y="35"/>
                    </a:lnTo>
                    <a:lnTo>
                      <a:pt x="134" y="73"/>
                    </a:lnTo>
                    <a:lnTo>
                      <a:pt x="109" y="121"/>
                    </a:lnTo>
                    <a:lnTo>
                      <a:pt x="81" y="176"/>
                    </a:lnTo>
                    <a:lnTo>
                      <a:pt x="53" y="236"/>
                    </a:lnTo>
                    <a:lnTo>
                      <a:pt x="26" y="297"/>
                    </a:lnTo>
                    <a:lnTo>
                      <a:pt x="2" y="356"/>
                    </a:lnTo>
                    <a:lnTo>
                      <a:pt x="2" y="357"/>
                    </a:lnTo>
                    <a:lnTo>
                      <a:pt x="1" y="362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2" y="386"/>
                    </a:lnTo>
                    <a:lnTo>
                      <a:pt x="7" y="397"/>
                    </a:lnTo>
                    <a:lnTo>
                      <a:pt x="15" y="405"/>
                    </a:lnTo>
                    <a:lnTo>
                      <a:pt x="26" y="413"/>
                    </a:lnTo>
                    <a:lnTo>
                      <a:pt x="34" y="417"/>
                    </a:lnTo>
                    <a:lnTo>
                      <a:pt x="46" y="424"/>
                    </a:lnTo>
                    <a:lnTo>
                      <a:pt x="59" y="432"/>
                    </a:lnTo>
                    <a:lnTo>
                      <a:pt x="76" y="443"/>
                    </a:lnTo>
                    <a:lnTo>
                      <a:pt x="96" y="454"/>
                    </a:lnTo>
                    <a:lnTo>
                      <a:pt x="118" y="467"/>
                    </a:lnTo>
                    <a:lnTo>
                      <a:pt x="145" y="480"/>
                    </a:lnTo>
                    <a:lnTo>
                      <a:pt x="173" y="494"/>
                    </a:lnTo>
                    <a:lnTo>
                      <a:pt x="206" y="509"/>
                    </a:lnTo>
                    <a:lnTo>
                      <a:pt x="241" y="526"/>
                    </a:lnTo>
                    <a:lnTo>
                      <a:pt x="282" y="542"/>
                    </a:lnTo>
                    <a:lnTo>
                      <a:pt x="324" y="558"/>
                    </a:lnTo>
                    <a:lnTo>
                      <a:pt x="372" y="575"/>
                    </a:lnTo>
                    <a:lnTo>
                      <a:pt x="422" y="591"/>
                    </a:lnTo>
                    <a:lnTo>
                      <a:pt x="476" y="607"/>
                    </a:lnTo>
                    <a:lnTo>
                      <a:pt x="535" y="622"/>
                    </a:lnTo>
                    <a:lnTo>
                      <a:pt x="563" y="584"/>
                    </a:lnTo>
                    <a:lnTo>
                      <a:pt x="560" y="582"/>
                    </a:lnTo>
                    <a:lnTo>
                      <a:pt x="554" y="576"/>
                    </a:lnTo>
                    <a:lnTo>
                      <a:pt x="542" y="566"/>
                    </a:lnTo>
                    <a:lnTo>
                      <a:pt x="526" y="552"/>
                    </a:lnTo>
                    <a:lnTo>
                      <a:pt x="505" y="536"/>
                    </a:lnTo>
                    <a:lnTo>
                      <a:pt x="479" y="516"/>
                    </a:lnTo>
                    <a:lnTo>
                      <a:pt x="448" y="494"/>
                    </a:lnTo>
                    <a:lnTo>
                      <a:pt x="411" y="470"/>
                    </a:lnTo>
                    <a:lnTo>
                      <a:pt x="391" y="458"/>
                    </a:lnTo>
                    <a:lnTo>
                      <a:pt x="370" y="445"/>
                    </a:lnTo>
                    <a:lnTo>
                      <a:pt x="350" y="433"/>
                    </a:lnTo>
                    <a:lnTo>
                      <a:pt x="329" y="421"/>
                    </a:lnTo>
                    <a:lnTo>
                      <a:pt x="309" y="409"/>
                    </a:lnTo>
                    <a:lnTo>
                      <a:pt x="290" y="399"/>
                    </a:lnTo>
                    <a:lnTo>
                      <a:pt x="270" y="388"/>
                    </a:lnTo>
                    <a:lnTo>
                      <a:pt x="253" y="378"/>
                    </a:lnTo>
                    <a:lnTo>
                      <a:pt x="236" y="369"/>
                    </a:lnTo>
                    <a:lnTo>
                      <a:pt x="221" y="361"/>
                    </a:lnTo>
                    <a:lnTo>
                      <a:pt x="207" y="354"/>
                    </a:lnTo>
                    <a:lnTo>
                      <a:pt x="195" y="348"/>
                    </a:lnTo>
                    <a:lnTo>
                      <a:pt x="186" y="344"/>
                    </a:lnTo>
                    <a:lnTo>
                      <a:pt x="179" y="340"/>
                    </a:lnTo>
                    <a:lnTo>
                      <a:pt x="175" y="338"/>
                    </a:lnTo>
                    <a:lnTo>
                      <a:pt x="173" y="337"/>
                    </a:lnTo>
                    <a:lnTo>
                      <a:pt x="312" y="99"/>
                    </a:lnTo>
                    <a:lnTo>
                      <a:pt x="309" y="95"/>
                    </a:lnTo>
                    <a:lnTo>
                      <a:pt x="302" y="84"/>
                    </a:lnTo>
                    <a:lnTo>
                      <a:pt x="292" y="68"/>
                    </a:lnTo>
                    <a:lnTo>
                      <a:pt x="276" y="50"/>
                    </a:lnTo>
                    <a:lnTo>
                      <a:pt x="256" y="31"/>
                    </a:lnTo>
                    <a:lnTo>
                      <a:pt x="233" y="15"/>
                    </a:lnTo>
                    <a:lnTo>
                      <a:pt x="206" y="5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A85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9" name="Freeform 32"/>
              <p:cNvSpPr>
                <a:spLocks/>
              </p:cNvSpPr>
              <p:nvPr/>
            </p:nvSpPr>
            <p:spPr bwMode="auto">
              <a:xfrm>
                <a:off x="3919" y="2641"/>
                <a:ext cx="169" cy="218"/>
              </a:xfrm>
              <a:custGeom>
                <a:avLst/>
                <a:gdLst>
                  <a:gd name="T0" fmla="*/ 0 w 338"/>
                  <a:gd name="T1" fmla="*/ 0 h 437"/>
                  <a:gd name="T2" fmla="*/ 1 w 338"/>
                  <a:gd name="T3" fmla="*/ 0 h 437"/>
                  <a:gd name="T4" fmla="*/ 1 w 338"/>
                  <a:gd name="T5" fmla="*/ 0 h 437"/>
                  <a:gd name="T6" fmla="*/ 1 w 338"/>
                  <a:gd name="T7" fmla="*/ 0 h 437"/>
                  <a:gd name="T8" fmla="*/ 1 w 338"/>
                  <a:gd name="T9" fmla="*/ 0 h 437"/>
                  <a:gd name="T10" fmla="*/ 1 w 338"/>
                  <a:gd name="T11" fmla="*/ 0 h 437"/>
                  <a:gd name="T12" fmla="*/ 1 w 338"/>
                  <a:gd name="T13" fmla="*/ 0 h 437"/>
                  <a:gd name="T14" fmla="*/ 1 w 338"/>
                  <a:gd name="T15" fmla="*/ 0 h 437"/>
                  <a:gd name="T16" fmla="*/ 1 w 338"/>
                  <a:gd name="T17" fmla="*/ 0 h 437"/>
                  <a:gd name="T18" fmla="*/ 1 w 338"/>
                  <a:gd name="T19" fmla="*/ 0 h 437"/>
                  <a:gd name="T20" fmla="*/ 1 w 338"/>
                  <a:gd name="T21" fmla="*/ 0 h 437"/>
                  <a:gd name="T22" fmla="*/ 1 w 338"/>
                  <a:gd name="T23" fmla="*/ 0 h 437"/>
                  <a:gd name="T24" fmla="*/ 1 w 338"/>
                  <a:gd name="T25" fmla="*/ 0 h 437"/>
                  <a:gd name="T26" fmla="*/ 1 w 338"/>
                  <a:gd name="T27" fmla="*/ 0 h 437"/>
                  <a:gd name="T28" fmla="*/ 1 w 338"/>
                  <a:gd name="T29" fmla="*/ 0 h 437"/>
                  <a:gd name="T30" fmla="*/ 1 w 338"/>
                  <a:gd name="T31" fmla="*/ 0 h 437"/>
                  <a:gd name="T32" fmla="*/ 1 w 338"/>
                  <a:gd name="T33" fmla="*/ 0 h 437"/>
                  <a:gd name="T34" fmla="*/ 1 w 338"/>
                  <a:gd name="T35" fmla="*/ 0 h 437"/>
                  <a:gd name="T36" fmla="*/ 1 w 338"/>
                  <a:gd name="T37" fmla="*/ 0 h 437"/>
                  <a:gd name="T38" fmla="*/ 1 w 338"/>
                  <a:gd name="T39" fmla="*/ 0 h 437"/>
                  <a:gd name="T40" fmla="*/ 1 w 338"/>
                  <a:gd name="T41" fmla="*/ 0 h 437"/>
                  <a:gd name="T42" fmla="*/ 1 w 338"/>
                  <a:gd name="T43" fmla="*/ 0 h 437"/>
                  <a:gd name="T44" fmla="*/ 1 w 338"/>
                  <a:gd name="T45" fmla="*/ 0 h 437"/>
                  <a:gd name="T46" fmla="*/ 1 w 338"/>
                  <a:gd name="T47" fmla="*/ 0 h 437"/>
                  <a:gd name="T48" fmla="*/ 1 w 338"/>
                  <a:gd name="T49" fmla="*/ 0 h 437"/>
                  <a:gd name="T50" fmla="*/ 1 w 338"/>
                  <a:gd name="T51" fmla="*/ 0 h 437"/>
                  <a:gd name="T52" fmla="*/ 1 w 338"/>
                  <a:gd name="T53" fmla="*/ 0 h 437"/>
                  <a:gd name="T54" fmla="*/ 1 w 338"/>
                  <a:gd name="T55" fmla="*/ 0 h 437"/>
                  <a:gd name="T56" fmla="*/ 1 w 338"/>
                  <a:gd name="T57" fmla="*/ 0 h 437"/>
                  <a:gd name="T58" fmla="*/ 1 w 338"/>
                  <a:gd name="T59" fmla="*/ 0 h 437"/>
                  <a:gd name="T60" fmla="*/ 1 w 338"/>
                  <a:gd name="T61" fmla="*/ 0 h 437"/>
                  <a:gd name="T62" fmla="*/ 1 w 338"/>
                  <a:gd name="T63" fmla="*/ 0 h 437"/>
                  <a:gd name="T64" fmla="*/ 1 w 338"/>
                  <a:gd name="T65" fmla="*/ 0 h 437"/>
                  <a:gd name="T66" fmla="*/ 1 w 338"/>
                  <a:gd name="T67" fmla="*/ 0 h 437"/>
                  <a:gd name="T68" fmla="*/ 1 w 338"/>
                  <a:gd name="T69" fmla="*/ 0 h 437"/>
                  <a:gd name="T70" fmla="*/ 1 w 338"/>
                  <a:gd name="T71" fmla="*/ 0 h 437"/>
                  <a:gd name="T72" fmla="*/ 1 w 338"/>
                  <a:gd name="T73" fmla="*/ 0 h 437"/>
                  <a:gd name="T74" fmla="*/ 1 w 338"/>
                  <a:gd name="T75" fmla="*/ 0 h 437"/>
                  <a:gd name="T76" fmla="*/ 1 w 338"/>
                  <a:gd name="T77" fmla="*/ 0 h 437"/>
                  <a:gd name="T78" fmla="*/ 1 w 338"/>
                  <a:gd name="T79" fmla="*/ 0 h 437"/>
                  <a:gd name="T80" fmla="*/ 0 w 338"/>
                  <a:gd name="T81" fmla="*/ 0 h 4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38" h="437">
                    <a:moveTo>
                      <a:pt x="0" y="337"/>
                    </a:moveTo>
                    <a:lnTo>
                      <a:pt x="2" y="333"/>
                    </a:lnTo>
                    <a:lnTo>
                      <a:pt x="7" y="324"/>
                    </a:lnTo>
                    <a:lnTo>
                      <a:pt x="15" y="310"/>
                    </a:lnTo>
                    <a:lnTo>
                      <a:pt x="25" y="291"/>
                    </a:lnTo>
                    <a:lnTo>
                      <a:pt x="39" y="269"/>
                    </a:lnTo>
                    <a:lnTo>
                      <a:pt x="55" y="242"/>
                    </a:lnTo>
                    <a:lnTo>
                      <a:pt x="72" y="215"/>
                    </a:lnTo>
                    <a:lnTo>
                      <a:pt x="93" y="186"/>
                    </a:lnTo>
                    <a:lnTo>
                      <a:pt x="114" y="157"/>
                    </a:lnTo>
                    <a:lnTo>
                      <a:pt x="137" y="127"/>
                    </a:lnTo>
                    <a:lnTo>
                      <a:pt x="160" y="99"/>
                    </a:lnTo>
                    <a:lnTo>
                      <a:pt x="184" y="73"/>
                    </a:lnTo>
                    <a:lnTo>
                      <a:pt x="209" y="49"/>
                    </a:lnTo>
                    <a:lnTo>
                      <a:pt x="235" y="28"/>
                    </a:lnTo>
                    <a:lnTo>
                      <a:pt x="260" y="12"/>
                    </a:lnTo>
                    <a:lnTo>
                      <a:pt x="285" y="0"/>
                    </a:lnTo>
                    <a:lnTo>
                      <a:pt x="322" y="6"/>
                    </a:lnTo>
                    <a:lnTo>
                      <a:pt x="338" y="49"/>
                    </a:lnTo>
                    <a:lnTo>
                      <a:pt x="337" y="118"/>
                    </a:lnTo>
                    <a:lnTo>
                      <a:pt x="326" y="201"/>
                    </a:lnTo>
                    <a:lnTo>
                      <a:pt x="307" y="286"/>
                    </a:lnTo>
                    <a:lnTo>
                      <a:pt x="288" y="362"/>
                    </a:lnTo>
                    <a:lnTo>
                      <a:pt x="271" y="416"/>
                    </a:lnTo>
                    <a:lnTo>
                      <a:pt x="266" y="437"/>
                    </a:lnTo>
                    <a:lnTo>
                      <a:pt x="265" y="436"/>
                    </a:lnTo>
                    <a:lnTo>
                      <a:pt x="261" y="432"/>
                    </a:lnTo>
                    <a:lnTo>
                      <a:pt x="256" y="428"/>
                    </a:lnTo>
                    <a:lnTo>
                      <a:pt x="248" y="421"/>
                    </a:lnTo>
                    <a:lnTo>
                      <a:pt x="239" y="413"/>
                    </a:lnTo>
                    <a:lnTo>
                      <a:pt x="228" y="403"/>
                    </a:lnTo>
                    <a:lnTo>
                      <a:pt x="214" y="394"/>
                    </a:lnTo>
                    <a:lnTo>
                      <a:pt x="199" y="385"/>
                    </a:lnTo>
                    <a:lnTo>
                      <a:pt x="180" y="376"/>
                    </a:lnTo>
                    <a:lnTo>
                      <a:pt x="161" y="367"/>
                    </a:lnTo>
                    <a:lnTo>
                      <a:pt x="139" y="357"/>
                    </a:lnTo>
                    <a:lnTo>
                      <a:pt x="116" y="350"/>
                    </a:lnTo>
                    <a:lnTo>
                      <a:pt x="90" y="345"/>
                    </a:lnTo>
                    <a:lnTo>
                      <a:pt x="62" y="340"/>
                    </a:lnTo>
                    <a:lnTo>
                      <a:pt x="32" y="337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0" name="Freeform 33"/>
              <p:cNvSpPr>
                <a:spLocks/>
              </p:cNvSpPr>
              <p:nvPr/>
            </p:nvSpPr>
            <p:spPr bwMode="auto">
              <a:xfrm>
                <a:off x="4170" y="2615"/>
                <a:ext cx="141" cy="76"/>
              </a:xfrm>
              <a:custGeom>
                <a:avLst/>
                <a:gdLst>
                  <a:gd name="T0" fmla="*/ 0 w 282"/>
                  <a:gd name="T1" fmla="*/ 0 h 153"/>
                  <a:gd name="T2" fmla="*/ 1 w 282"/>
                  <a:gd name="T3" fmla="*/ 0 h 153"/>
                  <a:gd name="T4" fmla="*/ 1 w 282"/>
                  <a:gd name="T5" fmla="*/ 0 h 153"/>
                  <a:gd name="T6" fmla="*/ 1 w 282"/>
                  <a:gd name="T7" fmla="*/ 0 h 153"/>
                  <a:gd name="T8" fmla="*/ 1 w 282"/>
                  <a:gd name="T9" fmla="*/ 0 h 153"/>
                  <a:gd name="T10" fmla="*/ 1 w 282"/>
                  <a:gd name="T11" fmla="*/ 0 h 153"/>
                  <a:gd name="T12" fmla="*/ 1 w 282"/>
                  <a:gd name="T13" fmla="*/ 0 h 153"/>
                  <a:gd name="T14" fmla="*/ 1 w 282"/>
                  <a:gd name="T15" fmla="*/ 0 h 153"/>
                  <a:gd name="T16" fmla="*/ 1 w 282"/>
                  <a:gd name="T17" fmla="*/ 0 h 153"/>
                  <a:gd name="T18" fmla="*/ 1 w 282"/>
                  <a:gd name="T19" fmla="*/ 0 h 153"/>
                  <a:gd name="T20" fmla="*/ 1 w 282"/>
                  <a:gd name="T21" fmla="*/ 0 h 153"/>
                  <a:gd name="T22" fmla="*/ 1 w 282"/>
                  <a:gd name="T23" fmla="*/ 0 h 153"/>
                  <a:gd name="T24" fmla="*/ 1 w 282"/>
                  <a:gd name="T25" fmla="*/ 0 h 153"/>
                  <a:gd name="T26" fmla="*/ 1 w 282"/>
                  <a:gd name="T27" fmla="*/ 0 h 153"/>
                  <a:gd name="T28" fmla="*/ 1 w 282"/>
                  <a:gd name="T29" fmla="*/ 0 h 153"/>
                  <a:gd name="T30" fmla="*/ 1 w 282"/>
                  <a:gd name="T31" fmla="*/ 0 h 153"/>
                  <a:gd name="T32" fmla="*/ 1 w 282"/>
                  <a:gd name="T33" fmla="*/ 0 h 153"/>
                  <a:gd name="T34" fmla="*/ 1 w 282"/>
                  <a:gd name="T35" fmla="*/ 0 h 153"/>
                  <a:gd name="T36" fmla="*/ 1 w 282"/>
                  <a:gd name="T37" fmla="*/ 0 h 153"/>
                  <a:gd name="T38" fmla="*/ 1 w 282"/>
                  <a:gd name="T39" fmla="*/ 0 h 153"/>
                  <a:gd name="T40" fmla="*/ 1 w 282"/>
                  <a:gd name="T41" fmla="*/ 0 h 153"/>
                  <a:gd name="T42" fmla="*/ 1 w 282"/>
                  <a:gd name="T43" fmla="*/ 0 h 153"/>
                  <a:gd name="T44" fmla="*/ 1 w 282"/>
                  <a:gd name="T45" fmla="*/ 0 h 153"/>
                  <a:gd name="T46" fmla="*/ 1 w 282"/>
                  <a:gd name="T47" fmla="*/ 0 h 153"/>
                  <a:gd name="T48" fmla="*/ 1 w 282"/>
                  <a:gd name="T49" fmla="*/ 0 h 153"/>
                  <a:gd name="T50" fmla="*/ 1 w 282"/>
                  <a:gd name="T51" fmla="*/ 0 h 153"/>
                  <a:gd name="T52" fmla="*/ 1 w 282"/>
                  <a:gd name="T53" fmla="*/ 0 h 153"/>
                  <a:gd name="T54" fmla="*/ 1 w 282"/>
                  <a:gd name="T55" fmla="*/ 0 h 153"/>
                  <a:gd name="T56" fmla="*/ 1 w 282"/>
                  <a:gd name="T57" fmla="*/ 0 h 153"/>
                  <a:gd name="T58" fmla="*/ 1 w 282"/>
                  <a:gd name="T59" fmla="*/ 0 h 153"/>
                  <a:gd name="T60" fmla="*/ 1 w 282"/>
                  <a:gd name="T61" fmla="*/ 0 h 153"/>
                  <a:gd name="T62" fmla="*/ 1 w 282"/>
                  <a:gd name="T63" fmla="*/ 0 h 153"/>
                  <a:gd name="T64" fmla="*/ 1 w 282"/>
                  <a:gd name="T65" fmla="*/ 0 h 153"/>
                  <a:gd name="T66" fmla="*/ 1 w 282"/>
                  <a:gd name="T67" fmla="*/ 0 h 153"/>
                  <a:gd name="T68" fmla="*/ 1 w 282"/>
                  <a:gd name="T69" fmla="*/ 0 h 153"/>
                  <a:gd name="T70" fmla="*/ 1 w 282"/>
                  <a:gd name="T71" fmla="*/ 0 h 153"/>
                  <a:gd name="T72" fmla="*/ 1 w 282"/>
                  <a:gd name="T73" fmla="*/ 0 h 153"/>
                  <a:gd name="T74" fmla="*/ 1 w 282"/>
                  <a:gd name="T75" fmla="*/ 0 h 153"/>
                  <a:gd name="T76" fmla="*/ 1 w 282"/>
                  <a:gd name="T77" fmla="*/ 0 h 153"/>
                  <a:gd name="T78" fmla="*/ 1 w 282"/>
                  <a:gd name="T79" fmla="*/ 0 h 153"/>
                  <a:gd name="T80" fmla="*/ 1 w 282"/>
                  <a:gd name="T81" fmla="*/ 0 h 153"/>
                  <a:gd name="T82" fmla="*/ 1 w 282"/>
                  <a:gd name="T83" fmla="*/ 0 h 153"/>
                  <a:gd name="T84" fmla="*/ 0 w 282"/>
                  <a:gd name="T85" fmla="*/ 0 h 1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153">
                    <a:moveTo>
                      <a:pt x="0" y="1"/>
                    </a:moveTo>
                    <a:lnTo>
                      <a:pt x="1" y="4"/>
                    </a:lnTo>
                    <a:lnTo>
                      <a:pt x="3" y="8"/>
                    </a:lnTo>
                    <a:lnTo>
                      <a:pt x="8" y="15"/>
                    </a:lnTo>
                    <a:lnTo>
                      <a:pt x="14" y="24"/>
                    </a:lnTo>
                    <a:lnTo>
                      <a:pt x="21" y="36"/>
                    </a:lnTo>
                    <a:lnTo>
                      <a:pt x="30" y="47"/>
                    </a:lnTo>
                    <a:lnTo>
                      <a:pt x="39" y="60"/>
                    </a:lnTo>
                    <a:lnTo>
                      <a:pt x="50" y="74"/>
                    </a:lnTo>
                    <a:lnTo>
                      <a:pt x="62" y="87"/>
                    </a:lnTo>
                    <a:lnTo>
                      <a:pt x="75" y="99"/>
                    </a:lnTo>
                    <a:lnTo>
                      <a:pt x="88" y="112"/>
                    </a:lnTo>
                    <a:lnTo>
                      <a:pt x="103" y="123"/>
                    </a:lnTo>
                    <a:lnTo>
                      <a:pt x="120" y="135"/>
                    </a:lnTo>
                    <a:lnTo>
                      <a:pt x="137" y="143"/>
                    </a:lnTo>
                    <a:lnTo>
                      <a:pt x="155" y="150"/>
                    </a:lnTo>
                    <a:lnTo>
                      <a:pt x="174" y="153"/>
                    </a:lnTo>
                    <a:lnTo>
                      <a:pt x="189" y="153"/>
                    </a:lnTo>
                    <a:lnTo>
                      <a:pt x="202" y="152"/>
                    </a:lnTo>
                    <a:lnTo>
                      <a:pt x="216" y="148"/>
                    </a:lnTo>
                    <a:lnTo>
                      <a:pt x="230" y="142"/>
                    </a:lnTo>
                    <a:lnTo>
                      <a:pt x="244" y="134"/>
                    </a:lnTo>
                    <a:lnTo>
                      <a:pt x="257" y="123"/>
                    </a:lnTo>
                    <a:lnTo>
                      <a:pt x="269" y="112"/>
                    </a:lnTo>
                    <a:lnTo>
                      <a:pt x="282" y="97"/>
                    </a:lnTo>
                    <a:lnTo>
                      <a:pt x="281" y="95"/>
                    </a:lnTo>
                    <a:lnTo>
                      <a:pt x="268" y="108"/>
                    </a:lnTo>
                    <a:lnTo>
                      <a:pt x="255" y="120"/>
                    </a:lnTo>
                    <a:lnTo>
                      <a:pt x="243" y="130"/>
                    </a:lnTo>
                    <a:lnTo>
                      <a:pt x="229" y="137"/>
                    </a:lnTo>
                    <a:lnTo>
                      <a:pt x="215" y="143"/>
                    </a:lnTo>
                    <a:lnTo>
                      <a:pt x="201" y="148"/>
                    </a:lnTo>
                    <a:lnTo>
                      <a:pt x="187" y="149"/>
                    </a:lnTo>
                    <a:lnTo>
                      <a:pt x="174" y="149"/>
                    </a:lnTo>
                    <a:lnTo>
                      <a:pt x="139" y="140"/>
                    </a:lnTo>
                    <a:lnTo>
                      <a:pt x="108" y="122"/>
                    </a:lnTo>
                    <a:lnTo>
                      <a:pt x="79" y="98"/>
                    </a:lnTo>
                    <a:lnTo>
                      <a:pt x="54" y="72"/>
                    </a:lnTo>
                    <a:lnTo>
                      <a:pt x="33" y="45"/>
                    </a:lnTo>
                    <a:lnTo>
                      <a:pt x="17" y="22"/>
                    </a:lnTo>
                    <a:lnTo>
                      <a:pt x="7" y="7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8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1" name="Freeform 34"/>
              <p:cNvSpPr>
                <a:spLocks/>
              </p:cNvSpPr>
              <p:nvPr/>
            </p:nvSpPr>
            <p:spPr bwMode="auto">
              <a:xfrm>
                <a:off x="3933" y="2785"/>
                <a:ext cx="127" cy="58"/>
              </a:xfrm>
              <a:custGeom>
                <a:avLst/>
                <a:gdLst>
                  <a:gd name="T0" fmla="*/ 0 w 254"/>
                  <a:gd name="T1" fmla="*/ 0 h 118"/>
                  <a:gd name="T2" fmla="*/ 0 w 254"/>
                  <a:gd name="T3" fmla="*/ 0 h 118"/>
                  <a:gd name="T4" fmla="*/ 1 w 254"/>
                  <a:gd name="T5" fmla="*/ 0 h 118"/>
                  <a:gd name="T6" fmla="*/ 1 w 254"/>
                  <a:gd name="T7" fmla="*/ 0 h 118"/>
                  <a:gd name="T8" fmla="*/ 1 w 254"/>
                  <a:gd name="T9" fmla="*/ 0 h 118"/>
                  <a:gd name="T10" fmla="*/ 1 w 254"/>
                  <a:gd name="T11" fmla="*/ 0 h 118"/>
                  <a:gd name="T12" fmla="*/ 1 w 254"/>
                  <a:gd name="T13" fmla="*/ 0 h 118"/>
                  <a:gd name="T14" fmla="*/ 1 w 254"/>
                  <a:gd name="T15" fmla="*/ 0 h 118"/>
                  <a:gd name="T16" fmla="*/ 1 w 254"/>
                  <a:gd name="T17" fmla="*/ 0 h 118"/>
                  <a:gd name="T18" fmla="*/ 1 w 254"/>
                  <a:gd name="T19" fmla="*/ 0 h 118"/>
                  <a:gd name="T20" fmla="*/ 1 w 254"/>
                  <a:gd name="T21" fmla="*/ 0 h 118"/>
                  <a:gd name="T22" fmla="*/ 1 w 254"/>
                  <a:gd name="T23" fmla="*/ 0 h 118"/>
                  <a:gd name="T24" fmla="*/ 1 w 254"/>
                  <a:gd name="T25" fmla="*/ 0 h 118"/>
                  <a:gd name="T26" fmla="*/ 1 w 254"/>
                  <a:gd name="T27" fmla="*/ 0 h 118"/>
                  <a:gd name="T28" fmla="*/ 1 w 254"/>
                  <a:gd name="T29" fmla="*/ 0 h 118"/>
                  <a:gd name="T30" fmla="*/ 1 w 254"/>
                  <a:gd name="T31" fmla="*/ 0 h 118"/>
                  <a:gd name="T32" fmla="*/ 1 w 254"/>
                  <a:gd name="T33" fmla="*/ 0 h 118"/>
                  <a:gd name="T34" fmla="*/ 1 w 254"/>
                  <a:gd name="T35" fmla="*/ 0 h 118"/>
                  <a:gd name="T36" fmla="*/ 1 w 254"/>
                  <a:gd name="T37" fmla="*/ 0 h 118"/>
                  <a:gd name="T38" fmla="*/ 1 w 254"/>
                  <a:gd name="T39" fmla="*/ 0 h 118"/>
                  <a:gd name="T40" fmla="*/ 1 w 254"/>
                  <a:gd name="T41" fmla="*/ 0 h 118"/>
                  <a:gd name="T42" fmla="*/ 1 w 254"/>
                  <a:gd name="T43" fmla="*/ 0 h 118"/>
                  <a:gd name="T44" fmla="*/ 1 w 254"/>
                  <a:gd name="T45" fmla="*/ 0 h 118"/>
                  <a:gd name="T46" fmla="*/ 1 w 254"/>
                  <a:gd name="T47" fmla="*/ 0 h 118"/>
                  <a:gd name="T48" fmla="*/ 1 w 254"/>
                  <a:gd name="T49" fmla="*/ 0 h 118"/>
                  <a:gd name="T50" fmla="*/ 1 w 254"/>
                  <a:gd name="T51" fmla="*/ 0 h 118"/>
                  <a:gd name="T52" fmla="*/ 1 w 254"/>
                  <a:gd name="T53" fmla="*/ 0 h 118"/>
                  <a:gd name="T54" fmla="*/ 1 w 254"/>
                  <a:gd name="T55" fmla="*/ 0 h 118"/>
                  <a:gd name="T56" fmla="*/ 1 w 254"/>
                  <a:gd name="T57" fmla="*/ 0 h 118"/>
                  <a:gd name="T58" fmla="*/ 1 w 254"/>
                  <a:gd name="T59" fmla="*/ 0 h 118"/>
                  <a:gd name="T60" fmla="*/ 1 w 254"/>
                  <a:gd name="T61" fmla="*/ 0 h 118"/>
                  <a:gd name="T62" fmla="*/ 1 w 254"/>
                  <a:gd name="T63" fmla="*/ 0 h 118"/>
                  <a:gd name="T64" fmla="*/ 1 w 254"/>
                  <a:gd name="T65" fmla="*/ 0 h 118"/>
                  <a:gd name="T66" fmla="*/ 1 w 254"/>
                  <a:gd name="T67" fmla="*/ 0 h 118"/>
                  <a:gd name="T68" fmla="*/ 0 w 254"/>
                  <a:gd name="T69" fmla="*/ 0 h 118"/>
                  <a:gd name="T70" fmla="*/ 0 w 254"/>
                  <a:gd name="T71" fmla="*/ 0 h 1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54" h="118">
                    <a:moveTo>
                      <a:pt x="0" y="5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7" y="5"/>
                    </a:lnTo>
                    <a:lnTo>
                      <a:pt x="14" y="4"/>
                    </a:lnTo>
                    <a:lnTo>
                      <a:pt x="25" y="4"/>
                    </a:lnTo>
                    <a:lnTo>
                      <a:pt x="37" y="5"/>
                    </a:lnTo>
                    <a:lnTo>
                      <a:pt x="52" y="6"/>
                    </a:lnTo>
                    <a:lnTo>
                      <a:pt x="68" y="8"/>
                    </a:lnTo>
                    <a:lnTo>
                      <a:pt x="86" y="13"/>
                    </a:lnTo>
                    <a:lnTo>
                      <a:pt x="104" y="17"/>
                    </a:lnTo>
                    <a:lnTo>
                      <a:pt x="125" y="24"/>
                    </a:lnTo>
                    <a:lnTo>
                      <a:pt x="146" y="34"/>
                    </a:lnTo>
                    <a:lnTo>
                      <a:pt x="166" y="45"/>
                    </a:lnTo>
                    <a:lnTo>
                      <a:pt x="188" y="59"/>
                    </a:lnTo>
                    <a:lnTo>
                      <a:pt x="209" y="75"/>
                    </a:lnTo>
                    <a:lnTo>
                      <a:pt x="230" y="95"/>
                    </a:lnTo>
                    <a:lnTo>
                      <a:pt x="250" y="118"/>
                    </a:lnTo>
                    <a:lnTo>
                      <a:pt x="254" y="115"/>
                    </a:lnTo>
                    <a:lnTo>
                      <a:pt x="232" y="91"/>
                    </a:lnTo>
                    <a:lnTo>
                      <a:pt x="210" y="70"/>
                    </a:lnTo>
                    <a:lnTo>
                      <a:pt x="188" y="54"/>
                    </a:lnTo>
                    <a:lnTo>
                      <a:pt x="165" y="39"/>
                    </a:lnTo>
                    <a:lnTo>
                      <a:pt x="143" y="29"/>
                    </a:lnTo>
                    <a:lnTo>
                      <a:pt x="123" y="20"/>
                    </a:lnTo>
                    <a:lnTo>
                      <a:pt x="103" y="13"/>
                    </a:lnTo>
                    <a:lnTo>
                      <a:pt x="86" y="8"/>
                    </a:lnTo>
                    <a:lnTo>
                      <a:pt x="67" y="5"/>
                    </a:lnTo>
                    <a:lnTo>
                      <a:pt x="51" y="2"/>
                    </a:lnTo>
                    <a:lnTo>
                      <a:pt x="37" y="1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7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E8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2" name="Freeform 35"/>
              <p:cNvSpPr>
                <a:spLocks/>
              </p:cNvSpPr>
              <p:nvPr/>
            </p:nvSpPr>
            <p:spPr bwMode="auto">
              <a:xfrm>
                <a:off x="4315" y="2823"/>
                <a:ext cx="86" cy="9"/>
              </a:xfrm>
              <a:custGeom>
                <a:avLst/>
                <a:gdLst>
                  <a:gd name="T0" fmla="*/ 1 w 172"/>
                  <a:gd name="T1" fmla="*/ 0 h 19"/>
                  <a:gd name="T2" fmla="*/ 1 w 172"/>
                  <a:gd name="T3" fmla="*/ 0 h 19"/>
                  <a:gd name="T4" fmla="*/ 1 w 172"/>
                  <a:gd name="T5" fmla="*/ 0 h 19"/>
                  <a:gd name="T6" fmla="*/ 1 w 172"/>
                  <a:gd name="T7" fmla="*/ 0 h 19"/>
                  <a:gd name="T8" fmla="*/ 1 w 172"/>
                  <a:gd name="T9" fmla="*/ 0 h 19"/>
                  <a:gd name="T10" fmla="*/ 1 w 172"/>
                  <a:gd name="T11" fmla="*/ 0 h 19"/>
                  <a:gd name="T12" fmla="*/ 1 w 172"/>
                  <a:gd name="T13" fmla="*/ 0 h 19"/>
                  <a:gd name="T14" fmla="*/ 1 w 172"/>
                  <a:gd name="T15" fmla="*/ 0 h 19"/>
                  <a:gd name="T16" fmla="*/ 0 w 172"/>
                  <a:gd name="T17" fmla="*/ 0 h 19"/>
                  <a:gd name="T18" fmla="*/ 0 w 172"/>
                  <a:gd name="T19" fmla="*/ 0 h 19"/>
                  <a:gd name="T20" fmla="*/ 1 w 172"/>
                  <a:gd name="T21" fmla="*/ 0 h 19"/>
                  <a:gd name="T22" fmla="*/ 1 w 172"/>
                  <a:gd name="T23" fmla="*/ 0 h 19"/>
                  <a:gd name="T24" fmla="*/ 1 w 172"/>
                  <a:gd name="T25" fmla="*/ 0 h 19"/>
                  <a:gd name="T26" fmla="*/ 1 w 172"/>
                  <a:gd name="T27" fmla="*/ 0 h 19"/>
                  <a:gd name="T28" fmla="*/ 1 w 172"/>
                  <a:gd name="T29" fmla="*/ 0 h 19"/>
                  <a:gd name="T30" fmla="*/ 1 w 172"/>
                  <a:gd name="T31" fmla="*/ 0 h 19"/>
                  <a:gd name="T32" fmla="*/ 1 w 172"/>
                  <a:gd name="T33" fmla="*/ 0 h 19"/>
                  <a:gd name="T34" fmla="*/ 1 w 172"/>
                  <a:gd name="T35" fmla="*/ 0 h 19"/>
                  <a:gd name="T36" fmla="*/ 1 w 172"/>
                  <a:gd name="T37" fmla="*/ 0 h 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2" h="19">
                    <a:moveTo>
                      <a:pt x="172" y="0"/>
                    </a:moveTo>
                    <a:lnTo>
                      <a:pt x="166" y="0"/>
                    </a:lnTo>
                    <a:lnTo>
                      <a:pt x="151" y="1"/>
                    </a:lnTo>
                    <a:lnTo>
                      <a:pt x="129" y="4"/>
                    </a:lnTo>
                    <a:lnTo>
                      <a:pt x="104" y="5"/>
                    </a:lnTo>
                    <a:lnTo>
                      <a:pt x="75" y="7"/>
                    </a:lnTo>
                    <a:lnTo>
                      <a:pt x="46" y="9"/>
                    </a:lnTo>
                    <a:lnTo>
                      <a:pt x="21" y="12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21" y="16"/>
                    </a:lnTo>
                    <a:lnTo>
                      <a:pt x="46" y="14"/>
                    </a:lnTo>
                    <a:lnTo>
                      <a:pt x="75" y="12"/>
                    </a:lnTo>
                    <a:lnTo>
                      <a:pt x="104" y="9"/>
                    </a:lnTo>
                    <a:lnTo>
                      <a:pt x="129" y="7"/>
                    </a:lnTo>
                    <a:lnTo>
                      <a:pt x="151" y="6"/>
                    </a:lnTo>
                    <a:lnTo>
                      <a:pt x="166" y="5"/>
                    </a:lnTo>
                    <a:lnTo>
                      <a:pt x="172" y="4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E8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3" name="Freeform 36"/>
              <p:cNvSpPr>
                <a:spLocks/>
              </p:cNvSpPr>
              <p:nvPr/>
            </p:nvSpPr>
            <p:spPr bwMode="auto">
              <a:xfrm>
                <a:off x="3997" y="2916"/>
                <a:ext cx="544" cy="221"/>
              </a:xfrm>
              <a:custGeom>
                <a:avLst/>
                <a:gdLst>
                  <a:gd name="T0" fmla="*/ 1 w 1087"/>
                  <a:gd name="T1" fmla="*/ 1 h 441"/>
                  <a:gd name="T2" fmla="*/ 1 w 1087"/>
                  <a:gd name="T3" fmla="*/ 1 h 441"/>
                  <a:gd name="T4" fmla="*/ 1 w 1087"/>
                  <a:gd name="T5" fmla="*/ 0 h 441"/>
                  <a:gd name="T6" fmla="*/ 1 w 1087"/>
                  <a:gd name="T7" fmla="*/ 1 h 441"/>
                  <a:gd name="T8" fmla="*/ 1 w 1087"/>
                  <a:gd name="T9" fmla="*/ 1 h 441"/>
                  <a:gd name="T10" fmla="*/ 0 w 1087"/>
                  <a:gd name="T11" fmla="*/ 1 h 441"/>
                  <a:gd name="T12" fmla="*/ 1 w 1087"/>
                  <a:gd name="T13" fmla="*/ 1 h 4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7" h="441">
                    <a:moveTo>
                      <a:pt x="190" y="9"/>
                    </a:moveTo>
                    <a:lnTo>
                      <a:pt x="645" y="114"/>
                    </a:lnTo>
                    <a:lnTo>
                      <a:pt x="1087" y="0"/>
                    </a:lnTo>
                    <a:lnTo>
                      <a:pt x="741" y="323"/>
                    </a:lnTo>
                    <a:lnTo>
                      <a:pt x="471" y="441"/>
                    </a:lnTo>
                    <a:lnTo>
                      <a:pt x="0" y="309"/>
                    </a:lnTo>
                    <a:lnTo>
                      <a:pt x="190" y="9"/>
                    </a:lnTo>
                    <a:close/>
                  </a:path>
                </a:pathLst>
              </a:custGeom>
              <a:solidFill>
                <a:srgbClr val="A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4" name="Freeform 37"/>
              <p:cNvSpPr>
                <a:spLocks/>
              </p:cNvSpPr>
              <p:nvPr/>
            </p:nvSpPr>
            <p:spPr bwMode="auto">
              <a:xfrm>
                <a:off x="4202" y="2974"/>
                <a:ext cx="115" cy="156"/>
              </a:xfrm>
              <a:custGeom>
                <a:avLst/>
                <a:gdLst>
                  <a:gd name="T0" fmla="*/ 0 w 232"/>
                  <a:gd name="T1" fmla="*/ 0 h 313"/>
                  <a:gd name="T2" fmla="*/ 0 w 232"/>
                  <a:gd name="T3" fmla="*/ 0 h 313"/>
                  <a:gd name="T4" fmla="*/ 0 w 232"/>
                  <a:gd name="T5" fmla="*/ 0 h 313"/>
                  <a:gd name="T6" fmla="*/ 0 w 232"/>
                  <a:gd name="T7" fmla="*/ 0 h 313"/>
                  <a:gd name="T8" fmla="*/ 0 w 232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2" h="313">
                    <a:moveTo>
                      <a:pt x="232" y="5"/>
                    </a:moveTo>
                    <a:lnTo>
                      <a:pt x="15" y="313"/>
                    </a:lnTo>
                    <a:lnTo>
                      <a:pt x="0" y="302"/>
                    </a:lnTo>
                    <a:lnTo>
                      <a:pt x="186" y="0"/>
                    </a:lnTo>
                    <a:lnTo>
                      <a:pt x="232" y="5"/>
                    </a:lnTo>
                    <a:close/>
                  </a:path>
                </a:pathLst>
              </a:custGeom>
              <a:solidFill>
                <a:srgbClr val="7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5" name="Freeform 38"/>
              <p:cNvSpPr>
                <a:spLocks/>
              </p:cNvSpPr>
              <p:nvPr/>
            </p:nvSpPr>
            <p:spPr bwMode="auto">
              <a:xfrm>
                <a:off x="4274" y="2956"/>
                <a:ext cx="115" cy="152"/>
              </a:xfrm>
              <a:custGeom>
                <a:avLst/>
                <a:gdLst>
                  <a:gd name="T0" fmla="*/ 0 w 232"/>
                  <a:gd name="T1" fmla="*/ 1 h 304"/>
                  <a:gd name="T2" fmla="*/ 0 w 232"/>
                  <a:gd name="T3" fmla="*/ 1 h 304"/>
                  <a:gd name="T4" fmla="*/ 0 w 232"/>
                  <a:gd name="T5" fmla="*/ 1 h 304"/>
                  <a:gd name="T6" fmla="*/ 0 w 232"/>
                  <a:gd name="T7" fmla="*/ 0 h 304"/>
                  <a:gd name="T8" fmla="*/ 0 w 232"/>
                  <a:gd name="T9" fmla="*/ 1 h 3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2" h="304">
                    <a:moveTo>
                      <a:pt x="194" y="13"/>
                    </a:moveTo>
                    <a:lnTo>
                      <a:pt x="0" y="304"/>
                    </a:lnTo>
                    <a:lnTo>
                      <a:pt x="21" y="295"/>
                    </a:lnTo>
                    <a:lnTo>
                      <a:pt x="232" y="0"/>
                    </a:lnTo>
                    <a:lnTo>
                      <a:pt x="194" y="13"/>
                    </a:lnTo>
                    <a:close/>
                  </a:path>
                </a:pathLst>
              </a:custGeom>
              <a:solidFill>
                <a:srgbClr val="7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6" name="Freeform 39"/>
              <p:cNvSpPr>
                <a:spLocks/>
              </p:cNvSpPr>
              <p:nvPr/>
            </p:nvSpPr>
            <p:spPr bwMode="auto">
              <a:xfrm>
                <a:off x="4018" y="3196"/>
                <a:ext cx="218" cy="90"/>
              </a:xfrm>
              <a:custGeom>
                <a:avLst/>
                <a:gdLst>
                  <a:gd name="T0" fmla="*/ 1 w 434"/>
                  <a:gd name="T1" fmla="*/ 1 h 180"/>
                  <a:gd name="T2" fmla="*/ 1 w 434"/>
                  <a:gd name="T3" fmla="*/ 1 h 180"/>
                  <a:gd name="T4" fmla="*/ 1 w 434"/>
                  <a:gd name="T5" fmla="*/ 1 h 180"/>
                  <a:gd name="T6" fmla="*/ 1 w 434"/>
                  <a:gd name="T7" fmla="*/ 1 h 180"/>
                  <a:gd name="T8" fmla="*/ 1 w 434"/>
                  <a:gd name="T9" fmla="*/ 1 h 180"/>
                  <a:gd name="T10" fmla="*/ 1 w 434"/>
                  <a:gd name="T11" fmla="*/ 1 h 180"/>
                  <a:gd name="T12" fmla="*/ 1 w 434"/>
                  <a:gd name="T13" fmla="*/ 1 h 180"/>
                  <a:gd name="T14" fmla="*/ 1 w 434"/>
                  <a:gd name="T15" fmla="*/ 1 h 180"/>
                  <a:gd name="T16" fmla="*/ 1 w 434"/>
                  <a:gd name="T17" fmla="*/ 1 h 180"/>
                  <a:gd name="T18" fmla="*/ 1 w 434"/>
                  <a:gd name="T19" fmla="*/ 1 h 180"/>
                  <a:gd name="T20" fmla="*/ 1 w 434"/>
                  <a:gd name="T21" fmla="*/ 1 h 180"/>
                  <a:gd name="T22" fmla="*/ 1 w 434"/>
                  <a:gd name="T23" fmla="*/ 1 h 180"/>
                  <a:gd name="T24" fmla="*/ 1 w 434"/>
                  <a:gd name="T25" fmla="*/ 1 h 180"/>
                  <a:gd name="T26" fmla="*/ 1 w 434"/>
                  <a:gd name="T27" fmla="*/ 1 h 180"/>
                  <a:gd name="T28" fmla="*/ 1 w 434"/>
                  <a:gd name="T29" fmla="*/ 1 h 180"/>
                  <a:gd name="T30" fmla="*/ 1 w 434"/>
                  <a:gd name="T31" fmla="*/ 1 h 180"/>
                  <a:gd name="T32" fmla="*/ 1 w 434"/>
                  <a:gd name="T33" fmla="*/ 1 h 180"/>
                  <a:gd name="T34" fmla="*/ 1 w 434"/>
                  <a:gd name="T35" fmla="*/ 1 h 180"/>
                  <a:gd name="T36" fmla="*/ 1 w 434"/>
                  <a:gd name="T37" fmla="*/ 1 h 180"/>
                  <a:gd name="T38" fmla="*/ 1 w 434"/>
                  <a:gd name="T39" fmla="*/ 1 h 180"/>
                  <a:gd name="T40" fmla="*/ 1 w 434"/>
                  <a:gd name="T41" fmla="*/ 1 h 180"/>
                  <a:gd name="T42" fmla="*/ 1 w 434"/>
                  <a:gd name="T43" fmla="*/ 1 h 180"/>
                  <a:gd name="T44" fmla="*/ 1 w 434"/>
                  <a:gd name="T45" fmla="*/ 1 h 180"/>
                  <a:gd name="T46" fmla="*/ 1 w 434"/>
                  <a:gd name="T47" fmla="*/ 1 h 180"/>
                  <a:gd name="T48" fmla="*/ 1 w 434"/>
                  <a:gd name="T49" fmla="*/ 1 h 180"/>
                  <a:gd name="T50" fmla="*/ 1 w 434"/>
                  <a:gd name="T51" fmla="*/ 1 h 180"/>
                  <a:gd name="T52" fmla="*/ 1 w 434"/>
                  <a:gd name="T53" fmla="*/ 1 h 180"/>
                  <a:gd name="T54" fmla="*/ 1 w 434"/>
                  <a:gd name="T55" fmla="*/ 1 h 180"/>
                  <a:gd name="T56" fmla="*/ 1 w 434"/>
                  <a:gd name="T57" fmla="*/ 1 h 180"/>
                  <a:gd name="T58" fmla="*/ 1 w 434"/>
                  <a:gd name="T59" fmla="*/ 1 h 180"/>
                  <a:gd name="T60" fmla="*/ 1 w 434"/>
                  <a:gd name="T61" fmla="*/ 1 h 180"/>
                  <a:gd name="T62" fmla="*/ 1 w 434"/>
                  <a:gd name="T63" fmla="*/ 1 h 180"/>
                  <a:gd name="T64" fmla="*/ 1 w 434"/>
                  <a:gd name="T65" fmla="*/ 1 h 180"/>
                  <a:gd name="T66" fmla="*/ 1 w 434"/>
                  <a:gd name="T67" fmla="*/ 1 h 180"/>
                  <a:gd name="T68" fmla="*/ 1 w 434"/>
                  <a:gd name="T69" fmla="*/ 1 h 180"/>
                  <a:gd name="T70" fmla="*/ 1 w 434"/>
                  <a:gd name="T71" fmla="*/ 1 h 180"/>
                  <a:gd name="T72" fmla="*/ 1 w 434"/>
                  <a:gd name="T73" fmla="*/ 1 h 180"/>
                  <a:gd name="T74" fmla="*/ 1 w 434"/>
                  <a:gd name="T75" fmla="*/ 1 h 180"/>
                  <a:gd name="T76" fmla="*/ 1 w 434"/>
                  <a:gd name="T77" fmla="*/ 1 h 180"/>
                  <a:gd name="T78" fmla="*/ 1 w 434"/>
                  <a:gd name="T79" fmla="*/ 1 h 18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4" h="180">
                    <a:moveTo>
                      <a:pt x="434" y="82"/>
                    </a:moveTo>
                    <a:lnTo>
                      <a:pt x="433" y="83"/>
                    </a:lnTo>
                    <a:lnTo>
                      <a:pt x="429" y="84"/>
                    </a:lnTo>
                    <a:lnTo>
                      <a:pt x="423" y="88"/>
                    </a:lnTo>
                    <a:lnTo>
                      <a:pt x="414" y="92"/>
                    </a:lnTo>
                    <a:lnTo>
                      <a:pt x="404" y="97"/>
                    </a:lnTo>
                    <a:lnTo>
                      <a:pt x="393" y="102"/>
                    </a:lnTo>
                    <a:lnTo>
                      <a:pt x="379" y="108"/>
                    </a:lnTo>
                    <a:lnTo>
                      <a:pt x="364" y="115"/>
                    </a:lnTo>
                    <a:lnTo>
                      <a:pt x="348" y="122"/>
                    </a:lnTo>
                    <a:lnTo>
                      <a:pt x="329" y="129"/>
                    </a:lnTo>
                    <a:lnTo>
                      <a:pt x="311" y="137"/>
                    </a:lnTo>
                    <a:lnTo>
                      <a:pt x="292" y="144"/>
                    </a:lnTo>
                    <a:lnTo>
                      <a:pt x="273" y="150"/>
                    </a:lnTo>
                    <a:lnTo>
                      <a:pt x="252" y="157"/>
                    </a:lnTo>
                    <a:lnTo>
                      <a:pt x="233" y="162"/>
                    </a:lnTo>
                    <a:lnTo>
                      <a:pt x="212" y="167"/>
                    </a:lnTo>
                    <a:lnTo>
                      <a:pt x="176" y="174"/>
                    </a:lnTo>
                    <a:lnTo>
                      <a:pt x="148" y="179"/>
                    </a:lnTo>
                    <a:lnTo>
                      <a:pt x="130" y="180"/>
                    </a:lnTo>
                    <a:lnTo>
                      <a:pt x="116" y="179"/>
                    </a:lnTo>
                    <a:lnTo>
                      <a:pt x="107" y="176"/>
                    </a:lnTo>
                    <a:lnTo>
                      <a:pt x="100" y="173"/>
                    </a:lnTo>
                    <a:lnTo>
                      <a:pt x="94" y="167"/>
                    </a:lnTo>
                    <a:lnTo>
                      <a:pt x="87" y="162"/>
                    </a:lnTo>
                    <a:lnTo>
                      <a:pt x="81" y="157"/>
                    </a:lnTo>
                    <a:lnTo>
                      <a:pt x="72" y="152"/>
                    </a:lnTo>
                    <a:lnTo>
                      <a:pt x="66" y="147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47" y="132"/>
                    </a:lnTo>
                    <a:lnTo>
                      <a:pt x="43" y="127"/>
                    </a:lnTo>
                    <a:lnTo>
                      <a:pt x="40" y="120"/>
                    </a:lnTo>
                    <a:lnTo>
                      <a:pt x="38" y="106"/>
                    </a:lnTo>
                    <a:lnTo>
                      <a:pt x="40" y="96"/>
                    </a:lnTo>
                    <a:lnTo>
                      <a:pt x="48" y="86"/>
                    </a:lnTo>
                    <a:lnTo>
                      <a:pt x="64" y="82"/>
                    </a:lnTo>
                    <a:lnTo>
                      <a:pt x="81" y="77"/>
                    </a:lnTo>
                    <a:lnTo>
                      <a:pt x="86" y="70"/>
                    </a:lnTo>
                    <a:lnTo>
                      <a:pt x="82" y="64"/>
                    </a:lnTo>
                    <a:lnTo>
                      <a:pt x="69" y="62"/>
                    </a:lnTo>
                    <a:lnTo>
                      <a:pt x="60" y="63"/>
                    </a:lnTo>
                    <a:lnTo>
                      <a:pt x="52" y="64"/>
                    </a:lnTo>
                    <a:lnTo>
                      <a:pt x="45" y="68"/>
                    </a:lnTo>
                    <a:lnTo>
                      <a:pt x="38" y="70"/>
                    </a:lnTo>
                    <a:lnTo>
                      <a:pt x="31" y="71"/>
                    </a:lnTo>
                    <a:lnTo>
                      <a:pt x="25" y="73"/>
                    </a:lnTo>
                    <a:lnTo>
                      <a:pt x="21" y="71"/>
                    </a:lnTo>
                    <a:lnTo>
                      <a:pt x="16" y="67"/>
                    </a:lnTo>
                    <a:lnTo>
                      <a:pt x="11" y="60"/>
                    </a:lnTo>
                    <a:lnTo>
                      <a:pt x="7" y="51"/>
                    </a:lnTo>
                    <a:lnTo>
                      <a:pt x="2" y="40"/>
                    </a:lnTo>
                    <a:lnTo>
                      <a:pt x="0" y="29"/>
                    </a:lnTo>
                    <a:lnTo>
                      <a:pt x="1" y="18"/>
                    </a:lnTo>
                    <a:lnTo>
                      <a:pt x="5" y="10"/>
                    </a:lnTo>
                    <a:lnTo>
                      <a:pt x="15" y="6"/>
                    </a:lnTo>
                    <a:lnTo>
                      <a:pt x="31" y="6"/>
                    </a:lnTo>
                    <a:lnTo>
                      <a:pt x="49" y="8"/>
                    </a:lnTo>
                    <a:lnTo>
                      <a:pt x="66" y="10"/>
                    </a:lnTo>
                    <a:lnTo>
                      <a:pt x="81" y="14"/>
                    </a:lnTo>
                    <a:lnTo>
                      <a:pt x="94" y="16"/>
                    </a:lnTo>
                    <a:lnTo>
                      <a:pt x="108" y="18"/>
                    </a:lnTo>
                    <a:lnTo>
                      <a:pt x="122" y="20"/>
                    </a:lnTo>
                    <a:lnTo>
                      <a:pt x="137" y="21"/>
                    </a:lnTo>
                    <a:lnTo>
                      <a:pt x="154" y="20"/>
                    </a:lnTo>
                    <a:lnTo>
                      <a:pt x="170" y="17"/>
                    </a:lnTo>
                    <a:lnTo>
                      <a:pt x="184" y="15"/>
                    </a:lnTo>
                    <a:lnTo>
                      <a:pt x="196" y="13"/>
                    </a:lnTo>
                    <a:lnTo>
                      <a:pt x="208" y="10"/>
                    </a:lnTo>
                    <a:lnTo>
                      <a:pt x="220" y="8"/>
                    </a:lnTo>
                    <a:lnTo>
                      <a:pt x="234" y="5"/>
                    </a:lnTo>
                    <a:lnTo>
                      <a:pt x="249" y="2"/>
                    </a:lnTo>
                    <a:lnTo>
                      <a:pt x="268" y="0"/>
                    </a:lnTo>
                    <a:lnTo>
                      <a:pt x="292" y="2"/>
                    </a:lnTo>
                    <a:lnTo>
                      <a:pt x="319" y="10"/>
                    </a:lnTo>
                    <a:lnTo>
                      <a:pt x="347" y="24"/>
                    </a:lnTo>
                    <a:lnTo>
                      <a:pt x="373" y="39"/>
                    </a:lnTo>
                    <a:lnTo>
                      <a:pt x="397" y="54"/>
                    </a:lnTo>
                    <a:lnTo>
                      <a:pt x="417" y="68"/>
                    </a:lnTo>
                    <a:lnTo>
                      <a:pt x="429" y="78"/>
                    </a:lnTo>
                    <a:lnTo>
                      <a:pt x="434" y="82"/>
                    </a:lnTo>
                    <a:close/>
                  </a:path>
                </a:pathLst>
              </a:custGeom>
              <a:solidFill>
                <a:srgbClr val="A85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7" name="Freeform 40"/>
              <p:cNvSpPr>
                <a:spLocks/>
              </p:cNvSpPr>
              <p:nvPr/>
            </p:nvSpPr>
            <p:spPr bwMode="auto">
              <a:xfrm>
                <a:off x="4214" y="2997"/>
                <a:ext cx="341" cy="233"/>
              </a:xfrm>
              <a:custGeom>
                <a:avLst/>
                <a:gdLst>
                  <a:gd name="T0" fmla="*/ 0 w 682"/>
                  <a:gd name="T1" fmla="*/ 0 h 467"/>
                  <a:gd name="T2" fmla="*/ 1 w 682"/>
                  <a:gd name="T3" fmla="*/ 0 h 467"/>
                  <a:gd name="T4" fmla="*/ 1 w 682"/>
                  <a:gd name="T5" fmla="*/ 0 h 467"/>
                  <a:gd name="T6" fmla="*/ 1 w 682"/>
                  <a:gd name="T7" fmla="*/ 0 h 467"/>
                  <a:gd name="T8" fmla="*/ 1 w 682"/>
                  <a:gd name="T9" fmla="*/ 0 h 467"/>
                  <a:gd name="T10" fmla="*/ 1 w 682"/>
                  <a:gd name="T11" fmla="*/ 0 h 467"/>
                  <a:gd name="T12" fmla="*/ 1 w 682"/>
                  <a:gd name="T13" fmla="*/ 0 h 467"/>
                  <a:gd name="T14" fmla="*/ 1 w 682"/>
                  <a:gd name="T15" fmla="*/ 0 h 467"/>
                  <a:gd name="T16" fmla="*/ 1 w 682"/>
                  <a:gd name="T17" fmla="*/ 0 h 467"/>
                  <a:gd name="T18" fmla="*/ 1 w 682"/>
                  <a:gd name="T19" fmla="*/ 0 h 467"/>
                  <a:gd name="T20" fmla="*/ 1 w 682"/>
                  <a:gd name="T21" fmla="*/ 0 h 467"/>
                  <a:gd name="T22" fmla="*/ 1 w 682"/>
                  <a:gd name="T23" fmla="*/ 0 h 467"/>
                  <a:gd name="T24" fmla="*/ 1 w 682"/>
                  <a:gd name="T25" fmla="*/ 0 h 467"/>
                  <a:gd name="T26" fmla="*/ 1 w 682"/>
                  <a:gd name="T27" fmla="*/ 0 h 467"/>
                  <a:gd name="T28" fmla="*/ 1 w 682"/>
                  <a:gd name="T29" fmla="*/ 0 h 467"/>
                  <a:gd name="T30" fmla="*/ 1 w 682"/>
                  <a:gd name="T31" fmla="*/ 0 h 467"/>
                  <a:gd name="T32" fmla="*/ 1 w 682"/>
                  <a:gd name="T33" fmla="*/ 0 h 467"/>
                  <a:gd name="T34" fmla="*/ 1 w 682"/>
                  <a:gd name="T35" fmla="*/ 0 h 467"/>
                  <a:gd name="T36" fmla="*/ 1 w 682"/>
                  <a:gd name="T37" fmla="*/ 0 h 467"/>
                  <a:gd name="T38" fmla="*/ 1 w 682"/>
                  <a:gd name="T39" fmla="*/ 0 h 467"/>
                  <a:gd name="T40" fmla="*/ 1 w 682"/>
                  <a:gd name="T41" fmla="*/ 0 h 467"/>
                  <a:gd name="T42" fmla="*/ 1 w 682"/>
                  <a:gd name="T43" fmla="*/ 0 h 467"/>
                  <a:gd name="T44" fmla="*/ 1 w 682"/>
                  <a:gd name="T45" fmla="*/ 0 h 467"/>
                  <a:gd name="T46" fmla="*/ 1 w 682"/>
                  <a:gd name="T47" fmla="*/ 0 h 467"/>
                  <a:gd name="T48" fmla="*/ 1 w 682"/>
                  <a:gd name="T49" fmla="*/ 0 h 467"/>
                  <a:gd name="T50" fmla="*/ 1 w 682"/>
                  <a:gd name="T51" fmla="*/ 0 h 467"/>
                  <a:gd name="T52" fmla="*/ 1 w 682"/>
                  <a:gd name="T53" fmla="*/ 0 h 467"/>
                  <a:gd name="T54" fmla="*/ 1 w 682"/>
                  <a:gd name="T55" fmla="*/ 0 h 467"/>
                  <a:gd name="T56" fmla="*/ 1 w 682"/>
                  <a:gd name="T57" fmla="*/ 0 h 467"/>
                  <a:gd name="T58" fmla="*/ 1 w 682"/>
                  <a:gd name="T59" fmla="*/ 0 h 467"/>
                  <a:gd name="T60" fmla="*/ 1 w 682"/>
                  <a:gd name="T61" fmla="*/ 0 h 467"/>
                  <a:gd name="T62" fmla="*/ 1 w 682"/>
                  <a:gd name="T63" fmla="*/ 0 h 467"/>
                  <a:gd name="T64" fmla="*/ 1 w 682"/>
                  <a:gd name="T65" fmla="*/ 0 h 467"/>
                  <a:gd name="T66" fmla="*/ 1 w 682"/>
                  <a:gd name="T67" fmla="*/ 0 h 467"/>
                  <a:gd name="T68" fmla="*/ 1 w 682"/>
                  <a:gd name="T69" fmla="*/ 0 h 467"/>
                  <a:gd name="T70" fmla="*/ 1 w 682"/>
                  <a:gd name="T71" fmla="*/ 0 h 467"/>
                  <a:gd name="T72" fmla="*/ 1 w 682"/>
                  <a:gd name="T73" fmla="*/ 0 h 467"/>
                  <a:gd name="T74" fmla="*/ 1 w 682"/>
                  <a:gd name="T75" fmla="*/ 0 h 467"/>
                  <a:gd name="T76" fmla="*/ 1 w 682"/>
                  <a:gd name="T77" fmla="*/ 0 h 467"/>
                  <a:gd name="T78" fmla="*/ 1 w 682"/>
                  <a:gd name="T79" fmla="*/ 0 h 467"/>
                  <a:gd name="T80" fmla="*/ 1 w 682"/>
                  <a:gd name="T81" fmla="*/ 0 h 467"/>
                  <a:gd name="T82" fmla="*/ 1 w 682"/>
                  <a:gd name="T83" fmla="*/ 0 h 467"/>
                  <a:gd name="T84" fmla="*/ 1 w 682"/>
                  <a:gd name="T85" fmla="*/ 0 h 467"/>
                  <a:gd name="T86" fmla="*/ 1 w 682"/>
                  <a:gd name="T87" fmla="*/ 0 h 467"/>
                  <a:gd name="T88" fmla="*/ 1 w 682"/>
                  <a:gd name="T89" fmla="*/ 0 h 467"/>
                  <a:gd name="T90" fmla="*/ 1 w 682"/>
                  <a:gd name="T91" fmla="*/ 0 h 467"/>
                  <a:gd name="T92" fmla="*/ 1 w 682"/>
                  <a:gd name="T93" fmla="*/ 0 h 467"/>
                  <a:gd name="T94" fmla="*/ 1 w 682"/>
                  <a:gd name="T95" fmla="*/ 0 h 467"/>
                  <a:gd name="T96" fmla="*/ 1 w 682"/>
                  <a:gd name="T97" fmla="*/ 0 h 467"/>
                  <a:gd name="T98" fmla="*/ 0 w 682"/>
                  <a:gd name="T99" fmla="*/ 0 h 46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82" h="467">
                    <a:moveTo>
                      <a:pt x="0" y="272"/>
                    </a:moveTo>
                    <a:lnTo>
                      <a:pt x="3" y="270"/>
                    </a:lnTo>
                    <a:lnTo>
                      <a:pt x="11" y="265"/>
                    </a:lnTo>
                    <a:lnTo>
                      <a:pt x="23" y="256"/>
                    </a:lnTo>
                    <a:lnTo>
                      <a:pt x="41" y="244"/>
                    </a:lnTo>
                    <a:lnTo>
                      <a:pt x="62" y="232"/>
                    </a:lnTo>
                    <a:lnTo>
                      <a:pt x="87" y="216"/>
                    </a:lnTo>
                    <a:lnTo>
                      <a:pt x="114" y="198"/>
                    </a:lnTo>
                    <a:lnTo>
                      <a:pt x="145" y="180"/>
                    </a:lnTo>
                    <a:lnTo>
                      <a:pt x="178" y="160"/>
                    </a:lnTo>
                    <a:lnTo>
                      <a:pt x="212" y="140"/>
                    </a:lnTo>
                    <a:lnTo>
                      <a:pt x="248" y="120"/>
                    </a:lnTo>
                    <a:lnTo>
                      <a:pt x="286" y="100"/>
                    </a:lnTo>
                    <a:lnTo>
                      <a:pt x="323" y="81"/>
                    </a:lnTo>
                    <a:lnTo>
                      <a:pt x="361" y="62"/>
                    </a:lnTo>
                    <a:lnTo>
                      <a:pt x="399" y="45"/>
                    </a:lnTo>
                    <a:lnTo>
                      <a:pt x="436" y="30"/>
                    </a:lnTo>
                    <a:lnTo>
                      <a:pt x="471" y="17"/>
                    </a:lnTo>
                    <a:lnTo>
                      <a:pt x="507" y="8"/>
                    </a:lnTo>
                    <a:lnTo>
                      <a:pt x="540" y="2"/>
                    </a:lnTo>
                    <a:lnTo>
                      <a:pt x="571" y="0"/>
                    </a:lnTo>
                    <a:lnTo>
                      <a:pt x="599" y="0"/>
                    </a:lnTo>
                    <a:lnTo>
                      <a:pt x="624" y="5"/>
                    </a:lnTo>
                    <a:lnTo>
                      <a:pt x="645" y="12"/>
                    </a:lnTo>
                    <a:lnTo>
                      <a:pt x="662" y="21"/>
                    </a:lnTo>
                    <a:lnTo>
                      <a:pt x="674" y="34"/>
                    </a:lnTo>
                    <a:lnTo>
                      <a:pt x="681" y="50"/>
                    </a:lnTo>
                    <a:lnTo>
                      <a:pt x="682" y="68"/>
                    </a:lnTo>
                    <a:lnTo>
                      <a:pt x="676" y="89"/>
                    </a:lnTo>
                    <a:lnTo>
                      <a:pt x="664" y="113"/>
                    </a:lnTo>
                    <a:lnTo>
                      <a:pt x="643" y="140"/>
                    </a:lnTo>
                    <a:lnTo>
                      <a:pt x="615" y="169"/>
                    </a:lnTo>
                    <a:lnTo>
                      <a:pt x="578" y="201"/>
                    </a:lnTo>
                    <a:lnTo>
                      <a:pt x="538" y="233"/>
                    </a:lnTo>
                    <a:lnTo>
                      <a:pt x="498" y="263"/>
                    </a:lnTo>
                    <a:lnTo>
                      <a:pt x="459" y="290"/>
                    </a:lnTo>
                    <a:lnTo>
                      <a:pt x="421" y="317"/>
                    </a:lnTo>
                    <a:lnTo>
                      <a:pt x="385" y="340"/>
                    </a:lnTo>
                    <a:lnTo>
                      <a:pt x="350" y="362"/>
                    </a:lnTo>
                    <a:lnTo>
                      <a:pt x="318" y="382"/>
                    </a:lnTo>
                    <a:lnTo>
                      <a:pt x="288" y="400"/>
                    </a:lnTo>
                    <a:lnTo>
                      <a:pt x="261" y="415"/>
                    </a:lnTo>
                    <a:lnTo>
                      <a:pt x="235" y="429"/>
                    </a:lnTo>
                    <a:lnTo>
                      <a:pt x="214" y="440"/>
                    </a:lnTo>
                    <a:lnTo>
                      <a:pt x="196" y="449"/>
                    </a:lnTo>
                    <a:lnTo>
                      <a:pt x="181" y="458"/>
                    </a:lnTo>
                    <a:lnTo>
                      <a:pt x="171" y="462"/>
                    </a:lnTo>
                    <a:lnTo>
                      <a:pt x="164" y="466"/>
                    </a:lnTo>
                    <a:lnTo>
                      <a:pt x="162" y="467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1E7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8" name="Freeform 41"/>
              <p:cNvSpPr>
                <a:spLocks/>
              </p:cNvSpPr>
              <p:nvPr/>
            </p:nvSpPr>
            <p:spPr bwMode="auto">
              <a:xfrm>
                <a:off x="4305" y="3172"/>
                <a:ext cx="224" cy="108"/>
              </a:xfrm>
              <a:custGeom>
                <a:avLst/>
                <a:gdLst>
                  <a:gd name="T0" fmla="*/ 0 w 449"/>
                  <a:gd name="T1" fmla="*/ 1 h 215"/>
                  <a:gd name="T2" fmla="*/ 0 w 449"/>
                  <a:gd name="T3" fmla="*/ 1 h 215"/>
                  <a:gd name="T4" fmla="*/ 0 w 449"/>
                  <a:gd name="T5" fmla="*/ 1 h 215"/>
                  <a:gd name="T6" fmla="*/ 0 w 449"/>
                  <a:gd name="T7" fmla="*/ 1 h 215"/>
                  <a:gd name="T8" fmla="*/ 0 w 449"/>
                  <a:gd name="T9" fmla="*/ 1 h 215"/>
                  <a:gd name="T10" fmla="*/ 0 w 449"/>
                  <a:gd name="T11" fmla="*/ 1 h 215"/>
                  <a:gd name="T12" fmla="*/ 0 w 449"/>
                  <a:gd name="T13" fmla="*/ 1 h 215"/>
                  <a:gd name="T14" fmla="*/ 0 w 449"/>
                  <a:gd name="T15" fmla="*/ 1 h 215"/>
                  <a:gd name="T16" fmla="*/ 0 w 449"/>
                  <a:gd name="T17" fmla="*/ 1 h 215"/>
                  <a:gd name="T18" fmla="*/ 0 w 449"/>
                  <a:gd name="T19" fmla="*/ 1 h 215"/>
                  <a:gd name="T20" fmla="*/ 0 w 449"/>
                  <a:gd name="T21" fmla="*/ 1 h 215"/>
                  <a:gd name="T22" fmla="*/ 0 w 449"/>
                  <a:gd name="T23" fmla="*/ 1 h 215"/>
                  <a:gd name="T24" fmla="*/ 0 w 449"/>
                  <a:gd name="T25" fmla="*/ 1 h 215"/>
                  <a:gd name="T26" fmla="*/ 0 w 449"/>
                  <a:gd name="T27" fmla="*/ 1 h 215"/>
                  <a:gd name="T28" fmla="*/ 0 w 449"/>
                  <a:gd name="T29" fmla="*/ 1 h 215"/>
                  <a:gd name="T30" fmla="*/ 0 w 449"/>
                  <a:gd name="T31" fmla="*/ 1 h 215"/>
                  <a:gd name="T32" fmla="*/ 0 w 449"/>
                  <a:gd name="T33" fmla="*/ 1 h 215"/>
                  <a:gd name="T34" fmla="*/ 0 w 449"/>
                  <a:gd name="T35" fmla="*/ 1 h 215"/>
                  <a:gd name="T36" fmla="*/ 0 w 449"/>
                  <a:gd name="T37" fmla="*/ 1 h 215"/>
                  <a:gd name="T38" fmla="*/ 0 w 449"/>
                  <a:gd name="T39" fmla="*/ 1 h 215"/>
                  <a:gd name="T40" fmla="*/ 0 w 449"/>
                  <a:gd name="T41" fmla="*/ 1 h 215"/>
                  <a:gd name="T42" fmla="*/ 0 w 449"/>
                  <a:gd name="T43" fmla="*/ 1 h 215"/>
                  <a:gd name="T44" fmla="*/ 0 w 449"/>
                  <a:gd name="T45" fmla="*/ 1 h 215"/>
                  <a:gd name="T46" fmla="*/ 0 w 449"/>
                  <a:gd name="T47" fmla="*/ 1 h 215"/>
                  <a:gd name="T48" fmla="*/ 0 w 449"/>
                  <a:gd name="T49" fmla="*/ 1 h 215"/>
                  <a:gd name="T50" fmla="*/ 0 w 449"/>
                  <a:gd name="T51" fmla="*/ 1 h 215"/>
                  <a:gd name="T52" fmla="*/ 0 w 449"/>
                  <a:gd name="T53" fmla="*/ 1 h 215"/>
                  <a:gd name="T54" fmla="*/ 0 w 449"/>
                  <a:gd name="T55" fmla="*/ 1 h 215"/>
                  <a:gd name="T56" fmla="*/ 0 w 449"/>
                  <a:gd name="T57" fmla="*/ 1 h 215"/>
                  <a:gd name="T58" fmla="*/ 0 w 449"/>
                  <a:gd name="T59" fmla="*/ 1 h 215"/>
                  <a:gd name="T60" fmla="*/ 0 w 449"/>
                  <a:gd name="T61" fmla="*/ 1 h 215"/>
                  <a:gd name="T62" fmla="*/ 0 w 449"/>
                  <a:gd name="T63" fmla="*/ 1 h 215"/>
                  <a:gd name="T64" fmla="*/ 0 w 449"/>
                  <a:gd name="T65" fmla="*/ 1 h 215"/>
                  <a:gd name="T66" fmla="*/ 0 w 449"/>
                  <a:gd name="T67" fmla="*/ 1 h 215"/>
                  <a:gd name="T68" fmla="*/ 0 w 449"/>
                  <a:gd name="T69" fmla="*/ 1 h 215"/>
                  <a:gd name="T70" fmla="*/ 0 w 449"/>
                  <a:gd name="T71" fmla="*/ 1 h 215"/>
                  <a:gd name="T72" fmla="*/ 0 w 449"/>
                  <a:gd name="T73" fmla="*/ 1 h 215"/>
                  <a:gd name="T74" fmla="*/ 0 w 449"/>
                  <a:gd name="T75" fmla="*/ 1 h 215"/>
                  <a:gd name="T76" fmla="*/ 0 w 449"/>
                  <a:gd name="T77" fmla="*/ 1 h 215"/>
                  <a:gd name="T78" fmla="*/ 0 w 449"/>
                  <a:gd name="T79" fmla="*/ 1 h 215"/>
                  <a:gd name="T80" fmla="*/ 0 w 449"/>
                  <a:gd name="T81" fmla="*/ 1 h 215"/>
                  <a:gd name="T82" fmla="*/ 0 w 449"/>
                  <a:gd name="T83" fmla="*/ 1 h 215"/>
                  <a:gd name="T84" fmla="*/ 0 w 449"/>
                  <a:gd name="T85" fmla="*/ 1 h 215"/>
                  <a:gd name="T86" fmla="*/ 0 w 449"/>
                  <a:gd name="T87" fmla="*/ 1 h 2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49" h="215">
                    <a:moveTo>
                      <a:pt x="0" y="110"/>
                    </a:moveTo>
                    <a:lnTo>
                      <a:pt x="1" y="111"/>
                    </a:lnTo>
                    <a:lnTo>
                      <a:pt x="6" y="112"/>
                    </a:lnTo>
                    <a:lnTo>
                      <a:pt x="12" y="116"/>
                    </a:lnTo>
                    <a:lnTo>
                      <a:pt x="21" y="121"/>
                    </a:lnTo>
                    <a:lnTo>
                      <a:pt x="31" y="126"/>
                    </a:lnTo>
                    <a:lnTo>
                      <a:pt x="44" y="132"/>
                    </a:lnTo>
                    <a:lnTo>
                      <a:pt x="59" y="139"/>
                    </a:lnTo>
                    <a:lnTo>
                      <a:pt x="75" y="146"/>
                    </a:lnTo>
                    <a:lnTo>
                      <a:pt x="91" y="154"/>
                    </a:lnTo>
                    <a:lnTo>
                      <a:pt x="111" y="161"/>
                    </a:lnTo>
                    <a:lnTo>
                      <a:pt x="129" y="169"/>
                    </a:lnTo>
                    <a:lnTo>
                      <a:pt x="150" y="176"/>
                    </a:lnTo>
                    <a:lnTo>
                      <a:pt x="171" y="184"/>
                    </a:lnTo>
                    <a:lnTo>
                      <a:pt x="193" y="190"/>
                    </a:lnTo>
                    <a:lnTo>
                      <a:pt x="213" y="195"/>
                    </a:lnTo>
                    <a:lnTo>
                      <a:pt x="235" y="201"/>
                    </a:lnTo>
                    <a:lnTo>
                      <a:pt x="273" y="209"/>
                    </a:lnTo>
                    <a:lnTo>
                      <a:pt x="301" y="213"/>
                    </a:lnTo>
                    <a:lnTo>
                      <a:pt x="322" y="215"/>
                    </a:lnTo>
                    <a:lnTo>
                      <a:pt x="335" y="214"/>
                    </a:lnTo>
                    <a:lnTo>
                      <a:pt x="346" y="212"/>
                    </a:lnTo>
                    <a:lnTo>
                      <a:pt x="353" y="207"/>
                    </a:lnTo>
                    <a:lnTo>
                      <a:pt x="358" y="202"/>
                    </a:lnTo>
                    <a:lnTo>
                      <a:pt x="365" y="197"/>
                    </a:lnTo>
                    <a:lnTo>
                      <a:pt x="373" y="191"/>
                    </a:lnTo>
                    <a:lnTo>
                      <a:pt x="380" y="186"/>
                    </a:lnTo>
                    <a:lnTo>
                      <a:pt x="388" y="180"/>
                    </a:lnTo>
                    <a:lnTo>
                      <a:pt x="395" y="176"/>
                    </a:lnTo>
                    <a:lnTo>
                      <a:pt x="402" y="170"/>
                    </a:lnTo>
                    <a:lnTo>
                      <a:pt x="408" y="164"/>
                    </a:lnTo>
                    <a:lnTo>
                      <a:pt x="412" y="157"/>
                    </a:lnTo>
                    <a:lnTo>
                      <a:pt x="415" y="150"/>
                    </a:lnTo>
                    <a:lnTo>
                      <a:pt x="417" y="137"/>
                    </a:lnTo>
                    <a:lnTo>
                      <a:pt x="416" y="125"/>
                    </a:lnTo>
                    <a:lnTo>
                      <a:pt x="408" y="116"/>
                    </a:lnTo>
                    <a:lnTo>
                      <a:pt x="391" y="110"/>
                    </a:lnTo>
                    <a:lnTo>
                      <a:pt x="373" y="106"/>
                    </a:lnTo>
                    <a:lnTo>
                      <a:pt x="368" y="99"/>
                    </a:lnTo>
                    <a:lnTo>
                      <a:pt x="371" y="93"/>
                    </a:lnTo>
                    <a:lnTo>
                      <a:pt x="385" y="91"/>
                    </a:lnTo>
                    <a:lnTo>
                      <a:pt x="394" y="92"/>
                    </a:lnTo>
                    <a:lnTo>
                      <a:pt x="403" y="93"/>
                    </a:lnTo>
                    <a:lnTo>
                      <a:pt x="410" y="96"/>
                    </a:lnTo>
                    <a:lnTo>
                      <a:pt x="418" y="99"/>
                    </a:lnTo>
                    <a:lnTo>
                      <a:pt x="425" y="100"/>
                    </a:lnTo>
                    <a:lnTo>
                      <a:pt x="431" y="101"/>
                    </a:lnTo>
                    <a:lnTo>
                      <a:pt x="436" y="100"/>
                    </a:lnTo>
                    <a:lnTo>
                      <a:pt x="440" y="95"/>
                    </a:lnTo>
                    <a:lnTo>
                      <a:pt x="444" y="88"/>
                    </a:lnTo>
                    <a:lnTo>
                      <a:pt x="447" y="80"/>
                    </a:lnTo>
                    <a:lnTo>
                      <a:pt x="449" y="71"/>
                    </a:lnTo>
                    <a:lnTo>
                      <a:pt x="448" y="62"/>
                    </a:lnTo>
                    <a:lnTo>
                      <a:pt x="445" y="53"/>
                    </a:lnTo>
                    <a:lnTo>
                      <a:pt x="438" y="47"/>
                    </a:lnTo>
                    <a:lnTo>
                      <a:pt x="425" y="42"/>
                    </a:lnTo>
                    <a:lnTo>
                      <a:pt x="408" y="42"/>
                    </a:lnTo>
                    <a:lnTo>
                      <a:pt x="388" y="43"/>
                    </a:lnTo>
                    <a:lnTo>
                      <a:pt x="372" y="42"/>
                    </a:lnTo>
                    <a:lnTo>
                      <a:pt x="357" y="41"/>
                    </a:lnTo>
                    <a:lnTo>
                      <a:pt x="345" y="39"/>
                    </a:lnTo>
                    <a:lnTo>
                      <a:pt x="331" y="36"/>
                    </a:lnTo>
                    <a:lnTo>
                      <a:pt x="317" y="33"/>
                    </a:lnTo>
                    <a:lnTo>
                      <a:pt x="302" y="31"/>
                    </a:lnTo>
                    <a:lnTo>
                      <a:pt x="285" y="28"/>
                    </a:lnTo>
                    <a:lnTo>
                      <a:pt x="275" y="27"/>
                    </a:lnTo>
                    <a:lnTo>
                      <a:pt x="265" y="26"/>
                    </a:lnTo>
                    <a:lnTo>
                      <a:pt x="254" y="25"/>
                    </a:lnTo>
                    <a:lnTo>
                      <a:pt x="242" y="23"/>
                    </a:lnTo>
                    <a:lnTo>
                      <a:pt x="231" y="20"/>
                    </a:lnTo>
                    <a:lnTo>
                      <a:pt x="219" y="18"/>
                    </a:lnTo>
                    <a:lnTo>
                      <a:pt x="206" y="16"/>
                    </a:lnTo>
                    <a:lnTo>
                      <a:pt x="194" y="13"/>
                    </a:lnTo>
                    <a:lnTo>
                      <a:pt x="181" y="12"/>
                    </a:lnTo>
                    <a:lnTo>
                      <a:pt x="168" y="10"/>
                    </a:lnTo>
                    <a:lnTo>
                      <a:pt x="156" y="8"/>
                    </a:lnTo>
                    <a:lnTo>
                      <a:pt x="143" y="5"/>
                    </a:lnTo>
                    <a:lnTo>
                      <a:pt x="130" y="3"/>
                    </a:lnTo>
                    <a:lnTo>
                      <a:pt x="118" y="2"/>
                    </a:lnTo>
                    <a:lnTo>
                      <a:pt x="106" y="1"/>
                    </a:lnTo>
                    <a:lnTo>
                      <a:pt x="95" y="0"/>
                    </a:lnTo>
                    <a:lnTo>
                      <a:pt x="74" y="3"/>
                    </a:lnTo>
                    <a:lnTo>
                      <a:pt x="54" y="15"/>
                    </a:lnTo>
                    <a:lnTo>
                      <a:pt x="38" y="32"/>
                    </a:lnTo>
                    <a:lnTo>
                      <a:pt x="26" y="53"/>
                    </a:lnTo>
                    <a:lnTo>
                      <a:pt x="14" y="73"/>
                    </a:lnTo>
                    <a:lnTo>
                      <a:pt x="7" y="92"/>
                    </a:lnTo>
                    <a:lnTo>
                      <a:pt x="1" y="106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A85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9" name="Freeform 42"/>
              <p:cNvSpPr>
                <a:spLocks/>
              </p:cNvSpPr>
              <p:nvPr/>
            </p:nvSpPr>
            <p:spPr bwMode="auto">
              <a:xfrm>
                <a:off x="3898" y="3043"/>
                <a:ext cx="460" cy="216"/>
              </a:xfrm>
              <a:custGeom>
                <a:avLst/>
                <a:gdLst>
                  <a:gd name="T0" fmla="*/ 1 w 919"/>
                  <a:gd name="T1" fmla="*/ 1 h 432"/>
                  <a:gd name="T2" fmla="*/ 1 w 919"/>
                  <a:gd name="T3" fmla="*/ 1 h 432"/>
                  <a:gd name="T4" fmla="*/ 1 w 919"/>
                  <a:gd name="T5" fmla="*/ 1 h 432"/>
                  <a:gd name="T6" fmla="*/ 1 w 919"/>
                  <a:gd name="T7" fmla="*/ 1 h 432"/>
                  <a:gd name="T8" fmla="*/ 1 w 919"/>
                  <a:gd name="T9" fmla="*/ 1 h 432"/>
                  <a:gd name="T10" fmla="*/ 1 w 919"/>
                  <a:gd name="T11" fmla="*/ 1 h 432"/>
                  <a:gd name="T12" fmla="*/ 1 w 919"/>
                  <a:gd name="T13" fmla="*/ 1 h 432"/>
                  <a:gd name="T14" fmla="*/ 1 w 919"/>
                  <a:gd name="T15" fmla="*/ 1 h 432"/>
                  <a:gd name="T16" fmla="*/ 1 w 919"/>
                  <a:gd name="T17" fmla="*/ 1 h 432"/>
                  <a:gd name="T18" fmla="*/ 1 w 919"/>
                  <a:gd name="T19" fmla="*/ 1 h 432"/>
                  <a:gd name="T20" fmla="*/ 1 w 919"/>
                  <a:gd name="T21" fmla="*/ 1 h 432"/>
                  <a:gd name="T22" fmla="*/ 1 w 919"/>
                  <a:gd name="T23" fmla="*/ 1 h 432"/>
                  <a:gd name="T24" fmla="*/ 1 w 919"/>
                  <a:gd name="T25" fmla="*/ 1 h 432"/>
                  <a:gd name="T26" fmla="*/ 1 w 919"/>
                  <a:gd name="T27" fmla="*/ 1 h 432"/>
                  <a:gd name="T28" fmla="*/ 1 w 919"/>
                  <a:gd name="T29" fmla="*/ 1 h 432"/>
                  <a:gd name="T30" fmla="*/ 1 w 919"/>
                  <a:gd name="T31" fmla="*/ 1 h 432"/>
                  <a:gd name="T32" fmla="*/ 1 w 919"/>
                  <a:gd name="T33" fmla="*/ 1 h 432"/>
                  <a:gd name="T34" fmla="*/ 1 w 919"/>
                  <a:gd name="T35" fmla="*/ 1 h 432"/>
                  <a:gd name="T36" fmla="*/ 1 w 919"/>
                  <a:gd name="T37" fmla="*/ 1 h 432"/>
                  <a:gd name="T38" fmla="*/ 1 w 919"/>
                  <a:gd name="T39" fmla="*/ 1 h 432"/>
                  <a:gd name="T40" fmla="*/ 1 w 919"/>
                  <a:gd name="T41" fmla="*/ 1 h 432"/>
                  <a:gd name="T42" fmla="*/ 0 w 919"/>
                  <a:gd name="T43" fmla="*/ 1 h 432"/>
                  <a:gd name="T44" fmla="*/ 0 w 919"/>
                  <a:gd name="T45" fmla="*/ 1 h 432"/>
                  <a:gd name="T46" fmla="*/ 1 w 919"/>
                  <a:gd name="T47" fmla="*/ 1 h 432"/>
                  <a:gd name="T48" fmla="*/ 1 w 919"/>
                  <a:gd name="T49" fmla="*/ 1 h 432"/>
                  <a:gd name="T50" fmla="*/ 1 w 919"/>
                  <a:gd name="T51" fmla="*/ 1 h 432"/>
                  <a:gd name="T52" fmla="*/ 1 w 919"/>
                  <a:gd name="T53" fmla="*/ 1 h 432"/>
                  <a:gd name="T54" fmla="*/ 1 w 919"/>
                  <a:gd name="T55" fmla="*/ 1 h 432"/>
                  <a:gd name="T56" fmla="*/ 1 w 919"/>
                  <a:gd name="T57" fmla="*/ 1 h 432"/>
                  <a:gd name="T58" fmla="*/ 1 w 919"/>
                  <a:gd name="T59" fmla="*/ 0 h 432"/>
                  <a:gd name="T60" fmla="*/ 1 w 919"/>
                  <a:gd name="T61" fmla="*/ 1 h 432"/>
                  <a:gd name="T62" fmla="*/ 1 w 919"/>
                  <a:gd name="T63" fmla="*/ 1 h 432"/>
                  <a:gd name="T64" fmla="*/ 1 w 919"/>
                  <a:gd name="T65" fmla="*/ 1 h 432"/>
                  <a:gd name="T66" fmla="*/ 1 w 919"/>
                  <a:gd name="T67" fmla="*/ 1 h 432"/>
                  <a:gd name="T68" fmla="*/ 1 w 919"/>
                  <a:gd name="T69" fmla="*/ 1 h 432"/>
                  <a:gd name="T70" fmla="*/ 1 w 919"/>
                  <a:gd name="T71" fmla="*/ 1 h 432"/>
                  <a:gd name="T72" fmla="*/ 1 w 919"/>
                  <a:gd name="T73" fmla="*/ 1 h 432"/>
                  <a:gd name="T74" fmla="*/ 1 w 919"/>
                  <a:gd name="T75" fmla="*/ 1 h 432"/>
                  <a:gd name="T76" fmla="*/ 1 w 919"/>
                  <a:gd name="T77" fmla="*/ 1 h 432"/>
                  <a:gd name="T78" fmla="*/ 1 w 919"/>
                  <a:gd name="T79" fmla="*/ 1 h 432"/>
                  <a:gd name="T80" fmla="*/ 1 w 919"/>
                  <a:gd name="T81" fmla="*/ 1 h 432"/>
                  <a:gd name="T82" fmla="*/ 1 w 919"/>
                  <a:gd name="T83" fmla="*/ 1 h 432"/>
                  <a:gd name="T84" fmla="*/ 1 w 919"/>
                  <a:gd name="T85" fmla="*/ 1 h 432"/>
                  <a:gd name="T86" fmla="*/ 1 w 919"/>
                  <a:gd name="T87" fmla="*/ 1 h 432"/>
                  <a:gd name="T88" fmla="*/ 1 w 919"/>
                  <a:gd name="T89" fmla="*/ 1 h 432"/>
                  <a:gd name="T90" fmla="*/ 1 w 919"/>
                  <a:gd name="T91" fmla="*/ 1 h 432"/>
                  <a:gd name="T92" fmla="*/ 1 w 919"/>
                  <a:gd name="T93" fmla="*/ 1 h 432"/>
                  <a:gd name="T94" fmla="*/ 1 w 919"/>
                  <a:gd name="T95" fmla="*/ 1 h 432"/>
                  <a:gd name="T96" fmla="*/ 1 w 919"/>
                  <a:gd name="T97" fmla="*/ 1 h 432"/>
                  <a:gd name="T98" fmla="*/ 1 w 919"/>
                  <a:gd name="T99" fmla="*/ 1 h 432"/>
                  <a:gd name="T100" fmla="*/ 1 w 919"/>
                  <a:gd name="T101" fmla="*/ 1 h 432"/>
                  <a:gd name="T102" fmla="*/ 1 w 919"/>
                  <a:gd name="T103" fmla="*/ 1 h 432"/>
                  <a:gd name="T104" fmla="*/ 1 w 919"/>
                  <a:gd name="T105" fmla="*/ 1 h 432"/>
                  <a:gd name="T106" fmla="*/ 1 w 919"/>
                  <a:gd name="T107" fmla="*/ 1 h 432"/>
                  <a:gd name="T108" fmla="*/ 1 w 919"/>
                  <a:gd name="T109" fmla="*/ 1 h 432"/>
                  <a:gd name="T110" fmla="*/ 1 w 919"/>
                  <a:gd name="T111" fmla="*/ 1 h 432"/>
                  <a:gd name="T112" fmla="*/ 1 w 919"/>
                  <a:gd name="T113" fmla="*/ 1 h 4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919" h="432">
                    <a:moveTo>
                      <a:pt x="812" y="432"/>
                    </a:moveTo>
                    <a:lnTo>
                      <a:pt x="806" y="431"/>
                    </a:lnTo>
                    <a:lnTo>
                      <a:pt x="789" y="428"/>
                    </a:lnTo>
                    <a:lnTo>
                      <a:pt x="761" y="422"/>
                    </a:lnTo>
                    <a:lnTo>
                      <a:pt x="726" y="414"/>
                    </a:lnTo>
                    <a:lnTo>
                      <a:pt x="683" y="405"/>
                    </a:lnTo>
                    <a:lnTo>
                      <a:pt x="634" y="393"/>
                    </a:lnTo>
                    <a:lnTo>
                      <a:pt x="579" y="379"/>
                    </a:lnTo>
                    <a:lnTo>
                      <a:pt x="523" y="366"/>
                    </a:lnTo>
                    <a:lnTo>
                      <a:pt x="463" y="349"/>
                    </a:lnTo>
                    <a:lnTo>
                      <a:pt x="402" y="332"/>
                    </a:lnTo>
                    <a:lnTo>
                      <a:pt x="342" y="314"/>
                    </a:lnTo>
                    <a:lnTo>
                      <a:pt x="285" y="294"/>
                    </a:lnTo>
                    <a:lnTo>
                      <a:pt x="229" y="273"/>
                    </a:lnTo>
                    <a:lnTo>
                      <a:pt x="179" y="253"/>
                    </a:lnTo>
                    <a:lnTo>
                      <a:pt x="133" y="231"/>
                    </a:lnTo>
                    <a:lnTo>
                      <a:pt x="95" y="209"/>
                    </a:lnTo>
                    <a:lnTo>
                      <a:pt x="64" y="187"/>
                    </a:lnTo>
                    <a:lnTo>
                      <a:pt x="38" y="164"/>
                    </a:lnTo>
                    <a:lnTo>
                      <a:pt x="20" y="142"/>
                    </a:lnTo>
                    <a:lnTo>
                      <a:pt x="7" y="120"/>
                    </a:lnTo>
                    <a:lnTo>
                      <a:pt x="0" y="99"/>
                    </a:lnTo>
                    <a:lnTo>
                      <a:pt x="0" y="80"/>
                    </a:lnTo>
                    <a:lnTo>
                      <a:pt x="5" y="61"/>
                    </a:lnTo>
                    <a:lnTo>
                      <a:pt x="16" y="45"/>
                    </a:lnTo>
                    <a:lnTo>
                      <a:pt x="32" y="31"/>
                    </a:lnTo>
                    <a:lnTo>
                      <a:pt x="54" y="19"/>
                    </a:lnTo>
                    <a:lnTo>
                      <a:pt x="82" y="10"/>
                    </a:lnTo>
                    <a:lnTo>
                      <a:pt x="114" y="4"/>
                    </a:lnTo>
                    <a:lnTo>
                      <a:pt x="152" y="0"/>
                    </a:lnTo>
                    <a:lnTo>
                      <a:pt x="195" y="1"/>
                    </a:lnTo>
                    <a:lnTo>
                      <a:pt x="242" y="6"/>
                    </a:lnTo>
                    <a:lnTo>
                      <a:pt x="294" y="14"/>
                    </a:lnTo>
                    <a:lnTo>
                      <a:pt x="349" y="26"/>
                    </a:lnTo>
                    <a:lnTo>
                      <a:pt x="404" y="39"/>
                    </a:lnTo>
                    <a:lnTo>
                      <a:pt x="460" y="54"/>
                    </a:lnTo>
                    <a:lnTo>
                      <a:pt x="514" y="71"/>
                    </a:lnTo>
                    <a:lnTo>
                      <a:pt x="568" y="88"/>
                    </a:lnTo>
                    <a:lnTo>
                      <a:pt x="620" y="105"/>
                    </a:lnTo>
                    <a:lnTo>
                      <a:pt x="669" y="122"/>
                    </a:lnTo>
                    <a:lnTo>
                      <a:pt x="715" y="140"/>
                    </a:lnTo>
                    <a:lnTo>
                      <a:pt x="759" y="156"/>
                    </a:lnTo>
                    <a:lnTo>
                      <a:pt x="798" y="172"/>
                    </a:lnTo>
                    <a:lnTo>
                      <a:pt x="833" y="186"/>
                    </a:lnTo>
                    <a:lnTo>
                      <a:pt x="863" y="198"/>
                    </a:lnTo>
                    <a:lnTo>
                      <a:pt x="886" y="208"/>
                    </a:lnTo>
                    <a:lnTo>
                      <a:pt x="904" y="216"/>
                    </a:lnTo>
                    <a:lnTo>
                      <a:pt x="916" y="222"/>
                    </a:lnTo>
                    <a:lnTo>
                      <a:pt x="919" y="223"/>
                    </a:lnTo>
                    <a:lnTo>
                      <a:pt x="919" y="228"/>
                    </a:lnTo>
                    <a:lnTo>
                      <a:pt x="919" y="242"/>
                    </a:lnTo>
                    <a:lnTo>
                      <a:pt x="916" y="265"/>
                    </a:lnTo>
                    <a:lnTo>
                      <a:pt x="910" y="293"/>
                    </a:lnTo>
                    <a:lnTo>
                      <a:pt x="897" y="326"/>
                    </a:lnTo>
                    <a:lnTo>
                      <a:pt x="879" y="361"/>
                    </a:lnTo>
                    <a:lnTo>
                      <a:pt x="850" y="397"/>
                    </a:lnTo>
                    <a:lnTo>
                      <a:pt x="812" y="432"/>
                    </a:lnTo>
                    <a:close/>
                  </a:path>
                </a:pathLst>
              </a:custGeom>
              <a:solidFill>
                <a:srgbClr val="1E7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0" name="Freeform 43"/>
              <p:cNvSpPr>
                <a:spLocks/>
              </p:cNvSpPr>
              <p:nvPr/>
            </p:nvSpPr>
            <p:spPr bwMode="auto">
              <a:xfrm>
                <a:off x="3903" y="3100"/>
                <a:ext cx="373" cy="143"/>
              </a:xfrm>
              <a:custGeom>
                <a:avLst/>
                <a:gdLst>
                  <a:gd name="T0" fmla="*/ 1 w 746"/>
                  <a:gd name="T1" fmla="*/ 1 h 286"/>
                  <a:gd name="T2" fmla="*/ 1 w 746"/>
                  <a:gd name="T3" fmla="*/ 1 h 286"/>
                  <a:gd name="T4" fmla="*/ 1 w 746"/>
                  <a:gd name="T5" fmla="*/ 1 h 286"/>
                  <a:gd name="T6" fmla="*/ 1 w 746"/>
                  <a:gd name="T7" fmla="*/ 1 h 286"/>
                  <a:gd name="T8" fmla="*/ 1 w 746"/>
                  <a:gd name="T9" fmla="*/ 1 h 286"/>
                  <a:gd name="T10" fmla="*/ 1 w 746"/>
                  <a:gd name="T11" fmla="*/ 1 h 286"/>
                  <a:gd name="T12" fmla="*/ 1 w 746"/>
                  <a:gd name="T13" fmla="*/ 1 h 286"/>
                  <a:gd name="T14" fmla="*/ 1 w 746"/>
                  <a:gd name="T15" fmla="*/ 1 h 286"/>
                  <a:gd name="T16" fmla="*/ 1 w 746"/>
                  <a:gd name="T17" fmla="*/ 1 h 286"/>
                  <a:gd name="T18" fmla="*/ 1 w 746"/>
                  <a:gd name="T19" fmla="*/ 1 h 286"/>
                  <a:gd name="T20" fmla="*/ 1 w 746"/>
                  <a:gd name="T21" fmla="*/ 1 h 286"/>
                  <a:gd name="T22" fmla="*/ 1 w 746"/>
                  <a:gd name="T23" fmla="*/ 1 h 286"/>
                  <a:gd name="T24" fmla="*/ 1 w 746"/>
                  <a:gd name="T25" fmla="*/ 1 h 286"/>
                  <a:gd name="T26" fmla="*/ 1 w 746"/>
                  <a:gd name="T27" fmla="*/ 1 h 286"/>
                  <a:gd name="T28" fmla="*/ 1 w 746"/>
                  <a:gd name="T29" fmla="*/ 1 h 286"/>
                  <a:gd name="T30" fmla="*/ 1 w 746"/>
                  <a:gd name="T31" fmla="*/ 1 h 286"/>
                  <a:gd name="T32" fmla="*/ 1 w 746"/>
                  <a:gd name="T33" fmla="*/ 1 h 286"/>
                  <a:gd name="T34" fmla="*/ 1 w 746"/>
                  <a:gd name="T35" fmla="*/ 0 h 286"/>
                  <a:gd name="T36" fmla="*/ 0 w 746"/>
                  <a:gd name="T37" fmla="*/ 1 h 286"/>
                  <a:gd name="T38" fmla="*/ 1 w 746"/>
                  <a:gd name="T39" fmla="*/ 1 h 286"/>
                  <a:gd name="T40" fmla="*/ 1 w 746"/>
                  <a:gd name="T41" fmla="*/ 1 h 286"/>
                  <a:gd name="T42" fmla="*/ 1 w 746"/>
                  <a:gd name="T43" fmla="*/ 1 h 286"/>
                  <a:gd name="T44" fmla="*/ 1 w 746"/>
                  <a:gd name="T45" fmla="*/ 1 h 286"/>
                  <a:gd name="T46" fmla="*/ 1 w 746"/>
                  <a:gd name="T47" fmla="*/ 1 h 286"/>
                  <a:gd name="T48" fmla="*/ 1 w 746"/>
                  <a:gd name="T49" fmla="*/ 1 h 286"/>
                  <a:gd name="T50" fmla="*/ 1 w 746"/>
                  <a:gd name="T51" fmla="*/ 1 h 286"/>
                  <a:gd name="T52" fmla="*/ 1 w 746"/>
                  <a:gd name="T53" fmla="*/ 1 h 286"/>
                  <a:gd name="T54" fmla="*/ 1 w 746"/>
                  <a:gd name="T55" fmla="*/ 1 h 286"/>
                  <a:gd name="T56" fmla="*/ 1 w 746"/>
                  <a:gd name="T57" fmla="*/ 1 h 286"/>
                  <a:gd name="T58" fmla="*/ 1 w 746"/>
                  <a:gd name="T59" fmla="*/ 1 h 286"/>
                  <a:gd name="T60" fmla="*/ 1 w 746"/>
                  <a:gd name="T61" fmla="*/ 1 h 286"/>
                  <a:gd name="T62" fmla="*/ 1 w 746"/>
                  <a:gd name="T63" fmla="*/ 1 h 286"/>
                  <a:gd name="T64" fmla="*/ 1 w 746"/>
                  <a:gd name="T65" fmla="*/ 1 h 286"/>
                  <a:gd name="T66" fmla="*/ 1 w 746"/>
                  <a:gd name="T67" fmla="*/ 1 h 286"/>
                  <a:gd name="T68" fmla="*/ 1 w 746"/>
                  <a:gd name="T69" fmla="*/ 1 h 286"/>
                  <a:gd name="T70" fmla="*/ 1 w 746"/>
                  <a:gd name="T71" fmla="*/ 1 h 286"/>
                  <a:gd name="T72" fmla="*/ 1 w 746"/>
                  <a:gd name="T73" fmla="*/ 1 h 286"/>
                  <a:gd name="T74" fmla="*/ 1 w 746"/>
                  <a:gd name="T75" fmla="*/ 1 h 286"/>
                  <a:gd name="T76" fmla="*/ 1 w 746"/>
                  <a:gd name="T77" fmla="*/ 1 h 286"/>
                  <a:gd name="T78" fmla="*/ 1 w 746"/>
                  <a:gd name="T79" fmla="*/ 1 h 286"/>
                  <a:gd name="T80" fmla="*/ 1 w 746"/>
                  <a:gd name="T81" fmla="*/ 1 h 286"/>
                  <a:gd name="T82" fmla="*/ 1 w 746"/>
                  <a:gd name="T83" fmla="*/ 1 h 286"/>
                  <a:gd name="T84" fmla="*/ 1 w 746"/>
                  <a:gd name="T85" fmla="*/ 1 h 286"/>
                  <a:gd name="T86" fmla="*/ 1 w 746"/>
                  <a:gd name="T87" fmla="*/ 1 h 286"/>
                  <a:gd name="T88" fmla="*/ 1 w 746"/>
                  <a:gd name="T89" fmla="*/ 1 h 286"/>
                  <a:gd name="T90" fmla="*/ 1 w 746"/>
                  <a:gd name="T91" fmla="*/ 1 h 286"/>
                  <a:gd name="T92" fmla="*/ 1 w 746"/>
                  <a:gd name="T93" fmla="*/ 1 h 286"/>
                  <a:gd name="T94" fmla="*/ 1 w 746"/>
                  <a:gd name="T95" fmla="*/ 1 h 286"/>
                  <a:gd name="T96" fmla="*/ 1 w 746"/>
                  <a:gd name="T97" fmla="*/ 1 h 286"/>
                  <a:gd name="T98" fmla="*/ 1 w 746"/>
                  <a:gd name="T99" fmla="*/ 1 h 286"/>
                  <a:gd name="T100" fmla="*/ 1 w 746"/>
                  <a:gd name="T101" fmla="*/ 1 h 286"/>
                  <a:gd name="T102" fmla="*/ 1 w 746"/>
                  <a:gd name="T103" fmla="*/ 1 h 28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46" h="286">
                    <a:moveTo>
                      <a:pt x="746" y="282"/>
                    </a:moveTo>
                    <a:lnTo>
                      <a:pt x="746" y="282"/>
                    </a:lnTo>
                    <a:lnTo>
                      <a:pt x="738" y="279"/>
                    </a:lnTo>
                    <a:lnTo>
                      <a:pt x="715" y="275"/>
                    </a:lnTo>
                    <a:lnTo>
                      <a:pt x="681" y="267"/>
                    </a:lnTo>
                    <a:lnTo>
                      <a:pt x="638" y="255"/>
                    </a:lnTo>
                    <a:lnTo>
                      <a:pt x="586" y="242"/>
                    </a:lnTo>
                    <a:lnTo>
                      <a:pt x="528" y="226"/>
                    </a:lnTo>
                    <a:lnTo>
                      <a:pt x="466" y="209"/>
                    </a:lnTo>
                    <a:lnTo>
                      <a:pt x="400" y="189"/>
                    </a:lnTo>
                    <a:lnTo>
                      <a:pt x="335" y="169"/>
                    </a:lnTo>
                    <a:lnTo>
                      <a:pt x="270" y="147"/>
                    </a:lnTo>
                    <a:lnTo>
                      <a:pt x="208" y="123"/>
                    </a:lnTo>
                    <a:lnTo>
                      <a:pt x="150" y="99"/>
                    </a:lnTo>
                    <a:lnTo>
                      <a:pt x="100" y="74"/>
                    </a:lnTo>
                    <a:lnTo>
                      <a:pt x="57" y="50"/>
                    </a:lnTo>
                    <a:lnTo>
                      <a:pt x="24" y="25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12"/>
                    </a:lnTo>
                    <a:lnTo>
                      <a:pt x="17" y="22"/>
                    </a:lnTo>
                    <a:lnTo>
                      <a:pt x="30" y="34"/>
                    </a:lnTo>
                    <a:lnTo>
                      <a:pt x="43" y="45"/>
                    </a:lnTo>
                    <a:lnTo>
                      <a:pt x="61" y="57"/>
                    </a:lnTo>
                    <a:lnTo>
                      <a:pt x="80" y="68"/>
                    </a:lnTo>
                    <a:lnTo>
                      <a:pt x="102" y="80"/>
                    </a:lnTo>
                    <a:lnTo>
                      <a:pt x="125" y="91"/>
                    </a:lnTo>
                    <a:lnTo>
                      <a:pt x="152" y="104"/>
                    </a:lnTo>
                    <a:lnTo>
                      <a:pt x="180" y="117"/>
                    </a:lnTo>
                    <a:lnTo>
                      <a:pt x="211" y="128"/>
                    </a:lnTo>
                    <a:lnTo>
                      <a:pt x="245" y="141"/>
                    </a:lnTo>
                    <a:lnTo>
                      <a:pt x="281" y="155"/>
                    </a:lnTo>
                    <a:lnTo>
                      <a:pt x="320" y="167"/>
                    </a:lnTo>
                    <a:lnTo>
                      <a:pt x="360" y="180"/>
                    </a:lnTo>
                    <a:lnTo>
                      <a:pt x="403" y="194"/>
                    </a:lnTo>
                    <a:lnTo>
                      <a:pt x="435" y="204"/>
                    </a:lnTo>
                    <a:lnTo>
                      <a:pt x="467" y="214"/>
                    </a:lnTo>
                    <a:lnTo>
                      <a:pt x="498" y="223"/>
                    </a:lnTo>
                    <a:lnTo>
                      <a:pt x="529" y="231"/>
                    </a:lnTo>
                    <a:lnTo>
                      <a:pt x="559" y="239"/>
                    </a:lnTo>
                    <a:lnTo>
                      <a:pt x="587" y="247"/>
                    </a:lnTo>
                    <a:lnTo>
                      <a:pt x="613" y="254"/>
                    </a:lnTo>
                    <a:lnTo>
                      <a:pt x="639" y="261"/>
                    </a:lnTo>
                    <a:lnTo>
                      <a:pt x="662" y="267"/>
                    </a:lnTo>
                    <a:lnTo>
                      <a:pt x="681" y="271"/>
                    </a:lnTo>
                    <a:lnTo>
                      <a:pt x="700" y="276"/>
                    </a:lnTo>
                    <a:lnTo>
                      <a:pt x="715" y="279"/>
                    </a:lnTo>
                    <a:lnTo>
                      <a:pt x="727" y="283"/>
                    </a:lnTo>
                    <a:lnTo>
                      <a:pt x="737" y="284"/>
                    </a:lnTo>
                    <a:lnTo>
                      <a:pt x="742" y="286"/>
                    </a:lnTo>
                    <a:lnTo>
                      <a:pt x="745" y="286"/>
                    </a:lnTo>
                    <a:lnTo>
                      <a:pt x="746" y="282"/>
                    </a:lnTo>
                    <a:close/>
                  </a:path>
                </a:pathLst>
              </a:custGeom>
              <a:solidFill>
                <a:srgbClr val="87B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1" name="Freeform 44"/>
              <p:cNvSpPr>
                <a:spLocks/>
              </p:cNvSpPr>
              <p:nvPr/>
            </p:nvSpPr>
            <p:spPr bwMode="auto">
              <a:xfrm>
                <a:off x="4247" y="3118"/>
                <a:ext cx="111" cy="150"/>
              </a:xfrm>
              <a:custGeom>
                <a:avLst/>
                <a:gdLst>
                  <a:gd name="T0" fmla="*/ 1 w 221"/>
                  <a:gd name="T1" fmla="*/ 0 h 300"/>
                  <a:gd name="T2" fmla="*/ 1 w 221"/>
                  <a:gd name="T3" fmla="*/ 1 h 300"/>
                  <a:gd name="T4" fmla="*/ 1 w 221"/>
                  <a:gd name="T5" fmla="*/ 1 h 300"/>
                  <a:gd name="T6" fmla="*/ 1 w 221"/>
                  <a:gd name="T7" fmla="*/ 1 h 300"/>
                  <a:gd name="T8" fmla="*/ 1 w 221"/>
                  <a:gd name="T9" fmla="*/ 1 h 300"/>
                  <a:gd name="T10" fmla="*/ 1 w 221"/>
                  <a:gd name="T11" fmla="*/ 1 h 300"/>
                  <a:gd name="T12" fmla="*/ 1 w 221"/>
                  <a:gd name="T13" fmla="*/ 1 h 300"/>
                  <a:gd name="T14" fmla="*/ 1 w 221"/>
                  <a:gd name="T15" fmla="*/ 1 h 300"/>
                  <a:gd name="T16" fmla="*/ 0 w 221"/>
                  <a:gd name="T17" fmla="*/ 1 h 300"/>
                  <a:gd name="T18" fmla="*/ 1 w 221"/>
                  <a:gd name="T19" fmla="*/ 1 h 300"/>
                  <a:gd name="T20" fmla="*/ 1 w 221"/>
                  <a:gd name="T21" fmla="*/ 1 h 300"/>
                  <a:gd name="T22" fmla="*/ 1 w 221"/>
                  <a:gd name="T23" fmla="*/ 1 h 300"/>
                  <a:gd name="T24" fmla="*/ 1 w 221"/>
                  <a:gd name="T25" fmla="*/ 1 h 300"/>
                  <a:gd name="T26" fmla="*/ 1 w 221"/>
                  <a:gd name="T27" fmla="*/ 1 h 300"/>
                  <a:gd name="T28" fmla="*/ 1 w 221"/>
                  <a:gd name="T29" fmla="*/ 1 h 300"/>
                  <a:gd name="T30" fmla="*/ 1 w 221"/>
                  <a:gd name="T31" fmla="*/ 1 h 300"/>
                  <a:gd name="T32" fmla="*/ 1 w 221"/>
                  <a:gd name="T33" fmla="*/ 1 h 300"/>
                  <a:gd name="T34" fmla="*/ 1 w 221"/>
                  <a:gd name="T35" fmla="*/ 1 h 300"/>
                  <a:gd name="T36" fmla="*/ 1 w 221"/>
                  <a:gd name="T37" fmla="*/ 0 h 3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300">
                    <a:moveTo>
                      <a:pt x="104" y="0"/>
                    </a:moveTo>
                    <a:lnTo>
                      <a:pt x="106" y="8"/>
                    </a:lnTo>
                    <a:lnTo>
                      <a:pt x="108" y="29"/>
                    </a:lnTo>
                    <a:lnTo>
                      <a:pt x="111" y="60"/>
                    </a:lnTo>
                    <a:lnTo>
                      <a:pt x="108" y="98"/>
                    </a:lnTo>
                    <a:lnTo>
                      <a:pt x="99" y="142"/>
                    </a:lnTo>
                    <a:lnTo>
                      <a:pt x="80" y="187"/>
                    </a:lnTo>
                    <a:lnTo>
                      <a:pt x="47" y="232"/>
                    </a:lnTo>
                    <a:lnTo>
                      <a:pt x="0" y="272"/>
                    </a:lnTo>
                    <a:lnTo>
                      <a:pt x="131" y="300"/>
                    </a:lnTo>
                    <a:lnTo>
                      <a:pt x="136" y="296"/>
                    </a:lnTo>
                    <a:lnTo>
                      <a:pt x="147" y="286"/>
                    </a:lnTo>
                    <a:lnTo>
                      <a:pt x="164" y="269"/>
                    </a:lnTo>
                    <a:lnTo>
                      <a:pt x="182" y="245"/>
                    </a:lnTo>
                    <a:lnTo>
                      <a:pt x="199" y="212"/>
                    </a:lnTo>
                    <a:lnTo>
                      <a:pt x="213" y="173"/>
                    </a:lnTo>
                    <a:lnTo>
                      <a:pt x="221" y="127"/>
                    </a:lnTo>
                    <a:lnTo>
                      <a:pt x="221" y="72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75A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2" name="Freeform 45"/>
              <p:cNvSpPr>
                <a:spLocks/>
              </p:cNvSpPr>
              <p:nvPr/>
            </p:nvSpPr>
            <p:spPr bwMode="auto">
              <a:xfrm>
                <a:off x="4102" y="2895"/>
                <a:ext cx="424" cy="92"/>
              </a:xfrm>
              <a:custGeom>
                <a:avLst/>
                <a:gdLst>
                  <a:gd name="T0" fmla="*/ 1 w 847"/>
                  <a:gd name="T1" fmla="*/ 0 h 185"/>
                  <a:gd name="T2" fmla="*/ 1 w 847"/>
                  <a:gd name="T3" fmla="*/ 0 h 185"/>
                  <a:gd name="T4" fmla="*/ 1 w 847"/>
                  <a:gd name="T5" fmla="*/ 0 h 185"/>
                  <a:gd name="T6" fmla="*/ 1 w 847"/>
                  <a:gd name="T7" fmla="*/ 0 h 185"/>
                  <a:gd name="T8" fmla="*/ 1 w 847"/>
                  <a:gd name="T9" fmla="*/ 0 h 185"/>
                  <a:gd name="T10" fmla="*/ 1 w 847"/>
                  <a:gd name="T11" fmla="*/ 0 h 185"/>
                  <a:gd name="T12" fmla="*/ 1 w 847"/>
                  <a:gd name="T13" fmla="*/ 0 h 185"/>
                  <a:gd name="T14" fmla="*/ 1 w 847"/>
                  <a:gd name="T15" fmla="*/ 0 h 185"/>
                  <a:gd name="T16" fmla="*/ 1 w 847"/>
                  <a:gd name="T17" fmla="*/ 0 h 185"/>
                  <a:gd name="T18" fmla="*/ 1 w 847"/>
                  <a:gd name="T19" fmla="*/ 0 h 185"/>
                  <a:gd name="T20" fmla="*/ 1 w 847"/>
                  <a:gd name="T21" fmla="*/ 0 h 185"/>
                  <a:gd name="T22" fmla="*/ 1 w 847"/>
                  <a:gd name="T23" fmla="*/ 0 h 185"/>
                  <a:gd name="T24" fmla="*/ 1 w 847"/>
                  <a:gd name="T25" fmla="*/ 0 h 185"/>
                  <a:gd name="T26" fmla="*/ 1 w 847"/>
                  <a:gd name="T27" fmla="*/ 0 h 185"/>
                  <a:gd name="T28" fmla="*/ 1 w 847"/>
                  <a:gd name="T29" fmla="*/ 0 h 185"/>
                  <a:gd name="T30" fmla="*/ 1 w 847"/>
                  <a:gd name="T31" fmla="*/ 0 h 185"/>
                  <a:gd name="T32" fmla="*/ 1 w 847"/>
                  <a:gd name="T33" fmla="*/ 0 h 185"/>
                  <a:gd name="T34" fmla="*/ 1 w 847"/>
                  <a:gd name="T35" fmla="*/ 0 h 185"/>
                  <a:gd name="T36" fmla="*/ 1 w 847"/>
                  <a:gd name="T37" fmla="*/ 0 h 185"/>
                  <a:gd name="T38" fmla="*/ 1 w 847"/>
                  <a:gd name="T39" fmla="*/ 0 h 185"/>
                  <a:gd name="T40" fmla="*/ 1 w 847"/>
                  <a:gd name="T41" fmla="*/ 0 h 185"/>
                  <a:gd name="T42" fmla="*/ 1 w 847"/>
                  <a:gd name="T43" fmla="*/ 0 h 185"/>
                  <a:gd name="T44" fmla="*/ 1 w 847"/>
                  <a:gd name="T45" fmla="*/ 0 h 185"/>
                  <a:gd name="T46" fmla="*/ 1 w 847"/>
                  <a:gd name="T47" fmla="*/ 0 h 185"/>
                  <a:gd name="T48" fmla="*/ 1 w 847"/>
                  <a:gd name="T49" fmla="*/ 0 h 185"/>
                  <a:gd name="T50" fmla="*/ 1 w 847"/>
                  <a:gd name="T51" fmla="*/ 0 h 185"/>
                  <a:gd name="T52" fmla="*/ 1 w 847"/>
                  <a:gd name="T53" fmla="*/ 0 h 185"/>
                  <a:gd name="T54" fmla="*/ 1 w 847"/>
                  <a:gd name="T55" fmla="*/ 0 h 185"/>
                  <a:gd name="T56" fmla="*/ 1 w 847"/>
                  <a:gd name="T57" fmla="*/ 0 h 185"/>
                  <a:gd name="T58" fmla="*/ 1 w 847"/>
                  <a:gd name="T59" fmla="*/ 0 h 185"/>
                  <a:gd name="T60" fmla="*/ 1 w 847"/>
                  <a:gd name="T61" fmla="*/ 0 h 185"/>
                  <a:gd name="T62" fmla="*/ 1 w 847"/>
                  <a:gd name="T63" fmla="*/ 0 h 185"/>
                  <a:gd name="T64" fmla="*/ 1 w 847"/>
                  <a:gd name="T65" fmla="*/ 0 h 185"/>
                  <a:gd name="T66" fmla="*/ 1 w 847"/>
                  <a:gd name="T67" fmla="*/ 0 h 185"/>
                  <a:gd name="T68" fmla="*/ 1 w 847"/>
                  <a:gd name="T69" fmla="*/ 0 h 185"/>
                  <a:gd name="T70" fmla="*/ 1 w 847"/>
                  <a:gd name="T71" fmla="*/ 0 h 185"/>
                  <a:gd name="T72" fmla="*/ 1 w 847"/>
                  <a:gd name="T73" fmla="*/ 0 h 185"/>
                  <a:gd name="T74" fmla="*/ 1 w 847"/>
                  <a:gd name="T75" fmla="*/ 0 h 185"/>
                  <a:gd name="T76" fmla="*/ 1 w 847"/>
                  <a:gd name="T77" fmla="*/ 0 h 185"/>
                  <a:gd name="T78" fmla="*/ 1 w 847"/>
                  <a:gd name="T79" fmla="*/ 0 h 185"/>
                  <a:gd name="T80" fmla="*/ 1 w 847"/>
                  <a:gd name="T81" fmla="*/ 0 h 185"/>
                  <a:gd name="T82" fmla="*/ 1 w 847"/>
                  <a:gd name="T83" fmla="*/ 0 h 185"/>
                  <a:gd name="T84" fmla="*/ 1 w 847"/>
                  <a:gd name="T85" fmla="*/ 0 h 185"/>
                  <a:gd name="T86" fmla="*/ 1 w 847"/>
                  <a:gd name="T87" fmla="*/ 0 h 185"/>
                  <a:gd name="T88" fmla="*/ 1 w 847"/>
                  <a:gd name="T89" fmla="*/ 0 h 185"/>
                  <a:gd name="T90" fmla="*/ 1 w 847"/>
                  <a:gd name="T91" fmla="*/ 0 h 185"/>
                  <a:gd name="T92" fmla="*/ 1 w 847"/>
                  <a:gd name="T93" fmla="*/ 0 h 185"/>
                  <a:gd name="T94" fmla="*/ 1 w 847"/>
                  <a:gd name="T95" fmla="*/ 0 h 185"/>
                  <a:gd name="T96" fmla="*/ 1 w 847"/>
                  <a:gd name="T97" fmla="*/ 0 h 185"/>
                  <a:gd name="T98" fmla="*/ 1 w 847"/>
                  <a:gd name="T99" fmla="*/ 0 h 185"/>
                  <a:gd name="T100" fmla="*/ 0 w 847"/>
                  <a:gd name="T101" fmla="*/ 0 h 185"/>
                  <a:gd name="T102" fmla="*/ 1 w 847"/>
                  <a:gd name="T103" fmla="*/ 0 h 18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47" h="185">
                    <a:moveTo>
                      <a:pt x="402" y="156"/>
                    </a:moveTo>
                    <a:lnTo>
                      <a:pt x="405" y="159"/>
                    </a:lnTo>
                    <a:lnTo>
                      <a:pt x="413" y="166"/>
                    </a:lnTo>
                    <a:lnTo>
                      <a:pt x="427" y="174"/>
                    </a:lnTo>
                    <a:lnTo>
                      <a:pt x="444" y="181"/>
                    </a:lnTo>
                    <a:lnTo>
                      <a:pt x="467" y="185"/>
                    </a:lnTo>
                    <a:lnTo>
                      <a:pt x="493" y="181"/>
                    </a:lnTo>
                    <a:lnTo>
                      <a:pt x="522" y="167"/>
                    </a:lnTo>
                    <a:lnTo>
                      <a:pt x="553" y="142"/>
                    </a:lnTo>
                    <a:lnTo>
                      <a:pt x="847" y="50"/>
                    </a:lnTo>
                    <a:lnTo>
                      <a:pt x="781" y="0"/>
                    </a:lnTo>
                    <a:lnTo>
                      <a:pt x="778" y="0"/>
                    </a:lnTo>
                    <a:lnTo>
                      <a:pt x="774" y="0"/>
                    </a:lnTo>
                    <a:lnTo>
                      <a:pt x="766" y="0"/>
                    </a:lnTo>
                    <a:lnTo>
                      <a:pt x="755" y="1"/>
                    </a:lnTo>
                    <a:lnTo>
                      <a:pt x="741" y="2"/>
                    </a:lnTo>
                    <a:lnTo>
                      <a:pt x="725" y="5"/>
                    </a:lnTo>
                    <a:lnTo>
                      <a:pt x="707" y="7"/>
                    </a:lnTo>
                    <a:lnTo>
                      <a:pt x="687" y="12"/>
                    </a:lnTo>
                    <a:lnTo>
                      <a:pt x="665" y="19"/>
                    </a:lnTo>
                    <a:lnTo>
                      <a:pt x="642" y="27"/>
                    </a:lnTo>
                    <a:lnTo>
                      <a:pt x="617" y="36"/>
                    </a:lnTo>
                    <a:lnTo>
                      <a:pt x="592" y="49"/>
                    </a:lnTo>
                    <a:lnTo>
                      <a:pt x="566" y="62"/>
                    </a:lnTo>
                    <a:lnTo>
                      <a:pt x="539" y="80"/>
                    </a:lnTo>
                    <a:lnTo>
                      <a:pt x="512" y="100"/>
                    </a:lnTo>
                    <a:lnTo>
                      <a:pt x="485" y="123"/>
                    </a:lnTo>
                    <a:lnTo>
                      <a:pt x="482" y="122"/>
                    </a:lnTo>
                    <a:lnTo>
                      <a:pt x="475" y="119"/>
                    </a:lnTo>
                    <a:lnTo>
                      <a:pt x="465" y="112"/>
                    </a:lnTo>
                    <a:lnTo>
                      <a:pt x="451" y="105"/>
                    </a:lnTo>
                    <a:lnTo>
                      <a:pt x="434" y="96"/>
                    </a:lnTo>
                    <a:lnTo>
                      <a:pt x="412" y="85"/>
                    </a:lnTo>
                    <a:lnTo>
                      <a:pt x="388" y="75"/>
                    </a:lnTo>
                    <a:lnTo>
                      <a:pt x="361" y="64"/>
                    </a:lnTo>
                    <a:lnTo>
                      <a:pt x="332" y="53"/>
                    </a:lnTo>
                    <a:lnTo>
                      <a:pt x="299" y="43"/>
                    </a:lnTo>
                    <a:lnTo>
                      <a:pt x="265" y="32"/>
                    </a:lnTo>
                    <a:lnTo>
                      <a:pt x="229" y="23"/>
                    </a:lnTo>
                    <a:lnTo>
                      <a:pt x="191" y="16"/>
                    </a:lnTo>
                    <a:lnTo>
                      <a:pt x="152" y="9"/>
                    </a:lnTo>
                    <a:lnTo>
                      <a:pt x="112" y="6"/>
                    </a:lnTo>
                    <a:lnTo>
                      <a:pt x="70" y="5"/>
                    </a:lnTo>
                    <a:lnTo>
                      <a:pt x="70" y="6"/>
                    </a:lnTo>
                    <a:lnTo>
                      <a:pt x="68" y="8"/>
                    </a:lnTo>
                    <a:lnTo>
                      <a:pt x="66" y="13"/>
                    </a:lnTo>
                    <a:lnTo>
                      <a:pt x="60" y="17"/>
                    </a:lnTo>
                    <a:lnTo>
                      <a:pt x="51" y="26"/>
                    </a:lnTo>
                    <a:lnTo>
                      <a:pt x="39" y="34"/>
                    </a:lnTo>
                    <a:lnTo>
                      <a:pt x="22" y="44"/>
                    </a:lnTo>
                    <a:lnTo>
                      <a:pt x="0" y="55"/>
                    </a:lnTo>
                    <a:lnTo>
                      <a:pt x="402" y="156"/>
                    </a:lnTo>
                    <a:close/>
                  </a:path>
                </a:pathLst>
              </a:custGeom>
              <a:solidFill>
                <a:srgbClr val="F7F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3" name="Freeform 46"/>
              <p:cNvSpPr>
                <a:spLocks/>
              </p:cNvSpPr>
              <p:nvPr/>
            </p:nvSpPr>
            <p:spPr bwMode="auto">
              <a:xfrm>
                <a:off x="4092" y="2912"/>
                <a:ext cx="449" cy="79"/>
              </a:xfrm>
              <a:custGeom>
                <a:avLst/>
                <a:gdLst>
                  <a:gd name="T0" fmla="*/ 0 w 897"/>
                  <a:gd name="T1" fmla="*/ 1 h 157"/>
                  <a:gd name="T2" fmla="*/ 1 w 897"/>
                  <a:gd name="T3" fmla="*/ 1 h 157"/>
                  <a:gd name="T4" fmla="*/ 1 w 897"/>
                  <a:gd name="T5" fmla="*/ 1 h 157"/>
                  <a:gd name="T6" fmla="*/ 1 w 897"/>
                  <a:gd name="T7" fmla="*/ 1 h 157"/>
                  <a:gd name="T8" fmla="*/ 1 w 897"/>
                  <a:gd name="T9" fmla="*/ 1 h 157"/>
                  <a:gd name="T10" fmla="*/ 1 w 897"/>
                  <a:gd name="T11" fmla="*/ 1 h 157"/>
                  <a:gd name="T12" fmla="*/ 1 w 897"/>
                  <a:gd name="T13" fmla="*/ 1 h 157"/>
                  <a:gd name="T14" fmla="*/ 1 w 897"/>
                  <a:gd name="T15" fmla="*/ 1 h 157"/>
                  <a:gd name="T16" fmla="*/ 1 w 897"/>
                  <a:gd name="T17" fmla="*/ 1 h 157"/>
                  <a:gd name="T18" fmla="*/ 1 w 897"/>
                  <a:gd name="T19" fmla="*/ 1 h 157"/>
                  <a:gd name="T20" fmla="*/ 1 w 897"/>
                  <a:gd name="T21" fmla="*/ 1 h 157"/>
                  <a:gd name="T22" fmla="*/ 1 w 897"/>
                  <a:gd name="T23" fmla="*/ 1 h 157"/>
                  <a:gd name="T24" fmla="*/ 1 w 897"/>
                  <a:gd name="T25" fmla="*/ 1 h 157"/>
                  <a:gd name="T26" fmla="*/ 1 w 897"/>
                  <a:gd name="T27" fmla="*/ 1 h 157"/>
                  <a:gd name="T28" fmla="*/ 1 w 897"/>
                  <a:gd name="T29" fmla="*/ 1 h 157"/>
                  <a:gd name="T30" fmla="*/ 1 w 897"/>
                  <a:gd name="T31" fmla="*/ 1 h 157"/>
                  <a:gd name="T32" fmla="*/ 1 w 897"/>
                  <a:gd name="T33" fmla="*/ 1 h 157"/>
                  <a:gd name="T34" fmla="*/ 1 w 897"/>
                  <a:gd name="T35" fmla="*/ 1 h 157"/>
                  <a:gd name="T36" fmla="*/ 1 w 897"/>
                  <a:gd name="T37" fmla="*/ 1 h 157"/>
                  <a:gd name="T38" fmla="*/ 1 w 897"/>
                  <a:gd name="T39" fmla="*/ 0 h 157"/>
                  <a:gd name="T40" fmla="*/ 1 w 897"/>
                  <a:gd name="T41" fmla="*/ 1 h 157"/>
                  <a:gd name="T42" fmla="*/ 1 w 897"/>
                  <a:gd name="T43" fmla="*/ 1 h 157"/>
                  <a:gd name="T44" fmla="*/ 1 w 897"/>
                  <a:gd name="T45" fmla="*/ 1 h 157"/>
                  <a:gd name="T46" fmla="*/ 1 w 897"/>
                  <a:gd name="T47" fmla="*/ 1 h 157"/>
                  <a:gd name="T48" fmla="*/ 1 w 897"/>
                  <a:gd name="T49" fmla="*/ 1 h 157"/>
                  <a:gd name="T50" fmla="*/ 1 w 897"/>
                  <a:gd name="T51" fmla="*/ 1 h 157"/>
                  <a:gd name="T52" fmla="*/ 1 w 897"/>
                  <a:gd name="T53" fmla="*/ 1 h 157"/>
                  <a:gd name="T54" fmla="*/ 1 w 897"/>
                  <a:gd name="T55" fmla="*/ 1 h 157"/>
                  <a:gd name="T56" fmla="*/ 1 w 897"/>
                  <a:gd name="T57" fmla="*/ 1 h 157"/>
                  <a:gd name="T58" fmla="*/ 1 w 897"/>
                  <a:gd name="T59" fmla="*/ 1 h 157"/>
                  <a:gd name="T60" fmla="*/ 1 w 897"/>
                  <a:gd name="T61" fmla="*/ 1 h 157"/>
                  <a:gd name="T62" fmla="*/ 1 w 897"/>
                  <a:gd name="T63" fmla="*/ 1 h 157"/>
                  <a:gd name="T64" fmla="*/ 1 w 897"/>
                  <a:gd name="T65" fmla="*/ 1 h 157"/>
                  <a:gd name="T66" fmla="*/ 1 w 897"/>
                  <a:gd name="T67" fmla="*/ 1 h 157"/>
                  <a:gd name="T68" fmla="*/ 1 w 897"/>
                  <a:gd name="T69" fmla="*/ 1 h 157"/>
                  <a:gd name="T70" fmla="*/ 1 w 897"/>
                  <a:gd name="T71" fmla="*/ 1 h 157"/>
                  <a:gd name="T72" fmla="*/ 1 w 897"/>
                  <a:gd name="T73" fmla="*/ 1 h 157"/>
                  <a:gd name="T74" fmla="*/ 1 w 897"/>
                  <a:gd name="T75" fmla="*/ 1 h 157"/>
                  <a:gd name="T76" fmla="*/ 0 w 897"/>
                  <a:gd name="T77" fmla="*/ 1 h 15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897" h="157">
                    <a:moveTo>
                      <a:pt x="0" y="17"/>
                    </a:moveTo>
                    <a:lnTo>
                      <a:pt x="20" y="10"/>
                    </a:lnTo>
                    <a:lnTo>
                      <a:pt x="430" y="116"/>
                    </a:lnTo>
                    <a:lnTo>
                      <a:pt x="431" y="117"/>
                    </a:lnTo>
                    <a:lnTo>
                      <a:pt x="433" y="121"/>
                    </a:lnTo>
                    <a:lnTo>
                      <a:pt x="438" y="125"/>
                    </a:lnTo>
                    <a:lnTo>
                      <a:pt x="444" y="131"/>
                    </a:lnTo>
                    <a:lnTo>
                      <a:pt x="452" y="137"/>
                    </a:lnTo>
                    <a:lnTo>
                      <a:pt x="462" y="142"/>
                    </a:lnTo>
                    <a:lnTo>
                      <a:pt x="474" y="144"/>
                    </a:lnTo>
                    <a:lnTo>
                      <a:pt x="489" y="145"/>
                    </a:lnTo>
                    <a:lnTo>
                      <a:pt x="504" y="144"/>
                    </a:lnTo>
                    <a:lnTo>
                      <a:pt x="517" y="142"/>
                    </a:lnTo>
                    <a:lnTo>
                      <a:pt x="529" y="137"/>
                    </a:lnTo>
                    <a:lnTo>
                      <a:pt x="540" y="132"/>
                    </a:lnTo>
                    <a:lnTo>
                      <a:pt x="550" y="125"/>
                    </a:lnTo>
                    <a:lnTo>
                      <a:pt x="557" y="119"/>
                    </a:lnTo>
                    <a:lnTo>
                      <a:pt x="562" y="111"/>
                    </a:lnTo>
                    <a:lnTo>
                      <a:pt x="566" y="102"/>
                    </a:lnTo>
                    <a:lnTo>
                      <a:pt x="885" y="0"/>
                    </a:lnTo>
                    <a:lnTo>
                      <a:pt x="897" y="8"/>
                    </a:lnTo>
                    <a:lnTo>
                      <a:pt x="580" y="111"/>
                    </a:lnTo>
                    <a:lnTo>
                      <a:pt x="578" y="113"/>
                    </a:lnTo>
                    <a:lnTo>
                      <a:pt x="573" y="117"/>
                    </a:lnTo>
                    <a:lnTo>
                      <a:pt x="565" y="123"/>
                    </a:lnTo>
                    <a:lnTo>
                      <a:pt x="554" y="131"/>
                    </a:lnTo>
                    <a:lnTo>
                      <a:pt x="542" y="139"/>
                    </a:lnTo>
                    <a:lnTo>
                      <a:pt x="527" y="147"/>
                    </a:lnTo>
                    <a:lnTo>
                      <a:pt x="509" y="153"/>
                    </a:lnTo>
                    <a:lnTo>
                      <a:pt x="490" y="157"/>
                    </a:lnTo>
                    <a:lnTo>
                      <a:pt x="471" y="157"/>
                    </a:lnTo>
                    <a:lnTo>
                      <a:pt x="456" y="154"/>
                    </a:lnTo>
                    <a:lnTo>
                      <a:pt x="445" y="150"/>
                    </a:lnTo>
                    <a:lnTo>
                      <a:pt x="434" y="144"/>
                    </a:lnTo>
                    <a:lnTo>
                      <a:pt x="428" y="138"/>
                    </a:lnTo>
                    <a:lnTo>
                      <a:pt x="422" y="134"/>
                    </a:lnTo>
                    <a:lnTo>
                      <a:pt x="419" y="129"/>
                    </a:lnTo>
                    <a:lnTo>
                      <a:pt x="418" y="12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DD3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4" name="Freeform 48"/>
              <p:cNvSpPr>
                <a:spLocks/>
              </p:cNvSpPr>
              <p:nvPr/>
            </p:nvSpPr>
            <p:spPr bwMode="auto">
              <a:xfrm>
                <a:off x="4309" y="2533"/>
                <a:ext cx="614" cy="386"/>
              </a:xfrm>
              <a:custGeom>
                <a:avLst/>
                <a:gdLst>
                  <a:gd name="T0" fmla="*/ 0 w 1229"/>
                  <a:gd name="T1" fmla="*/ 1 h 771"/>
                  <a:gd name="T2" fmla="*/ 0 w 1229"/>
                  <a:gd name="T3" fmla="*/ 1 h 771"/>
                  <a:gd name="T4" fmla="*/ 0 w 1229"/>
                  <a:gd name="T5" fmla="*/ 1 h 771"/>
                  <a:gd name="T6" fmla="*/ 0 w 1229"/>
                  <a:gd name="T7" fmla="*/ 1 h 771"/>
                  <a:gd name="T8" fmla="*/ 0 w 1229"/>
                  <a:gd name="T9" fmla="*/ 1 h 771"/>
                  <a:gd name="T10" fmla="*/ 0 w 1229"/>
                  <a:gd name="T11" fmla="*/ 1 h 771"/>
                  <a:gd name="T12" fmla="*/ 0 w 1229"/>
                  <a:gd name="T13" fmla="*/ 1 h 771"/>
                  <a:gd name="T14" fmla="*/ 0 w 1229"/>
                  <a:gd name="T15" fmla="*/ 1 h 771"/>
                  <a:gd name="T16" fmla="*/ 0 w 1229"/>
                  <a:gd name="T17" fmla="*/ 1 h 771"/>
                  <a:gd name="T18" fmla="*/ 0 w 1229"/>
                  <a:gd name="T19" fmla="*/ 1 h 771"/>
                  <a:gd name="T20" fmla="*/ 0 w 1229"/>
                  <a:gd name="T21" fmla="*/ 1 h 771"/>
                  <a:gd name="T22" fmla="*/ 0 w 1229"/>
                  <a:gd name="T23" fmla="*/ 1 h 771"/>
                  <a:gd name="T24" fmla="*/ 0 w 1229"/>
                  <a:gd name="T25" fmla="*/ 1 h 771"/>
                  <a:gd name="T26" fmla="*/ 0 w 1229"/>
                  <a:gd name="T27" fmla="*/ 1 h 771"/>
                  <a:gd name="T28" fmla="*/ 0 w 1229"/>
                  <a:gd name="T29" fmla="*/ 1 h 771"/>
                  <a:gd name="T30" fmla="*/ 0 w 1229"/>
                  <a:gd name="T31" fmla="*/ 1 h 771"/>
                  <a:gd name="T32" fmla="*/ 0 w 1229"/>
                  <a:gd name="T33" fmla="*/ 0 h 771"/>
                  <a:gd name="T34" fmla="*/ 0 w 1229"/>
                  <a:gd name="T35" fmla="*/ 1 h 771"/>
                  <a:gd name="T36" fmla="*/ 0 w 1229"/>
                  <a:gd name="T37" fmla="*/ 1 h 771"/>
                  <a:gd name="T38" fmla="*/ 0 w 1229"/>
                  <a:gd name="T39" fmla="*/ 1 h 771"/>
                  <a:gd name="T40" fmla="*/ 0 w 1229"/>
                  <a:gd name="T41" fmla="*/ 1 h 771"/>
                  <a:gd name="T42" fmla="*/ 0 w 1229"/>
                  <a:gd name="T43" fmla="*/ 1 h 771"/>
                  <a:gd name="T44" fmla="*/ 0 w 1229"/>
                  <a:gd name="T45" fmla="*/ 1 h 771"/>
                  <a:gd name="T46" fmla="*/ 0 w 1229"/>
                  <a:gd name="T47" fmla="*/ 1 h 771"/>
                  <a:gd name="T48" fmla="*/ 0 w 1229"/>
                  <a:gd name="T49" fmla="*/ 1 h 771"/>
                  <a:gd name="T50" fmla="*/ 0 w 1229"/>
                  <a:gd name="T51" fmla="*/ 1 h 771"/>
                  <a:gd name="T52" fmla="*/ 0 w 1229"/>
                  <a:gd name="T53" fmla="*/ 1 h 771"/>
                  <a:gd name="T54" fmla="*/ 0 w 1229"/>
                  <a:gd name="T55" fmla="*/ 1 h 771"/>
                  <a:gd name="T56" fmla="*/ 0 w 1229"/>
                  <a:gd name="T57" fmla="*/ 1 h 771"/>
                  <a:gd name="T58" fmla="*/ 0 w 1229"/>
                  <a:gd name="T59" fmla="*/ 1 h 771"/>
                  <a:gd name="T60" fmla="*/ 0 w 1229"/>
                  <a:gd name="T61" fmla="*/ 1 h 771"/>
                  <a:gd name="T62" fmla="*/ 0 w 1229"/>
                  <a:gd name="T63" fmla="*/ 1 h 77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29" h="771">
                    <a:moveTo>
                      <a:pt x="0" y="771"/>
                    </a:moveTo>
                    <a:lnTo>
                      <a:pt x="1" y="768"/>
                    </a:lnTo>
                    <a:lnTo>
                      <a:pt x="4" y="764"/>
                    </a:lnTo>
                    <a:lnTo>
                      <a:pt x="7" y="756"/>
                    </a:lnTo>
                    <a:lnTo>
                      <a:pt x="13" y="744"/>
                    </a:lnTo>
                    <a:lnTo>
                      <a:pt x="21" y="730"/>
                    </a:lnTo>
                    <a:lnTo>
                      <a:pt x="31" y="713"/>
                    </a:lnTo>
                    <a:lnTo>
                      <a:pt x="43" y="695"/>
                    </a:lnTo>
                    <a:lnTo>
                      <a:pt x="57" y="673"/>
                    </a:lnTo>
                    <a:lnTo>
                      <a:pt x="73" y="650"/>
                    </a:lnTo>
                    <a:lnTo>
                      <a:pt x="90" y="624"/>
                    </a:lnTo>
                    <a:lnTo>
                      <a:pt x="111" y="598"/>
                    </a:lnTo>
                    <a:lnTo>
                      <a:pt x="134" y="569"/>
                    </a:lnTo>
                    <a:lnTo>
                      <a:pt x="160" y="539"/>
                    </a:lnTo>
                    <a:lnTo>
                      <a:pt x="188" y="509"/>
                    </a:lnTo>
                    <a:lnTo>
                      <a:pt x="219" y="477"/>
                    </a:lnTo>
                    <a:lnTo>
                      <a:pt x="252" y="446"/>
                    </a:lnTo>
                    <a:lnTo>
                      <a:pt x="288" y="412"/>
                    </a:lnTo>
                    <a:lnTo>
                      <a:pt x="328" y="380"/>
                    </a:lnTo>
                    <a:lnTo>
                      <a:pt x="370" y="347"/>
                    </a:lnTo>
                    <a:lnTo>
                      <a:pt x="416" y="314"/>
                    </a:lnTo>
                    <a:lnTo>
                      <a:pt x="464" y="282"/>
                    </a:lnTo>
                    <a:lnTo>
                      <a:pt x="516" y="250"/>
                    </a:lnTo>
                    <a:lnTo>
                      <a:pt x="571" y="219"/>
                    </a:lnTo>
                    <a:lnTo>
                      <a:pt x="629" y="188"/>
                    </a:lnTo>
                    <a:lnTo>
                      <a:pt x="691" y="159"/>
                    </a:lnTo>
                    <a:lnTo>
                      <a:pt x="757" y="130"/>
                    </a:lnTo>
                    <a:lnTo>
                      <a:pt x="826" y="103"/>
                    </a:lnTo>
                    <a:lnTo>
                      <a:pt x="899" y="79"/>
                    </a:lnTo>
                    <a:lnTo>
                      <a:pt x="976" y="56"/>
                    </a:lnTo>
                    <a:lnTo>
                      <a:pt x="1056" y="34"/>
                    </a:lnTo>
                    <a:lnTo>
                      <a:pt x="1140" y="16"/>
                    </a:lnTo>
                    <a:lnTo>
                      <a:pt x="1229" y="0"/>
                    </a:lnTo>
                    <a:lnTo>
                      <a:pt x="1227" y="0"/>
                    </a:lnTo>
                    <a:lnTo>
                      <a:pt x="1220" y="0"/>
                    </a:lnTo>
                    <a:lnTo>
                      <a:pt x="1207" y="1"/>
                    </a:lnTo>
                    <a:lnTo>
                      <a:pt x="1191" y="2"/>
                    </a:lnTo>
                    <a:lnTo>
                      <a:pt x="1171" y="3"/>
                    </a:lnTo>
                    <a:lnTo>
                      <a:pt x="1147" y="5"/>
                    </a:lnTo>
                    <a:lnTo>
                      <a:pt x="1121" y="9"/>
                    </a:lnTo>
                    <a:lnTo>
                      <a:pt x="1090" y="12"/>
                    </a:lnTo>
                    <a:lnTo>
                      <a:pt x="1056" y="18"/>
                    </a:lnTo>
                    <a:lnTo>
                      <a:pt x="1019" y="25"/>
                    </a:lnTo>
                    <a:lnTo>
                      <a:pt x="980" y="33"/>
                    </a:lnTo>
                    <a:lnTo>
                      <a:pt x="939" y="42"/>
                    </a:lnTo>
                    <a:lnTo>
                      <a:pt x="895" y="54"/>
                    </a:lnTo>
                    <a:lnTo>
                      <a:pt x="850" y="67"/>
                    </a:lnTo>
                    <a:lnTo>
                      <a:pt x="803" y="82"/>
                    </a:lnTo>
                    <a:lnTo>
                      <a:pt x="755" y="99"/>
                    </a:lnTo>
                    <a:lnTo>
                      <a:pt x="705" y="118"/>
                    </a:lnTo>
                    <a:lnTo>
                      <a:pt x="656" y="140"/>
                    </a:lnTo>
                    <a:lnTo>
                      <a:pt x="604" y="164"/>
                    </a:lnTo>
                    <a:lnTo>
                      <a:pt x="553" y="191"/>
                    </a:lnTo>
                    <a:lnTo>
                      <a:pt x="501" y="221"/>
                    </a:lnTo>
                    <a:lnTo>
                      <a:pt x="451" y="253"/>
                    </a:lnTo>
                    <a:lnTo>
                      <a:pt x="400" y="289"/>
                    </a:lnTo>
                    <a:lnTo>
                      <a:pt x="349" y="328"/>
                    </a:lnTo>
                    <a:lnTo>
                      <a:pt x="301" y="370"/>
                    </a:lnTo>
                    <a:lnTo>
                      <a:pt x="252" y="416"/>
                    </a:lnTo>
                    <a:lnTo>
                      <a:pt x="205" y="465"/>
                    </a:lnTo>
                    <a:lnTo>
                      <a:pt x="160" y="518"/>
                    </a:lnTo>
                    <a:lnTo>
                      <a:pt x="117" y="575"/>
                    </a:lnTo>
                    <a:lnTo>
                      <a:pt x="75" y="636"/>
                    </a:lnTo>
                    <a:lnTo>
                      <a:pt x="37" y="701"/>
                    </a:lnTo>
                    <a:lnTo>
                      <a:pt x="0" y="771"/>
                    </a:lnTo>
                    <a:close/>
                  </a:path>
                </a:pathLst>
              </a:custGeom>
              <a:solidFill>
                <a:srgbClr val="FFFF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5" name="Freeform 69"/>
              <p:cNvSpPr>
                <a:spLocks/>
              </p:cNvSpPr>
              <p:nvPr/>
            </p:nvSpPr>
            <p:spPr bwMode="auto">
              <a:xfrm>
                <a:off x="4399" y="2637"/>
                <a:ext cx="32" cy="31"/>
              </a:xfrm>
              <a:custGeom>
                <a:avLst/>
                <a:gdLst>
                  <a:gd name="T0" fmla="*/ 1 w 63"/>
                  <a:gd name="T1" fmla="*/ 1 h 62"/>
                  <a:gd name="T2" fmla="*/ 1 w 63"/>
                  <a:gd name="T3" fmla="*/ 1 h 62"/>
                  <a:gd name="T4" fmla="*/ 1 w 63"/>
                  <a:gd name="T5" fmla="*/ 1 h 62"/>
                  <a:gd name="T6" fmla="*/ 1 w 63"/>
                  <a:gd name="T7" fmla="*/ 1 h 62"/>
                  <a:gd name="T8" fmla="*/ 0 w 63"/>
                  <a:gd name="T9" fmla="*/ 1 h 62"/>
                  <a:gd name="T10" fmla="*/ 1 w 63"/>
                  <a:gd name="T11" fmla="*/ 1 h 62"/>
                  <a:gd name="T12" fmla="*/ 1 w 63"/>
                  <a:gd name="T13" fmla="*/ 0 h 62"/>
                  <a:gd name="T14" fmla="*/ 1 w 63"/>
                  <a:gd name="T15" fmla="*/ 1 h 62"/>
                  <a:gd name="T16" fmla="*/ 1 w 63"/>
                  <a:gd name="T17" fmla="*/ 1 h 62"/>
                  <a:gd name="T18" fmla="*/ 1 w 63"/>
                  <a:gd name="T19" fmla="*/ 1 h 62"/>
                  <a:gd name="T20" fmla="*/ 1 w 63"/>
                  <a:gd name="T21" fmla="*/ 1 h 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3" h="62">
                    <a:moveTo>
                      <a:pt x="58" y="57"/>
                    </a:moveTo>
                    <a:lnTo>
                      <a:pt x="36" y="50"/>
                    </a:lnTo>
                    <a:lnTo>
                      <a:pt x="19" y="62"/>
                    </a:lnTo>
                    <a:lnTo>
                      <a:pt x="19" y="40"/>
                    </a:lnTo>
                    <a:lnTo>
                      <a:pt x="0" y="28"/>
                    </a:lnTo>
                    <a:lnTo>
                      <a:pt x="22" y="21"/>
                    </a:lnTo>
                    <a:lnTo>
                      <a:pt x="29" y="0"/>
                    </a:lnTo>
                    <a:lnTo>
                      <a:pt x="42" y="17"/>
                    </a:lnTo>
                    <a:lnTo>
                      <a:pt x="63" y="17"/>
                    </a:lnTo>
                    <a:lnTo>
                      <a:pt x="51" y="36"/>
                    </a:lnTo>
                    <a:lnTo>
                      <a:pt x="58" y="57"/>
                    </a:lnTo>
                    <a:close/>
                  </a:path>
                </a:pathLst>
              </a:custGeom>
              <a:solidFill>
                <a:srgbClr val="FFFF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222" name="AutoShape 73"/>
            <p:cNvSpPr>
              <a:spLocks noChangeArrowheads="1"/>
            </p:cNvSpPr>
            <p:nvPr/>
          </p:nvSpPr>
          <p:spPr bwMode="auto">
            <a:xfrm>
              <a:off x="1836" y="935"/>
              <a:ext cx="1996" cy="1134"/>
            </a:xfrm>
            <a:prstGeom prst="cloudCallout">
              <a:avLst>
                <a:gd name="adj1" fmla="val 6514"/>
                <a:gd name="adj2" fmla="val 63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000">
                  <a:latin typeface="새굴림" panose="02030600000101010101" pitchFamily="18" charset="-127"/>
                  <a:ea typeface="새굴림" panose="02030600000101010101" pitchFamily="18" charset="-127"/>
                </a:rPr>
                <a:t>박철수의 전화번호는 바로 ㅂ부근으로 넘기면 찾을 수  있겠군  </a:t>
              </a:r>
            </a:p>
          </p:txBody>
        </p:sp>
      </p:grpSp>
      <p:sp>
        <p:nvSpPr>
          <p:cNvPr id="9219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</a:p>
        </p:txBody>
      </p:sp>
      <p:sp>
        <p:nvSpPr>
          <p:cNvPr id="9220" name="Rectangle 7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5834063" cy="4781550"/>
          </a:xfrm>
        </p:spPr>
        <p:txBody>
          <a:bodyPr/>
          <a:lstStyle/>
          <a:p>
            <a:pPr eaLnBrk="1" hangingPunct="1"/>
            <a:r>
              <a:rPr lang="ko-KR" altLang="en-US" sz="1800" b="1" smtClean="0"/>
              <a:t>알고리즘</a:t>
            </a:r>
            <a:r>
              <a:rPr lang="en-US" altLang="ko-KR" sz="1800" b="1" smtClean="0"/>
              <a:t>(algorithm): </a:t>
            </a:r>
            <a:r>
              <a:rPr lang="ko-KR" altLang="en-US" sz="1800" smtClean="0"/>
              <a:t>컴퓨터로 문제를 풀기 위한 단계적인 절차</a:t>
            </a:r>
          </a:p>
          <a:p>
            <a:pPr eaLnBrk="1" hangingPunct="1"/>
            <a:r>
              <a:rPr lang="ko-KR" altLang="en-US" sz="1800" smtClean="0"/>
              <a:t>알고리즘의 조건</a:t>
            </a:r>
          </a:p>
          <a:p>
            <a:pPr lvl="1" eaLnBrk="1" hangingPunct="1"/>
            <a:r>
              <a:rPr lang="ko-KR" altLang="en-US" sz="1700" smtClean="0"/>
              <a:t>입  력 </a:t>
            </a:r>
            <a:r>
              <a:rPr lang="en-US" altLang="ko-KR" sz="1700" smtClean="0"/>
              <a:t>: 0</a:t>
            </a:r>
            <a:r>
              <a:rPr lang="ko-KR" altLang="en-US" sz="1700" smtClean="0"/>
              <a:t>개 이상의 입력이 존재하여야 한다</a:t>
            </a:r>
            <a:r>
              <a:rPr lang="en-US" altLang="ko-KR" sz="1700" smtClean="0"/>
              <a:t>. </a:t>
            </a:r>
          </a:p>
          <a:p>
            <a:pPr lvl="1" eaLnBrk="1" hangingPunct="1"/>
            <a:r>
              <a:rPr lang="ko-KR" altLang="en-US" sz="1700" smtClean="0"/>
              <a:t>출  력 </a:t>
            </a:r>
            <a:r>
              <a:rPr lang="en-US" altLang="ko-KR" sz="1700" smtClean="0"/>
              <a:t>: 1</a:t>
            </a:r>
            <a:r>
              <a:rPr lang="ko-KR" altLang="en-US" sz="1700" smtClean="0"/>
              <a:t>개 이상의 출력이 존재하여야 한다</a:t>
            </a:r>
            <a:r>
              <a:rPr lang="en-US" altLang="ko-KR" sz="1700" smtClean="0"/>
              <a:t>. </a:t>
            </a:r>
          </a:p>
          <a:p>
            <a:pPr lvl="1" eaLnBrk="1" hangingPunct="1"/>
            <a:r>
              <a:rPr lang="ko-KR" altLang="en-US" sz="1700" smtClean="0"/>
              <a:t>유한성 </a:t>
            </a:r>
            <a:r>
              <a:rPr lang="en-US" altLang="ko-KR" sz="1700" smtClean="0"/>
              <a:t>: </a:t>
            </a:r>
            <a:r>
              <a:rPr lang="ko-KR" altLang="en-US" sz="1700" smtClean="0"/>
              <a:t>한정된 수의 단계 후에는 반드시 종료되어야 한다</a:t>
            </a:r>
            <a:r>
              <a:rPr lang="en-US" altLang="ko-KR" sz="1700" smtClean="0"/>
              <a:t>.  </a:t>
            </a:r>
          </a:p>
          <a:p>
            <a:pPr lvl="1" eaLnBrk="1" hangingPunct="1"/>
            <a:r>
              <a:rPr lang="ko-KR" altLang="en-US" sz="1700" smtClean="0"/>
              <a:t>명백성 </a:t>
            </a:r>
            <a:r>
              <a:rPr lang="en-US" altLang="ko-KR" sz="1700" smtClean="0"/>
              <a:t>: </a:t>
            </a:r>
            <a:r>
              <a:rPr lang="ko-KR" altLang="en-US" sz="1700" smtClean="0"/>
              <a:t>각 명령어의 의미는 모호하지 않고 명확해야 한다</a:t>
            </a:r>
            <a:r>
              <a:rPr lang="en-US" altLang="ko-KR" sz="1700" smtClean="0"/>
              <a:t>.</a:t>
            </a:r>
          </a:p>
          <a:p>
            <a:pPr lvl="1" eaLnBrk="1" hangingPunct="1"/>
            <a:r>
              <a:rPr lang="ko-KR" altLang="en-US" sz="1700" smtClean="0"/>
              <a:t>유효성 </a:t>
            </a:r>
            <a:r>
              <a:rPr lang="en-US" altLang="ko-KR" sz="1700" smtClean="0"/>
              <a:t>: </a:t>
            </a:r>
            <a:r>
              <a:rPr lang="ko-KR" altLang="en-US" sz="1700" smtClean="0"/>
              <a:t>각 명령어들은 실행 가능한 연산이어야 한다</a:t>
            </a:r>
            <a:r>
              <a:rPr lang="en-US" altLang="ko-KR" sz="17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기술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영어나 한국어와 같은 자연어</a:t>
            </a:r>
          </a:p>
          <a:p>
            <a:pPr eaLnBrk="1" hangingPunct="1">
              <a:defRPr/>
            </a:pPr>
            <a:r>
              <a:rPr lang="ko-KR" altLang="en-US" smtClean="0"/>
              <a:t>흐름도</a:t>
            </a:r>
            <a:r>
              <a:rPr lang="en-US" altLang="ko-KR" smtClean="0"/>
              <a:t>(flow chart)</a:t>
            </a:r>
          </a:p>
          <a:p>
            <a:pPr eaLnBrk="1" hangingPunct="1">
              <a:defRPr/>
            </a:pPr>
            <a:r>
              <a:rPr lang="ko-KR" altLang="en-US" smtClean="0"/>
              <a:t>유사 코드</a:t>
            </a:r>
            <a:r>
              <a:rPr lang="en-US" altLang="ko-KR" smtClean="0"/>
              <a:t>(pseudo-code)</a:t>
            </a:r>
          </a:p>
          <a:p>
            <a:pPr eaLnBrk="1" hangingPunct="1">
              <a:defRPr/>
            </a:pPr>
            <a:r>
              <a:rPr lang="en-US" altLang="ko-KR" smtClean="0"/>
              <a:t>C</a:t>
            </a:r>
            <a:r>
              <a:rPr lang="ko-KR" altLang="en-US" smtClean="0"/>
              <a:t>와 같은 프로그래밍 언어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ko-KR" alt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배열에서 최대값 찾기 알고리즘</a:t>
            </a:r>
          </a:p>
        </p:txBody>
      </p:sp>
      <p:pic>
        <p:nvPicPr>
          <p:cNvPr id="10244" name="Picture 4" descr="MCj038379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1538288"/>
            <a:ext cx="165576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40"/>
          <p:cNvGrpSpPr>
            <a:grpSpLocks/>
          </p:cNvGrpSpPr>
          <p:nvPr/>
        </p:nvGrpSpPr>
        <p:grpSpPr bwMode="auto">
          <a:xfrm>
            <a:off x="1106488" y="5094288"/>
            <a:ext cx="6632575" cy="947737"/>
            <a:chOff x="740" y="2911"/>
            <a:chExt cx="4220" cy="968"/>
          </a:xfrm>
        </p:grpSpPr>
        <p:sp>
          <p:nvSpPr>
            <p:cNvPr id="10281" name="AutoShape 18"/>
            <p:cNvSpPr>
              <a:spLocks noChangeArrowheads="1"/>
            </p:cNvSpPr>
            <p:nvPr/>
          </p:nvSpPr>
          <p:spPr bwMode="auto">
            <a:xfrm>
              <a:off x="741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 b="1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2" name="AutoShape 19"/>
            <p:cNvSpPr>
              <a:spLocks noChangeArrowheads="1"/>
            </p:cNvSpPr>
            <p:nvPr/>
          </p:nvSpPr>
          <p:spPr bwMode="auto">
            <a:xfrm>
              <a:off x="112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3" name="AutoShape 20"/>
            <p:cNvSpPr>
              <a:spLocks noChangeArrowheads="1"/>
            </p:cNvSpPr>
            <p:nvPr/>
          </p:nvSpPr>
          <p:spPr bwMode="auto">
            <a:xfrm>
              <a:off x="150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4" name="AutoShape 21"/>
            <p:cNvSpPr>
              <a:spLocks noChangeArrowheads="1"/>
            </p:cNvSpPr>
            <p:nvPr/>
          </p:nvSpPr>
          <p:spPr bwMode="auto">
            <a:xfrm>
              <a:off x="188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5" name="AutoShape 22"/>
            <p:cNvSpPr>
              <a:spLocks noChangeArrowheads="1"/>
            </p:cNvSpPr>
            <p:nvPr/>
          </p:nvSpPr>
          <p:spPr bwMode="auto">
            <a:xfrm>
              <a:off x="226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6" name="AutoShape 23"/>
            <p:cNvSpPr>
              <a:spLocks noChangeArrowheads="1"/>
            </p:cNvSpPr>
            <p:nvPr/>
          </p:nvSpPr>
          <p:spPr bwMode="auto">
            <a:xfrm>
              <a:off x="264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7" name="AutoShape 24"/>
            <p:cNvSpPr>
              <a:spLocks noChangeArrowheads="1"/>
            </p:cNvSpPr>
            <p:nvPr/>
          </p:nvSpPr>
          <p:spPr bwMode="auto">
            <a:xfrm>
              <a:off x="302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8" name="AutoShape 25"/>
            <p:cNvSpPr>
              <a:spLocks noChangeArrowheads="1"/>
            </p:cNvSpPr>
            <p:nvPr/>
          </p:nvSpPr>
          <p:spPr bwMode="auto">
            <a:xfrm>
              <a:off x="340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9" name="AutoShape 26"/>
            <p:cNvSpPr>
              <a:spLocks noChangeArrowheads="1"/>
            </p:cNvSpPr>
            <p:nvPr/>
          </p:nvSpPr>
          <p:spPr bwMode="auto">
            <a:xfrm>
              <a:off x="378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90" name="AutoShape 27"/>
            <p:cNvSpPr>
              <a:spLocks noChangeArrowheads="1"/>
            </p:cNvSpPr>
            <p:nvPr/>
          </p:nvSpPr>
          <p:spPr bwMode="auto">
            <a:xfrm>
              <a:off x="416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91" name="AutoShape 28"/>
            <p:cNvSpPr>
              <a:spLocks noChangeArrowheads="1"/>
            </p:cNvSpPr>
            <p:nvPr/>
          </p:nvSpPr>
          <p:spPr bwMode="auto">
            <a:xfrm>
              <a:off x="454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3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92" name="AutoShape 29"/>
            <p:cNvSpPr>
              <a:spLocks noChangeArrowheads="1"/>
            </p:cNvSpPr>
            <p:nvPr/>
          </p:nvSpPr>
          <p:spPr bwMode="auto">
            <a:xfrm>
              <a:off x="740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0</a:t>
              </a:r>
            </a:p>
          </p:txBody>
        </p:sp>
        <p:sp>
          <p:nvSpPr>
            <p:cNvPr id="10293" name="AutoShape 30"/>
            <p:cNvSpPr>
              <a:spLocks noChangeArrowheads="1"/>
            </p:cNvSpPr>
            <p:nvPr/>
          </p:nvSpPr>
          <p:spPr bwMode="auto">
            <a:xfrm>
              <a:off x="112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1</a:t>
              </a:r>
            </a:p>
          </p:txBody>
        </p:sp>
        <p:sp>
          <p:nvSpPr>
            <p:cNvPr id="10294" name="AutoShape 31"/>
            <p:cNvSpPr>
              <a:spLocks noChangeArrowheads="1"/>
            </p:cNvSpPr>
            <p:nvPr/>
          </p:nvSpPr>
          <p:spPr bwMode="auto">
            <a:xfrm>
              <a:off x="1501" y="2911"/>
              <a:ext cx="420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2</a:t>
              </a:r>
            </a:p>
          </p:txBody>
        </p:sp>
        <p:sp>
          <p:nvSpPr>
            <p:cNvPr id="10295" name="AutoShape 32"/>
            <p:cNvSpPr>
              <a:spLocks noChangeArrowheads="1"/>
            </p:cNvSpPr>
            <p:nvPr/>
          </p:nvSpPr>
          <p:spPr bwMode="auto">
            <a:xfrm>
              <a:off x="1881" y="2911"/>
              <a:ext cx="420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3</a:t>
              </a:r>
            </a:p>
          </p:txBody>
        </p:sp>
        <p:sp>
          <p:nvSpPr>
            <p:cNvPr id="10296" name="AutoShape 33"/>
            <p:cNvSpPr>
              <a:spLocks noChangeArrowheads="1"/>
            </p:cNvSpPr>
            <p:nvPr/>
          </p:nvSpPr>
          <p:spPr bwMode="auto">
            <a:xfrm>
              <a:off x="226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4</a:t>
              </a:r>
            </a:p>
          </p:txBody>
        </p:sp>
        <p:sp>
          <p:nvSpPr>
            <p:cNvPr id="10297" name="AutoShape 34"/>
            <p:cNvSpPr>
              <a:spLocks noChangeArrowheads="1"/>
            </p:cNvSpPr>
            <p:nvPr/>
          </p:nvSpPr>
          <p:spPr bwMode="auto">
            <a:xfrm>
              <a:off x="2650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5</a:t>
              </a:r>
            </a:p>
          </p:txBody>
        </p:sp>
        <p:sp>
          <p:nvSpPr>
            <p:cNvPr id="10298" name="AutoShape 35"/>
            <p:cNvSpPr>
              <a:spLocks noChangeArrowheads="1"/>
            </p:cNvSpPr>
            <p:nvPr/>
          </p:nvSpPr>
          <p:spPr bwMode="auto">
            <a:xfrm>
              <a:off x="302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6</a:t>
              </a:r>
            </a:p>
          </p:txBody>
        </p:sp>
        <p:sp>
          <p:nvSpPr>
            <p:cNvPr id="10299" name="AutoShape 36"/>
            <p:cNvSpPr>
              <a:spLocks noChangeArrowheads="1"/>
            </p:cNvSpPr>
            <p:nvPr/>
          </p:nvSpPr>
          <p:spPr bwMode="auto">
            <a:xfrm>
              <a:off x="3401" y="2911"/>
              <a:ext cx="420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7</a:t>
              </a:r>
            </a:p>
          </p:txBody>
        </p:sp>
        <p:sp>
          <p:nvSpPr>
            <p:cNvPr id="10300" name="AutoShape 37"/>
            <p:cNvSpPr>
              <a:spLocks noChangeArrowheads="1"/>
            </p:cNvSpPr>
            <p:nvPr/>
          </p:nvSpPr>
          <p:spPr bwMode="auto">
            <a:xfrm>
              <a:off x="378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8</a:t>
              </a:r>
            </a:p>
          </p:txBody>
        </p:sp>
        <p:sp>
          <p:nvSpPr>
            <p:cNvPr id="10301" name="AutoShape 38"/>
            <p:cNvSpPr>
              <a:spLocks noChangeArrowheads="1"/>
            </p:cNvSpPr>
            <p:nvPr/>
          </p:nvSpPr>
          <p:spPr bwMode="auto">
            <a:xfrm>
              <a:off x="416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9</a:t>
              </a:r>
            </a:p>
          </p:txBody>
        </p:sp>
        <p:sp>
          <p:nvSpPr>
            <p:cNvPr id="10302" name="AutoShape 39"/>
            <p:cNvSpPr>
              <a:spLocks noChangeArrowheads="1"/>
            </p:cNvSpPr>
            <p:nvPr/>
          </p:nvSpPr>
          <p:spPr bwMode="auto">
            <a:xfrm>
              <a:off x="454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HY엽서L" panose="02030600000101010101" pitchFamily="18" charset="-127"/>
                  <a:ea typeface="HY엽서L" panose="02030600000101010101" pitchFamily="18" charset="-127"/>
                </a:rPr>
                <a:t>10</a:t>
              </a:r>
            </a:p>
          </p:txBody>
        </p:sp>
      </p:grpSp>
      <p:grpSp>
        <p:nvGrpSpPr>
          <p:cNvPr id="10246" name="Group 81"/>
          <p:cNvGrpSpPr>
            <a:grpSpLocks/>
          </p:cNvGrpSpPr>
          <p:nvPr/>
        </p:nvGrpSpPr>
        <p:grpSpPr bwMode="auto">
          <a:xfrm>
            <a:off x="2322513" y="4014788"/>
            <a:ext cx="1077912" cy="1190625"/>
            <a:chOff x="2394" y="2529"/>
            <a:chExt cx="679" cy="750"/>
          </a:xfrm>
        </p:grpSpPr>
        <p:sp>
          <p:nvSpPr>
            <p:cNvPr id="10247" name="Freeform 47"/>
            <p:cNvSpPr>
              <a:spLocks/>
            </p:cNvSpPr>
            <p:nvPr/>
          </p:nvSpPr>
          <p:spPr bwMode="auto">
            <a:xfrm>
              <a:off x="2394" y="3272"/>
              <a:ext cx="31" cy="7"/>
            </a:xfrm>
            <a:custGeom>
              <a:avLst/>
              <a:gdLst>
                <a:gd name="T0" fmla="*/ 0 w 93"/>
                <a:gd name="T1" fmla="*/ 0 h 19"/>
                <a:gd name="T2" fmla="*/ 0 w 93"/>
                <a:gd name="T3" fmla="*/ 0 h 19"/>
                <a:gd name="T4" fmla="*/ 0 w 93"/>
                <a:gd name="T5" fmla="*/ 0 h 19"/>
                <a:gd name="T6" fmla="*/ 0 w 93"/>
                <a:gd name="T7" fmla="*/ 0 h 19"/>
                <a:gd name="T8" fmla="*/ 0 w 93"/>
                <a:gd name="T9" fmla="*/ 0 h 19"/>
                <a:gd name="T10" fmla="*/ 0 w 93"/>
                <a:gd name="T11" fmla="*/ 0 h 19"/>
                <a:gd name="T12" fmla="*/ 0 w 93"/>
                <a:gd name="T13" fmla="*/ 0 h 19"/>
                <a:gd name="T14" fmla="*/ 0 w 93"/>
                <a:gd name="T15" fmla="*/ 0 h 19"/>
                <a:gd name="T16" fmla="*/ 0 w 93"/>
                <a:gd name="T17" fmla="*/ 0 h 19"/>
                <a:gd name="T18" fmla="*/ 0 w 93"/>
                <a:gd name="T19" fmla="*/ 0 h 19"/>
                <a:gd name="T20" fmla="*/ 0 w 93"/>
                <a:gd name="T21" fmla="*/ 0 h 19"/>
                <a:gd name="T22" fmla="*/ 0 w 93"/>
                <a:gd name="T23" fmla="*/ 0 h 19"/>
                <a:gd name="T24" fmla="*/ 0 w 93"/>
                <a:gd name="T25" fmla="*/ 0 h 19"/>
                <a:gd name="T26" fmla="*/ 0 w 93"/>
                <a:gd name="T27" fmla="*/ 0 h 19"/>
                <a:gd name="T28" fmla="*/ 0 w 93"/>
                <a:gd name="T29" fmla="*/ 0 h 19"/>
                <a:gd name="T30" fmla="*/ 0 w 93"/>
                <a:gd name="T31" fmla="*/ 0 h 19"/>
                <a:gd name="T32" fmla="*/ 0 w 93"/>
                <a:gd name="T33" fmla="*/ 0 h 19"/>
                <a:gd name="T34" fmla="*/ 0 w 93"/>
                <a:gd name="T35" fmla="*/ 0 h 19"/>
                <a:gd name="T36" fmla="*/ 0 w 93"/>
                <a:gd name="T37" fmla="*/ 0 h 19"/>
                <a:gd name="T38" fmla="*/ 0 w 93"/>
                <a:gd name="T39" fmla="*/ 0 h 19"/>
                <a:gd name="T40" fmla="*/ 0 w 93"/>
                <a:gd name="T41" fmla="*/ 0 h 19"/>
                <a:gd name="T42" fmla="*/ 0 w 93"/>
                <a:gd name="T43" fmla="*/ 0 h 19"/>
                <a:gd name="T44" fmla="*/ 0 w 93"/>
                <a:gd name="T45" fmla="*/ 0 h 19"/>
                <a:gd name="T46" fmla="*/ 0 w 93"/>
                <a:gd name="T47" fmla="*/ 0 h 19"/>
                <a:gd name="T48" fmla="*/ 0 w 93"/>
                <a:gd name="T49" fmla="*/ 0 h 19"/>
                <a:gd name="T50" fmla="*/ 0 w 93"/>
                <a:gd name="T51" fmla="*/ 0 h 19"/>
                <a:gd name="T52" fmla="*/ 0 w 93"/>
                <a:gd name="T53" fmla="*/ 0 h 19"/>
                <a:gd name="T54" fmla="*/ 0 w 93"/>
                <a:gd name="T55" fmla="*/ 0 h 19"/>
                <a:gd name="T56" fmla="*/ 0 w 93"/>
                <a:gd name="T57" fmla="*/ 0 h 19"/>
                <a:gd name="T58" fmla="*/ 0 w 93"/>
                <a:gd name="T59" fmla="*/ 0 h 19"/>
                <a:gd name="T60" fmla="*/ 0 w 93"/>
                <a:gd name="T61" fmla="*/ 0 h 19"/>
                <a:gd name="T62" fmla="*/ 0 w 93"/>
                <a:gd name="T63" fmla="*/ 0 h 19"/>
                <a:gd name="T64" fmla="*/ 0 w 93"/>
                <a:gd name="T65" fmla="*/ 0 h 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3" h="19">
                  <a:moveTo>
                    <a:pt x="47" y="19"/>
                  </a:moveTo>
                  <a:lnTo>
                    <a:pt x="56" y="19"/>
                  </a:lnTo>
                  <a:lnTo>
                    <a:pt x="65" y="18"/>
                  </a:lnTo>
                  <a:lnTo>
                    <a:pt x="72" y="18"/>
                  </a:lnTo>
                  <a:lnTo>
                    <a:pt x="79" y="17"/>
                  </a:lnTo>
                  <a:lnTo>
                    <a:pt x="85" y="16"/>
                  </a:lnTo>
                  <a:lnTo>
                    <a:pt x="90" y="13"/>
                  </a:lnTo>
                  <a:lnTo>
                    <a:pt x="92" y="12"/>
                  </a:lnTo>
                  <a:lnTo>
                    <a:pt x="93" y="10"/>
                  </a:lnTo>
                  <a:lnTo>
                    <a:pt x="92" y="9"/>
                  </a:lnTo>
                  <a:lnTo>
                    <a:pt x="90" y="6"/>
                  </a:lnTo>
                  <a:lnTo>
                    <a:pt x="85" y="5"/>
                  </a:lnTo>
                  <a:lnTo>
                    <a:pt x="79" y="3"/>
                  </a:lnTo>
                  <a:lnTo>
                    <a:pt x="72" y="2"/>
                  </a:lnTo>
                  <a:lnTo>
                    <a:pt x="65" y="2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8" y="5"/>
                  </a:lnTo>
                  <a:lnTo>
                    <a:pt x="4" y="6"/>
                  </a:lnTo>
                  <a:lnTo>
                    <a:pt x="1" y="9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14" y="17"/>
                  </a:lnTo>
                  <a:lnTo>
                    <a:pt x="21" y="18"/>
                  </a:lnTo>
                  <a:lnTo>
                    <a:pt x="28" y="18"/>
                  </a:lnTo>
                  <a:lnTo>
                    <a:pt x="37" y="19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8" name="Freeform 48"/>
            <p:cNvSpPr>
              <a:spLocks/>
            </p:cNvSpPr>
            <p:nvPr/>
          </p:nvSpPr>
          <p:spPr bwMode="auto">
            <a:xfrm>
              <a:off x="2531" y="3271"/>
              <a:ext cx="31" cy="6"/>
            </a:xfrm>
            <a:custGeom>
              <a:avLst/>
              <a:gdLst>
                <a:gd name="T0" fmla="*/ 0 w 94"/>
                <a:gd name="T1" fmla="*/ 0 h 18"/>
                <a:gd name="T2" fmla="*/ 0 w 94"/>
                <a:gd name="T3" fmla="*/ 0 h 18"/>
                <a:gd name="T4" fmla="*/ 0 w 94"/>
                <a:gd name="T5" fmla="*/ 0 h 18"/>
                <a:gd name="T6" fmla="*/ 0 w 94"/>
                <a:gd name="T7" fmla="*/ 0 h 18"/>
                <a:gd name="T8" fmla="*/ 0 w 94"/>
                <a:gd name="T9" fmla="*/ 0 h 18"/>
                <a:gd name="T10" fmla="*/ 0 w 94"/>
                <a:gd name="T11" fmla="*/ 0 h 18"/>
                <a:gd name="T12" fmla="*/ 0 w 94"/>
                <a:gd name="T13" fmla="*/ 0 h 18"/>
                <a:gd name="T14" fmla="*/ 0 w 94"/>
                <a:gd name="T15" fmla="*/ 0 h 18"/>
                <a:gd name="T16" fmla="*/ 0 w 94"/>
                <a:gd name="T17" fmla="*/ 0 h 18"/>
                <a:gd name="T18" fmla="*/ 0 w 94"/>
                <a:gd name="T19" fmla="*/ 0 h 18"/>
                <a:gd name="T20" fmla="*/ 0 w 94"/>
                <a:gd name="T21" fmla="*/ 0 h 18"/>
                <a:gd name="T22" fmla="*/ 0 w 94"/>
                <a:gd name="T23" fmla="*/ 0 h 18"/>
                <a:gd name="T24" fmla="*/ 0 w 94"/>
                <a:gd name="T25" fmla="*/ 0 h 18"/>
                <a:gd name="T26" fmla="*/ 0 w 94"/>
                <a:gd name="T27" fmla="*/ 0 h 18"/>
                <a:gd name="T28" fmla="*/ 0 w 94"/>
                <a:gd name="T29" fmla="*/ 0 h 18"/>
                <a:gd name="T30" fmla="*/ 0 w 94"/>
                <a:gd name="T31" fmla="*/ 0 h 18"/>
                <a:gd name="T32" fmla="*/ 0 w 94"/>
                <a:gd name="T33" fmla="*/ 0 h 18"/>
                <a:gd name="T34" fmla="*/ 0 w 94"/>
                <a:gd name="T35" fmla="*/ 0 h 18"/>
                <a:gd name="T36" fmla="*/ 0 w 94"/>
                <a:gd name="T37" fmla="*/ 0 h 18"/>
                <a:gd name="T38" fmla="*/ 0 w 94"/>
                <a:gd name="T39" fmla="*/ 0 h 18"/>
                <a:gd name="T40" fmla="*/ 0 w 94"/>
                <a:gd name="T41" fmla="*/ 0 h 18"/>
                <a:gd name="T42" fmla="*/ 0 w 94"/>
                <a:gd name="T43" fmla="*/ 0 h 18"/>
                <a:gd name="T44" fmla="*/ 0 w 94"/>
                <a:gd name="T45" fmla="*/ 0 h 18"/>
                <a:gd name="T46" fmla="*/ 0 w 94"/>
                <a:gd name="T47" fmla="*/ 0 h 18"/>
                <a:gd name="T48" fmla="*/ 0 w 94"/>
                <a:gd name="T49" fmla="*/ 0 h 18"/>
                <a:gd name="T50" fmla="*/ 0 w 94"/>
                <a:gd name="T51" fmla="*/ 0 h 18"/>
                <a:gd name="T52" fmla="*/ 0 w 94"/>
                <a:gd name="T53" fmla="*/ 0 h 18"/>
                <a:gd name="T54" fmla="*/ 0 w 94"/>
                <a:gd name="T55" fmla="*/ 0 h 18"/>
                <a:gd name="T56" fmla="*/ 0 w 94"/>
                <a:gd name="T57" fmla="*/ 0 h 18"/>
                <a:gd name="T58" fmla="*/ 0 w 94"/>
                <a:gd name="T59" fmla="*/ 0 h 18"/>
                <a:gd name="T60" fmla="*/ 0 w 94"/>
                <a:gd name="T61" fmla="*/ 0 h 18"/>
                <a:gd name="T62" fmla="*/ 0 w 94"/>
                <a:gd name="T63" fmla="*/ 0 h 18"/>
                <a:gd name="T64" fmla="*/ 0 w 94"/>
                <a:gd name="T65" fmla="*/ 0 h 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4" h="18">
                  <a:moveTo>
                    <a:pt x="47" y="18"/>
                  </a:moveTo>
                  <a:lnTo>
                    <a:pt x="56" y="18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80" y="16"/>
                  </a:lnTo>
                  <a:lnTo>
                    <a:pt x="86" y="15"/>
                  </a:lnTo>
                  <a:lnTo>
                    <a:pt x="90" y="13"/>
                  </a:lnTo>
                  <a:lnTo>
                    <a:pt x="93" y="11"/>
                  </a:lnTo>
                  <a:lnTo>
                    <a:pt x="94" y="9"/>
                  </a:lnTo>
                  <a:lnTo>
                    <a:pt x="93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0" y="2"/>
                  </a:lnTo>
                  <a:lnTo>
                    <a:pt x="73" y="1"/>
                  </a:lnTo>
                  <a:lnTo>
                    <a:pt x="66" y="1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8" y="1"/>
                  </a:lnTo>
                  <a:lnTo>
                    <a:pt x="21" y="1"/>
                  </a:lnTo>
                  <a:lnTo>
                    <a:pt x="14" y="2"/>
                  </a:lnTo>
                  <a:lnTo>
                    <a:pt x="8" y="4"/>
                  </a:lnTo>
                  <a:lnTo>
                    <a:pt x="4" y="6"/>
                  </a:lnTo>
                  <a:lnTo>
                    <a:pt x="1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8" y="15"/>
                  </a:lnTo>
                  <a:lnTo>
                    <a:pt x="14" y="16"/>
                  </a:lnTo>
                  <a:lnTo>
                    <a:pt x="21" y="17"/>
                  </a:lnTo>
                  <a:lnTo>
                    <a:pt x="28" y="17"/>
                  </a:lnTo>
                  <a:lnTo>
                    <a:pt x="38" y="1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9" name="Freeform 49"/>
            <p:cNvSpPr>
              <a:spLocks/>
            </p:cNvSpPr>
            <p:nvPr/>
          </p:nvSpPr>
          <p:spPr bwMode="auto">
            <a:xfrm>
              <a:off x="2687" y="3272"/>
              <a:ext cx="31" cy="7"/>
            </a:xfrm>
            <a:custGeom>
              <a:avLst/>
              <a:gdLst>
                <a:gd name="T0" fmla="*/ 0 w 93"/>
                <a:gd name="T1" fmla="*/ 0 h 19"/>
                <a:gd name="T2" fmla="*/ 0 w 93"/>
                <a:gd name="T3" fmla="*/ 0 h 19"/>
                <a:gd name="T4" fmla="*/ 0 w 93"/>
                <a:gd name="T5" fmla="*/ 0 h 19"/>
                <a:gd name="T6" fmla="*/ 0 w 93"/>
                <a:gd name="T7" fmla="*/ 0 h 19"/>
                <a:gd name="T8" fmla="*/ 0 w 93"/>
                <a:gd name="T9" fmla="*/ 0 h 19"/>
                <a:gd name="T10" fmla="*/ 0 w 93"/>
                <a:gd name="T11" fmla="*/ 0 h 19"/>
                <a:gd name="T12" fmla="*/ 0 w 93"/>
                <a:gd name="T13" fmla="*/ 0 h 19"/>
                <a:gd name="T14" fmla="*/ 0 w 93"/>
                <a:gd name="T15" fmla="*/ 0 h 19"/>
                <a:gd name="T16" fmla="*/ 0 w 93"/>
                <a:gd name="T17" fmla="*/ 0 h 19"/>
                <a:gd name="T18" fmla="*/ 0 w 93"/>
                <a:gd name="T19" fmla="*/ 0 h 19"/>
                <a:gd name="T20" fmla="*/ 0 w 93"/>
                <a:gd name="T21" fmla="*/ 0 h 19"/>
                <a:gd name="T22" fmla="*/ 0 w 93"/>
                <a:gd name="T23" fmla="*/ 0 h 19"/>
                <a:gd name="T24" fmla="*/ 0 w 93"/>
                <a:gd name="T25" fmla="*/ 0 h 19"/>
                <a:gd name="T26" fmla="*/ 0 w 93"/>
                <a:gd name="T27" fmla="*/ 0 h 19"/>
                <a:gd name="T28" fmla="*/ 0 w 93"/>
                <a:gd name="T29" fmla="*/ 0 h 19"/>
                <a:gd name="T30" fmla="*/ 0 w 93"/>
                <a:gd name="T31" fmla="*/ 0 h 19"/>
                <a:gd name="T32" fmla="*/ 0 w 93"/>
                <a:gd name="T33" fmla="*/ 0 h 19"/>
                <a:gd name="T34" fmla="*/ 0 w 93"/>
                <a:gd name="T35" fmla="*/ 0 h 19"/>
                <a:gd name="T36" fmla="*/ 0 w 93"/>
                <a:gd name="T37" fmla="*/ 0 h 19"/>
                <a:gd name="T38" fmla="*/ 0 w 93"/>
                <a:gd name="T39" fmla="*/ 0 h 19"/>
                <a:gd name="T40" fmla="*/ 0 w 93"/>
                <a:gd name="T41" fmla="*/ 0 h 19"/>
                <a:gd name="T42" fmla="*/ 0 w 93"/>
                <a:gd name="T43" fmla="*/ 0 h 19"/>
                <a:gd name="T44" fmla="*/ 0 w 93"/>
                <a:gd name="T45" fmla="*/ 0 h 19"/>
                <a:gd name="T46" fmla="*/ 0 w 93"/>
                <a:gd name="T47" fmla="*/ 0 h 19"/>
                <a:gd name="T48" fmla="*/ 0 w 93"/>
                <a:gd name="T49" fmla="*/ 0 h 19"/>
                <a:gd name="T50" fmla="*/ 0 w 93"/>
                <a:gd name="T51" fmla="*/ 0 h 19"/>
                <a:gd name="T52" fmla="*/ 0 w 93"/>
                <a:gd name="T53" fmla="*/ 0 h 19"/>
                <a:gd name="T54" fmla="*/ 0 w 93"/>
                <a:gd name="T55" fmla="*/ 0 h 19"/>
                <a:gd name="T56" fmla="*/ 0 w 93"/>
                <a:gd name="T57" fmla="*/ 0 h 19"/>
                <a:gd name="T58" fmla="*/ 0 w 93"/>
                <a:gd name="T59" fmla="*/ 0 h 19"/>
                <a:gd name="T60" fmla="*/ 0 w 93"/>
                <a:gd name="T61" fmla="*/ 0 h 19"/>
                <a:gd name="T62" fmla="*/ 0 w 93"/>
                <a:gd name="T63" fmla="*/ 0 h 19"/>
                <a:gd name="T64" fmla="*/ 0 w 93"/>
                <a:gd name="T65" fmla="*/ 0 h 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3" h="19">
                  <a:moveTo>
                    <a:pt x="47" y="19"/>
                  </a:moveTo>
                  <a:lnTo>
                    <a:pt x="56" y="19"/>
                  </a:lnTo>
                  <a:lnTo>
                    <a:pt x="65" y="18"/>
                  </a:lnTo>
                  <a:lnTo>
                    <a:pt x="72" y="18"/>
                  </a:lnTo>
                  <a:lnTo>
                    <a:pt x="79" y="17"/>
                  </a:lnTo>
                  <a:lnTo>
                    <a:pt x="85" y="16"/>
                  </a:lnTo>
                  <a:lnTo>
                    <a:pt x="90" y="13"/>
                  </a:lnTo>
                  <a:lnTo>
                    <a:pt x="92" y="12"/>
                  </a:lnTo>
                  <a:lnTo>
                    <a:pt x="93" y="10"/>
                  </a:lnTo>
                  <a:lnTo>
                    <a:pt x="92" y="9"/>
                  </a:lnTo>
                  <a:lnTo>
                    <a:pt x="90" y="6"/>
                  </a:lnTo>
                  <a:lnTo>
                    <a:pt x="85" y="5"/>
                  </a:lnTo>
                  <a:lnTo>
                    <a:pt x="79" y="3"/>
                  </a:lnTo>
                  <a:lnTo>
                    <a:pt x="72" y="2"/>
                  </a:lnTo>
                  <a:lnTo>
                    <a:pt x="65" y="2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8" y="5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3" y="13"/>
                  </a:lnTo>
                  <a:lnTo>
                    <a:pt x="8" y="16"/>
                  </a:lnTo>
                  <a:lnTo>
                    <a:pt x="14" y="17"/>
                  </a:lnTo>
                  <a:lnTo>
                    <a:pt x="21" y="18"/>
                  </a:lnTo>
                  <a:lnTo>
                    <a:pt x="28" y="18"/>
                  </a:lnTo>
                  <a:lnTo>
                    <a:pt x="37" y="19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0" name="Freeform 50"/>
            <p:cNvSpPr>
              <a:spLocks/>
            </p:cNvSpPr>
            <p:nvPr/>
          </p:nvSpPr>
          <p:spPr bwMode="auto">
            <a:xfrm>
              <a:off x="2753" y="2547"/>
              <a:ext cx="70" cy="72"/>
            </a:xfrm>
            <a:custGeom>
              <a:avLst/>
              <a:gdLst>
                <a:gd name="T0" fmla="*/ 0 w 209"/>
                <a:gd name="T1" fmla="*/ 0 h 218"/>
                <a:gd name="T2" fmla="*/ 0 w 209"/>
                <a:gd name="T3" fmla="*/ 0 h 218"/>
                <a:gd name="T4" fmla="*/ 0 w 209"/>
                <a:gd name="T5" fmla="*/ 0 h 218"/>
                <a:gd name="T6" fmla="*/ 0 w 209"/>
                <a:gd name="T7" fmla="*/ 0 h 218"/>
                <a:gd name="T8" fmla="*/ 0 w 209"/>
                <a:gd name="T9" fmla="*/ 0 h 218"/>
                <a:gd name="T10" fmla="*/ 0 w 209"/>
                <a:gd name="T11" fmla="*/ 0 h 218"/>
                <a:gd name="T12" fmla="*/ 0 w 209"/>
                <a:gd name="T13" fmla="*/ 0 h 218"/>
                <a:gd name="T14" fmla="*/ 0 w 209"/>
                <a:gd name="T15" fmla="*/ 0 h 218"/>
                <a:gd name="T16" fmla="*/ 0 w 209"/>
                <a:gd name="T17" fmla="*/ 0 h 218"/>
                <a:gd name="T18" fmla="*/ 0 w 209"/>
                <a:gd name="T19" fmla="*/ 0 h 218"/>
                <a:gd name="T20" fmla="*/ 0 w 209"/>
                <a:gd name="T21" fmla="*/ 0 h 218"/>
                <a:gd name="T22" fmla="*/ 0 w 209"/>
                <a:gd name="T23" fmla="*/ 0 h 218"/>
                <a:gd name="T24" fmla="*/ 0 w 209"/>
                <a:gd name="T25" fmla="*/ 0 h 218"/>
                <a:gd name="T26" fmla="*/ 0 w 209"/>
                <a:gd name="T27" fmla="*/ 0 h 218"/>
                <a:gd name="T28" fmla="*/ 0 w 209"/>
                <a:gd name="T29" fmla="*/ 0 h 218"/>
                <a:gd name="T30" fmla="*/ 0 w 209"/>
                <a:gd name="T31" fmla="*/ 0 h 218"/>
                <a:gd name="T32" fmla="*/ 0 w 209"/>
                <a:gd name="T33" fmla="*/ 0 h 218"/>
                <a:gd name="T34" fmla="*/ 0 w 209"/>
                <a:gd name="T35" fmla="*/ 0 h 218"/>
                <a:gd name="T36" fmla="*/ 0 w 209"/>
                <a:gd name="T37" fmla="*/ 0 h 218"/>
                <a:gd name="T38" fmla="*/ 0 w 209"/>
                <a:gd name="T39" fmla="*/ 0 h 218"/>
                <a:gd name="T40" fmla="*/ 0 w 209"/>
                <a:gd name="T41" fmla="*/ 0 h 218"/>
                <a:gd name="T42" fmla="*/ 0 w 209"/>
                <a:gd name="T43" fmla="*/ 0 h 218"/>
                <a:gd name="T44" fmla="*/ 0 w 209"/>
                <a:gd name="T45" fmla="*/ 0 h 218"/>
                <a:gd name="T46" fmla="*/ 0 w 209"/>
                <a:gd name="T47" fmla="*/ 0 h 218"/>
                <a:gd name="T48" fmla="*/ 0 w 209"/>
                <a:gd name="T49" fmla="*/ 0 h 218"/>
                <a:gd name="T50" fmla="*/ 0 w 209"/>
                <a:gd name="T51" fmla="*/ 0 h 218"/>
                <a:gd name="T52" fmla="*/ 0 w 209"/>
                <a:gd name="T53" fmla="*/ 0 h 218"/>
                <a:gd name="T54" fmla="*/ 0 w 209"/>
                <a:gd name="T55" fmla="*/ 0 h 218"/>
                <a:gd name="T56" fmla="*/ 0 w 209"/>
                <a:gd name="T57" fmla="*/ 0 h 218"/>
                <a:gd name="T58" fmla="*/ 0 w 209"/>
                <a:gd name="T59" fmla="*/ 0 h 218"/>
                <a:gd name="T60" fmla="*/ 0 w 209"/>
                <a:gd name="T61" fmla="*/ 0 h 218"/>
                <a:gd name="T62" fmla="*/ 0 w 209"/>
                <a:gd name="T63" fmla="*/ 0 h 218"/>
                <a:gd name="T64" fmla="*/ 0 w 209"/>
                <a:gd name="T65" fmla="*/ 0 h 2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9" h="218">
                  <a:moveTo>
                    <a:pt x="152" y="210"/>
                  </a:moveTo>
                  <a:lnTo>
                    <a:pt x="167" y="200"/>
                  </a:lnTo>
                  <a:lnTo>
                    <a:pt x="181" y="191"/>
                  </a:lnTo>
                  <a:lnTo>
                    <a:pt x="193" y="180"/>
                  </a:lnTo>
                  <a:lnTo>
                    <a:pt x="202" y="169"/>
                  </a:lnTo>
                  <a:lnTo>
                    <a:pt x="208" y="156"/>
                  </a:lnTo>
                  <a:lnTo>
                    <a:pt x="209" y="141"/>
                  </a:lnTo>
                  <a:lnTo>
                    <a:pt x="207" y="123"/>
                  </a:lnTo>
                  <a:lnTo>
                    <a:pt x="198" y="103"/>
                  </a:lnTo>
                  <a:lnTo>
                    <a:pt x="184" y="82"/>
                  </a:lnTo>
                  <a:lnTo>
                    <a:pt x="166" y="60"/>
                  </a:lnTo>
                  <a:lnTo>
                    <a:pt x="146" y="40"/>
                  </a:lnTo>
                  <a:lnTo>
                    <a:pt x="125" y="23"/>
                  </a:lnTo>
                  <a:lnTo>
                    <a:pt x="103" y="9"/>
                  </a:lnTo>
                  <a:lnTo>
                    <a:pt x="80" y="1"/>
                  </a:lnTo>
                  <a:lnTo>
                    <a:pt x="58" y="0"/>
                  </a:lnTo>
                  <a:lnTo>
                    <a:pt x="36" y="5"/>
                  </a:lnTo>
                  <a:lnTo>
                    <a:pt x="22" y="15"/>
                  </a:lnTo>
                  <a:lnTo>
                    <a:pt x="12" y="29"/>
                  </a:lnTo>
                  <a:lnTo>
                    <a:pt x="5" y="45"/>
                  </a:lnTo>
                  <a:lnTo>
                    <a:pt x="0" y="64"/>
                  </a:lnTo>
                  <a:lnTo>
                    <a:pt x="0" y="85"/>
                  </a:lnTo>
                  <a:lnTo>
                    <a:pt x="4" y="106"/>
                  </a:lnTo>
                  <a:lnTo>
                    <a:pt x="10" y="128"/>
                  </a:lnTo>
                  <a:lnTo>
                    <a:pt x="20" y="149"/>
                  </a:lnTo>
                  <a:lnTo>
                    <a:pt x="33" y="169"/>
                  </a:lnTo>
                  <a:lnTo>
                    <a:pt x="48" y="186"/>
                  </a:lnTo>
                  <a:lnTo>
                    <a:pt x="65" y="199"/>
                  </a:lnTo>
                  <a:lnTo>
                    <a:pt x="83" y="210"/>
                  </a:lnTo>
                  <a:lnTo>
                    <a:pt x="101" y="215"/>
                  </a:lnTo>
                  <a:lnTo>
                    <a:pt x="118" y="218"/>
                  </a:lnTo>
                  <a:lnTo>
                    <a:pt x="136" y="217"/>
                  </a:lnTo>
                  <a:lnTo>
                    <a:pt x="152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1" name="Freeform 51"/>
            <p:cNvSpPr>
              <a:spLocks/>
            </p:cNvSpPr>
            <p:nvPr/>
          </p:nvSpPr>
          <p:spPr bwMode="auto">
            <a:xfrm>
              <a:off x="2699" y="2684"/>
              <a:ext cx="133" cy="129"/>
            </a:xfrm>
            <a:custGeom>
              <a:avLst/>
              <a:gdLst>
                <a:gd name="T0" fmla="*/ 0 w 399"/>
                <a:gd name="T1" fmla="*/ 0 h 387"/>
                <a:gd name="T2" fmla="*/ 0 w 399"/>
                <a:gd name="T3" fmla="*/ 0 h 387"/>
                <a:gd name="T4" fmla="*/ 0 w 399"/>
                <a:gd name="T5" fmla="*/ 0 h 387"/>
                <a:gd name="T6" fmla="*/ 0 w 399"/>
                <a:gd name="T7" fmla="*/ 0 h 387"/>
                <a:gd name="T8" fmla="*/ 0 w 399"/>
                <a:gd name="T9" fmla="*/ 0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9" h="387">
                  <a:moveTo>
                    <a:pt x="399" y="306"/>
                  </a:moveTo>
                  <a:lnTo>
                    <a:pt x="326" y="0"/>
                  </a:lnTo>
                  <a:lnTo>
                    <a:pt x="0" y="153"/>
                  </a:lnTo>
                  <a:lnTo>
                    <a:pt x="56" y="387"/>
                  </a:lnTo>
                  <a:lnTo>
                    <a:pt x="399" y="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2" name="Freeform 52"/>
            <p:cNvSpPr>
              <a:spLocks/>
            </p:cNvSpPr>
            <p:nvPr/>
          </p:nvSpPr>
          <p:spPr bwMode="auto">
            <a:xfrm>
              <a:off x="2714" y="2716"/>
              <a:ext cx="111" cy="139"/>
            </a:xfrm>
            <a:custGeom>
              <a:avLst/>
              <a:gdLst>
                <a:gd name="T0" fmla="*/ 0 w 333"/>
                <a:gd name="T1" fmla="*/ 0 h 418"/>
                <a:gd name="T2" fmla="*/ 0 w 333"/>
                <a:gd name="T3" fmla="*/ 0 h 418"/>
                <a:gd name="T4" fmla="*/ 0 w 333"/>
                <a:gd name="T5" fmla="*/ 0 h 418"/>
                <a:gd name="T6" fmla="*/ 0 w 333"/>
                <a:gd name="T7" fmla="*/ 0 h 418"/>
                <a:gd name="T8" fmla="*/ 0 w 333"/>
                <a:gd name="T9" fmla="*/ 0 h 418"/>
                <a:gd name="T10" fmla="*/ 0 w 333"/>
                <a:gd name="T11" fmla="*/ 0 h 4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3" h="418">
                  <a:moveTo>
                    <a:pt x="250" y="0"/>
                  </a:moveTo>
                  <a:lnTo>
                    <a:pt x="0" y="61"/>
                  </a:lnTo>
                  <a:lnTo>
                    <a:pt x="85" y="418"/>
                  </a:lnTo>
                  <a:lnTo>
                    <a:pt x="176" y="404"/>
                  </a:lnTo>
                  <a:lnTo>
                    <a:pt x="333" y="35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3" name="Freeform 53"/>
            <p:cNvSpPr>
              <a:spLocks/>
            </p:cNvSpPr>
            <p:nvPr/>
          </p:nvSpPr>
          <p:spPr bwMode="auto">
            <a:xfrm>
              <a:off x="2516" y="2755"/>
              <a:ext cx="435" cy="498"/>
            </a:xfrm>
            <a:custGeom>
              <a:avLst/>
              <a:gdLst>
                <a:gd name="T0" fmla="*/ 0 w 1307"/>
                <a:gd name="T1" fmla="*/ 0 h 1493"/>
                <a:gd name="T2" fmla="*/ 0 w 1307"/>
                <a:gd name="T3" fmla="*/ 0 h 1493"/>
                <a:gd name="T4" fmla="*/ 0 w 1307"/>
                <a:gd name="T5" fmla="*/ 0 h 1493"/>
                <a:gd name="T6" fmla="*/ 0 w 1307"/>
                <a:gd name="T7" fmla="*/ 0 h 1493"/>
                <a:gd name="T8" fmla="*/ 0 w 1307"/>
                <a:gd name="T9" fmla="*/ 0 h 1493"/>
                <a:gd name="T10" fmla="*/ 0 w 1307"/>
                <a:gd name="T11" fmla="*/ 0 h 1493"/>
                <a:gd name="T12" fmla="*/ 0 w 1307"/>
                <a:gd name="T13" fmla="*/ 0 h 1493"/>
                <a:gd name="T14" fmla="*/ 0 w 1307"/>
                <a:gd name="T15" fmla="*/ 0 h 1493"/>
                <a:gd name="T16" fmla="*/ 0 w 1307"/>
                <a:gd name="T17" fmla="*/ 0 h 1493"/>
                <a:gd name="T18" fmla="*/ 0 w 1307"/>
                <a:gd name="T19" fmla="*/ 0 h 1493"/>
                <a:gd name="T20" fmla="*/ 0 w 1307"/>
                <a:gd name="T21" fmla="*/ 0 h 1493"/>
                <a:gd name="T22" fmla="*/ 0 w 1307"/>
                <a:gd name="T23" fmla="*/ 0 h 1493"/>
                <a:gd name="T24" fmla="*/ 0 w 1307"/>
                <a:gd name="T25" fmla="*/ 0 h 1493"/>
                <a:gd name="T26" fmla="*/ 0 w 1307"/>
                <a:gd name="T27" fmla="*/ 0 h 1493"/>
                <a:gd name="T28" fmla="*/ 0 w 1307"/>
                <a:gd name="T29" fmla="*/ 0 h 1493"/>
                <a:gd name="T30" fmla="*/ 0 w 1307"/>
                <a:gd name="T31" fmla="*/ 0 h 1493"/>
                <a:gd name="T32" fmla="*/ 0 w 1307"/>
                <a:gd name="T33" fmla="*/ 0 h 1493"/>
                <a:gd name="T34" fmla="*/ 0 w 1307"/>
                <a:gd name="T35" fmla="*/ 0 h 1493"/>
                <a:gd name="T36" fmla="*/ 0 w 1307"/>
                <a:gd name="T37" fmla="*/ 0 h 1493"/>
                <a:gd name="T38" fmla="*/ 0 w 1307"/>
                <a:gd name="T39" fmla="*/ 0 h 1493"/>
                <a:gd name="T40" fmla="*/ 0 w 1307"/>
                <a:gd name="T41" fmla="*/ 0 h 1493"/>
                <a:gd name="T42" fmla="*/ 0 w 1307"/>
                <a:gd name="T43" fmla="*/ 0 h 1493"/>
                <a:gd name="T44" fmla="*/ 0 w 1307"/>
                <a:gd name="T45" fmla="*/ 0 h 1493"/>
                <a:gd name="T46" fmla="*/ 0 w 1307"/>
                <a:gd name="T47" fmla="*/ 0 h 1493"/>
                <a:gd name="T48" fmla="*/ 0 w 1307"/>
                <a:gd name="T49" fmla="*/ 0 h 1493"/>
                <a:gd name="T50" fmla="*/ 0 w 1307"/>
                <a:gd name="T51" fmla="*/ 0 h 1493"/>
                <a:gd name="T52" fmla="*/ 0 w 1307"/>
                <a:gd name="T53" fmla="*/ 0 h 1493"/>
                <a:gd name="T54" fmla="*/ 0 w 1307"/>
                <a:gd name="T55" fmla="*/ 0 h 1493"/>
                <a:gd name="T56" fmla="*/ 0 w 1307"/>
                <a:gd name="T57" fmla="*/ 0 h 1493"/>
                <a:gd name="T58" fmla="*/ 0 w 1307"/>
                <a:gd name="T59" fmla="*/ 0 h 1493"/>
                <a:gd name="T60" fmla="*/ 0 w 1307"/>
                <a:gd name="T61" fmla="*/ 0 h 1493"/>
                <a:gd name="T62" fmla="*/ 0 w 1307"/>
                <a:gd name="T63" fmla="*/ 0 h 1493"/>
                <a:gd name="T64" fmla="*/ 0 w 1307"/>
                <a:gd name="T65" fmla="*/ 0 h 1493"/>
                <a:gd name="T66" fmla="*/ 0 w 1307"/>
                <a:gd name="T67" fmla="*/ 0 h 1493"/>
                <a:gd name="T68" fmla="*/ 0 w 1307"/>
                <a:gd name="T69" fmla="*/ 0 h 1493"/>
                <a:gd name="T70" fmla="*/ 0 w 1307"/>
                <a:gd name="T71" fmla="*/ 0 h 1493"/>
                <a:gd name="T72" fmla="*/ 0 w 1307"/>
                <a:gd name="T73" fmla="*/ 0 h 1493"/>
                <a:gd name="T74" fmla="*/ 0 w 1307"/>
                <a:gd name="T75" fmla="*/ 0 h 1493"/>
                <a:gd name="T76" fmla="*/ 0 w 1307"/>
                <a:gd name="T77" fmla="*/ 0 h 1493"/>
                <a:gd name="T78" fmla="*/ 0 w 1307"/>
                <a:gd name="T79" fmla="*/ 0 h 1493"/>
                <a:gd name="T80" fmla="*/ 0 w 1307"/>
                <a:gd name="T81" fmla="*/ 0 h 1493"/>
                <a:gd name="T82" fmla="*/ 0 w 1307"/>
                <a:gd name="T83" fmla="*/ 0 h 1493"/>
                <a:gd name="T84" fmla="*/ 0 w 1307"/>
                <a:gd name="T85" fmla="*/ 0 h 1493"/>
                <a:gd name="T86" fmla="*/ 0 w 1307"/>
                <a:gd name="T87" fmla="*/ 0 h 1493"/>
                <a:gd name="T88" fmla="*/ 0 w 1307"/>
                <a:gd name="T89" fmla="*/ 0 h 1493"/>
                <a:gd name="T90" fmla="*/ 0 w 1307"/>
                <a:gd name="T91" fmla="*/ 0 h 1493"/>
                <a:gd name="T92" fmla="*/ 0 w 1307"/>
                <a:gd name="T93" fmla="*/ 0 h 1493"/>
                <a:gd name="T94" fmla="*/ 0 w 1307"/>
                <a:gd name="T95" fmla="*/ 0 h 1493"/>
                <a:gd name="T96" fmla="*/ 0 w 1307"/>
                <a:gd name="T97" fmla="*/ 0 h 1493"/>
                <a:gd name="T98" fmla="*/ 0 w 1307"/>
                <a:gd name="T99" fmla="*/ 0 h 1493"/>
                <a:gd name="T100" fmla="*/ 0 w 1307"/>
                <a:gd name="T101" fmla="*/ 0 h 14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07" h="1493">
                  <a:moveTo>
                    <a:pt x="602" y="20"/>
                  </a:moveTo>
                  <a:lnTo>
                    <a:pt x="574" y="12"/>
                  </a:lnTo>
                  <a:lnTo>
                    <a:pt x="487" y="22"/>
                  </a:lnTo>
                  <a:lnTo>
                    <a:pt x="469" y="34"/>
                  </a:lnTo>
                  <a:lnTo>
                    <a:pt x="453" y="48"/>
                  </a:lnTo>
                  <a:lnTo>
                    <a:pt x="437" y="63"/>
                  </a:lnTo>
                  <a:lnTo>
                    <a:pt x="420" y="80"/>
                  </a:lnTo>
                  <a:lnTo>
                    <a:pt x="405" y="97"/>
                  </a:lnTo>
                  <a:lnTo>
                    <a:pt x="390" y="115"/>
                  </a:lnTo>
                  <a:lnTo>
                    <a:pt x="375" y="133"/>
                  </a:lnTo>
                  <a:lnTo>
                    <a:pt x="361" y="152"/>
                  </a:lnTo>
                  <a:lnTo>
                    <a:pt x="342" y="177"/>
                  </a:lnTo>
                  <a:lnTo>
                    <a:pt x="324" y="203"/>
                  </a:lnTo>
                  <a:lnTo>
                    <a:pt x="307" y="229"/>
                  </a:lnTo>
                  <a:lnTo>
                    <a:pt x="289" y="256"/>
                  </a:lnTo>
                  <a:lnTo>
                    <a:pt x="273" y="283"/>
                  </a:lnTo>
                  <a:lnTo>
                    <a:pt x="258" y="310"/>
                  </a:lnTo>
                  <a:lnTo>
                    <a:pt x="243" y="334"/>
                  </a:lnTo>
                  <a:lnTo>
                    <a:pt x="230" y="359"/>
                  </a:lnTo>
                  <a:lnTo>
                    <a:pt x="217" y="382"/>
                  </a:lnTo>
                  <a:lnTo>
                    <a:pt x="205" y="403"/>
                  </a:lnTo>
                  <a:lnTo>
                    <a:pt x="196" y="422"/>
                  </a:lnTo>
                  <a:lnTo>
                    <a:pt x="188" y="437"/>
                  </a:lnTo>
                  <a:lnTo>
                    <a:pt x="181" y="451"/>
                  </a:lnTo>
                  <a:lnTo>
                    <a:pt x="176" y="460"/>
                  </a:lnTo>
                  <a:lnTo>
                    <a:pt x="172" y="466"/>
                  </a:lnTo>
                  <a:lnTo>
                    <a:pt x="171" y="468"/>
                  </a:lnTo>
                  <a:lnTo>
                    <a:pt x="155" y="461"/>
                  </a:lnTo>
                  <a:lnTo>
                    <a:pt x="139" y="454"/>
                  </a:lnTo>
                  <a:lnTo>
                    <a:pt x="122" y="448"/>
                  </a:lnTo>
                  <a:lnTo>
                    <a:pt x="107" y="443"/>
                  </a:lnTo>
                  <a:lnTo>
                    <a:pt x="94" y="438"/>
                  </a:lnTo>
                  <a:lnTo>
                    <a:pt x="84" y="434"/>
                  </a:lnTo>
                  <a:lnTo>
                    <a:pt x="77" y="433"/>
                  </a:lnTo>
                  <a:lnTo>
                    <a:pt x="74" y="432"/>
                  </a:lnTo>
                  <a:lnTo>
                    <a:pt x="67" y="431"/>
                  </a:lnTo>
                  <a:lnTo>
                    <a:pt x="58" y="432"/>
                  </a:lnTo>
                  <a:lnTo>
                    <a:pt x="50" y="436"/>
                  </a:lnTo>
                  <a:lnTo>
                    <a:pt x="45" y="440"/>
                  </a:lnTo>
                  <a:lnTo>
                    <a:pt x="43" y="450"/>
                  </a:lnTo>
                  <a:lnTo>
                    <a:pt x="45" y="459"/>
                  </a:lnTo>
                  <a:lnTo>
                    <a:pt x="49" y="469"/>
                  </a:lnTo>
                  <a:lnTo>
                    <a:pt x="54" y="478"/>
                  </a:lnTo>
                  <a:lnTo>
                    <a:pt x="60" y="486"/>
                  </a:lnTo>
                  <a:lnTo>
                    <a:pt x="66" y="493"/>
                  </a:lnTo>
                  <a:lnTo>
                    <a:pt x="71" y="498"/>
                  </a:lnTo>
                  <a:lnTo>
                    <a:pt x="72" y="499"/>
                  </a:lnTo>
                  <a:lnTo>
                    <a:pt x="59" y="507"/>
                  </a:lnTo>
                  <a:lnTo>
                    <a:pt x="47" y="515"/>
                  </a:lnTo>
                  <a:lnTo>
                    <a:pt x="35" y="524"/>
                  </a:lnTo>
                  <a:lnTo>
                    <a:pt x="24" y="531"/>
                  </a:lnTo>
                  <a:lnTo>
                    <a:pt x="14" y="538"/>
                  </a:lnTo>
                  <a:lnTo>
                    <a:pt x="7" y="544"/>
                  </a:lnTo>
                  <a:lnTo>
                    <a:pt x="2" y="548"/>
                  </a:lnTo>
                  <a:lnTo>
                    <a:pt x="0" y="549"/>
                  </a:lnTo>
                  <a:lnTo>
                    <a:pt x="70" y="662"/>
                  </a:lnTo>
                  <a:lnTo>
                    <a:pt x="77" y="657"/>
                  </a:lnTo>
                  <a:lnTo>
                    <a:pt x="93" y="647"/>
                  </a:lnTo>
                  <a:lnTo>
                    <a:pt x="118" y="632"/>
                  </a:lnTo>
                  <a:lnTo>
                    <a:pt x="146" y="613"/>
                  </a:lnTo>
                  <a:lnTo>
                    <a:pt x="174" y="596"/>
                  </a:lnTo>
                  <a:lnTo>
                    <a:pt x="198" y="580"/>
                  </a:lnTo>
                  <a:lnTo>
                    <a:pt x="216" y="569"/>
                  </a:lnTo>
                  <a:lnTo>
                    <a:pt x="223" y="564"/>
                  </a:lnTo>
                  <a:lnTo>
                    <a:pt x="254" y="590"/>
                  </a:lnTo>
                  <a:lnTo>
                    <a:pt x="472" y="396"/>
                  </a:lnTo>
                  <a:lnTo>
                    <a:pt x="470" y="408"/>
                  </a:lnTo>
                  <a:lnTo>
                    <a:pt x="467" y="441"/>
                  </a:lnTo>
                  <a:lnTo>
                    <a:pt x="461" y="491"/>
                  </a:lnTo>
                  <a:lnTo>
                    <a:pt x="454" y="549"/>
                  </a:lnTo>
                  <a:lnTo>
                    <a:pt x="445" y="614"/>
                  </a:lnTo>
                  <a:lnTo>
                    <a:pt x="435" y="680"/>
                  </a:lnTo>
                  <a:lnTo>
                    <a:pt x="425" y="740"/>
                  </a:lnTo>
                  <a:lnTo>
                    <a:pt x="414" y="790"/>
                  </a:lnTo>
                  <a:lnTo>
                    <a:pt x="401" y="851"/>
                  </a:lnTo>
                  <a:lnTo>
                    <a:pt x="392" y="910"/>
                  </a:lnTo>
                  <a:lnTo>
                    <a:pt x="385" y="962"/>
                  </a:lnTo>
                  <a:lnTo>
                    <a:pt x="382" y="1004"/>
                  </a:lnTo>
                  <a:lnTo>
                    <a:pt x="377" y="1079"/>
                  </a:lnTo>
                  <a:lnTo>
                    <a:pt x="379" y="1127"/>
                  </a:lnTo>
                  <a:lnTo>
                    <a:pt x="384" y="1153"/>
                  </a:lnTo>
                  <a:lnTo>
                    <a:pt x="386" y="1162"/>
                  </a:lnTo>
                  <a:lnTo>
                    <a:pt x="392" y="1193"/>
                  </a:lnTo>
                  <a:lnTo>
                    <a:pt x="400" y="1226"/>
                  </a:lnTo>
                  <a:lnTo>
                    <a:pt x="412" y="1257"/>
                  </a:lnTo>
                  <a:lnTo>
                    <a:pt x="425" y="1290"/>
                  </a:lnTo>
                  <a:lnTo>
                    <a:pt x="439" y="1323"/>
                  </a:lnTo>
                  <a:lnTo>
                    <a:pt x="455" y="1355"/>
                  </a:lnTo>
                  <a:lnTo>
                    <a:pt x="472" y="1388"/>
                  </a:lnTo>
                  <a:lnTo>
                    <a:pt x="488" y="1421"/>
                  </a:lnTo>
                  <a:lnTo>
                    <a:pt x="571" y="1422"/>
                  </a:lnTo>
                  <a:lnTo>
                    <a:pt x="546" y="1424"/>
                  </a:lnTo>
                  <a:lnTo>
                    <a:pt x="523" y="1429"/>
                  </a:lnTo>
                  <a:lnTo>
                    <a:pt x="502" y="1435"/>
                  </a:lnTo>
                  <a:lnTo>
                    <a:pt x="484" y="1443"/>
                  </a:lnTo>
                  <a:lnTo>
                    <a:pt x="470" y="1452"/>
                  </a:lnTo>
                  <a:lnTo>
                    <a:pt x="460" y="1464"/>
                  </a:lnTo>
                  <a:lnTo>
                    <a:pt x="453" y="1478"/>
                  </a:lnTo>
                  <a:lnTo>
                    <a:pt x="452" y="1493"/>
                  </a:lnTo>
                  <a:lnTo>
                    <a:pt x="733" y="1493"/>
                  </a:lnTo>
                  <a:lnTo>
                    <a:pt x="731" y="1483"/>
                  </a:lnTo>
                  <a:lnTo>
                    <a:pt x="725" y="1472"/>
                  </a:lnTo>
                  <a:lnTo>
                    <a:pt x="718" y="1463"/>
                  </a:lnTo>
                  <a:lnTo>
                    <a:pt x="709" y="1452"/>
                  </a:lnTo>
                  <a:lnTo>
                    <a:pt x="697" y="1399"/>
                  </a:lnTo>
                  <a:lnTo>
                    <a:pt x="690" y="1315"/>
                  </a:lnTo>
                  <a:lnTo>
                    <a:pt x="688" y="1230"/>
                  </a:lnTo>
                  <a:lnTo>
                    <a:pt x="691" y="1176"/>
                  </a:lnTo>
                  <a:lnTo>
                    <a:pt x="780" y="1177"/>
                  </a:lnTo>
                  <a:lnTo>
                    <a:pt x="782" y="1223"/>
                  </a:lnTo>
                  <a:lnTo>
                    <a:pt x="785" y="1309"/>
                  </a:lnTo>
                  <a:lnTo>
                    <a:pt x="784" y="1397"/>
                  </a:lnTo>
                  <a:lnTo>
                    <a:pt x="777" y="1452"/>
                  </a:lnTo>
                  <a:lnTo>
                    <a:pt x="767" y="1463"/>
                  </a:lnTo>
                  <a:lnTo>
                    <a:pt x="761" y="1472"/>
                  </a:lnTo>
                  <a:lnTo>
                    <a:pt x="758" y="1483"/>
                  </a:lnTo>
                  <a:lnTo>
                    <a:pt x="758" y="1492"/>
                  </a:lnTo>
                  <a:lnTo>
                    <a:pt x="1055" y="1492"/>
                  </a:lnTo>
                  <a:lnTo>
                    <a:pt x="1051" y="1477"/>
                  </a:lnTo>
                  <a:lnTo>
                    <a:pt x="1044" y="1464"/>
                  </a:lnTo>
                  <a:lnTo>
                    <a:pt x="1032" y="1452"/>
                  </a:lnTo>
                  <a:lnTo>
                    <a:pt x="1017" y="1442"/>
                  </a:lnTo>
                  <a:lnTo>
                    <a:pt x="999" y="1434"/>
                  </a:lnTo>
                  <a:lnTo>
                    <a:pt x="977" y="1427"/>
                  </a:lnTo>
                  <a:lnTo>
                    <a:pt x="954" y="1422"/>
                  </a:lnTo>
                  <a:lnTo>
                    <a:pt x="930" y="1420"/>
                  </a:lnTo>
                  <a:lnTo>
                    <a:pt x="1003" y="1418"/>
                  </a:lnTo>
                  <a:lnTo>
                    <a:pt x="1020" y="1400"/>
                  </a:lnTo>
                  <a:lnTo>
                    <a:pt x="1034" y="1380"/>
                  </a:lnTo>
                  <a:lnTo>
                    <a:pt x="1048" y="1358"/>
                  </a:lnTo>
                  <a:lnTo>
                    <a:pt x="1060" y="1333"/>
                  </a:lnTo>
                  <a:lnTo>
                    <a:pt x="1072" y="1305"/>
                  </a:lnTo>
                  <a:lnTo>
                    <a:pt x="1085" y="1273"/>
                  </a:lnTo>
                  <a:lnTo>
                    <a:pt x="1099" y="1235"/>
                  </a:lnTo>
                  <a:lnTo>
                    <a:pt x="1114" y="1192"/>
                  </a:lnTo>
                  <a:lnTo>
                    <a:pt x="1117" y="1176"/>
                  </a:lnTo>
                  <a:lnTo>
                    <a:pt x="1121" y="1132"/>
                  </a:lnTo>
                  <a:lnTo>
                    <a:pt x="1121" y="1069"/>
                  </a:lnTo>
                  <a:lnTo>
                    <a:pt x="1112" y="995"/>
                  </a:lnTo>
                  <a:lnTo>
                    <a:pt x="1108" y="977"/>
                  </a:lnTo>
                  <a:lnTo>
                    <a:pt x="1102" y="956"/>
                  </a:lnTo>
                  <a:lnTo>
                    <a:pt x="1097" y="934"/>
                  </a:lnTo>
                  <a:lnTo>
                    <a:pt x="1091" y="908"/>
                  </a:lnTo>
                  <a:lnTo>
                    <a:pt x="1084" y="883"/>
                  </a:lnTo>
                  <a:lnTo>
                    <a:pt x="1076" y="855"/>
                  </a:lnTo>
                  <a:lnTo>
                    <a:pt x="1069" y="827"/>
                  </a:lnTo>
                  <a:lnTo>
                    <a:pt x="1060" y="797"/>
                  </a:lnTo>
                  <a:lnTo>
                    <a:pt x="1048" y="743"/>
                  </a:lnTo>
                  <a:lnTo>
                    <a:pt x="1036" y="673"/>
                  </a:lnTo>
                  <a:lnTo>
                    <a:pt x="1024" y="593"/>
                  </a:lnTo>
                  <a:lnTo>
                    <a:pt x="1014" y="513"/>
                  </a:lnTo>
                  <a:lnTo>
                    <a:pt x="1004" y="437"/>
                  </a:lnTo>
                  <a:lnTo>
                    <a:pt x="997" y="374"/>
                  </a:lnTo>
                  <a:lnTo>
                    <a:pt x="993" y="332"/>
                  </a:lnTo>
                  <a:lnTo>
                    <a:pt x="992" y="315"/>
                  </a:lnTo>
                  <a:lnTo>
                    <a:pt x="994" y="317"/>
                  </a:lnTo>
                  <a:lnTo>
                    <a:pt x="1002" y="319"/>
                  </a:lnTo>
                  <a:lnTo>
                    <a:pt x="1013" y="322"/>
                  </a:lnTo>
                  <a:lnTo>
                    <a:pt x="1027" y="328"/>
                  </a:lnTo>
                  <a:lnTo>
                    <a:pt x="1041" y="335"/>
                  </a:lnTo>
                  <a:lnTo>
                    <a:pt x="1057" y="343"/>
                  </a:lnTo>
                  <a:lnTo>
                    <a:pt x="1072" y="353"/>
                  </a:lnTo>
                  <a:lnTo>
                    <a:pt x="1085" y="364"/>
                  </a:lnTo>
                  <a:lnTo>
                    <a:pt x="1107" y="392"/>
                  </a:lnTo>
                  <a:lnTo>
                    <a:pt x="1125" y="425"/>
                  </a:lnTo>
                  <a:lnTo>
                    <a:pt x="1139" y="460"/>
                  </a:lnTo>
                  <a:lnTo>
                    <a:pt x="1148" y="494"/>
                  </a:lnTo>
                  <a:lnTo>
                    <a:pt x="1154" y="526"/>
                  </a:lnTo>
                  <a:lnTo>
                    <a:pt x="1159" y="551"/>
                  </a:lnTo>
                  <a:lnTo>
                    <a:pt x="1161" y="569"/>
                  </a:lnTo>
                  <a:lnTo>
                    <a:pt x="1161" y="575"/>
                  </a:lnTo>
                  <a:lnTo>
                    <a:pt x="1307" y="540"/>
                  </a:lnTo>
                  <a:lnTo>
                    <a:pt x="1306" y="512"/>
                  </a:lnTo>
                  <a:lnTo>
                    <a:pt x="1303" y="478"/>
                  </a:lnTo>
                  <a:lnTo>
                    <a:pt x="1299" y="440"/>
                  </a:lnTo>
                  <a:lnTo>
                    <a:pt x="1294" y="402"/>
                  </a:lnTo>
                  <a:lnTo>
                    <a:pt x="1287" y="362"/>
                  </a:lnTo>
                  <a:lnTo>
                    <a:pt x="1279" y="325"/>
                  </a:lnTo>
                  <a:lnTo>
                    <a:pt x="1270" y="290"/>
                  </a:lnTo>
                  <a:lnTo>
                    <a:pt x="1259" y="261"/>
                  </a:lnTo>
                  <a:lnTo>
                    <a:pt x="1259" y="258"/>
                  </a:lnTo>
                  <a:lnTo>
                    <a:pt x="1257" y="250"/>
                  </a:lnTo>
                  <a:lnTo>
                    <a:pt x="1253" y="238"/>
                  </a:lnTo>
                  <a:lnTo>
                    <a:pt x="1245" y="223"/>
                  </a:lnTo>
                  <a:lnTo>
                    <a:pt x="1233" y="203"/>
                  </a:lnTo>
                  <a:lnTo>
                    <a:pt x="1216" y="181"/>
                  </a:lnTo>
                  <a:lnTo>
                    <a:pt x="1192" y="157"/>
                  </a:lnTo>
                  <a:lnTo>
                    <a:pt x="1161" y="129"/>
                  </a:lnTo>
                  <a:lnTo>
                    <a:pt x="1138" y="110"/>
                  </a:lnTo>
                  <a:lnTo>
                    <a:pt x="1114" y="93"/>
                  </a:lnTo>
                  <a:lnTo>
                    <a:pt x="1092" y="77"/>
                  </a:lnTo>
                  <a:lnTo>
                    <a:pt x="1071" y="64"/>
                  </a:lnTo>
                  <a:lnTo>
                    <a:pt x="1051" y="53"/>
                  </a:lnTo>
                  <a:lnTo>
                    <a:pt x="1032" y="42"/>
                  </a:lnTo>
                  <a:lnTo>
                    <a:pt x="1015" y="33"/>
                  </a:lnTo>
                  <a:lnTo>
                    <a:pt x="1000" y="25"/>
                  </a:lnTo>
                  <a:lnTo>
                    <a:pt x="986" y="19"/>
                  </a:lnTo>
                  <a:lnTo>
                    <a:pt x="973" y="13"/>
                  </a:lnTo>
                  <a:lnTo>
                    <a:pt x="961" y="8"/>
                  </a:lnTo>
                  <a:lnTo>
                    <a:pt x="953" y="6"/>
                  </a:lnTo>
                  <a:lnTo>
                    <a:pt x="945" y="3"/>
                  </a:lnTo>
                  <a:lnTo>
                    <a:pt x="940" y="1"/>
                  </a:lnTo>
                  <a:lnTo>
                    <a:pt x="937" y="0"/>
                  </a:lnTo>
                  <a:lnTo>
                    <a:pt x="935" y="0"/>
                  </a:lnTo>
                  <a:lnTo>
                    <a:pt x="869" y="4"/>
                  </a:lnTo>
                  <a:lnTo>
                    <a:pt x="687" y="248"/>
                  </a:lnTo>
                  <a:lnTo>
                    <a:pt x="60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4" name="Freeform 54"/>
            <p:cNvSpPr>
              <a:spLocks/>
            </p:cNvSpPr>
            <p:nvPr/>
          </p:nvSpPr>
          <p:spPr bwMode="auto">
            <a:xfrm>
              <a:off x="2582" y="2768"/>
              <a:ext cx="360" cy="253"/>
            </a:xfrm>
            <a:custGeom>
              <a:avLst/>
              <a:gdLst>
                <a:gd name="T0" fmla="*/ 0 w 1082"/>
                <a:gd name="T1" fmla="*/ 0 h 758"/>
                <a:gd name="T2" fmla="*/ 0 w 1082"/>
                <a:gd name="T3" fmla="*/ 0 h 758"/>
                <a:gd name="T4" fmla="*/ 0 w 1082"/>
                <a:gd name="T5" fmla="*/ 0 h 758"/>
                <a:gd name="T6" fmla="*/ 0 w 1082"/>
                <a:gd name="T7" fmla="*/ 0 h 758"/>
                <a:gd name="T8" fmla="*/ 0 w 1082"/>
                <a:gd name="T9" fmla="*/ 0 h 758"/>
                <a:gd name="T10" fmla="*/ 0 w 1082"/>
                <a:gd name="T11" fmla="*/ 0 h 758"/>
                <a:gd name="T12" fmla="*/ 0 w 1082"/>
                <a:gd name="T13" fmla="*/ 0 h 758"/>
                <a:gd name="T14" fmla="*/ 0 w 1082"/>
                <a:gd name="T15" fmla="*/ 0 h 758"/>
                <a:gd name="T16" fmla="*/ 0 w 1082"/>
                <a:gd name="T17" fmla="*/ 0 h 758"/>
                <a:gd name="T18" fmla="*/ 0 w 1082"/>
                <a:gd name="T19" fmla="*/ 0 h 758"/>
                <a:gd name="T20" fmla="*/ 0 w 1082"/>
                <a:gd name="T21" fmla="*/ 0 h 758"/>
                <a:gd name="T22" fmla="*/ 0 w 1082"/>
                <a:gd name="T23" fmla="*/ 0 h 758"/>
                <a:gd name="T24" fmla="*/ 0 w 1082"/>
                <a:gd name="T25" fmla="*/ 0 h 758"/>
                <a:gd name="T26" fmla="*/ 0 w 1082"/>
                <a:gd name="T27" fmla="*/ 0 h 758"/>
                <a:gd name="T28" fmla="*/ 0 w 1082"/>
                <a:gd name="T29" fmla="*/ 0 h 758"/>
                <a:gd name="T30" fmla="*/ 0 w 1082"/>
                <a:gd name="T31" fmla="*/ 0 h 758"/>
                <a:gd name="T32" fmla="*/ 0 w 1082"/>
                <a:gd name="T33" fmla="*/ 0 h 758"/>
                <a:gd name="T34" fmla="*/ 0 w 1082"/>
                <a:gd name="T35" fmla="*/ 0 h 758"/>
                <a:gd name="T36" fmla="*/ 0 w 1082"/>
                <a:gd name="T37" fmla="*/ 0 h 758"/>
                <a:gd name="T38" fmla="*/ 0 w 1082"/>
                <a:gd name="T39" fmla="*/ 0 h 758"/>
                <a:gd name="T40" fmla="*/ 0 w 1082"/>
                <a:gd name="T41" fmla="*/ 0 h 758"/>
                <a:gd name="T42" fmla="*/ 0 w 1082"/>
                <a:gd name="T43" fmla="*/ 0 h 758"/>
                <a:gd name="T44" fmla="*/ 0 w 1082"/>
                <a:gd name="T45" fmla="*/ 0 h 758"/>
                <a:gd name="T46" fmla="*/ 0 w 1082"/>
                <a:gd name="T47" fmla="*/ 0 h 758"/>
                <a:gd name="T48" fmla="*/ 0 w 1082"/>
                <a:gd name="T49" fmla="*/ 0 h 758"/>
                <a:gd name="T50" fmla="*/ 0 w 1082"/>
                <a:gd name="T51" fmla="*/ 0 h 758"/>
                <a:gd name="T52" fmla="*/ 0 w 1082"/>
                <a:gd name="T53" fmla="*/ 0 h 758"/>
                <a:gd name="T54" fmla="*/ 0 w 1082"/>
                <a:gd name="T55" fmla="*/ 0 h 758"/>
                <a:gd name="T56" fmla="*/ 0 w 1082"/>
                <a:gd name="T57" fmla="*/ 0 h 758"/>
                <a:gd name="T58" fmla="*/ 0 w 1082"/>
                <a:gd name="T59" fmla="*/ 0 h 758"/>
                <a:gd name="T60" fmla="*/ 0 w 1082"/>
                <a:gd name="T61" fmla="*/ 0 h 758"/>
                <a:gd name="T62" fmla="*/ 0 w 1082"/>
                <a:gd name="T63" fmla="*/ 0 h 758"/>
                <a:gd name="T64" fmla="*/ 0 w 1082"/>
                <a:gd name="T65" fmla="*/ 0 h 758"/>
                <a:gd name="T66" fmla="*/ 0 w 1082"/>
                <a:gd name="T67" fmla="*/ 0 h 758"/>
                <a:gd name="T68" fmla="*/ 0 w 1082"/>
                <a:gd name="T69" fmla="*/ 0 h 758"/>
                <a:gd name="T70" fmla="*/ 0 w 1082"/>
                <a:gd name="T71" fmla="*/ 0 h 758"/>
                <a:gd name="T72" fmla="*/ 0 w 1082"/>
                <a:gd name="T73" fmla="*/ 0 h 75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82" h="758">
                  <a:moveTo>
                    <a:pt x="265" y="756"/>
                  </a:moveTo>
                  <a:lnTo>
                    <a:pt x="818" y="758"/>
                  </a:lnTo>
                  <a:lnTo>
                    <a:pt x="751" y="226"/>
                  </a:lnTo>
                  <a:lnTo>
                    <a:pt x="768" y="233"/>
                  </a:lnTo>
                  <a:lnTo>
                    <a:pt x="789" y="241"/>
                  </a:lnTo>
                  <a:lnTo>
                    <a:pt x="812" y="249"/>
                  </a:lnTo>
                  <a:lnTo>
                    <a:pt x="838" y="260"/>
                  </a:lnTo>
                  <a:lnTo>
                    <a:pt x="862" y="270"/>
                  </a:lnTo>
                  <a:lnTo>
                    <a:pt x="887" y="283"/>
                  </a:lnTo>
                  <a:lnTo>
                    <a:pt x="908" y="298"/>
                  </a:lnTo>
                  <a:lnTo>
                    <a:pt x="926" y="316"/>
                  </a:lnTo>
                  <a:lnTo>
                    <a:pt x="938" y="335"/>
                  </a:lnTo>
                  <a:lnTo>
                    <a:pt x="950" y="357"/>
                  </a:lnTo>
                  <a:lnTo>
                    <a:pt x="959" y="381"/>
                  </a:lnTo>
                  <a:lnTo>
                    <a:pt x="968" y="407"/>
                  </a:lnTo>
                  <a:lnTo>
                    <a:pt x="975" y="433"/>
                  </a:lnTo>
                  <a:lnTo>
                    <a:pt x="980" y="456"/>
                  </a:lnTo>
                  <a:lnTo>
                    <a:pt x="984" y="478"/>
                  </a:lnTo>
                  <a:lnTo>
                    <a:pt x="987" y="496"/>
                  </a:lnTo>
                  <a:lnTo>
                    <a:pt x="1082" y="479"/>
                  </a:lnTo>
                  <a:lnTo>
                    <a:pt x="1080" y="453"/>
                  </a:lnTo>
                  <a:lnTo>
                    <a:pt x="1075" y="422"/>
                  </a:lnTo>
                  <a:lnTo>
                    <a:pt x="1068" y="389"/>
                  </a:lnTo>
                  <a:lnTo>
                    <a:pt x="1061" y="354"/>
                  </a:lnTo>
                  <a:lnTo>
                    <a:pt x="1052" y="321"/>
                  </a:lnTo>
                  <a:lnTo>
                    <a:pt x="1042" y="288"/>
                  </a:lnTo>
                  <a:lnTo>
                    <a:pt x="1033" y="259"/>
                  </a:lnTo>
                  <a:lnTo>
                    <a:pt x="1025" y="234"/>
                  </a:lnTo>
                  <a:lnTo>
                    <a:pt x="1015" y="210"/>
                  </a:lnTo>
                  <a:lnTo>
                    <a:pt x="1003" y="185"/>
                  </a:lnTo>
                  <a:lnTo>
                    <a:pt x="986" y="163"/>
                  </a:lnTo>
                  <a:lnTo>
                    <a:pt x="968" y="141"/>
                  </a:lnTo>
                  <a:lnTo>
                    <a:pt x="947" y="121"/>
                  </a:lnTo>
                  <a:lnTo>
                    <a:pt x="924" y="101"/>
                  </a:lnTo>
                  <a:lnTo>
                    <a:pt x="901" y="84"/>
                  </a:lnTo>
                  <a:lnTo>
                    <a:pt x="878" y="67"/>
                  </a:lnTo>
                  <a:lnTo>
                    <a:pt x="854" y="53"/>
                  </a:lnTo>
                  <a:lnTo>
                    <a:pt x="832" y="40"/>
                  </a:lnTo>
                  <a:lnTo>
                    <a:pt x="812" y="30"/>
                  </a:lnTo>
                  <a:lnTo>
                    <a:pt x="794" y="21"/>
                  </a:lnTo>
                  <a:lnTo>
                    <a:pt x="778" y="12"/>
                  </a:lnTo>
                  <a:lnTo>
                    <a:pt x="768" y="8"/>
                  </a:lnTo>
                  <a:lnTo>
                    <a:pt x="760" y="4"/>
                  </a:lnTo>
                  <a:lnTo>
                    <a:pt x="757" y="3"/>
                  </a:lnTo>
                  <a:lnTo>
                    <a:pt x="693" y="0"/>
                  </a:lnTo>
                  <a:lnTo>
                    <a:pt x="479" y="262"/>
                  </a:lnTo>
                  <a:lnTo>
                    <a:pt x="382" y="7"/>
                  </a:lnTo>
                  <a:lnTo>
                    <a:pt x="380" y="7"/>
                  </a:lnTo>
                  <a:lnTo>
                    <a:pt x="373" y="8"/>
                  </a:lnTo>
                  <a:lnTo>
                    <a:pt x="362" y="9"/>
                  </a:lnTo>
                  <a:lnTo>
                    <a:pt x="350" y="10"/>
                  </a:lnTo>
                  <a:lnTo>
                    <a:pt x="336" y="12"/>
                  </a:lnTo>
                  <a:lnTo>
                    <a:pt x="321" y="15"/>
                  </a:lnTo>
                  <a:lnTo>
                    <a:pt x="309" y="18"/>
                  </a:lnTo>
                  <a:lnTo>
                    <a:pt x="298" y="23"/>
                  </a:lnTo>
                  <a:lnTo>
                    <a:pt x="292" y="26"/>
                  </a:lnTo>
                  <a:lnTo>
                    <a:pt x="285" y="31"/>
                  </a:lnTo>
                  <a:lnTo>
                    <a:pt x="277" y="38"/>
                  </a:lnTo>
                  <a:lnTo>
                    <a:pt x="265" y="47"/>
                  </a:lnTo>
                  <a:lnTo>
                    <a:pt x="254" y="59"/>
                  </a:lnTo>
                  <a:lnTo>
                    <a:pt x="240" y="74"/>
                  </a:lnTo>
                  <a:lnTo>
                    <a:pt x="223" y="92"/>
                  </a:lnTo>
                  <a:lnTo>
                    <a:pt x="206" y="113"/>
                  </a:lnTo>
                  <a:lnTo>
                    <a:pt x="186" y="139"/>
                  </a:lnTo>
                  <a:lnTo>
                    <a:pt x="165" y="167"/>
                  </a:lnTo>
                  <a:lnTo>
                    <a:pt x="142" y="199"/>
                  </a:lnTo>
                  <a:lnTo>
                    <a:pt x="117" y="238"/>
                  </a:lnTo>
                  <a:lnTo>
                    <a:pt x="90" y="280"/>
                  </a:lnTo>
                  <a:lnTo>
                    <a:pt x="62" y="326"/>
                  </a:lnTo>
                  <a:lnTo>
                    <a:pt x="32" y="379"/>
                  </a:lnTo>
                  <a:lnTo>
                    <a:pt x="0" y="437"/>
                  </a:lnTo>
                  <a:lnTo>
                    <a:pt x="57" y="509"/>
                  </a:lnTo>
                  <a:lnTo>
                    <a:pt x="316" y="267"/>
                  </a:lnTo>
                  <a:lnTo>
                    <a:pt x="265" y="756"/>
                  </a:lnTo>
                  <a:close/>
                </a:path>
              </a:pathLst>
            </a:custGeom>
            <a:solidFill>
              <a:srgbClr val="59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5" name="Freeform 55"/>
            <p:cNvSpPr>
              <a:spLocks/>
            </p:cNvSpPr>
            <p:nvPr/>
          </p:nvSpPr>
          <p:spPr bwMode="auto">
            <a:xfrm>
              <a:off x="2607" y="2547"/>
              <a:ext cx="237" cy="211"/>
            </a:xfrm>
            <a:custGeom>
              <a:avLst/>
              <a:gdLst>
                <a:gd name="T0" fmla="*/ 0 w 711"/>
                <a:gd name="T1" fmla="*/ 0 h 634"/>
                <a:gd name="T2" fmla="*/ 0 w 711"/>
                <a:gd name="T3" fmla="*/ 0 h 634"/>
                <a:gd name="T4" fmla="*/ 0 w 711"/>
                <a:gd name="T5" fmla="*/ 0 h 634"/>
                <a:gd name="T6" fmla="*/ 0 w 711"/>
                <a:gd name="T7" fmla="*/ 0 h 634"/>
                <a:gd name="T8" fmla="*/ 0 w 711"/>
                <a:gd name="T9" fmla="*/ 0 h 634"/>
                <a:gd name="T10" fmla="*/ 0 w 711"/>
                <a:gd name="T11" fmla="*/ 0 h 634"/>
                <a:gd name="T12" fmla="*/ 0 w 711"/>
                <a:gd name="T13" fmla="*/ 0 h 634"/>
                <a:gd name="T14" fmla="*/ 0 w 711"/>
                <a:gd name="T15" fmla="*/ 0 h 634"/>
                <a:gd name="T16" fmla="*/ 0 w 711"/>
                <a:gd name="T17" fmla="*/ 0 h 634"/>
                <a:gd name="T18" fmla="*/ 0 w 711"/>
                <a:gd name="T19" fmla="*/ 0 h 634"/>
                <a:gd name="T20" fmla="*/ 0 w 711"/>
                <a:gd name="T21" fmla="*/ 0 h 634"/>
                <a:gd name="T22" fmla="*/ 0 w 711"/>
                <a:gd name="T23" fmla="*/ 0 h 634"/>
                <a:gd name="T24" fmla="*/ 0 w 711"/>
                <a:gd name="T25" fmla="*/ 0 h 634"/>
                <a:gd name="T26" fmla="*/ 0 w 711"/>
                <a:gd name="T27" fmla="*/ 0 h 634"/>
                <a:gd name="T28" fmla="*/ 0 w 711"/>
                <a:gd name="T29" fmla="*/ 0 h 634"/>
                <a:gd name="T30" fmla="*/ 0 w 711"/>
                <a:gd name="T31" fmla="*/ 0 h 634"/>
                <a:gd name="T32" fmla="*/ 0 w 711"/>
                <a:gd name="T33" fmla="*/ 0 h 634"/>
                <a:gd name="T34" fmla="*/ 0 w 711"/>
                <a:gd name="T35" fmla="*/ 0 h 634"/>
                <a:gd name="T36" fmla="*/ 0 w 711"/>
                <a:gd name="T37" fmla="*/ 0 h 634"/>
                <a:gd name="T38" fmla="*/ 0 w 711"/>
                <a:gd name="T39" fmla="*/ 0 h 634"/>
                <a:gd name="T40" fmla="*/ 0 w 711"/>
                <a:gd name="T41" fmla="*/ 0 h 634"/>
                <a:gd name="T42" fmla="*/ 0 w 711"/>
                <a:gd name="T43" fmla="*/ 0 h 634"/>
                <a:gd name="T44" fmla="*/ 0 w 711"/>
                <a:gd name="T45" fmla="*/ 0 h 634"/>
                <a:gd name="T46" fmla="*/ 0 w 711"/>
                <a:gd name="T47" fmla="*/ 0 h 634"/>
                <a:gd name="T48" fmla="*/ 0 w 711"/>
                <a:gd name="T49" fmla="*/ 0 h 634"/>
                <a:gd name="T50" fmla="*/ 0 w 711"/>
                <a:gd name="T51" fmla="*/ 0 h 634"/>
                <a:gd name="T52" fmla="*/ 0 w 711"/>
                <a:gd name="T53" fmla="*/ 0 h 634"/>
                <a:gd name="T54" fmla="*/ 0 w 711"/>
                <a:gd name="T55" fmla="*/ 0 h 634"/>
                <a:gd name="T56" fmla="*/ 0 w 711"/>
                <a:gd name="T57" fmla="*/ 0 h 634"/>
                <a:gd name="T58" fmla="*/ 0 w 711"/>
                <a:gd name="T59" fmla="*/ 0 h 634"/>
                <a:gd name="T60" fmla="*/ 0 w 711"/>
                <a:gd name="T61" fmla="*/ 0 h 634"/>
                <a:gd name="T62" fmla="*/ 0 w 711"/>
                <a:gd name="T63" fmla="*/ 0 h 634"/>
                <a:gd name="T64" fmla="*/ 0 w 711"/>
                <a:gd name="T65" fmla="*/ 0 h 634"/>
                <a:gd name="T66" fmla="*/ 0 w 711"/>
                <a:gd name="T67" fmla="*/ 0 h 634"/>
                <a:gd name="T68" fmla="*/ 0 w 711"/>
                <a:gd name="T69" fmla="*/ 0 h 634"/>
                <a:gd name="T70" fmla="*/ 0 w 711"/>
                <a:gd name="T71" fmla="*/ 0 h 634"/>
                <a:gd name="T72" fmla="*/ 0 w 711"/>
                <a:gd name="T73" fmla="*/ 0 h 634"/>
                <a:gd name="T74" fmla="*/ 0 w 711"/>
                <a:gd name="T75" fmla="*/ 0 h 634"/>
                <a:gd name="T76" fmla="*/ 0 w 711"/>
                <a:gd name="T77" fmla="*/ 0 h 634"/>
                <a:gd name="T78" fmla="*/ 0 w 711"/>
                <a:gd name="T79" fmla="*/ 0 h 634"/>
                <a:gd name="T80" fmla="*/ 0 w 711"/>
                <a:gd name="T81" fmla="*/ 0 h 634"/>
                <a:gd name="T82" fmla="*/ 0 w 711"/>
                <a:gd name="T83" fmla="*/ 0 h 634"/>
                <a:gd name="T84" fmla="*/ 0 w 711"/>
                <a:gd name="T85" fmla="*/ 0 h 634"/>
                <a:gd name="T86" fmla="*/ 0 w 711"/>
                <a:gd name="T87" fmla="*/ 0 h 634"/>
                <a:gd name="T88" fmla="*/ 0 w 711"/>
                <a:gd name="T89" fmla="*/ 0 h 634"/>
                <a:gd name="T90" fmla="*/ 0 w 711"/>
                <a:gd name="T91" fmla="*/ 0 h 634"/>
                <a:gd name="T92" fmla="*/ 0 w 711"/>
                <a:gd name="T93" fmla="*/ 0 h 634"/>
                <a:gd name="T94" fmla="*/ 0 w 711"/>
                <a:gd name="T95" fmla="*/ 0 h 634"/>
                <a:gd name="T96" fmla="*/ 0 w 711"/>
                <a:gd name="T97" fmla="*/ 0 h 634"/>
                <a:gd name="T98" fmla="*/ 0 w 711"/>
                <a:gd name="T99" fmla="*/ 0 h 634"/>
                <a:gd name="T100" fmla="*/ 0 w 711"/>
                <a:gd name="T101" fmla="*/ 0 h 634"/>
                <a:gd name="T102" fmla="*/ 0 w 711"/>
                <a:gd name="T103" fmla="*/ 0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11" h="634">
                  <a:moveTo>
                    <a:pt x="492" y="51"/>
                  </a:moveTo>
                  <a:lnTo>
                    <a:pt x="467" y="37"/>
                  </a:lnTo>
                  <a:lnTo>
                    <a:pt x="444" y="25"/>
                  </a:lnTo>
                  <a:lnTo>
                    <a:pt x="421" y="16"/>
                  </a:lnTo>
                  <a:lnTo>
                    <a:pt x="397" y="9"/>
                  </a:lnTo>
                  <a:lnTo>
                    <a:pt x="375" y="4"/>
                  </a:lnTo>
                  <a:lnTo>
                    <a:pt x="352" y="1"/>
                  </a:lnTo>
                  <a:lnTo>
                    <a:pt x="331" y="0"/>
                  </a:lnTo>
                  <a:lnTo>
                    <a:pt x="308" y="0"/>
                  </a:lnTo>
                  <a:lnTo>
                    <a:pt x="285" y="3"/>
                  </a:lnTo>
                  <a:lnTo>
                    <a:pt x="263" y="8"/>
                  </a:lnTo>
                  <a:lnTo>
                    <a:pt x="242" y="14"/>
                  </a:lnTo>
                  <a:lnTo>
                    <a:pt x="221" y="21"/>
                  </a:lnTo>
                  <a:lnTo>
                    <a:pt x="202" y="28"/>
                  </a:lnTo>
                  <a:lnTo>
                    <a:pt x="183" y="35"/>
                  </a:lnTo>
                  <a:lnTo>
                    <a:pt x="167" y="43"/>
                  </a:lnTo>
                  <a:lnTo>
                    <a:pt x="151" y="52"/>
                  </a:lnTo>
                  <a:lnTo>
                    <a:pt x="137" y="60"/>
                  </a:lnTo>
                  <a:lnTo>
                    <a:pt x="124" y="70"/>
                  </a:lnTo>
                  <a:lnTo>
                    <a:pt x="111" y="78"/>
                  </a:lnTo>
                  <a:lnTo>
                    <a:pt x="100" y="86"/>
                  </a:lnTo>
                  <a:lnTo>
                    <a:pt x="91" y="94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2" y="115"/>
                  </a:lnTo>
                  <a:lnTo>
                    <a:pt x="67" y="122"/>
                  </a:lnTo>
                  <a:lnTo>
                    <a:pt x="61" y="130"/>
                  </a:lnTo>
                  <a:lnTo>
                    <a:pt x="56" y="138"/>
                  </a:lnTo>
                  <a:lnTo>
                    <a:pt x="51" y="145"/>
                  </a:lnTo>
                  <a:lnTo>
                    <a:pt x="46" y="154"/>
                  </a:lnTo>
                  <a:lnTo>
                    <a:pt x="41" y="162"/>
                  </a:lnTo>
                  <a:lnTo>
                    <a:pt x="37" y="170"/>
                  </a:lnTo>
                  <a:lnTo>
                    <a:pt x="33" y="178"/>
                  </a:lnTo>
                  <a:lnTo>
                    <a:pt x="26" y="192"/>
                  </a:lnTo>
                  <a:lnTo>
                    <a:pt x="16" y="227"/>
                  </a:lnTo>
                  <a:lnTo>
                    <a:pt x="6" y="271"/>
                  </a:lnTo>
                  <a:lnTo>
                    <a:pt x="0" y="315"/>
                  </a:lnTo>
                  <a:lnTo>
                    <a:pt x="0" y="333"/>
                  </a:lnTo>
                  <a:lnTo>
                    <a:pt x="2" y="352"/>
                  </a:lnTo>
                  <a:lnTo>
                    <a:pt x="5" y="372"/>
                  </a:lnTo>
                  <a:lnTo>
                    <a:pt x="8" y="391"/>
                  </a:lnTo>
                  <a:lnTo>
                    <a:pt x="17" y="422"/>
                  </a:lnTo>
                  <a:lnTo>
                    <a:pt x="29" y="451"/>
                  </a:lnTo>
                  <a:lnTo>
                    <a:pt x="44" y="479"/>
                  </a:lnTo>
                  <a:lnTo>
                    <a:pt x="62" y="505"/>
                  </a:lnTo>
                  <a:lnTo>
                    <a:pt x="81" y="529"/>
                  </a:lnTo>
                  <a:lnTo>
                    <a:pt x="103" y="552"/>
                  </a:lnTo>
                  <a:lnTo>
                    <a:pt x="126" y="571"/>
                  </a:lnTo>
                  <a:lnTo>
                    <a:pt x="152" y="588"/>
                  </a:lnTo>
                  <a:lnTo>
                    <a:pt x="178" y="603"/>
                  </a:lnTo>
                  <a:lnTo>
                    <a:pt x="207" y="615"/>
                  </a:lnTo>
                  <a:lnTo>
                    <a:pt x="236" y="624"/>
                  </a:lnTo>
                  <a:lnTo>
                    <a:pt x="266" y="631"/>
                  </a:lnTo>
                  <a:lnTo>
                    <a:pt x="297" y="634"/>
                  </a:lnTo>
                  <a:lnTo>
                    <a:pt x="328" y="634"/>
                  </a:lnTo>
                  <a:lnTo>
                    <a:pt x="360" y="632"/>
                  </a:lnTo>
                  <a:lnTo>
                    <a:pt x="393" y="626"/>
                  </a:lnTo>
                  <a:lnTo>
                    <a:pt x="415" y="620"/>
                  </a:lnTo>
                  <a:lnTo>
                    <a:pt x="436" y="612"/>
                  </a:lnTo>
                  <a:lnTo>
                    <a:pt x="457" y="604"/>
                  </a:lnTo>
                  <a:lnTo>
                    <a:pt x="477" y="594"/>
                  </a:lnTo>
                  <a:lnTo>
                    <a:pt x="495" y="582"/>
                  </a:lnTo>
                  <a:lnTo>
                    <a:pt x="513" y="569"/>
                  </a:lnTo>
                  <a:lnTo>
                    <a:pt x="529" y="555"/>
                  </a:lnTo>
                  <a:lnTo>
                    <a:pt x="546" y="540"/>
                  </a:lnTo>
                  <a:lnTo>
                    <a:pt x="560" y="524"/>
                  </a:lnTo>
                  <a:lnTo>
                    <a:pt x="574" y="507"/>
                  </a:lnTo>
                  <a:lnTo>
                    <a:pt x="585" y="489"/>
                  </a:lnTo>
                  <a:lnTo>
                    <a:pt x="597" y="470"/>
                  </a:lnTo>
                  <a:lnTo>
                    <a:pt x="606" y="451"/>
                  </a:lnTo>
                  <a:lnTo>
                    <a:pt x="615" y="431"/>
                  </a:lnTo>
                  <a:lnTo>
                    <a:pt x="622" y="410"/>
                  </a:lnTo>
                  <a:lnTo>
                    <a:pt x="627" y="389"/>
                  </a:lnTo>
                  <a:lnTo>
                    <a:pt x="630" y="388"/>
                  </a:lnTo>
                  <a:lnTo>
                    <a:pt x="633" y="388"/>
                  </a:lnTo>
                  <a:lnTo>
                    <a:pt x="636" y="388"/>
                  </a:lnTo>
                  <a:lnTo>
                    <a:pt x="638" y="387"/>
                  </a:lnTo>
                  <a:lnTo>
                    <a:pt x="658" y="380"/>
                  </a:lnTo>
                  <a:lnTo>
                    <a:pt x="674" y="367"/>
                  </a:lnTo>
                  <a:lnTo>
                    <a:pt x="688" y="352"/>
                  </a:lnTo>
                  <a:lnTo>
                    <a:pt x="700" y="332"/>
                  </a:lnTo>
                  <a:lnTo>
                    <a:pt x="708" y="310"/>
                  </a:lnTo>
                  <a:lnTo>
                    <a:pt x="711" y="285"/>
                  </a:lnTo>
                  <a:lnTo>
                    <a:pt x="711" y="260"/>
                  </a:lnTo>
                  <a:lnTo>
                    <a:pt x="708" y="233"/>
                  </a:lnTo>
                  <a:lnTo>
                    <a:pt x="703" y="217"/>
                  </a:lnTo>
                  <a:lnTo>
                    <a:pt x="696" y="200"/>
                  </a:lnTo>
                  <a:lnTo>
                    <a:pt x="689" y="186"/>
                  </a:lnTo>
                  <a:lnTo>
                    <a:pt x="680" y="172"/>
                  </a:lnTo>
                  <a:lnTo>
                    <a:pt x="667" y="163"/>
                  </a:lnTo>
                  <a:lnTo>
                    <a:pt x="654" y="154"/>
                  </a:lnTo>
                  <a:lnTo>
                    <a:pt x="640" y="144"/>
                  </a:lnTo>
                  <a:lnTo>
                    <a:pt x="626" y="135"/>
                  </a:lnTo>
                  <a:lnTo>
                    <a:pt x="613" y="126"/>
                  </a:lnTo>
                  <a:lnTo>
                    <a:pt x="599" y="116"/>
                  </a:lnTo>
                  <a:lnTo>
                    <a:pt x="585" y="107"/>
                  </a:lnTo>
                  <a:lnTo>
                    <a:pt x="572" y="98"/>
                  </a:lnTo>
                  <a:lnTo>
                    <a:pt x="560" y="89"/>
                  </a:lnTo>
                  <a:lnTo>
                    <a:pt x="547" y="81"/>
                  </a:lnTo>
                  <a:lnTo>
                    <a:pt x="535" y="74"/>
                  </a:lnTo>
                  <a:lnTo>
                    <a:pt x="525" y="67"/>
                  </a:lnTo>
                  <a:lnTo>
                    <a:pt x="515" y="61"/>
                  </a:lnTo>
                  <a:lnTo>
                    <a:pt x="506" y="57"/>
                  </a:lnTo>
                  <a:lnTo>
                    <a:pt x="498" y="53"/>
                  </a:lnTo>
                  <a:lnTo>
                    <a:pt x="49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Freeform 56"/>
            <p:cNvSpPr>
              <a:spLocks/>
            </p:cNvSpPr>
            <p:nvPr/>
          </p:nvSpPr>
          <p:spPr bwMode="auto">
            <a:xfrm>
              <a:off x="2623" y="2563"/>
              <a:ext cx="208" cy="179"/>
            </a:xfrm>
            <a:custGeom>
              <a:avLst/>
              <a:gdLst>
                <a:gd name="T0" fmla="*/ 0 w 624"/>
                <a:gd name="T1" fmla="*/ 0 h 535"/>
                <a:gd name="T2" fmla="*/ 0 w 624"/>
                <a:gd name="T3" fmla="*/ 0 h 535"/>
                <a:gd name="T4" fmla="*/ 0 w 624"/>
                <a:gd name="T5" fmla="*/ 0 h 535"/>
                <a:gd name="T6" fmla="*/ 0 w 624"/>
                <a:gd name="T7" fmla="*/ 0 h 535"/>
                <a:gd name="T8" fmla="*/ 0 w 624"/>
                <a:gd name="T9" fmla="*/ 0 h 535"/>
                <a:gd name="T10" fmla="*/ 0 w 624"/>
                <a:gd name="T11" fmla="*/ 0 h 535"/>
                <a:gd name="T12" fmla="*/ 0 w 624"/>
                <a:gd name="T13" fmla="*/ 0 h 535"/>
                <a:gd name="T14" fmla="*/ 0 w 624"/>
                <a:gd name="T15" fmla="*/ 0 h 535"/>
                <a:gd name="T16" fmla="*/ 0 w 624"/>
                <a:gd name="T17" fmla="*/ 0 h 535"/>
                <a:gd name="T18" fmla="*/ 0 w 624"/>
                <a:gd name="T19" fmla="*/ 0 h 535"/>
                <a:gd name="T20" fmla="*/ 0 w 624"/>
                <a:gd name="T21" fmla="*/ 0 h 535"/>
                <a:gd name="T22" fmla="*/ 0 w 624"/>
                <a:gd name="T23" fmla="*/ 0 h 535"/>
                <a:gd name="T24" fmla="*/ 0 w 624"/>
                <a:gd name="T25" fmla="*/ 0 h 535"/>
                <a:gd name="T26" fmla="*/ 0 w 624"/>
                <a:gd name="T27" fmla="*/ 0 h 535"/>
                <a:gd name="T28" fmla="*/ 0 w 624"/>
                <a:gd name="T29" fmla="*/ 0 h 535"/>
                <a:gd name="T30" fmla="*/ 0 w 624"/>
                <a:gd name="T31" fmla="*/ 0 h 535"/>
                <a:gd name="T32" fmla="*/ 0 w 624"/>
                <a:gd name="T33" fmla="*/ 0 h 535"/>
                <a:gd name="T34" fmla="*/ 0 w 624"/>
                <a:gd name="T35" fmla="*/ 0 h 535"/>
                <a:gd name="T36" fmla="*/ 0 w 624"/>
                <a:gd name="T37" fmla="*/ 0 h 535"/>
                <a:gd name="T38" fmla="*/ 0 w 624"/>
                <a:gd name="T39" fmla="*/ 0 h 535"/>
                <a:gd name="T40" fmla="*/ 0 w 624"/>
                <a:gd name="T41" fmla="*/ 0 h 535"/>
                <a:gd name="T42" fmla="*/ 0 w 624"/>
                <a:gd name="T43" fmla="*/ 0 h 535"/>
                <a:gd name="T44" fmla="*/ 0 w 624"/>
                <a:gd name="T45" fmla="*/ 0 h 535"/>
                <a:gd name="T46" fmla="*/ 0 w 624"/>
                <a:gd name="T47" fmla="*/ 0 h 535"/>
                <a:gd name="T48" fmla="*/ 0 w 624"/>
                <a:gd name="T49" fmla="*/ 0 h 535"/>
                <a:gd name="T50" fmla="*/ 0 w 624"/>
                <a:gd name="T51" fmla="*/ 0 h 535"/>
                <a:gd name="T52" fmla="*/ 0 w 624"/>
                <a:gd name="T53" fmla="*/ 0 h 535"/>
                <a:gd name="T54" fmla="*/ 0 w 624"/>
                <a:gd name="T55" fmla="*/ 0 h 535"/>
                <a:gd name="T56" fmla="*/ 0 w 624"/>
                <a:gd name="T57" fmla="*/ 0 h 535"/>
                <a:gd name="T58" fmla="*/ 0 w 624"/>
                <a:gd name="T59" fmla="*/ 0 h 535"/>
                <a:gd name="T60" fmla="*/ 0 w 624"/>
                <a:gd name="T61" fmla="*/ 0 h 535"/>
                <a:gd name="T62" fmla="*/ 0 w 624"/>
                <a:gd name="T63" fmla="*/ 0 h 535"/>
                <a:gd name="T64" fmla="*/ 0 w 624"/>
                <a:gd name="T65" fmla="*/ 0 h 535"/>
                <a:gd name="T66" fmla="*/ 0 w 624"/>
                <a:gd name="T67" fmla="*/ 0 h 535"/>
                <a:gd name="T68" fmla="*/ 0 w 624"/>
                <a:gd name="T69" fmla="*/ 0 h 535"/>
                <a:gd name="T70" fmla="*/ 0 w 624"/>
                <a:gd name="T71" fmla="*/ 0 h 535"/>
                <a:gd name="T72" fmla="*/ 0 w 624"/>
                <a:gd name="T73" fmla="*/ 0 h 535"/>
                <a:gd name="T74" fmla="*/ 0 w 624"/>
                <a:gd name="T75" fmla="*/ 0 h 535"/>
                <a:gd name="T76" fmla="*/ 0 w 624"/>
                <a:gd name="T77" fmla="*/ 0 h 535"/>
                <a:gd name="T78" fmla="*/ 0 w 624"/>
                <a:gd name="T79" fmla="*/ 0 h 535"/>
                <a:gd name="T80" fmla="*/ 0 w 624"/>
                <a:gd name="T81" fmla="*/ 0 h 535"/>
                <a:gd name="T82" fmla="*/ 0 w 624"/>
                <a:gd name="T83" fmla="*/ 0 h 535"/>
                <a:gd name="T84" fmla="*/ 0 w 624"/>
                <a:gd name="T85" fmla="*/ 0 h 535"/>
                <a:gd name="T86" fmla="*/ 0 w 624"/>
                <a:gd name="T87" fmla="*/ 0 h 535"/>
                <a:gd name="T88" fmla="*/ 0 w 624"/>
                <a:gd name="T89" fmla="*/ 0 h 535"/>
                <a:gd name="T90" fmla="*/ 0 w 624"/>
                <a:gd name="T91" fmla="*/ 0 h 53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24" h="535">
                  <a:moveTo>
                    <a:pt x="546" y="136"/>
                  </a:moveTo>
                  <a:lnTo>
                    <a:pt x="535" y="140"/>
                  </a:lnTo>
                  <a:lnTo>
                    <a:pt x="527" y="144"/>
                  </a:lnTo>
                  <a:lnTo>
                    <a:pt x="519" y="151"/>
                  </a:lnTo>
                  <a:lnTo>
                    <a:pt x="513" y="161"/>
                  </a:lnTo>
                  <a:lnTo>
                    <a:pt x="502" y="140"/>
                  </a:lnTo>
                  <a:lnTo>
                    <a:pt x="491" y="120"/>
                  </a:lnTo>
                  <a:lnTo>
                    <a:pt x="477" y="100"/>
                  </a:lnTo>
                  <a:lnTo>
                    <a:pt x="462" y="84"/>
                  </a:lnTo>
                  <a:lnTo>
                    <a:pt x="445" y="67"/>
                  </a:lnTo>
                  <a:lnTo>
                    <a:pt x="426" y="52"/>
                  </a:lnTo>
                  <a:lnTo>
                    <a:pt x="408" y="39"/>
                  </a:lnTo>
                  <a:lnTo>
                    <a:pt x="388" y="29"/>
                  </a:lnTo>
                  <a:lnTo>
                    <a:pt x="367" y="20"/>
                  </a:lnTo>
                  <a:lnTo>
                    <a:pt x="346" y="11"/>
                  </a:lnTo>
                  <a:lnTo>
                    <a:pt x="324" y="6"/>
                  </a:lnTo>
                  <a:lnTo>
                    <a:pt x="300" y="2"/>
                  </a:lnTo>
                  <a:lnTo>
                    <a:pt x="277" y="0"/>
                  </a:lnTo>
                  <a:lnTo>
                    <a:pt x="254" y="0"/>
                  </a:lnTo>
                  <a:lnTo>
                    <a:pt x="230" y="2"/>
                  </a:lnTo>
                  <a:lnTo>
                    <a:pt x="206" y="7"/>
                  </a:lnTo>
                  <a:lnTo>
                    <a:pt x="179" y="15"/>
                  </a:lnTo>
                  <a:lnTo>
                    <a:pt x="154" y="24"/>
                  </a:lnTo>
                  <a:lnTo>
                    <a:pt x="131" y="37"/>
                  </a:lnTo>
                  <a:lnTo>
                    <a:pt x="109" y="51"/>
                  </a:lnTo>
                  <a:lnTo>
                    <a:pt x="89" y="69"/>
                  </a:lnTo>
                  <a:lnTo>
                    <a:pt x="70" y="86"/>
                  </a:lnTo>
                  <a:lnTo>
                    <a:pt x="54" y="106"/>
                  </a:lnTo>
                  <a:lnTo>
                    <a:pt x="40" y="127"/>
                  </a:lnTo>
                  <a:lnTo>
                    <a:pt x="27" y="150"/>
                  </a:lnTo>
                  <a:lnTo>
                    <a:pt x="16" y="174"/>
                  </a:lnTo>
                  <a:lnTo>
                    <a:pt x="8" y="198"/>
                  </a:lnTo>
                  <a:lnTo>
                    <a:pt x="4" y="224"/>
                  </a:lnTo>
                  <a:lnTo>
                    <a:pt x="0" y="249"/>
                  </a:lnTo>
                  <a:lnTo>
                    <a:pt x="0" y="276"/>
                  </a:lnTo>
                  <a:lnTo>
                    <a:pt x="2" y="303"/>
                  </a:lnTo>
                  <a:lnTo>
                    <a:pt x="7" y="330"/>
                  </a:lnTo>
                  <a:lnTo>
                    <a:pt x="15" y="357"/>
                  </a:lnTo>
                  <a:lnTo>
                    <a:pt x="25" y="381"/>
                  </a:lnTo>
                  <a:lnTo>
                    <a:pt x="37" y="405"/>
                  </a:lnTo>
                  <a:lnTo>
                    <a:pt x="51" y="427"/>
                  </a:lnTo>
                  <a:lnTo>
                    <a:pt x="68" y="447"/>
                  </a:lnTo>
                  <a:lnTo>
                    <a:pt x="86" y="465"/>
                  </a:lnTo>
                  <a:lnTo>
                    <a:pt x="106" y="482"/>
                  </a:lnTo>
                  <a:lnTo>
                    <a:pt x="127" y="496"/>
                  </a:lnTo>
                  <a:lnTo>
                    <a:pt x="150" y="509"/>
                  </a:lnTo>
                  <a:lnTo>
                    <a:pt x="174" y="519"/>
                  </a:lnTo>
                  <a:lnTo>
                    <a:pt x="199" y="527"/>
                  </a:lnTo>
                  <a:lnTo>
                    <a:pt x="223" y="532"/>
                  </a:lnTo>
                  <a:lnTo>
                    <a:pt x="250" y="535"/>
                  </a:lnTo>
                  <a:lnTo>
                    <a:pt x="277" y="535"/>
                  </a:lnTo>
                  <a:lnTo>
                    <a:pt x="304" y="533"/>
                  </a:lnTo>
                  <a:lnTo>
                    <a:pt x="331" y="528"/>
                  </a:lnTo>
                  <a:lnTo>
                    <a:pt x="353" y="523"/>
                  </a:lnTo>
                  <a:lnTo>
                    <a:pt x="374" y="514"/>
                  </a:lnTo>
                  <a:lnTo>
                    <a:pt x="394" y="505"/>
                  </a:lnTo>
                  <a:lnTo>
                    <a:pt x="412" y="493"/>
                  </a:lnTo>
                  <a:lnTo>
                    <a:pt x="430" y="482"/>
                  </a:lnTo>
                  <a:lnTo>
                    <a:pt x="446" y="468"/>
                  </a:lnTo>
                  <a:lnTo>
                    <a:pt x="463" y="453"/>
                  </a:lnTo>
                  <a:lnTo>
                    <a:pt x="477" y="436"/>
                  </a:lnTo>
                  <a:lnTo>
                    <a:pt x="490" y="419"/>
                  </a:lnTo>
                  <a:lnTo>
                    <a:pt x="500" y="400"/>
                  </a:lnTo>
                  <a:lnTo>
                    <a:pt x="511" y="381"/>
                  </a:lnTo>
                  <a:lnTo>
                    <a:pt x="519" y="362"/>
                  </a:lnTo>
                  <a:lnTo>
                    <a:pt x="525" y="341"/>
                  </a:lnTo>
                  <a:lnTo>
                    <a:pt x="530" y="320"/>
                  </a:lnTo>
                  <a:lnTo>
                    <a:pt x="534" y="299"/>
                  </a:lnTo>
                  <a:lnTo>
                    <a:pt x="535" y="276"/>
                  </a:lnTo>
                  <a:lnTo>
                    <a:pt x="541" y="280"/>
                  </a:lnTo>
                  <a:lnTo>
                    <a:pt x="546" y="283"/>
                  </a:lnTo>
                  <a:lnTo>
                    <a:pt x="551" y="286"/>
                  </a:lnTo>
                  <a:lnTo>
                    <a:pt x="557" y="287"/>
                  </a:lnTo>
                  <a:lnTo>
                    <a:pt x="563" y="289"/>
                  </a:lnTo>
                  <a:lnTo>
                    <a:pt x="570" y="289"/>
                  </a:lnTo>
                  <a:lnTo>
                    <a:pt x="576" y="289"/>
                  </a:lnTo>
                  <a:lnTo>
                    <a:pt x="582" y="288"/>
                  </a:lnTo>
                  <a:lnTo>
                    <a:pt x="594" y="283"/>
                  </a:lnTo>
                  <a:lnTo>
                    <a:pt x="603" y="276"/>
                  </a:lnTo>
                  <a:lnTo>
                    <a:pt x="611" y="267"/>
                  </a:lnTo>
                  <a:lnTo>
                    <a:pt x="618" y="255"/>
                  </a:lnTo>
                  <a:lnTo>
                    <a:pt x="622" y="242"/>
                  </a:lnTo>
                  <a:lnTo>
                    <a:pt x="624" y="228"/>
                  </a:lnTo>
                  <a:lnTo>
                    <a:pt x="624" y="213"/>
                  </a:lnTo>
                  <a:lnTo>
                    <a:pt x="622" y="198"/>
                  </a:lnTo>
                  <a:lnTo>
                    <a:pt x="617" y="183"/>
                  </a:lnTo>
                  <a:lnTo>
                    <a:pt x="610" y="170"/>
                  </a:lnTo>
                  <a:lnTo>
                    <a:pt x="602" y="158"/>
                  </a:lnTo>
                  <a:lnTo>
                    <a:pt x="592" y="148"/>
                  </a:lnTo>
                  <a:lnTo>
                    <a:pt x="581" y="141"/>
                  </a:lnTo>
                  <a:lnTo>
                    <a:pt x="569" y="136"/>
                  </a:lnTo>
                  <a:lnTo>
                    <a:pt x="557" y="135"/>
                  </a:lnTo>
                  <a:lnTo>
                    <a:pt x="54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7" name="Freeform 57"/>
            <p:cNvSpPr>
              <a:spLocks/>
            </p:cNvSpPr>
            <p:nvPr/>
          </p:nvSpPr>
          <p:spPr bwMode="auto">
            <a:xfrm>
              <a:off x="2677" y="2677"/>
              <a:ext cx="83" cy="41"/>
            </a:xfrm>
            <a:custGeom>
              <a:avLst/>
              <a:gdLst>
                <a:gd name="T0" fmla="*/ 0 w 248"/>
                <a:gd name="T1" fmla="*/ 0 h 123"/>
                <a:gd name="T2" fmla="*/ 0 w 248"/>
                <a:gd name="T3" fmla="*/ 0 h 123"/>
                <a:gd name="T4" fmla="*/ 0 w 248"/>
                <a:gd name="T5" fmla="*/ 0 h 123"/>
                <a:gd name="T6" fmla="*/ 0 w 248"/>
                <a:gd name="T7" fmla="*/ 0 h 123"/>
                <a:gd name="T8" fmla="*/ 0 w 248"/>
                <a:gd name="T9" fmla="*/ 0 h 123"/>
                <a:gd name="T10" fmla="*/ 0 w 248"/>
                <a:gd name="T11" fmla="*/ 0 h 123"/>
                <a:gd name="T12" fmla="*/ 0 w 248"/>
                <a:gd name="T13" fmla="*/ 0 h 123"/>
                <a:gd name="T14" fmla="*/ 0 w 248"/>
                <a:gd name="T15" fmla="*/ 0 h 123"/>
                <a:gd name="T16" fmla="*/ 0 w 248"/>
                <a:gd name="T17" fmla="*/ 0 h 123"/>
                <a:gd name="T18" fmla="*/ 0 w 248"/>
                <a:gd name="T19" fmla="*/ 0 h 123"/>
                <a:gd name="T20" fmla="*/ 0 w 248"/>
                <a:gd name="T21" fmla="*/ 0 h 123"/>
                <a:gd name="T22" fmla="*/ 0 w 248"/>
                <a:gd name="T23" fmla="*/ 0 h 123"/>
                <a:gd name="T24" fmla="*/ 0 w 248"/>
                <a:gd name="T25" fmla="*/ 0 h 123"/>
                <a:gd name="T26" fmla="*/ 0 w 248"/>
                <a:gd name="T27" fmla="*/ 0 h 123"/>
                <a:gd name="T28" fmla="*/ 0 w 248"/>
                <a:gd name="T29" fmla="*/ 0 h 123"/>
                <a:gd name="T30" fmla="*/ 0 w 248"/>
                <a:gd name="T31" fmla="*/ 0 h 123"/>
                <a:gd name="T32" fmla="*/ 0 w 248"/>
                <a:gd name="T33" fmla="*/ 0 h 123"/>
                <a:gd name="T34" fmla="*/ 0 w 248"/>
                <a:gd name="T35" fmla="*/ 0 h 123"/>
                <a:gd name="T36" fmla="*/ 0 w 248"/>
                <a:gd name="T37" fmla="*/ 0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8" h="123">
                  <a:moveTo>
                    <a:pt x="0" y="59"/>
                  </a:moveTo>
                  <a:lnTo>
                    <a:pt x="5" y="67"/>
                  </a:lnTo>
                  <a:lnTo>
                    <a:pt x="10" y="75"/>
                  </a:lnTo>
                  <a:lnTo>
                    <a:pt x="14" y="84"/>
                  </a:lnTo>
                  <a:lnTo>
                    <a:pt x="20" y="91"/>
                  </a:lnTo>
                  <a:lnTo>
                    <a:pt x="27" y="99"/>
                  </a:lnTo>
                  <a:lnTo>
                    <a:pt x="37" y="106"/>
                  </a:lnTo>
                  <a:lnTo>
                    <a:pt x="47" y="113"/>
                  </a:lnTo>
                  <a:lnTo>
                    <a:pt x="61" y="119"/>
                  </a:lnTo>
                  <a:lnTo>
                    <a:pt x="79" y="122"/>
                  </a:lnTo>
                  <a:lnTo>
                    <a:pt x="96" y="123"/>
                  </a:lnTo>
                  <a:lnTo>
                    <a:pt x="113" y="122"/>
                  </a:lnTo>
                  <a:lnTo>
                    <a:pt x="129" y="120"/>
                  </a:lnTo>
                  <a:lnTo>
                    <a:pt x="142" y="117"/>
                  </a:lnTo>
                  <a:lnTo>
                    <a:pt x="152" y="114"/>
                  </a:lnTo>
                  <a:lnTo>
                    <a:pt x="159" y="112"/>
                  </a:lnTo>
                  <a:lnTo>
                    <a:pt x="162" y="110"/>
                  </a:lnTo>
                  <a:lnTo>
                    <a:pt x="248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Freeform 58"/>
            <p:cNvSpPr>
              <a:spLocks/>
            </p:cNvSpPr>
            <p:nvPr/>
          </p:nvSpPr>
          <p:spPr bwMode="auto">
            <a:xfrm>
              <a:off x="2690" y="2689"/>
              <a:ext cx="49" cy="19"/>
            </a:xfrm>
            <a:custGeom>
              <a:avLst/>
              <a:gdLst>
                <a:gd name="T0" fmla="*/ 0 w 147"/>
                <a:gd name="T1" fmla="*/ 0 h 58"/>
                <a:gd name="T2" fmla="*/ 0 w 147"/>
                <a:gd name="T3" fmla="*/ 0 h 58"/>
                <a:gd name="T4" fmla="*/ 0 w 147"/>
                <a:gd name="T5" fmla="*/ 0 h 58"/>
                <a:gd name="T6" fmla="*/ 0 w 147"/>
                <a:gd name="T7" fmla="*/ 0 h 58"/>
                <a:gd name="T8" fmla="*/ 0 w 147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" h="58">
                  <a:moveTo>
                    <a:pt x="0" y="35"/>
                  </a:moveTo>
                  <a:lnTo>
                    <a:pt x="17" y="58"/>
                  </a:lnTo>
                  <a:lnTo>
                    <a:pt x="117" y="35"/>
                  </a:lnTo>
                  <a:lnTo>
                    <a:pt x="1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Freeform 59"/>
            <p:cNvSpPr>
              <a:spLocks/>
            </p:cNvSpPr>
            <p:nvPr/>
          </p:nvSpPr>
          <p:spPr bwMode="auto">
            <a:xfrm>
              <a:off x="2645" y="2619"/>
              <a:ext cx="23" cy="15"/>
            </a:xfrm>
            <a:custGeom>
              <a:avLst/>
              <a:gdLst>
                <a:gd name="T0" fmla="*/ 0 w 71"/>
                <a:gd name="T1" fmla="*/ 0 h 44"/>
                <a:gd name="T2" fmla="*/ 0 w 71"/>
                <a:gd name="T3" fmla="*/ 0 h 44"/>
                <a:gd name="T4" fmla="*/ 0 w 71"/>
                <a:gd name="T5" fmla="*/ 0 h 44"/>
                <a:gd name="T6" fmla="*/ 0 w 71"/>
                <a:gd name="T7" fmla="*/ 0 h 44"/>
                <a:gd name="T8" fmla="*/ 0 w 71"/>
                <a:gd name="T9" fmla="*/ 0 h 44"/>
                <a:gd name="T10" fmla="*/ 0 w 71"/>
                <a:gd name="T11" fmla="*/ 0 h 44"/>
                <a:gd name="T12" fmla="*/ 0 w 71"/>
                <a:gd name="T13" fmla="*/ 0 h 44"/>
                <a:gd name="T14" fmla="*/ 0 w 71"/>
                <a:gd name="T15" fmla="*/ 0 h 44"/>
                <a:gd name="T16" fmla="*/ 0 w 71"/>
                <a:gd name="T17" fmla="*/ 0 h 44"/>
                <a:gd name="T18" fmla="*/ 0 w 71"/>
                <a:gd name="T19" fmla="*/ 0 h 44"/>
                <a:gd name="T20" fmla="*/ 0 w 71"/>
                <a:gd name="T21" fmla="*/ 0 h 44"/>
                <a:gd name="T22" fmla="*/ 0 w 71"/>
                <a:gd name="T23" fmla="*/ 0 h 44"/>
                <a:gd name="T24" fmla="*/ 0 w 71"/>
                <a:gd name="T25" fmla="*/ 0 h 44"/>
                <a:gd name="T26" fmla="*/ 0 w 71"/>
                <a:gd name="T27" fmla="*/ 0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1" h="44">
                  <a:moveTo>
                    <a:pt x="0" y="17"/>
                  </a:moveTo>
                  <a:lnTo>
                    <a:pt x="3" y="24"/>
                  </a:lnTo>
                  <a:lnTo>
                    <a:pt x="6" y="30"/>
                  </a:lnTo>
                  <a:lnTo>
                    <a:pt x="11" y="35"/>
                  </a:lnTo>
                  <a:lnTo>
                    <a:pt x="17" y="38"/>
                  </a:lnTo>
                  <a:lnTo>
                    <a:pt x="23" y="42"/>
                  </a:lnTo>
                  <a:lnTo>
                    <a:pt x="30" y="43"/>
                  </a:lnTo>
                  <a:lnTo>
                    <a:pt x="37" y="44"/>
                  </a:lnTo>
                  <a:lnTo>
                    <a:pt x="44" y="43"/>
                  </a:lnTo>
                  <a:lnTo>
                    <a:pt x="57" y="37"/>
                  </a:lnTo>
                  <a:lnTo>
                    <a:pt x="66" y="2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Freeform 60"/>
            <p:cNvSpPr>
              <a:spLocks/>
            </p:cNvSpPr>
            <p:nvPr/>
          </p:nvSpPr>
          <p:spPr bwMode="auto">
            <a:xfrm>
              <a:off x="2709" y="2603"/>
              <a:ext cx="27" cy="17"/>
            </a:xfrm>
            <a:custGeom>
              <a:avLst/>
              <a:gdLst>
                <a:gd name="T0" fmla="*/ 0 w 83"/>
                <a:gd name="T1" fmla="*/ 0 h 51"/>
                <a:gd name="T2" fmla="*/ 0 w 83"/>
                <a:gd name="T3" fmla="*/ 0 h 51"/>
                <a:gd name="T4" fmla="*/ 0 w 83"/>
                <a:gd name="T5" fmla="*/ 0 h 51"/>
                <a:gd name="T6" fmla="*/ 0 w 83"/>
                <a:gd name="T7" fmla="*/ 0 h 51"/>
                <a:gd name="T8" fmla="*/ 0 w 83"/>
                <a:gd name="T9" fmla="*/ 0 h 51"/>
                <a:gd name="T10" fmla="*/ 0 w 83"/>
                <a:gd name="T11" fmla="*/ 0 h 51"/>
                <a:gd name="T12" fmla="*/ 0 w 83"/>
                <a:gd name="T13" fmla="*/ 0 h 51"/>
                <a:gd name="T14" fmla="*/ 0 w 83"/>
                <a:gd name="T15" fmla="*/ 0 h 51"/>
                <a:gd name="T16" fmla="*/ 0 w 83"/>
                <a:gd name="T17" fmla="*/ 0 h 51"/>
                <a:gd name="T18" fmla="*/ 0 w 83"/>
                <a:gd name="T19" fmla="*/ 0 h 51"/>
                <a:gd name="T20" fmla="*/ 0 w 83"/>
                <a:gd name="T21" fmla="*/ 0 h 51"/>
                <a:gd name="T22" fmla="*/ 0 w 83"/>
                <a:gd name="T23" fmla="*/ 0 h 51"/>
                <a:gd name="T24" fmla="*/ 0 w 83"/>
                <a:gd name="T25" fmla="*/ 0 h 51"/>
                <a:gd name="T26" fmla="*/ 0 w 83"/>
                <a:gd name="T27" fmla="*/ 0 h 51"/>
                <a:gd name="T28" fmla="*/ 0 w 83"/>
                <a:gd name="T29" fmla="*/ 0 h 51"/>
                <a:gd name="T30" fmla="*/ 0 w 83"/>
                <a:gd name="T31" fmla="*/ 0 h 51"/>
                <a:gd name="T32" fmla="*/ 0 w 83"/>
                <a:gd name="T33" fmla="*/ 0 h 51"/>
                <a:gd name="T34" fmla="*/ 0 w 83"/>
                <a:gd name="T35" fmla="*/ 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3" h="51">
                  <a:moveTo>
                    <a:pt x="0" y="18"/>
                  </a:moveTo>
                  <a:lnTo>
                    <a:pt x="4" y="27"/>
                  </a:lnTo>
                  <a:lnTo>
                    <a:pt x="7" y="34"/>
                  </a:lnTo>
                  <a:lnTo>
                    <a:pt x="13" y="39"/>
                  </a:lnTo>
                  <a:lnTo>
                    <a:pt x="19" y="44"/>
                  </a:lnTo>
                  <a:lnTo>
                    <a:pt x="26" y="48"/>
                  </a:lnTo>
                  <a:lnTo>
                    <a:pt x="34" y="50"/>
                  </a:lnTo>
                  <a:lnTo>
                    <a:pt x="42" y="51"/>
                  </a:lnTo>
                  <a:lnTo>
                    <a:pt x="50" y="50"/>
                  </a:lnTo>
                  <a:lnTo>
                    <a:pt x="58" y="46"/>
                  </a:lnTo>
                  <a:lnTo>
                    <a:pt x="65" y="43"/>
                  </a:lnTo>
                  <a:lnTo>
                    <a:pt x="71" y="37"/>
                  </a:lnTo>
                  <a:lnTo>
                    <a:pt x="76" y="31"/>
                  </a:lnTo>
                  <a:lnTo>
                    <a:pt x="80" y="24"/>
                  </a:lnTo>
                  <a:lnTo>
                    <a:pt x="82" y="16"/>
                  </a:lnTo>
                  <a:lnTo>
                    <a:pt x="83" y="8"/>
                  </a:lnTo>
                  <a:lnTo>
                    <a:pt x="8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Freeform 61"/>
            <p:cNvSpPr>
              <a:spLocks/>
            </p:cNvSpPr>
            <p:nvPr/>
          </p:nvSpPr>
          <p:spPr bwMode="auto">
            <a:xfrm>
              <a:off x="2666" y="2606"/>
              <a:ext cx="50" cy="70"/>
            </a:xfrm>
            <a:custGeom>
              <a:avLst/>
              <a:gdLst>
                <a:gd name="T0" fmla="*/ 0 w 148"/>
                <a:gd name="T1" fmla="*/ 0 h 209"/>
                <a:gd name="T2" fmla="*/ 0 w 148"/>
                <a:gd name="T3" fmla="*/ 0 h 209"/>
                <a:gd name="T4" fmla="*/ 0 w 148"/>
                <a:gd name="T5" fmla="*/ 0 h 209"/>
                <a:gd name="T6" fmla="*/ 0 w 148"/>
                <a:gd name="T7" fmla="*/ 0 h 209"/>
                <a:gd name="T8" fmla="*/ 0 w 148"/>
                <a:gd name="T9" fmla="*/ 0 h 209"/>
                <a:gd name="T10" fmla="*/ 0 w 148"/>
                <a:gd name="T11" fmla="*/ 0 h 209"/>
                <a:gd name="T12" fmla="*/ 0 w 148"/>
                <a:gd name="T13" fmla="*/ 0 h 2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209">
                  <a:moveTo>
                    <a:pt x="34" y="175"/>
                  </a:moveTo>
                  <a:lnTo>
                    <a:pt x="71" y="44"/>
                  </a:lnTo>
                  <a:lnTo>
                    <a:pt x="60" y="0"/>
                  </a:lnTo>
                  <a:lnTo>
                    <a:pt x="0" y="209"/>
                  </a:lnTo>
                  <a:lnTo>
                    <a:pt x="148" y="174"/>
                  </a:lnTo>
                  <a:lnTo>
                    <a:pt x="141" y="151"/>
                  </a:lnTo>
                  <a:lnTo>
                    <a:pt x="34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Freeform 62"/>
            <p:cNvSpPr>
              <a:spLocks/>
            </p:cNvSpPr>
            <p:nvPr/>
          </p:nvSpPr>
          <p:spPr bwMode="auto">
            <a:xfrm>
              <a:off x="2782" y="3030"/>
              <a:ext cx="93" cy="190"/>
            </a:xfrm>
            <a:custGeom>
              <a:avLst/>
              <a:gdLst>
                <a:gd name="T0" fmla="*/ 0 w 279"/>
                <a:gd name="T1" fmla="*/ 0 h 568"/>
                <a:gd name="T2" fmla="*/ 0 w 279"/>
                <a:gd name="T3" fmla="*/ 0 h 568"/>
                <a:gd name="T4" fmla="*/ 0 w 279"/>
                <a:gd name="T5" fmla="*/ 0 h 568"/>
                <a:gd name="T6" fmla="*/ 0 w 279"/>
                <a:gd name="T7" fmla="*/ 0 h 568"/>
                <a:gd name="T8" fmla="*/ 0 w 279"/>
                <a:gd name="T9" fmla="*/ 0 h 568"/>
                <a:gd name="T10" fmla="*/ 0 w 279"/>
                <a:gd name="T11" fmla="*/ 0 h 568"/>
                <a:gd name="T12" fmla="*/ 0 w 279"/>
                <a:gd name="T13" fmla="*/ 0 h 568"/>
                <a:gd name="T14" fmla="*/ 0 w 279"/>
                <a:gd name="T15" fmla="*/ 0 h 568"/>
                <a:gd name="T16" fmla="*/ 0 w 279"/>
                <a:gd name="T17" fmla="*/ 0 h 568"/>
                <a:gd name="T18" fmla="*/ 0 w 279"/>
                <a:gd name="T19" fmla="*/ 0 h 568"/>
                <a:gd name="T20" fmla="*/ 0 w 279"/>
                <a:gd name="T21" fmla="*/ 0 h 568"/>
                <a:gd name="T22" fmla="*/ 0 w 279"/>
                <a:gd name="T23" fmla="*/ 0 h 568"/>
                <a:gd name="T24" fmla="*/ 0 w 279"/>
                <a:gd name="T25" fmla="*/ 0 h 568"/>
                <a:gd name="T26" fmla="*/ 0 w 279"/>
                <a:gd name="T27" fmla="*/ 0 h 568"/>
                <a:gd name="T28" fmla="*/ 0 w 279"/>
                <a:gd name="T29" fmla="*/ 0 h 568"/>
                <a:gd name="T30" fmla="*/ 0 w 279"/>
                <a:gd name="T31" fmla="*/ 0 h 568"/>
                <a:gd name="T32" fmla="*/ 0 w 279"/>
                <a:gd name="T33" fmla="*/ 0 h 568"/>
                <a:gd name="T34" fmla="*/ 0 w 279"/>
                <a:gd name="T35" fmla="*/ 0 h 568"/>
                <a:gd name="T36" fmla="*/ 0 w 279"/>
                <a:gd name="T37" fmla="*/ 0 h 568"/>
                <a:gd name="T38" fmla="*/ 0 w 279"/>
                <a:gd name="T39" fmla="*/ 0 h 568"/>
                <a:gd name="T40" fmla="*/ 0 w 279"/>
                <a:gd name="T41" fmla="*/ 0 h 568"/>
                <a:gd name="T42" fmla="*/ 0 w 279"/>
                <a:gd name="T43" fmla="*/ 0 h 568"/>
                <a:gd name="T44" fmla="*/ 0 w 279"/>
                <a:gd name="T45" fmla="*/ 0 h 5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79" h="568">
                  <a:moveTo>
                    <a:pt x="0" y="2"/>
                  </a:moveTo>
                  <a:lnTo>
                    <a:pt x="13" y="258"/>
                  </a:lnTo>
                  <a:lnTo>
                    <a:pt x="16" y="435"/>
                  </a:lnTo>
                  <a:lnTo>
                    <a:pt x="16" y="535"/>
                  </a:lnTo>
                  <a:lnTo>
                    <a:pt x="15" y="568"/>
                  </a:lnTo>
                  <a:lnTo>
                    <a:pt x="175" y="568"/>
                  </a:lnTo>
                  <a:lnTo>
                    <a:pt x="177" y="564"/>
                  </a:lnTo>
                  <a:lnTo>
                    <a:pt x="183" y="556"/>
                  </a:lnTo>
                  <a:lnTo>
                    <a:pt x="193" y="542"/>
                  </a:lnTo>
                  <a:lnTo>
                    <a:pt x="203" y="523"/>
                  </a:lnTo>
                  <a:lnTo>
                    <a:pt x="216" y="499"/>
                  </a:lnTo>
                  <a:lnTo>
                    <a:pt x="230" y="471"/>
                  </a:lnTo>
                  <a:lnTo>
                    <a:pt x="243" y="438"/>
                  </a:lnTo>
                  <a:lnTo>
                    <a:pt x="256" y="402"/>
                  </a:lnTo>
                  <a:lnTo>
                    <a:pt x="266" y="361"/>
                  </a:lnTo>
                  <a:lnTo>
                    <a:pt x="274" y="318"/>
                  </a:lnTo>
                  <a:lnTo>
                    <a:pt x="279" y="271"/>
                  </a:lnTo>
                  <a:lnTo>
                    <a:pt x="279" y="221"/>
                  </a:lnTo>
                  <a:lnTo>
                    <a:pt x="275" y="170"/>
                  </a:lnTo>
                  <a:lnTo>
                    <a:pt x="266" y="115"/>
                  </a:lnTo>
                  <a:lnTo>
                    <a:pt x="250" y="59"/>
                  </a:lnTo>
                  <a:lnTo>
                    <a:pt x="2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9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Freeform 63"/>
            <p:cNvSpPr>
              <a:spLocks/>
            </p:cNvSpPr>
            <p:nvPr/>
          </p:nvSpPr>
          <p:spPr bwMode="auto">
            <a:xfrm>
              <a:off x="2657" y="3148"/>
              <a:ext cx="79" cy="73"/>
            </a:xfrm>
            <a:custGeom>
              <a:avLst/>
              <a:gdLst>
                <a:gd name="T0" fmla="*/ 0 w 236"/>
                <a:gd name="T1" fmla="*/ 0 h 219"/>
                <a:gd name="T2" fmla="*/ 0 w 236"/>
                <a:gd name="T3" fmla="*/ 0 h 219"/>
                <a:gd name="T4" fmla="*/ 0 w 236"/>
                <a:gd name="T5" fmla="*/ 0 h 219"/>
                <a:gd name="T6" fmla="*/ 0 w 236"/>
                <a:gd name="T7" fmla="*/ 0 h 219"/>
                <a:gd name="T8" fmla="*/ 0 w 236"/>
                <a:gd name="T9" fmla="*/ 0 h 219"/>
                <a:gd name="T10" fmla="*/ 0 w 236"/>
                <a:gd name="T11" fmla="*/ 0 h 219"/>
                <a:gd name="T12" fmla="*/ 0 w 236"/>
                <a:gd name="T13" fmla="*/ 0 h 219"/>
                <a:gd name="T14" fmla="*/ 0 w 236"/>
                <a:gd name="T15" fmla="*/ 0 h 219"/>
                <a:gd name="T16" fmla="*/ 0 w 236"/>
                <a:gd name="T17" fmla="*/ 0 h 219"/>
                <a:gd name="T18" fmla="*/ 0 w 236"/>
                <a:gd name="T19" fmla="*/ 0 h 219"/>
                <a:gd name="T20" fmla="*/ 0 w 236"/>
                <a:gd name="T21" fmla="*/ 0 h 219"/>
                <a:gd name="T22" fmla="*/ 0 w 236"/>
                <a:gd name="T23" fmla="*/ 0 h 219"/>
                <a:gd name="T24" fmla="*/ 0 w 236"/>
                <a:gd name="T25" fmla="*/ 0 h 219"/>
                <a:gd name="T26" fmla="*/ 0 w 236"/>
                <a:gd name="T27" fmla="*/ 0 h 219"/>
                <a:gd name="T28" fmla="*/ 0 w 236"/>
                <a:gd name="T29" fmla="*/ 0 h 2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6" h="219">
                  <a:moveTo>
                    <a:pt x="0" y="0"/>
                  </a:moveTo>
                  <a:lnTo>
                    <a:pt x="6" y="14"/>
                  </a:lnTo>
                  <a:lnTo>
                    <a:pt x="16" y="41"/>
                  </a:lnTo>
                  <a:lnTo>
                    <a:pt x="30" y="76"/>
                  </a:lnTo>
                  <a:lnTo>
                    <a:pt x="48" y="113"/>
                  </a:lnTo>
                  <a:lnTo>
                    <a:pt x="63" y="150"/>
                  </a:lnTo>
                  <a:lnTo>
                    <a:pt x="77" y="183"/>
                  </a:lnTo>
                  <a:lnTo>
                    <a:pt x="87" y="205"/>
                  </a:lnTo>
                  <a:lnTo>
                    <a:pt x="91" y="213"/>
                  </a:lnTo>
                  <a:lnTo>
                    <a:pt x="236" y="219"/>
                  </a:lnTo>
                  <a:lnTo>
                    <a:pt x="234" y="197"/>
                  </a:lnTo>
                  <a:lnTo>
                    <a:pt x="230" y="142"/>
                  </a:lnTo>
                  <a:lnTo>
                    <a:pt x="227" y="71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Freeform 64"/>
            <p:cNvSpPr>
              <a:spLocks/>
            </p:cNvSpPr>
            <p:nvPr/>
          </p:nvSpPr>
          <p:spPr bwMode="auto">
            <a:xfrm>
              <a:off x="2757" y="2889"/>
              <a:ext cx="316" cy="188"/>
            </a:xfrm>
            <a:custGeom>
              <a:avLst/>
              <a:gdLst>
                <a:gd name="T0" fmla="*/ 0 w 950"/>
                <a:gd name="T1" fmla="*/ 0 h 565"/>
                <a:gd name="T2" fmla="*/ 0 w 950"/>
                <a:gd name="T3" fmla="*/ 0 h 565"/>
                <a:gd name="T4" fmla="*/ 0 w 950"/>
                <a:gd name="T5" fmla="*/ 0 h 565"/>
                <a:gd name="T6" fmla="*/ 0 w 950"/>
                <a:gd name="T7" fmla="*/ 0 h 565"/>
                <a:gd name="T8" fmla="*/ 0 w 950"/>
                <a:gd name="T9" fmla="*/ 0 h 565"/>
                <a:gd name="T10" fmla="*/ 0 w 950"/>
                <a:gd name="T11" fmla="*/ 0 h 565"/>
                <a:gd name="T12" fmla="*/ 0 w 950"/>
                <a:gd name="T13" fmla="*/ 0 h 565"/>
                <a:gd name="T14" fmla="*/ 0 w 950"/>
                <a:gd name="T15" fmla="*/ 0 h 565"/>
                <a:gd name="T16" fmla="*/ 0 w 950"/>
                <a:gd name="T17" fmla="*/ 0 h 565"/>
                <a:gd name="T18" fmla="*/ 0 w 950"/>
                <a:gd name="T19" fmla="*/ 0 h 565"/>
                <a:gd name="T20" fmla="*/ 0 w 950"/>
                <a:gd name="T21" fmla="*/ 0 h 565"/>
                <a:gd name="T22" fmla="*/ 0 w 950"/>
                <a:gd name="T23" fmla="*/ 0 h 565"/>
                <a:gd name="T24" fmla="*/ 0 w 950"/>
                <a:gd name="T25" fmla="*/ 0 h 565"/>
                <a:gd name="T26" fmla="*/ 0 w 950"/>
                <a:gd name="T27" fmla="*/ 0 h 565"/>
                <a:gd name="T28" fmla="*/ 0 w 950"/>
                <a:gd name="T29" fmla="*/ 0 h 565"/>
                <a:gd name="T30" fmla="*/ 0 w 950"/>
                <a:gd name="T31" fmla="*/ 0 h 565"/>
                <a:gd name="T32" fmla="*/ 0 w 950"/>
                <a:gd name="T33" fmla="*/ 0 h 565"/>
                <a:gd name="T34" fmla="*/ 0 w 950"/>
                <a:gd name="T35" fmla="*/ 0 h 565"/>
                <a:gd name="T36" fmla="*/ 0 w 950"/>
                <a:gd name="T37" fmla="*/ 0 h 565"/>
                <a:gd name="T38" fmla="*/ 0 w 950"/>
                <a:gd name="T39" fmla="*/ 0 h 565"/>
                <a:gd name="T40" fmla="*/ 0 w 950"/>
                <a:gd name="T41" fmla="*/ 0 h 565"/>
                <a:gd name="T42" fmla="*/ 0 w 950"/>
                <a:gd name="T43" fmla="*/ 0 h 565"/>
                <a:gd name="T44" fmla="*/ 0 w 950"/>
                <a:gd name="T45" fmla="*/ 0 h 565"/>
                <a:gd name="T46" fmla="*/ 0 w 950"/>
                <a:gd name="T47" fmla="*/ 0 h 565"/>
                <a:gd name="T48" fmla="*/ 0 w 950"/>
                <a:gd name="T49" fmla="*/ 0 h 565"/>
                <a:gd name="T50" fmla="*/ 0 w 950"/>
                <a:gd name="T51" fmla="*/ 0 h 565"/>
                <a:gd name="T52" fmla="*/ 0 w 950"/>
                <a:gd name="T53" fmla="*/ 0 h 565"/>
                <a:gd name="T54" fmla="*/ 0 w 950"/>
                <a:gd name="T55" fmla="*/ 0 h 565"/>
                <a:gd name="T56" fmla="*/ 0 w 950"/>
                <a:gd name="T57" fmla="*/ 0 h 565"/>
                <a:gd name="T58" fmla="*/ 0 w 950"/>
                <a:gd name="T59" fmla="*/ 0 h 565"/>
                <a:gd name="T60" fmla="*/ 0 w 950"/>
                <a:gd name="T61" fmla="*/ 0 h 565"/>
                <a:gd name="T62" fmla="*/ 0 w 950"/>
                <a:gd name="T63" fmla="*/ 0 h 565"/>
                <a:gd name="T64" fmla="*/ 0 w 950"/>
                <a:gd name="T65" fmla="*/ 0 h 565"/>
                <a:gd name="T66" fmla="*/ 0 w 950"/>
                <a:gd name="T67" fmla="*/ 0 h 565"/>
                <a:gd name="T68" fmla="*/ 0 w 950"/>
                <a:gd name="T69" fmla="*/ 0 h 565"/>
                <a:gd name="T70" fmla="*/ 0 w 950"/>
                <a:gd name="T71" fmla="*/ 0 h 565"/>
                <a:gd name="T72" fmla="*/ 0 w 950"/>
                <a:gd name="T73" fmla="*/ 0 h 5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50" h="565">
                  <a:moveTo>
                    <a:pt x="927" y="83"/>
                  </a:moveTo>
                  <a:lnTo>
                    <a:pt x="934" y="78"/>
                  </a:lnTo>
                  <a:lnTo>
                    <a:pt x="940" y="71"/>
                  </a:lnTo>
                  <a:lnTo>
                    <a:pt x="945" y="64"/>
                  </a:lnTo>
                  <a:lnTo>
                    <a:pt x="948" y="56"/>
                  </a:lnTo>
                  <a:lnTo>
                    <a:pt x="950" y="46"/>
                  </a:lnTo>
                  <a:lnTo>
                    <a:pt x="950" y="38"/>
                  </a:lnTo>
                  <a:lnTo>
                    <a:pt x="947" y="29"/>
                  </a:lnTo>
                  <a:lnTo>
                    <a:pt x="944" y="21"/>
                  </a:lnTo>
                  <a:lnTo>
                    <a:pt x="938" y="14"/>
                  </a:lnTo>
                  <a:lnTo>
                    <a:pt x="932" y="8"/>
                  </a:lnTo>
                  <a:lnTo>
                    <a:pt x="924" y="3"/>
                  </a:lnTo>
                  <a:lnTo>
                    <a:pt x="916" y="1"/>
                  </a:lnTo>
                  <a:lnTo>
                    <a:pt x="908" y="0"/>
                  </a:lnTo>
                  <a:lnTo>
                    <a:pt x="898" y="0"/>
                  </a:lnTo>
                  <a:lnTo>
                    <a:pt x="889" y="2"/>
                  </a:lnTo>
                  <a:lnTo>
                    <a:pt x="881" y="5"/>
                  </a:lnTo>
                  <a:lnTo>
                    <a:pt x="9" y="467"/>
                  </a:lnTo>
                  <a:lnTo>
                    <a:pt x="3" y="474"/>
                  </a:lnTo>
                  <a:lnTo>
                    <a:pt x="0" y="483"/>
                  </a:lnTo>
                  <a:lnTo>
                    <a:pt x="1" y="496"/>
                  </a:lnTo>
                  <a:lnTo>
                    <a:pt x="3" y="510"/>
                  </a:lnTo>
                  <a:lnTo>
                    <a:pt x="7" y="524"/>
                  </a:lnTo>
                  <a:lnTo>
                    <a:pt x="13" y="538"/>
                  </a:lnTo>
                  <a:lnTo>
                    <a:pt x="18" y="549"/>
                  </a:lnTo>
                  <a:lnTo>
                    <a:pt x="23" y="559"/>
                  </a:lnTo>
                  <a:lnTo>
                    <a:pt x="30" y="565"/>
                  </a:lnTo>
                  <a:lnTo>
                    <a:pt x="42" y="565"/>
                  </a:lnTo>
                  <a:lnTo>
                    <a:pt x="56" y="561"/>
                  </a:lnTo>
                  <a:lnTo>
                    <a:pt x="71" y="555"/>
                  </a:lnTo>
                  <a:lnTo>
                    <a:pt x="87" y="547"/>
                  </a:lnTo>
                  <a:lnTo>
                    <a:pt x="103" y="539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92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Freeform 65"/>
            <p:cNvSpPr>
              <a:spLocks/>
            </p:cNvSpPr>
            <p:nvPr/>
          </p:nvSpPr>
          <p:spPr bwMode="auto">
            <a:xfrm>
              <a:off x="2530" y="2908"/>
              <a:ext cx="55" cy="55"/>
            </a:xfrm>
            <a:custGeom>
              <a:avLst/>
              <a:gdLst>
                <a:gd name="T0" fmla="*/ 0 w 165"/>
                <a:gd name="T1" fmla="*/ 0 h 164"/>
                <a:gd name="T2" fmla="*/ 0 w 165"/>
                <a:gd name="T3" fmla="*/ 0 h 164"/>
                <a:gd name="T4" fmla="*/ 0 w 165"/>
                <a:gd name="T5" fmla="*/ 0 h 164"/>
                <a:gd name="T6" fmla="*/ 0 w 165"/>
                <a:gd name="T7" fmla="*/ 0 h 164"/>
                <a:gd name="T8" fmla="*/ 0 w 165"/>
                <a:gd name="T9" fmla="*/ 0 h 164"/>
                <a:gd name="T10" fmla="*/ 0 w 165"/>
                <a:gd name="T11" fmla="*/ 0 h 164"/>
                <a:gd name="T12" fmla="*/ 0 w 165"/>
                <a:gd name="T13" fmla="*/ 0 h 164"/>
                <a:gd name="T14" fmla="*/ 0 w 165"/>
                <a:gd name="T15" fmla="*/ 0 h 164"/>
                <a:gd name="T16" fmla="*/ 0 w 165"/>
                <a:gd name="T17" fmla="*/ 0 h 164"/>
                <a:gd name="T18" fmla="*/ 0 w 165"/>
                <a:gd name="T19" fmla="*/ 0 h 164"/>
                <a:gd name="T20" fmla="*/ 0 w 165"/>
                <a:gd name="T21" fmla="*/ 0 h 164"/>
                <a:gd name="T22" fmla="*/ 0 w 165"/>
                <a:gd name="T23" fmla="*/ 0 h 164"/>
                <a:gd name="T24" fmla="*/ 0 w 165"/>
                <a:gd name="T25" fmla="*/ 0 h 164"/>
                <a:gd name="T26" fmla="*/ 0 w 165"/>
                <a:gd name="T27" fmla="*/ 0 h 164"/>
                <a:gd name="T28" fmla="*/ 0 w 165"/>
                <a:gd name="T29" fmla="*/ 0 h 164"/>
                <a:gd name="T30" fmla="*/ 0 w 165"/>
                <a:gd name="T31" fmla="*/ 0 h 164"/>
                <a:gd name="T32" fmla="*/ 0 w 165"/>
                <a:gd name="T33" fmla="*/ 0 h 164"/>
                <a:gd name="T34" fmla="*/ 0 w 165"/>
                <a:gd name="T35" fmla="*/ 0 h 164"/>
                <a:gd name="T36" fmla="*/ 0 w 165"/>
                <a:gd name="T37" fmla="*/ 0 h 164"/>
                <a:gd name="T38" fmla="*/ 0 w 165"/>
                <a:gd name="T39" fmla="*/ 0 h 164"/>
                <a:gd name="T40" fmla="*/ 0 w 165"/>
                <a:gd name="T41" fmla="*/ 0 h 164"/>
                <a:gd name="T42" fmla="*/ 0 w 165"/>
                <a:gd name="T43" fmla="*/ 0 h 164"/>
                <a:gd name="T44" fmla="*/ 0 w 165"/>
                <a:gd name="T45" fmla="*/ 0 h 164"/>
                <a:gd name="T46" fmla="*/ 0 w 165"/>
                <a:gd name="T47" fmla="*/ 0 h 164"/>
                <a:gd name="T48" fmla="*/ 0 w 165"/>
                <a:gd name="T49" fmla="*/ 0 h 164"/>
                <a:gd name="T50" fmla="*/ 0 w 165"/>
                <a:gd name="T51" fmla="*/ 0 h 164"/>
                <a:gd name="T52" fmla="*/ 0 w 165"/>
                <a:gd name="T53" fmla="*/ 0 h 164"/>
                <a:gd name="T54" fmla="*/ 0 w 165"/>
                <a:gd name="T55" fmla="*/ 0 h 164"/>
                <a:gd name="T56" fmla="*/ 0 w 165"/>
                <a:gd name="T57" fmla="*/ 0 h 164"/>
                <a:gd name="T58" fmla="*/ 0 w 165"/>
                <a:gd name="T59" fmla="*/ 0 h 164"/>
                <a:gd name="T60" fmla="*/ 0 w 165"/>
                <a:gd name="T61" fmla="*/ 0 h 164"/>
                <a:gd name="T62" fmla="*/ 0 w 165"/>
                <a:gd name="T63" fmla="*/ 0 h 164"/>
                <a:gd name="T64" fmla="*/ 0 w 165"/>
                <a:gd name="T65" fmla="*/ 0 h 164"/>
                <a:gd name="T66" fmla="*/ 0 w 165"/>
                <a:gd name="T67" fmla="*/ 0 h 164"/>
                <a:gd name="T68" fmla="*/ 0 w 165"/>
                <a:gd name="T69" fmla="*/ 0 h 164"/>
                <a:gd name="T70" fmla="*/ 0 w 165"/>
                <a:gd name="T71" fmla="*/ 0 h 164"/>
                <a:gd name="T72" fmla="*/ 0 w 165"/>
                <a:gd name="T73" fmla="*/ 0 h 164"/>
                <a:gd name="T74" fmla="*/ 0 w 165"/>
                <a:gd name="T75" fmla="*/ 0 h 164"/>
                <a:gd name="T76" fmla="*/ 0 w 165"/>
                <a:gd name="T77" fmla="*/ 0 h 164"/>
                <a:gd name="T78" fmla="*/ 0 w 165"/>
                <a:gd name="T79" fmla="*/ 0 h 1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5" h="164">
                  <a:moveTo>
                    <a:pt x="130" y="38"/>
                  </a:moveTo>
                  <a:lnTo>
                    <a:pt x="130" y="38"/>
                  </a:lnTo>
                  <a:lnTo>
                    <a:pt x="128" y="38"/>
                  </a:lnTo>
                  <a:lnTo>
                    <a:pt x="116" y="36"/>
                  </a:lnTo>
                  <a:lnTo>
                    <a:pt x="102" y="29"/>
                  </a:lnTo>
                  <a:lnTo>
                    <a:pt x="86" y="21"/>
                  </a:lnTo>
                  <a:lnTo>
                    <a:pt x="70" y="13"/>
                  </a:lnTo>
                  <a:lnTo>
                    <a:pt x="56" y="4"/>
                  </a:lnTo>
                  <a:lnTo>
                    <a:pt x="44" y="0"/>
                  </a:lnTo>
                  <a:lnTo>
                    <a:pt x="35" y="0"/>
                  </a:lnTo>
                  <a:lnTo>
                    <a:pt x="29" y="6"/>
                  </a:lnTo>
                  <a:lnTo>
                    <a:pt x="29" y="10"/>
                  </a:lnTo>
                  <a:lnTo>
                    <a:pt x="34" y="17"/>
                  </a:lnTo>
                  <a:lnTo>
                    <a:pt x="41" y="24"/>
                  </a:lnTo>
                  <a:lnTo>
                    <a:pt x="50" y="33"/>
                  </a:lnTo>
                  <a:lnTo>
                    <a:pt x="58" y="40"/>
                  </a:lnTo>
                  <a:lnTo>
                    <a:pt x="67" y="47"/>
                  </a:lnTo>
                  <a:lnTo>
                    <a:pt x="71" y="51"/>
                  </a:lnTo>
                  <a:lnTo>
                    <a:pt x="74" y="52"/>
                  </a:lnTo>
                  <a:lnTo>
                    <a:pt x="68" y="56"/>
                  </a:lnTo>
                  <a:lnTo>
                    <a:pt x="61" y="61"/>
                  </a:lnTo>
                  <a:lnTo>
                    <a:pt x="51" y="65"/>
                  </a:lnTo>
                  <a:lnTo>
                    <a:pt x="42" y="71"/>
                  </a:lnTo>
                  <a:lnTo>
                    <a:pt x="33" y="78"/>
                  </a:lnTo>
                  <a:lnTo>
                    <a:pt x="22" y="85"/>
                  </a:lnTo>
                  <a:lnTo>
                    <a:pt x="10" y="92"/>
                  </a:lnTo>
                  <a:lnTo>
                    <a:pt x="0" y="100"/>
                  </a:lnTo>
                  <a:lnTo>
                    <a:pt x="40" y="164"/>
                  </a:lnTo>
                  <a:lnTo>
                    <a:pt x="54" y="155"/>
                  </a:lnTo>
                  <a:lnTo>
                    <a:pt x="70" y="145"/>
                  </a:lnTo>
                  <a:lnTo>
                    <a:pt x="88" y="133"/>
                  </a:lnTo>
                  <a:lnTo>
                    <a:pt x="105" y="121"/>
                  </a:lnTo>
                  <a:lnTo>
                    <a:pt x="121" y="111"/>
                  </a:lnTo>
                  <a:lnTo>
                    <a:pt x="134" y="101"/>
                  </a:lnTo>
                  <a:lnTo>
                    <a:pt x="144" y="94"/>
                  </a:lnTo>
                  <a:lnTo>
                    <a:pt x="147" y="92"/>
                  </a:lnTo>
                  <a:lnTo>
                    <a:pt x="165" y="78"/>
                  </a:lnTo>
                  <a:lnTo>
                    <a:pt x="13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6" name="Freeform 66"/>
            <p:cNvSpPr>
              <a:spLocks/>
            </p:cNvSpPr>
            <p:nvPr/>
          </p:nvSpPr>
          <p:spPr bwMode="auto">
            <a:xfrm>
              <a:off x="2598" y="2529"/>
              <a:ext cx="198" cy="95"/>
            </a:xfrm>
            <a:custGeom>
              <a:avLst/>
              <a:gdLst>
                <a:gd name="T0" fmla="*/ 0 w 596"/>
                <a:gd name="T1" fmla="*/ 0 h 285"/>
                <a:gd name="T2" fmla="*/ 0 w 596"/>
                <a:gd name="T3" fmla="*/ 0 h 285"/>
                <a:gd name="T4" fmla="*/ 0 w 596"/>
                <a:gd name="T5" fmla="*/ 0 h 285"/>
                <a:gd name="T6" fmla="*/ 0 w 596"/>
                <a:gd name="T7" fmla="*/ 0 h 285"/>
                <a:gd name="T8" fmla="*/ 0 w 596"/>
                <a:gd name="T9" fmla="*/ 0 h 285"/>
                <a:gd name="T10" fmla="*/ 0 w 596"/>
                <a:gd name="T11" fmla="*/ 0 h 285"/>
                <a:gd name="T12" fmla="*/ 0 w 596"/>
                <a:gd name="T13" fmla="*/ 0 h 285"/>
                <a:gd name="T14" fmla="*/ 0 w 596"/>
                <a:gd name="T15" fmla="*/ 0 h 285"/>
                <a:gd name="T16" fmla="*/ 0 w 596"/>
                <a:gd name="T17" fmla="*/ 0 h 285"/>
                <a:gd name="T18" fmla="*/ 0 w 596"/>
                <a:gd name="T19" fmla="*/ 0 h 285"/>
                <a:gd name="T20" fmla="*/ 0 w 596"/>
                <a:gd name="T21" fmla="*/ 0 h 285"/>
                <a:gd name="T22" fmla="*/ 0 w 596"/>
                <a:gd name="T23" fmla="*/ 0 h 285"/>
                <a:gd name="T24" fmla="*/ 0 w 596"/>
                <a:gd name="T25" fmla="*/ 0 h 285"/>
                <a:gd name="T26" fmla="*/ 0 w 596"/>
                <a:gd name="T27" fmla="*/ 0 h 285"/>
                <a:gd name="T28" fmla="*/ 0 w 596"/>
                <a:gd name="T29" fmla="*/ 0 h 285"/>
                <a:gd name="T30" fmla="*/ 0 w 596"/>
                <a:gd name="T31" fmla="*/ 0 h 285"/>
                <a:gd name="T32" fmla="*/ 0 w 596"/>
                <a:gd name="T33" fmla="*/ 0 h 285"/>
                <a:gd name="T34" fmla="*/ 0 w 596"/>
                <a:gd name="T35" fmla="*/ 0 h 285"/>
                <a:gd name="T36" fmla="*/ 0 w 596"/>
                <a:gd name="T37" fmla="*/ 0 h 285"/>
                <a:gd name="T38" fmla="*/ 0 w 596"/>
                <a:gd name="T39" fmla="*/ 0 h 285"/>
                <a:gd name="T40" fmla="*/ 0 w 596"/>
                <a:gd name="T41" fmla="*/ 0 h 285"/>
                <a:gd name="T42" fmla="*/ 0 w 596"/>
                <a:gd name="T43" fmla="*/ 0 h 285"/>
                <a:gd name="T44" fmla="*/ 0 w 596"/>
                <a:gd name="T45" fmla="*/ 0 h 285"/>
                <a:gd name="T46" fmla="*/ 0 w 596"/>
                <a:gd name="T47" fmla="*/ 0 h 285"/>
                <a:gd name="T48" fmla="*/ 0 w 596"/>
                <a:gd name="T49" fmla="*/ 0 h 285"/>
                <a:gd name="T50" fmla="*/ 0 w 596"/>
                <a:gd name="T51" fmla="*/ 0 h 285"/>
                <a:gd name="T52" fmla="*/ 0 w 596"/>
                <a:gd name="T53" fmla="*/ 0 h 285"/>
                <a:gd name="T54" fmla="*/ 0 w 596"/>
                <a:gd name="T55" fmla="*/ 0 h 285"/>
                <a:gd name="T56" fmla="*/ 0 w 596"/>
                <a:gd name="T57" fmla="*/ 0 h 285"/>
                <a:gd name="T58" fmla="*/ 0 w 596"/>
                <a:gd name="T59" fmla="*/ 0 h 285"/>
                <a:gd name="T60" fmla="*/ 0 w 596"/>
                <a:gd name="T61" fmla="*/ 0 h 285"/>
                <a:gd name="T62" fmla="*/ 0 w 596"/>
                <a:gd name="T63" fmla="*/ 0 h 285"/>
                <a:gd name="T64" fmla="*/ 0 w 596"/>
                <a:gd name="T65" fmla="*/ 0 h 285"/>
                <a:gd name="T66" fmla="*/ 0 w 596"/>
                <a:gd name="T67" fmla="*/ 0 h 285"/>
                <a:gd name="T68" fmla="*/ 0 w 596"/>
                <a:gd name="T69" fmla="*/ 0 h 285"/>
                <a:gd name="T70" fmla="*/ 0 w 596"/>
                <a:gd name="T71" fmla="*/ 0 h 285"/>
                <a:gd name="T72" fmla="*/ 0 w 596"/>
                <a:gd name="T73" fmla="*/ 0 h 285"/>
                <a:gd name="T74" fmla="*/ 0 w 596"/>
                <a:gd name="T75" fmla="*/ 0 h 285"/>
                <a:gd name="T76" fmla="*/ 0 w 596"/>
                <a:gd name="T77" fmla="*/ 0 h 285"/>
                <a:gd name="T78" fmla="*/ 0 w 596"/>
                <a:gd name="T79" fmla="*/ 0 h 285"/>
                <a:gd name="T80" fmla="*/ 0 w 596"/>
                <a:gd name="T81" fmla="*/ 0 h 285"/>
                <a:gd name="T82" fmla="*/ 0 w 596"/>
                <a:gd name="T83" fmla="*/ 0 h 285"/>
                <a:gd name="T84" fmla="*/ 0 w 596"/>
                <a:gd name="T85" fmla="*/ 0 h 285"/>
                <a:gd name="T86" fmla="*/ 0 w 596"/>
                <a:gd name="T87" fmla="*/ 0 h 285"/>
                <a:gd name="T88" fmla="*/ 0 w 596"/>
                <a:gd name="T89" fmla="*/ 0 h 285"/>
                <a:gd name="T90" fmla="*/ 0 w 596"/>
                <a:gd name="T91" fmla="*/ 0 h 285"/>
                <a:gd name="T92" fmla="*/ 0 w 596"/>
                <a:gd name="T93" fmla="*/ 0 h 285"/>
                <a:gd name="T94" fmla="*/ 0 w 596"/>
                <a:gd name="T95" fmla="*/ 0 h 285"/>
                <a:gd name="T96" fmla="*/ 0 w 596"/>
                <a:gd name="T97" fmla="*/ 0 h 285"/>
                <a:gd name="T98" fmla="*/ 0 w 596"/>
                <a:gd name="T99" fmla="*/ 0 h 28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96" h="285">
                  <a:moveTo>
                    <a:pt x="563" y="139"/>
                  </a:moveTo>
                  <a:lnTo>
                    <a:pt x="557" y="131"/>
                  </a:lnTo>
                  <a:lnTo>
                    <a:pt x="552" y="123"/>
                  </a:lnTo>
                  <a:lnTo>
                    <a:pt x="545" y="116"/>
                  </a:lnTo>
                  <a:lnTo>
                    <a:pt x="538" y="109"/>
                  </a:lnTo>
                  <a:lnTo>
                    <a:pt x="529" y="103"/>
                  </a:lnTo>
                  <a:lnTo>
                    <a:pt x="521" y="97"/>
                  </a:lnTo>
                  <a:lnTo>
                    <a:pt x="513" y="91"/>
                  </a:lnTo>
                  <a:lnTo>
                    <a:pt x="505" y="87"/>
                  </a:lnTo>
                  <a:lnTo>
                    <a:pt x="515" y="78"/>
                  </a:lnTo>
                  <a:lnTo>
                    <a:pt x="522" y="70"/>
                  </a:lnTo>
                  <a:lnTo>
                    <a:pt x="526" y="62"/>
                  </a:lnTo>
                  <a:lnTo>
                    <a:pt x="526" y="55"/>
                  </a:lnTo>
                  <a:lnTo>
                    <a:pt x="522" y="50"/>
                  </a:lnTo>
                  <a:lnTo>
                    <a:pt x="518" y="46"/>
                  </a:lnTo>
                  <a:lnTo>
                    <a:pt x="509" y="40"/>
                  </a:lnTo>
                  <a:lnTo>
                    <a:pt x="498" y="34"/>
                  </a:lnTo>
                  <a:lnTo>
                    <a:pt x="485" y="27"/>
                  </a:lnTo>
                  <a:lnTo>
                    <a:pt x="469" y="21"/>
                  </a:lnTo>
                  <a:lnTo>
                    <a:pt x="450" y="15"/>
                  </a:lnTo>
                  <a:lnTo>
                    <a:pt x="428" y="11"/>
                  </a:lnTo>
                  <a:lnTo>
                    <a:pt x="417" y="8"/>
                  </a:lnTo>
                  <a:lnTo>
                    <a:pt x="406" y="6"/>
                  </a:lnTo>
                  <a:lnTo>
                    <a:pt x="394" y="5"/>
                  </a:lnTo>
                  <a:lnTo>
                    <a:pt x="381" y="4"/>
                  </a:lnTo>
                  <a:lnTo>
                    <a:pt x="368" y="3"/>
                  </a:lnTo>
                  <a:lnTo>
                    <a:pt x="354" y="1"/>
                  </a:lnTo>
                  <a:lnTo>
                    <a:pt x="340" y="0"/>
                  </a:lnTo>
                  <a:lnTo>
                    <a:pt x="325" y="0"/>
                  </a:lnTo>
                  <a:lnTo>
                    <a:pt x="313" y="0"/>
                  </a:lnTo>
                  <a:lnTo>
                    <a:pt x="303" y="0"/>
                  </a:lnTo>
                  <a:lnTo>
                    <a:pt x="290" y="0"/>
                  </a:lnTo>
                  <a:lnTo>
                    <a:pt x="278" y="0"/>
                  </a:lnTo>
                  <a:lnTo>
                    <a:pt x="265" y="0"/>
                  </a:lnTo>
                  <a:lnTo>
                    <a:pt x="252" y="1"/>
                  </a:lnTo>
                  <a:lnTo>
                    <a:pt x="240" y="3"/>
                  </a:lnTo>
                  <a:lnTo>
                    <a:pt x="226" y="4"/>
                  </a:lnTo>
                  <a:lnTo>
                    <a:pt x="206" y="6"/>
                  </a:lnTo>
                  <a:lnTo>
                    <a:pt x="186" y="10"/>
                  </a:lnTo>
                  <a:lnTo>
                    <a:pt x="167" y="13"/>
                  </a:lnTo>
                  <a:lnTo>
                    <a:pt x="150" y="17"/>
                  </a:lnTo>
                  <a:lnTo>
                    <a:pt x="133" y="21"/>
                  </a:lnTo>
                  <a:lnTo>
                    <a:pt x="117" y="27"/>
                  </a:lnTo>
                  <a:lnTo>
                    <a:pt x="103" y="32"/>
                  </a:lnTo>
                  <a:lnTo>
                    <a:pt x="89" y="38"/>
                  </a:lnTo>
                  <a:lnTo>
                    <a:pt x="67" y="48"/>
                  </a:lnTo>
                  <a:lnTo>
                    <a:pt x="48" y="60"/>
                  </a:lnTo>
                  <a:lnTo>
                    <a:pt x="33" y="71"/>
                  </a:lnTo>
                  <a:lnTo>
                    <a:pt x="20" y="82"/>
                  </a:lnTo>
                  <a:lnTo>
                    <a:pt x="9" y="94"/>
                  </a:lnTo>
                  <a:lnTo>
                    <a:pt x="4" y="104"/>
                  </a:lnTo>
                  <a:lnTo>
                    <a:pt x="0" y="115"/>
                  </a:lnTo>
                  <a:lnTo>
                    <a:pt x="0" y="124"/>
                  </a:lnTo>
                  <a:lnTo>
                    <a:pt x="2" y="131"/>
                  </a:lnTo>
                  <a:lnTo>
                    <a:pt x="7" y="138"/>
                  </a:lnTo>
                  <a:lnTo>
                    <a:pt x="13" y="145"/>
                  </a:lnTo>
                  <a:lnTo>
                    <a:pt x="22" y="151"/>
                  </a:lnTo>
                  <a:lnTo>
                    <a:pt x="33" y="158"/>
                  </a:lnTo>
                  <a:lnTo>
                    <a:pt x="44" y="164"/>
                  </a:lnTo>
                  <a:lnTo>
                    <a:pt x="58" y="169"/>
                  </a:lnTo>
                  <a:lnTo>
                    <a:pt x="75" y="174"/>
                  </a:lnTo>
                  <a:lnTo>
                    <a:pt x="92" y="178"/>
                  </a:lnTo>
                  <a:lnTo>
                    <a:pt x="111" y="181"/>
                  </a:lnTo>
                  <a:lnTo>
                    <a:pt x="132" y="183"/>
                  </a:lnTo>
                  <a:lnTo>
                    <a:pt x="154" y="185"/>
                  </a:lnTo>
                  <a:lnTo>
                    <a:pt x="178" y="183"/>
                  </a:lnTo>
                  <a:lnTo>
                    <a:pt x="202" y="182"/>
                  </a:lnTo>
                  <a:lnTo>
                    <a:pt x="229" y="179"/>
                  </a:lnTo>
                  <a:lnTo>
                    <a:pt x="256" y="174"/>
                  </a:lnTo>
                  <a:lnTo>
                    <a:pt x="280" y="169"/>
                  </a:lnTo>
                  <a:lnTo>
                    <a:pt x="305" y="164"/>
                  </a:lnTo>
                  <a:lnTo>
                    <a:pt x="328" y="158"/>
                  </a:lnTo>
                  <a:lnTo>
                    <a:pt x="351" y="152"/>
                  </a:lnTo>
                  <a:lnTo>
                    <a:pt x="373" y="145"/>
                  </a:lnTo>
                  <a:lnTo>
                    <a:pt x="394" y="139"/>
                  </a:lnTo>
                  <a:lnTo>
                    <a:pt x="413" y="132"/>
                  </a:lnTo>
                  <a:lnTo>
                    <a:pt x="431" y="125"/>
                  </a:lnTo>
                  <a:lnTo>
                    <a:pt x="441" y="134"/>
                  </a:lnTo>
                  <a:lnTo>
                    <a:pt x="451" y="144"/>
                  </a:lnTo>
                  <a:lnTo>
                    <a:pt x="464" y="152"/>
                  </a:lnTo>
                  <a:lnTo>
                    <a:pt x="478" y="161"/>
                  </a:lnTo>
                  <a:lnTo>
                    <a:pt x="491" y="172"/>
                  </a:lnTo>
                  <a:lnTo>
                    <a:pt x="504" y="182"/>
                  </a:lnTo>
                  <a:lnTo>
                    <a:pt x="514" y="195"/>
                  </a:lnTo>
                  <a:lnTo>
                    <a:pt x="521" y="209"/>
                  </a:lnTo>
                  <a:lnTo>
                    <a:pt x="533" y="244"/>
                  </a:lnTo>
                  <a:lnTo>
                    <a:pt x="542" y="266"/>
                  </a:lnTo>
                  <a:lnTo>
                    <a:pt x="549" y="280"/>
                  </a:lnTo>
                  <a:lnTo>
                    <a:pt x="555" y="285"/>
                  </a:lnTo>
                  <a:lnTo>
                    <a:pt x="561" y="284"/>
                  </a:lnTo>
                  <a:lnTo>
                    <a:pt x="566" y="279"/>
                  </a:lnTo>
                  <a:lnTo>
                    <a:pt x="573" y="273"/>
                  </a:lnTo>
                  <a:lnTo>
                    <a:pt x="581" y="266"/>
                  </a:lnTo>
                  <a:lnTo>
                    <a:pt x="589" y="258"/>
                  </a:lnTo>
                  <a:lnTo>
                    <a:pt x="594" y="246"/>
                  </a:lnTo>
                  <a:lnTo>
                    <a:pt x="596" y="232"/>
                  </a:lnTo>
                  <a:lnTo>
                    <a:pt x="595" y="216"/>
                  </a:lnTo>
                  <a:lnTo>
                    <a:pt x="591" y="197"/>
                  </a:lnTo>
                  <a:lnTo>
                    <a:pt x="585" y="179"/>
                  </a:lnTo>
                  <a:lnTo>
                    <a:pt x="575" y="159"/>
                  </a:lnTo>
                  <a:lnTo>
                    <a:pt x="563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7" name="Freeform 67"/>
            <p:cNvSpPr>
              <a:spLocks/>
            </p:cNvSpPr>
            <p:nvPr/>
          </p:nvSpPr>
          <p:spPr bwMode="auto">
            <a:xfrm>
              <a:off x="2810" y="2895"/>
              <a:ext cx="255" cy="148"/>
            </a:xfrm>
            <a:custGeom>
              <a:avLst/>
              <a:gdLst>
                <a:gd name="T0" fmla="*/ 0 w 767"/>
                <a:gd name="T1" fmla="*/ 0 h 443"/>
                <a:gd name="T2" fmla="*/ 0 w 767"/>
                <a:gd name="T3" fmla="*/ 0 h 443"/>
                <a:gd name="T4" fmla="*/ 0 w 767"/>
                <a:gd name="T5" fmla="*/ 0 h 443"/>
                <a:gd name="T6" fmla="*/ 0 w 767"/>
                <a:gd name="T7" fmla="*/ 0 h 443"/>
                <a:gd name="T8" fmla="*/ 0 w 767"/>
                <a:gd name="T9" fmla="*/ 0 h 443"/>
                <a:gd name="T10" fmla="*/ 0 w 767"/>
                <a:gd name="T11" fmla="*/ 0 h 443"/>
                <a:gd name="T12" fmla="*/ 0 w 767"/>
                <a:gd name="T13" fmla="*/ 0 h 443"/>
                <a:gd name="T14" fmla="*/ 0 w 767"/>
                <a:gd name="T15" fmla="*/ 0 h 443"/>
                <a:gd name="T16" fmla="*/ 0 w 767"/>
                <a:gd name="T17" fmla="*/ 0 h 443"/>
                <a:gd name="T18" fmla="*/ 0 w 767"/>
                <a:gd name="T19" fmla="*/ 0 h 443"/>
                <a:gd name="T20" fmla="*/ 0 w 767"/>
                <a:gd name="T21" fmla="*/ 0 h 443"/>
                <a:gd name="T22" fmla="*/ 0 w 767"/>
                <a:gd name="T23" fmla="*/ 0 h 443"/>
                <a:gd name="T24" fmla="*/ 0 w 767"/>
                <a:gd name="T25" fmla="*/ 0 h 443"/>
                <a:gd name="T26" fmla="*/ 0 w 767"/>
                <a:gd name="T27" fmla="*/ 0 h 443"/>
                <a:gd name="T28" fmla="*/ 0 w 767"/>
                <a:gd name="T29" fmla="*/ 0 h 443"/>
                <a:gd name="T30" fmla="*/ 0 w 767"/>
                <a:gd name="T31" fmla="*/ 0 h 443"/>
                <a:gd name="T32" fmla="*/ 0 w 767"/>
                <a:gd name="T33" fmla="*/ 0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7" h="443">
                  <a:moveTo>
                    <a:pt x="28" y="443"/>
                  </a:moveTo>
                  <a:lnTo>
                    <a:pt x="751" y="56"/>
                  </a:lnTo>
                  <a:lnTo>
                    <a:pt x="760" y="49"/>
                  </a:lnTo>
                  <a:lnTo>
                    <a:pt x="766" y="39"/>
                  </a:lnTo>
                  <a:lnTo>
                    <a:pt x="767" y="28"/>
                  </a:lnTo>
                  <a:lnTo>
                    <a:pt x="764" y="17"/>
                  </a:lnTo>
                  <a:lnTo>
                    <a:pt x="760" y="12"/>
                  </a:lnTo>
                  <a:lnTo>
                    <a:pt x="756" y="7"/>
                  </a:lnTo>
                  <a:lnTo>
                    <a:pt x="751" y="4"/>
                  </a:lnTo>
                  <a:lnTo>
                    <a:pt x="746" y="1"/>
                  </a:lnTo>
                  <a:lnTo>
                    <a:pt x="740" y="0"/>
                  </a:lnTo>
                  <a:lnTo>
                    <a:pt x="735" y="0"/>
                  </a:lnTo>
                  <a:lnTo>
                    <a:pt x="729" y="1"/>
                  </a:lnTo>
                  <a:lnTo>
                    <a:pt x="723" y="4"/>
                  </a:lnTo>
                  <a:lnTo>
                    <a:pt x="0" y="390"/>
                  </a:lnTo>
                  <a:lnTo>
                    <a:pt x="28" y="44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8" name="Freeform 68"/>
            <p:cNvSpPr>
              <a:spLocks/>
            </p:cNvSpPr>
            <p:nvPr/>
          </p:nvSpPr>
          <p:spPr bwMode="auto">
            <a:xfrm>
              <a:off x="2884" y="2934"/>
              <a:ext cx="81" cy="63"/>
            </a:xfrm>
            <a:custGeom>
              <a:avLst/>
              <a:gdLst>
                <a:gd name="T0" fmla="*/ 0 w 244"/>
                <a:gd name="T1" fmla="*/ 0 h 189"/>
                <a:gd name="T2" fmla="*/ 0 w 244"/>
                <a:gd name="T3" fmla="*/ 0 h 189"/>
                <a:gd name="T4" fmla="*/ 0 w 244"/>
                <a:gd name="T5" fmla="*/ 0 h 189"/>
                <a:gd name="T6" fmla="*/ 0 w 244"/>
                <a:gd name="T7" fmla="*/ 0 h 189"/>
                <a:gd name="T8" fmla="*/ 0 w 244"/>
                <a:gd name="T9" fmla="*/ 0 h 189"/>
                <a:gd name="T10" fmla="*/ 0 w 244"/>
                <a:gd name="T11" fmla="*/ 0 h 189"/>
                <a:gd name="T12" fmla="*/ 0 w 244"/>
                <a:gd name="T13" fmla="*/ 0 h 189"/>
                <a:gd name="T14" fmla="*/ 0 w 244"/>
                <a:gd name="T15" fmla="*/ 0 h 189"/>
                <a:gd name="T16" fmla="*/ 0 w 244"/>
                <a:gd name="T17" fmla="*/ 0 h 189"/>
                <a:gd name="T18" fmla="*/ 0 w 244"/>
                <a:gd name="T19" fmla="*/ 0 h 189"/>
                <a:gd name="T20" fmla="*/ 0 w 244"/>
                <a:gd name="T21" fmla="*/ 0 h 189"/>
                <a:gd name="T22" fmla="*/ 0 w 244"/>
                <a:gd name="T23" fmla="*/ 0 h 189"/>
                <a:gd name="T24" fmla="*/ 0 w 244"/>
                <a:gd name="T25" fmla="*/ 0 h 189"/>
                <a:gd name="T26" fmla="*/ 0 w 244"/>
                <a:gd name="T27" fmla="*/ 0 h 189"/>
                <a:gd name="T28" fmla="*/ 0 w 244"/>
                <a:gd name="T29" fmla="*/ 0 h 189"/>
                <a:gd name="T30" fmla="*/ 0 w 244"/>
                <a:gd name="T31" fmla="*/ 0 h 189"/>
                <a:gd name="T32" fmla="*/ 0 w 244"/>
                <a:gd name="T33" fmla="*/ 0 h 189"/>
                <a:gd name="T34" fmla="*/ 0 w 244"/>
                <a:gd name="T35" fmla="*/ 0 h 189"/>
                <a:gd name="T36" fmla="*/ 0 w 244"/>
                <a:gd name="T37" fmla="*/ 0 h 189"/>
                <a:gd name="T38" fmla="*/ 0 w 244"/>
                <a:gd name="T39" fmla="*/ 0 h 189"/>
                <a:gd name="T40" fmla="*/ 0 w 244"/>
                <a:gd name="T41" fmla="*/ 0 h 189"/>
                <a:gd name="T42" fmla="*/ 0 w 244"/>
                <a:gd name="T43" fmla="*/ 0 h 189"/>
                <a:gd name="T44" fmla="*/ 0 w 244"/>
                <a:gd name="T45" fmla="*/ 0 h 189"/>
                <a:gd name="T46" fmla="*/ 0 w 244"/>
                <a:gd name="T47" fmla="*/ 0 h 189"/>
                <a:gd name="T48" fmla="*/ 0 w 244"/>
                <a:gd name="T49" fmla="*/ 0 h 189"/>
                <a:gd name="T50" fmla="*/ 0 w 244"/>
                <a:gd name="T51" fmla="*/ 0 h 189"/>
                <a:gd name="T52" fmla="*/ 0 w 244"/>
                <a:gd name="T53" fmla="*/ 0 h 189"/>
                <a:gd name="T54" fmla="*/ 0 w 244"/>
                <a:gd name="T55" fmla="*/ 0 h 189"/>
                <a:gd name="T56" fmla="*/ 0 w 244"/>
                <a:gd name="T57" fmla="*/ 0 h 189"/>
                <a:gd name="T58" fmla="*/ 0 w 244"/>
                <a:gd name="T59" fmla="*/ 0 h 189"/>
                <a:gd name="T60" fmla="*/ 0 w 244"/>
                <a:gd name="T61" fmla="*/ 0 h 189"/>
                <a:gd name="T62" fmla="*/ 0 w 244"/>
                <a:gd name="T63" fmla="*/ 0 h 189"/>
                <a:gd name="T64" fmla="*/ 0 w 244"/>
                <a:gd name="T65" fmla="*/ 0 h 189"/>
                <a:gd name="T66" fmla="*/ 0 w 244"/>
                <a:gd name="T67" fmla="*/ 0 h 189"/>
                <a:gd name="T68" fmla="*/ 0 w 244"/>
                <a:gd name="T69" fmla="*/ 0 h 189"/>
                <a:gd name="T70" fmla="*/ 0 w 244"/>
                <a:gd name="T71" fmla="*/ 0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44" h="189">
                  <a:moveTo>
                    <a:pt x="59" y="24"/>
                  </a:moveTo>
                  <a:lnTo>
                    <a:pt x="51" y="38"/>
                  </a:lnTo>
                  <a:lnTo>
                    <a:pt x="42" y="55"/>
                  </a:lnTo>
                  <a:lnTo>
                    <a:pt x="31" y="72"/>
                  </a:lnTo>
                  <a:lnTo>
                    <a:pt x="22" y="91"/>
                  </a:lnTo>
                  <a:lnTo>
                    <a:pt x="14" y="107"/>
                  </a:lnTo>
                  <a:lnTo>
                    <a:pt x="7" y="121"/>
                  </a:lnTo>
                  <a:lnTo>
                    <a:pt x="1" y="131"/>
                  </a:lnTo>
                  <a:lnTo>
                    <a:pt x="0" y="134"/>
                  </a:lnTo>
                  <a:lnTo>
                    <a:pt x="3" y="142"/>
                  </a:lnTo>
                  <a:lnTo>
                    <a:pt x="9" y="148"/>
                  </a:lnTo>
                  <a:lnTo>
                    <a:pt x="18" y="153"/>
                  </a:lnTo>
                  <a:lnTo>
                    <a:pt x="28" y="155"/>
                  </a:lnTo>
                  <a:lnTo>
                    <a:pt x="38" y="156"/>
                  </a:lnTo>
                  <a:lnTo>
                    <a:pt x="49" y="156"/>
                  </a:lnTo>
                  <a:lnTo>
                    <a:pt x="57" y="155"/>
                  </a:lnTo>
                  <a:lnTo>
                    <a:pt x="64" y="152"/>
                  </a:lnTo>
                  <a:lnTo>
                    <a:pt x="93" y="133"/>
                  </a:lnTo>
                  <a:lnTo>
                    <a:pt x="98" y="136"/>
                  </a:lnTo>
                  <a:lnTo>
                    <a:pt x="104" y="145"/>
                  </a:lnTo>
                  <a:lnTo>
                    <a:pt x="111" y="153"/>
                  </a:lnTo>
                  <a:lnTo>
                    <a:pt x="119" y="163"/>
                  </a:lnTo>
                  <a:lnTo>
                    <a:pt x="126" y="173"/>
                  </a:lnTo>
                  <a:lnTo>
                    <a:pt x="132" y="181"/>
                  </a:lnTo>
                  <a:lnTo>
                    <a:pt x="136" y="187"/>
                  </a:lnTo>
                  <a:lnTo>
                    <a:pt x="138" y="189"/>
                  </a:lnTo>
                  <a:lnTo>
                    <a:pt x="244" y="134"/>
                  </a:lnTo>
                  <a:lnTo>
                    <a:pt x="242" y="129"/>
                  </a:lnTo>
                  <a:lnTo>
                    <a:pt x="237" y="118"/>
                  </a:lnTo>
                  <a:lnTo>
                    <a:pt x="229" y="100"/>
                  </a:lnTo>
                  <a:lnTo>
                    <a:pt x="218" y="79"/>
                  </a:lnTo>
                  <a:lnTo>
                    <a:pt x="208" y="57"/>
                  </a:lnTo>
                  <a:lnTo>
                    <a:pt x="196" y="35"/>
                  </a:lnTo>
                  <a:lnTo>
                    <a:pt x="185" y="15"/>
                  </a:lnTo>
                  <a:lnTo>
                    <a:pt x="176" y="0"/>
                  </a:lnTo>
                  <a:lnTo>
                    <a:pt x="5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9" name="Freeform 69"/>
            <p:cNvSpPr>
              <a:spLocks/>
            </p:cNvSpPr>
            <p:nvPr/>
          </p:nvSpPr>
          <p:spPr bwMode="auto">
            <a:xfrm>
              <a:off x="2895" y="2940"/>
              <a:ext cx="59" cy="46"/>
            </a:xfrm>
            <a:custGeom>
              <a:avLst/>
              <a:gdLst>
                <a:gd name="T0" fmla="*/ 0 w 177"/>
                <a:gd name="T1" fmla="*/ 0 h 137"/>
                <a:gd name="T2" fmla="*/ 0 w 177"/>
                <a:gd name="T3" fmla="*/ 0 h 137"/>
                <a:gd name="T4" fmla="*/ 0 w 177"/>
                <a:gd name="T5" fmla="*/ 0 h 137"/>
                <a:gd name="T6" fmla="*/ 0 w 177"/>
                <a:gd name="T7" fmla="*/ 0 h 137"/>
                <a:gd name="T8" fmla="*/ 0 w 177"/>
                <a:gd name="T9" fmla="*/ 0 h 137"/>
                <a:gd name="T10" fmla="*/ 0 w 177"/>
                <a:gd name="T11" fmla="*/ 0 h 137"/>
                <a:gd name="T12" fmla="*/ 0 w 177"/>
                <a:gd name="T13" fmla="*/ 0 h 137"/>
                <a:gd name="T14" fmla="*/ 0 w 177"/>
                <a:gd name="T15" fmla="*/ 0 h 137"/>
                <a:gd name="T16" fmla="*/ 0 w 177"/>
                <a:gd name="T17" fmla="*/ 0 h 137"/>
                <a:gd name="T18" fmla="*/ 0 w 177"/>
                <a:gd name="T19" fmla="*/ 0 h 137"/>
                <a:gd name="T20" fmla="*/ 0 w 177"/>
                <a:gd name="T21" fmla="*/ 0 h 137"/>
                <a:gd name="T22" fmla="*/ 0 w 177"/>
                <a:gd name="T23" fmla="*/ 0 h 137"/>
                <a:gd name="T24" fmla="*/ 0 w 177"/>
                <a:gd name="T25" fmla="*/ 0 h 137"/>
                <a:gd name="T26" fmla="*/ 0 w 177"/>
                <a:gd name="T27" fmla="*/ 0 h 137"/>
                <a:gd name="T28" fmla="*/ 0 w 177"/>
                <a:gd name="T29" fmla="*/ 0 h 137"/>
                <a:gd name="T30" fmla="*/ 0 w 177"/>
                <a:gd name="T31" fmla="*/ 0 h 137"/>
                <a:gd name="T32" fmla="*/ 0 w 177"/>
                <a:gd name="T33" fmla="*/ 0 h 137"/>
                <a:gd name="T34" fmla="*/ 0 w 177"/>
                <a:gd name="T35" fmla="*/ 0 h 137"/>
                <a:gd name="T36" fmla="*/ 0 w 177"/>
                <a:gd name="T37" fmla="*/ 0 h 137"/>
                <a:gd name="T38" fmla="*/ 0 w 177"/>
                <a:gd name="T39" fmla="*/ 0 h 137"/>
                <a:gd name="T40" fmla="*/ 0 w 177"/>
                <a:gd name="T41" fmla="*/ 0 h 137"/>
                <a:gd name="T42" fmla="*/ 0 w 177"/>
                <a:gd name="T43" fmla="*/ 0 h 137"/>
                <a:gd name="T44" fmla="*/ 0 w 177"/>
                <a:gd name="T45" fmla="*/ 0 h 137"/>
                <a:gd name="T46" fmla="*/ 0 w 177"/>
                <a:gd name="T47" fmla="*/ 0 h 137"/>
                <a:gd name="T48" fmla="*/ 0 w 177"/>
                <a:gd name="T49" fmla="*/ 0 h 137"/>
                <a:gd name="T50" fmla="*/ 0 w 177"/>
                <a:gd name="T51" fmla="*/ 0 h 137"/>
                <a:gd name="T52" fmla="*/ 0 w 177"/>
                <a:gd name="T53" fmla="*/ 0 h 137"/>
                <a:gd name="T54" fmla="*/ 0 w 177"/>
                <a:gd name="T55" fmla="*/ 0 h 137"/>
                <a:gd name="T56" fmla="*/ 0 w 177"/>
                <a:gd name="T57" fmla="*/ 0 h 137"/>
                <a:gd name="T58" fmla="*/ 0 w 177"/>
                <a:gd name="T59" fmla="*/ 0 h 137"/>
                <a:gd name="T60" fmla="*/ 0 w 177"/>
                <a:gd name="T61" fmla="*/ 0 h 137"/>
                <a:gd name="T62" fmla="*/ 0 w 177"/>
                <a:gd name="T63" fmla="*/ 0 h 137"/>
                <a:gd name="T64" fmla="*/ 0 w 177"/>
                <a:gd name="T65" fmla="*/ 0 h 137"/>
                <a:gd name="T66" fmla="*/ 0 w 177"/>
                <a:gd name="T67" fmla="*/ 0 h 137"/>
                <a:gd name="T68" fmla="*/ 0 w 177"/>
                <a:gd name="T69" fmla="*/ 0 h 137"/>
                <a:gd name="T70" fmla="*/ 0 w 177"/>
                <a:gd name="T71" fmla="*/ 0 h 137"/>
                <a:gd name="T72" fmla="*/ 0 w 177"/>
                <a:gd name="T73" fmla="*/ 0 h 137"/>
                <a:gd name="T74" fmla="*/ 0 w 177"/>
                <a:gd name="T75" fmla="*/ 0 h 137"/>
                <a:gd name="T76" fmla="*/ 0 w 177"/>
                <a:gd name="T77" fmla="*/ 0 h 137"/>
                <a:gd name="T78" fmla="*/ 0 w 177"/>
                <a:gd name="T79" fmla="*/ 0 h 137"/>
                <a:gd name="T80" fmla="*/ 0 w 177"/>
                <a:gd name="T81" fmla="*/ 0 h 137"/>
                <a:gd name="T82" fmla="*/ 0 w 177"/>
                <a:gd name="T83" fmla="*/ 0 h 1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7" h="137">
                  <a:moveTo>
                    <a:pt x="123" y="0"/>
                  </a:moveTo>
                  <a:lnTo>
                    <a:pt x="120" y="0"/>
                  </a:lnTo>
                  <a:lnTo>
                    <a:pt x="112" y="2"/>
                  </a:lnTo>
                  <a:lnTo>
                    <a:pt x="100" y="3"/>
                  </a:lnTo>
                  <a:lnTo>
                    <a:pt x="87" y="6"/>
                  </a:lnTo>
                  <a:lnTo>
                    <a:pt x="74" y="8"/>
                  </a:lnTo>
                  <a:lnTo>
                    <a:pt x="63" y="9"/>
                  </a:lnTo>
                  <a:lnTo>
                    <a:pt x="54" y="11"/>
                  </a:lnTo>
                  <a:lnTo>
                    <a:pt x="51" y="11"/>
                  </a:lnTo>
                  <a:lnTo>
                    <a:pt x="49" y="15"/>
                  </a:lnTo>
                  <a:lnTo>
                    <a:pt x="42" y="24"/>
                  </a:lnTo>
                  <a:lnTo>
                    <a:pt x="32" y="37"/>
                  </a:lnTo>
                  <a:lnTo>
                    <a:pt x="22" y="53"/>
                  </a:lnTo>
                  <a:lnTo>
                    <a:pt x="12" y="70"/>
                  </a:lnTo>
                  <a:lnTo>
                    <a:pt x="4" y="85"/>
                  </a:lnTo>
                  <a:lnTo>
                    <a:pt x="0" y="98"/>
                  </a:lnTo>
                  <a:lnTo>
                    <a:pt x="0" y="106"/>
                  </a:lnTo>
                  <a:lnTo>
                    <a:pt x="4" y="109"/>
                  </a:lnTo>
                  <a:lnTo>
                    <a:pt x="11" y="109"/>
                  </a:lnTo>
                  <a:lnTo>
                    <a:pt x="19" y="105"/>
                  </a:lnTo>
                  <a:lnTo>
                    <a:pt x="29" y="99"/>
                  </a:lnTo>
                  <a:lnTo>
                    <a:pt x="37" y="92"/>
                  </a:lnTo>
                  <a:lnTo>
                    <a:pt x="43" y="86"/>
                  </a:lnTo>
                  <a:lnTo>
                    <a:pt x="47" y="81"/>
                  </a:lnTo>
                  <a:lnTo>
                    <a:pt x="50" y="79"/>
                  </a:lnTo>
                  <a:lnTo>
                    <a:pt x="58" y="86"/>
                  </a:lnTo>
                  <a:lnTo>
                    <a:pt x="67" y="94"/>
                  </a:lnTo>
                  <a:lnTo>
                    <a:pt x="78" y="105"/>
                  </a:lnTo>
                  <a:lnTo>
                    <a:pt x="87" y="114"/>
                  </a:lnTo>
                  <a:lnTo>
                    <a:pt x="97" y="123"/>
                  </a:lnTo>
                  <a:lnTo>
                    <a:pt x="104" y="130"/>
                  </a:lnTo>
                  <a:lnTo>
                    <a:pt x="108" y="135"/>
                  </a:lnTo>
                  <a:lnTo>
                    <a:pt x="111" y="137"/>
                  </a:lnTo>
                  <a:lnTo>
                    <a:pt x="177" y="102"/>
                  </a:lnTo>
                  <a:lnTo>
                    <a:pt x="175" y="99"/>
                  </a:lnTo>
                  <a:lnTo>
                    <a:pt x="170" y="87"/>
                  </a:lnTo>
                  <a:lnTo>
                    <a:pt x="162" y="72"/>
                  </a:lnTo>
                  <a:lnTo>
                    <a:pt x="153" y="55"/>
                  </a:lnTo>
                  <a:lnTo>
                    <a:pt x="143" y="36"/>
                  </a:lnTo>
                  <a:lnTo>
                    <a:pt x="135" y="20"/>
                  </a:lnTo>
                  <a:lnTo>
                    <a:pt x="128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0" name="Freeform 70"/>
            <p:cNvSpPr>
              <a:spLocks/>
            </p:cNvSpPr>
            <p:nvPr/>
          </p:nvSpPr>
          <p:spPr bwMode="auto">
            <a:xfrm>
              <a:off x="2442" y="3007"/>
              <a:ext cx="402" cy="185"/>
            </a:xfrm>
            <a:custGeom>
              <a:avLst/>
              <a:gdLst>
                <a:gd name="T0" fmla="*/ 0 w 1206"/>
                <a:gd name="T1" fmla="*/ 0 h 555"/>
                <a:gd name="T2" fmla="*/ 0 w 1206"/>
                <a:gd name="T3" fmla="*/ 0 h 555"/>
                <a:gd name="T4" fmla="*/ 0 w 1206"/>
                <a:gd name="T5" fmla="*/ 0 h 555"/>
                <a:gd name="T6" fmla="*/ 0 w 1206"/>
                <a:gd name="T7" fmla="*/ 0 h 555"/>
                <a:gd name="T8" fmla="*/ 0 w 1206"/>
                <a:gd name="T9" fmla="*/ 0 h 555"/>
                <a:gd name="T10" fmla="*/ 0 w 1206"/>
                <a:gd name="T11" fmla="*/ 0 h 555"/>
                <a:gd name="T12" fmla="*/ 0 w 1206"/>
                <a:gd name="T13" fmla="*/ 0 h 555"/>
                <a:gd name="T14" fmla="*/ 0 w 1206"/>
                <a:gd name="T15" fmla="*/ 0 h 555"/>
                <a:gd name="T16" fmla="*/ 0 w 1206"/>
                <a:gd name="T17" fmla="*/ 0 h 555"/>
                <a:gd name="T18" fmla="*/ 0 w 1206"/>
                <a:gd name="T19" fmla="*/ 0 h 555"/>
                <a:gd name="T20" fmla="*/ 0 w 1206"/>
                <a:gd name="T21" fmla="*/ 0 h 555"/>
                <a:gd name="T22" fmla="*/ 0 w 1206"/>
                <a:gd name="T23" fmla="*/ 0 h 555"/>
                <a:gd name="T24" fmla="*/ 0 w 1206"/>
                <a:gd name="T25" fmla="*/ 0 h 555"/>
                <a:gd name="T26" fmla="*/ 0 w 1206"/>
                <a:gd name="T27" fmla="*/ 0 h 555"/>
                <a:gd name="T28" fmla="*/ 0 w 1206"/>
                <a:gd name="T29" fmla="*/ 0 h 555"/>
                <a:gd name="T30" fmla="*/ 0 w 1206"/>
                <a:gd name="T31" fmla="*/ 0 h 555"/>
                <a:gd name="T32" fmla="*/ 0 w 1206"/>
                <a:gd name="T33" fmla="*/ 0 h 555"/>
                <a:gd name="T34" fmla="*/ 0 w 1206"/>
                <a:gd name="T35" fmla="*/ 0 h 555"/>
                <a:gd name="T36" fmla="*/ 0 w 1206"/>
                <a:gd name="T37" fmla="*/ 0 h 555"/>
                <a:gd name="T38" fmla="*/ 0 w 1206"/>
                <a:gd name="T39" fmla="*/ 0 h 555"/>
                <a:gd name="T40" fmla="*/ 0 w 1206"/>
                <a:gd name="T41" fmla="*/ 0 h 555"/>
                <a:gd name="T42" fmla="*/ 0 w 1206"/>
                <a:gd name="T43" fmla="*/ 0 h 555"/>
                <a:gd name="T44" fmla="*/ 0 w 1206"/>
                <a:gd name="T45" fmla="*/ 0 h 555"/>
                <a:gd name="T46" fmla="*/ 0 w 1206"/>
                <a:gd name="T47" fmla="*/ 0 h 555"/>
                <a:gd name="T48" fmla="*/ 0 w 1206"/>
                <a:gd name="T49" fmla="*/ 0 h 555"/>
                <a:gd name="T50" fmla="*/ 0 w 1206"/>
                <a:gd name="T51" fmla="*/ 0 h 555"/>
                <a:gd name="T52" fmla="*/ 0 w 1206"/>
                <a:gd name="T53" fmla="*/ 0 h 555"/>
                <a:gd name="T54" fmla="*/ 0 w 1206"/>
                <a:gd name="T55" fmla="*/ 0 h 555"/>
                <a:gd name="T56" fmla="*/ 0 w 1206"/>
                <a:gd name="T57" fmla="*/ 0 h 555"/>
                <a:gd name="T58" fmla="*/ 0 w 1206"/>
                <a:gd name="T59" fmla="*/ 0 h 555"/>
                <a:gd name="T60" fmla="*/ 0 w 1206"/>
                <a:gd name="T61" fmla="*/ 0 h 555"/>
                <a:gd name="T62" fmla="*/ 0 w 1206"/>
                <a:gd name="T63" fmla="*/ 0 h 555"/>
                <a:gd name="T64" fmla="*/ 0 w 1206"/>
                <a:gd name="T65" fmla="*/ 0 h 555"/>
                <a:gd name="T66" fmla="*/ 0 w 1206"/>
                <a:gd name="T67" fmla="*/ 0 h 555"/>
                <a:gd name="T68" fmla="*/ 0 w 1206"/>
                <a:gd name="T69" fmla="*/ 0 h 555"/>
                <a:gd name="T70" fmla="*/ 0 w 1206"/>
                <a:gd name="T71" fmla="*/ 0 h 555"/>
                <a:gd name="T72" fmla="*/ 0 w 1206"/>
                <a:gd name="T73" fmla="*/ 0 h 555"/>
                <a:gd name="T74" fmla="*/ 0 w 1206"/>
                <a:gd name="T75" fmla="*/ 0 h 555"/>
                <a:gd name="T76" fmla="*/ 0 w 1206"/>
                <a:gd name="T77" fmla="*/ 0 h 555"/>
                <a:gd name="T78" fmla="*/ 0 w 1206"/>
                <a:gd name="T79" fmla="*/ 0 h 555"/>
                <a:gd name="T80" fmla="*/ 0 w 1206"/>
                <a:gd name="T81" fmla="*/ 0 h 5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06" h="555">
                  <a:moveTo>
                    <a:pt x="1187" y="129"/>
                  </a:moveTo>
                  <a:lnTo>
                    <a:pt x="1180" y="108"/>
                  </a:lnTo>
                  <a:lnTo>
                    <a:pt x="1167" y="88"/>
                  </a:lnTo>
                  <a:lnTo>
                    <a:pt x="1148" y="70"/>
                  </a:lnTo>
                  <a:lnTo>
                    <a:pt x="1125" y="55"/>
                  </a:lnTo>
                  <a:lnTo>
                    <a:pt x="1097" y="41"/>
                  </a:lnTo>
                  <a:lnTo>
                    <a:pt x="1064" y="29"/>
                  </a:lnTo>
                  <a:lnTo>
                    <a:pt x="1027" y="19"/>
                  </a:lnTo>
                  <a:lnTo>
                    <a:pt x="986" y="11"/>
                  </a:lnTo>
                  <a:lnTo>
                    <a:pt x="941" y="5"/>
                  </a:lnTo>
                  <a:lnTo>
                    <a:pt x="893" y="1"/>
                  </a:lnTo>
                  <a:lnTo>
                    <a:pt x="842" y="0"/>
                  </a:lnTo>
                  <a:lnTo>
                    <a:pt x="788" y="1"/>
                  </a:lnTo>
                  <a:lnTo>
                    <a:pt x="733" y="4"/>
                  </a:lnTo>
                  <a:lnTo>
                    <a:pt x="675" y="10"/>
                  </a:lnTo>
                  <a:lnTo>
                    <a:pt x="615" y="17"/>
                  </a:lnTo>
                  <a:lnTo>
                    <a:pt x="555" y="27"/>
                  </a:lnTo>
                  <a:lnTo>
                    <a:pt x="494" y="40"/>
                  </a:lnTo>
                  <a:lnTo>
                    <a:pt x="435" y="54"/>
                  </a:lnTo>
                  <a:lnTo>
                    <a:pt x="380" y="69"/>
                  </a:lnTo>
                  <a:lnTo>
                    <a:pt x="327" y="87"/>
                  </a:lnTo>
                  <a:lnTo>
                    <a:pt x="276" y="105"/>
                  </a:lnTo>
                  <a:lnTo>
                    <a:pt x="230" y="125"/>
                  </a:lnTo>
                  <a:lnTo>
                    <a:pt x="187" y="146"/>
                  </a:lnTo>
                  <a:lnTo>
                    <a:pt x="147" y="167"/>
                  </a:lnTo>
                  <a:lnTo>
                    <a:pt x="111" y="189"/>
                  </a:lnTo>
                  <a:lnTo>
                    <a:pt x="80" y="212"/>
                  </a:lnTo>
                  <a:lnTo>
                    <a:pt x="53" y="235"/>
                  </a:lnTo>
                  <a:lnTo>
                    <a:pt x="32" y="258"/>
                  </a:lnTo>
                  <a:lnTo>
                    <a:pt x="16" y="282"/>
                  </a:lnTo>
                  <a:lnTo>
                    <a:pt x="4" y="305"/>
                  </a:lnTo>
                  <a:lnTo>
                    <a:pt x="0" y="327"/>
                  </a:lnTo>
                  <a:lnTo>
                    <a:pt x="1" y="349"/>
                  </a:lnTo>
                  <a:lnTo>
                    <a:pt x="22" y="462"/>
                  </a:lnTo>
                  <a:lnTo>
                    <a:pt x="39" y="482"/>
                  </a:lnTo>
                  <a:lnTo>
                    <a:pt x="63" y="499"/>
                  </a:lnTo>
                  <a:lnTo>
                    <a:pt x="91" y="514"/>
                  </a:lnTo>
                  <a:lnTo>
                    <a:pt x="123" y="526"/>
                  </a:lnTo>
                  <a:lnTo>
                    <a:pt x="160" y="535"/>
                  </a:lnTo>
                  <a:lnTo>
                    <a:pt x="198" y="543"/>
                  </a:lnTo>
                  <a:lnTo>
                    <a:pt x="240" y="549"/>
                  </a:lnTo>
                  <a:lnTo>
                    <a:pt x="285" y="552"/>
                  </a:lnTo>
                  <a:lnTo>
                    <a:pt x="330" y="555"/>
                  </a:lnTo>
                  <a:lnTo>
                    <a:pt x="378" y="555"/>
                  </a:lnTo>
                  <a:lnTo>
                    <a:pt x="426" y="554"/>
                  </a:lnTo>
                  <a:lnTo>
                    <a:pt x="474" y="551"/>
                  </a:lnTo>
                  <a:lnTo>
                    <a:pt x="522" y="547"/>
                  </a:lnTo>
                  <a:lnTo>
                    <a:pt x="569" y="542"/>
                  </a:lnTo>
                  <a:lnTo>
                    <a:pt x="614" y="535"/>
                  </a:lnTo>
                  <a:lnTo>
                    <a:pt x="659" y="528"/>
                  </a:lnTo>
                  <a:lnTo>
                    <a:pt x="692" y="521"/>
                  </a:lnTo>
                  <a:lnTo>
                    <a:pt x="723" y="515"/>
                  </a:lnTo>
                  <a:lnTo>
                    <a:pt x="752" y="508"/>
                  </a:lnTo>
                  <a:lnTo>
                    <a:pt x="779" y="502"/>
                  </a:lnTo>
                  <a:lnTo>
                    <a:pt x="803" y="495"/>
                  </a:lnTo>
                  <a:lnTo>
                    <a:pt x="827" y="488"/>
                  </a:lnTo>
                  <a:lnTo>
                    <a:pt x="849" y="481"/>
                  </a:lnTo>
                  <a:lnTo>
                    <a:pt x="869" y="474"/>
                  </a:lnTo>
                  <a:lnTo>
                    <a:pt x="889" y="467"/>
                  </a:lnTo>
                  <a:lnTo>
                    <a:pt x="906" y="460"/>
                  </a:lnTo>
                  <a:lnTo>
                    <a:pt x="924" y="453"/>
                  </a:lnTo>
                  <a:lnTo>
                    <a:pt x="941" y="445"/>
                  </a:lnTo>
                  <a:lnTo>
                    <a:pt x="958" y="437"/>
                  </a:lnTo>
                  <a:lnTo>
                    <a:pt x="974" y="429"/>
                  </a:lnTo>
                  <a:lnTo>
                    <a:pt x="990" y="420"/>
                  </a:lnTo>
                  <a:lnTo>
                    <a:pt x="1007" y="411"/>
                  </a:lnTo>
                  <a:lnTo>
                    <a:pt x="1017" y="405"/>
                  </a:lnTo>
                  <a:lnTo>
                    <a:pt x="1030" y="398"/>
                  </a:lnTo>
                  <a:lnTo>
                    <a:pt x="1043" y="389"/>
                  </a:lnTo>
                  <a:lnTo>
                    <a:pt x="1057" y="380"/>
                  </a:lnTo>
                  <a:lnTo>
                    <a:pt x="1072" y="369"/>
                  </a:lnTo>
                  <a:lnTo>
                    <a:pt x="1087" y="359"/>
                  </a:lnTo>
                  <a:lnTo>
                    <a:pt x="1103" y="347"/>
                  </a:lnTo>
                  <a:lnTo>
                    <a:pt x="1118" y="334"/>
                  </a:lnTo>
                  <a:lnTo>
                    <a:pt x="1133" y="321"/>
                  </a:lnTo>
                  <a:lnTo>
                    <a:pt x="1147" y="308"/>
                  </a:lnTo>
                  <a:lnTo>
                    <a:pt x="1161" y="297"/>
                  </a:lnTo>
                  <a:lnTo>
                    <a:pt x="1173" y="284"/>
                  </a:lnTo>
                  <a:lnTo>
                    <a:pt x="1184" y="271"/>
                  </a:lnTo>
                  <a:lnTo>
                    <a:pt x="1194" y="259"/>
                  </a:lnTo>
                  <a:lnTo>
                    <a:pt x="1201" y="248"/>
                  </a:lnTo>
                  <a:lnTo>
                    <a:pt x="1206" y="237"/>
                  </a:lnTo>
                  <a:lnTo>
                    <a:pt x="1187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1" name="Freeform 71"/>
            <p:cNvSpPr>
              <a:spLocks/>
            </p:cNvSpPr>
            <p:nvPr/>
          </p:nvSpPr>
          <p:spPr bwMode="auto">
            <a:xfrm>
              <a:off x="2468" y="3023"/>
              <a:ext cx="340" cy="125"/>
            </a:xfrm>
            <a:custGeom>
              <a:avLst/>
              <a:gdLst>
                <a:gd name="T0" fmla="*/ 0 w 1021"/>
                <a:gd name="T1" fmla="*/ 0 h 373"/>
                <a:gd name="T2" fmla="*/ 0 w 1021"/>
                <a:gd name="T3" fmla="*/ 0 h 373"/>
                <a:gd name="T4" fmla="*/ 0 w 1021"/>
                <a:gd name="T5" fmla="*/ 0 h 373"/>
                <a:gd name="T6" fmla="*/ 0 w 1021"/>
                <a:gd name="T7" fmla="*/ 0 h 373"/>
                <a:gd name="T8" fmla="*/ 0 w 1021"/>
                <a:gd name="T9" fmla="*/ 0 h 373"/>
                <a:gd name="T10" fmla="*/ 0 w 1021"/>
                <a:gd name="T11" fmla="*/ 0 h 373"/>
                <a:gd name="T12" fmla="*/ 0 w 1021"/>
                <a:gd name="T13" fmla="*/ 0 h 373"/>
                <a:gd name="T14" fmla="*/ 0 w 1021"/>
                <a:gd name="T15" fmla="*/ 0 h 373"/>
                <a:gd name="T16" fmla="*/ 0 w 1021"/>
                <a:gd name="T17" fmla="*/ 0 h 373"/>
                <a:gd name="T18" fmla="*/ 0 w 1021"/>
                <a:gd name="T19" fmla="*/ 0 h 373"/>
                <a:gd name="T20" fmla="*/ 0 w 1021"/>
                <a:gd name="T21" fmla="*/ 0 h 373"/>
                <a:gd name="T22" fmla="*/ 0 w 1021"/>
                <a:gd name="T23" fmla="*/ 0 h 373"/>
                <a:gd name="T24" fmla="*/ 0 w 1021"/>
                <a:gd name="T25" fmla="*/ 0 h 373"/>
                <a:gd name="T26" fmla="*/ 0 w 1021"/>
                <a:gd name="T27" fmla="*/ 0 h 373"/>
                <a:gd name="T28" fmla="*/ 0 w 1021"/>
                <a:gd name="T29" fmla="*/ 0 h 373"/>
                <a:gd name="T30" fmla="*/ 0 w 1021"/>
                <a:gd name="T31" fmla="*/ 0 h 373"/>
                <a:gd name="T32" fmla="*/ 0 w 1021"/>
                <a:gd name="T33" fmla="*/ 0 h 373"/>
                <a:gd name="T34" fmla="*/ 0 w 1021"/>
                <a:gd name="T35" fmla="*/ 0 h 373"/>
                <a:gd name="T36" fmla="*/ 0 w 1021"/>
                <a:gd name="T37" fmla="*/ 0 h 373"/>
                <a:gd name="T38" fmla="*/ 0 w 1021"/>
                <a:gd name="T39" fmla="*/ 0 h 373"/>
                <a:gd name="T40" fmla="*/ 0 w 1021"/>
                <a:gd name="T41" fmla="*/ 0 h 373"/>
                <a:gd name="T42" fmla="*/ 0 w 1021"/>
                <a:gd name="T43" fmla="*/ 0 h 373"/>
                <a:gd name="T44" fmla="*/ 0 w 1021"/>
                <a:gd name="T45" fmla="*/ 0 h 373"/>
                <a:gd name="T46" fmla="*/ 0 w 1021"/>
                <a:gd name="T47" fmla="*/ 0 h 373"/>
                <a:gd name="T48" fmla="*/ 0 w 1021"/>
                <a:gd name="T49" fmla="*/ 0 h 373"/>
                <a:gd name="T50" fmla="*/ 0 w 1021"/>
                <a:gd name="T51" fmla="*/ 0 h 373"/>
                <a:gd name="T52" fmla="*/ 0 w 1021"/>
                <a:gd name="T53" fmla="*/ 0 h 373"/>
                <a:gd name="T54" fmla="*/ 0 w 1021"/>
                <a:gd name="T55" fmla="*/ 0 h 373"/>
                <a:gd name="T56" fmla="*/ 0 w 1021"/>
                <a:gd name="T57" fmla="*/ 0 h 373"/>
                <a:gd name="T58" fmla="*/ 0 w 1021"/>
                <a:gd name="T59" fmla="*/ 0 h 373"/>
                <a:gd name="T60" fmla="*/ 0 w 1021"/>
                <a:gd name="T61" fmla="*/ 0 h 373"/>
                <a:gd name="T62" fmla="*/ 0 w 1021"/>
                <a:gd name="T63" fmla="*/ 0 h 3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21" h="373">
                  <a:moveTo>
                    <a:pt x="541" y="346"/>
                  </a:moveTo>
                  <a:lnTo>
                    <a:pt x="590" y="337"/>
                  </a:lnTo>
                  <a:lnTo>
                    <a:pt x="638" y="325"/>
                  </a:lnTo>
                  <a:lnTo>
                    <a:pt x="686" y="313"/>
                  </a:lnTo>
                  <a:lnTo>
                    <a:pt x="730" y="299"/>
                  </a:lnTo>
                  <a:lnTo>
                    <a:pt x="773" y="285"/>
                  </a:lnTo>
                  <a:lnTo>
                    <a:pt x="814" y="270"/>
                  </a:lnTo>
                  <a:lnTo>
                    <a:pt x="852" y="254"/>
                  </a:lnTo>
                  <a:lnTo>
                    <a:pt x="887" y="237"/>
                  </a:lnTo>
                  <a:lnTo>
                    <a:pt x="918" y="221"/>
                  </a:lnTo>
                  <a:lnTo>
                    <a:pt x="946" y="204"/>
                  </a:lnTo>
                  <a:lnTo>
                    <a:pt x="971" y="185"/>
                  </a:lnTo>
                  <a:lnTo>
                    <a:pt x="991" y="167"/>
                  </a:lnTo>
                  <a:lnTo>
                    <a:pt x="1006" y="149"/>
                  </a:lnTo>
                  <a:lnTo>
                    <a:pt x="1016" y="131"/>
                  </a:lnTo>
                  <a:lnTo>
                    <a:pt x="1021" y="113"/>
                  </a:lnTo>
                  <a:lnTo>
                    <a:pt x="1021" y="95"/>
                  </a:lnTo>
                  <a:lnTo>
                    <a:pt x="1015" y="79"/>
                  </a:lnTo>
                  <a:lnTo>
                    <a:pt x="1004" y="62"/>
                  </a:lnTo>
                  <a:lnTo>
                    <a:pt x="988" y="49"/>
                  </a:lnTo>
                  <a:lnTo>
                    <a:pt x="967" y="37"/>
                  </a:lnTo>
                  <a:lnTo>
                    <a:pt x="943" y="27"/>
                  </a:lnTo>
                  <a:lnTo>
                    <a:pt x="915" y="18"/>
                  </a:lnTo>
                  <a:lnTo>
                    <a:pt x="883" y="11"/>
                  </a:lnTo>
                  <a:lnTo>
                    <a:pt x="848" y="5"/>
                  </a:lnTo>
                  <a:lnTo>
                    <a:pt x="810" y="2"/>
                  </a:lnTo>
                  <a:lnTo>
                    <a:pt x="769" y="0"/>
                  </a:lnTo>
                  <a:lnTo>
                    <a:pt x="726" y="0"/>
                  </a:lnTo>
                  <a:lnTo>
                    <a:pt x="681" y="2"/>
                  </a:lnTo>
                  <a:lnTo>
                    <a:pt x="634" y="5"/>
                  </a:lnTo>
                  <a:lnTo>
                    <a:pt x="587" y="10"/>
                  </a:lnTo>
                  <a:lnTo>
                    <a:pt x="537" y="17"/>
                  </a:lnTo>
                  <a:lnTo>
                    <a:pt x="488" y="25"/>
                  </a:lnTo>
                  <a:lnTo>
                    <a:pt x="439" y="34"/>
                  </a:lnTo>
                  <a:lnTo>
                    <a:pt x="390" y="46"/>
                  </a:lnTo>
                  <a:lnTo>
                    <a:pt x="344" y="59"/>
                  </a:lnTo>
                  <a:lnTo>
                    <a:pt x="298" y="73"/>
                  </a:lnTo>
                  <a:lnTo>
                    <a:pt x="254" y="87"/>
                  </a:lnTo>
                  <a:lnTo>
                    <a:pt x="213" y="102"/>
                  </a:lnTo>
                  <a:lnTo>
                    <a:pt x="174" y="118"/>
                  </a:lnTo>
                  <a:lnTo>
                    <a:pt x="138" y="136"/>
                  </a:lnTo>
                  <a:lnTo>
                    <a:pt x="105" y="153"/>
                  </a:lnTo>
                  <a:lnTo>
                    <a:pt x="77" y="171"/>
                  </a:lnTo>
                  <a:lnTo>
                    <a:pt x="53" y="190"/>
                  </a:lnTo>
                  <a:lnTo>
                    <a:pt x="32" y="208"/>
                  </a:lnTo>
                  <a:lnTo>
                    <a:pt x="16" y="226"/>
                  </a:lnTo>
                  <a:lnTo>
                    <a:pt x="5" y="244"/>
                  </a:lnTo>
                  <a:lnTo>
                    <a:pt x="0" y="263"/>
                  </a:lnTo>
                  <a:lnTo>
                    <a:pt x="0" y="281"/>
                  </a:lnTo>
                  <a:lnTo>
                    <a:pt x="6" y="297"/>
                  </a:lnTo>
                  <a:lnTo>
                    <a:pt x="18" y="312"/>
                  </a:lnTo>
                  <a:lnTo>
                    <a:pt x="34" y="326"/>
                  </a:lnTo>
                  <a:lnTo>
                    <a:pt x="55" y="338"/>
                  </a:lnTo>
                  <a:lnTo>
                    <a:pt x="79" y="348"/>
                  </a:lnTo>
                  <a:lnTo>
                    <a:pt x="109" y="356"/>
                  </a:lnTo>
                  <a:lnTo>
                    <a:pt x="141" y="362"/>
                  </a:lnTo>
                  <a:lnTo>
                    <a:pt x="178" y="367"/>
                  </a:lnTo>
                  <a:lnTo>
                    <a:pt x="216" y="370"/>
                  </a:lnTo>
                  <a:lnTo>
                    <a:pt x="257" y="373"/>
                  </a:lnTo>
                  <a:lnTo>
                    <a:pt x="301" y="372"/>
                  </a:lnTo>
                  <a:lnTo>
                    <a:pt x="347" y="370"/>
                  </a:lnTo>
                  <a:lnTo>
                    <a:pt x="394" y="367"/>
                  </a:lnTo>
                  <a:lnTo>
                    <a:pt x="442" y="361"/>
                  </a:lnTo>
                  <a:lnTo>
                    <a:pt x="491" y="354"/>
                  </a:lnTo>
                  <a:lnTo>
                    <a:pt x="541" y="34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2" name="Freeform 72"/>
            <p:cNvSpPr>
              <a:spLocks/>
            </p:cNvSpPr>
            <p:nvPr/>
          </p:nvSpPr>
          <p:spPr bwMode="auto">
            <a:xfrm>
              <a:off x="2488" y="3052"/>
              <a:ext cx="309" cy="96"/>
            </a:xfrm>
            <a:custGeom>
              <a:avLst/>
              <a:gdLst>
                <a:gd name="T0" fmla="*/ 0 w 925"/>
                <a:gd name="T1" fmla="*/ 0 h 288"/>
                <a:gd name="T2" fmla="*/ 0 w 925"/>
                <a:gd name="T3" fmla="*/ 0 h 288"/>
                <a:gd name="T4" fmla="*/ 0 w 925"/>
                <a:gd name="T5" fmla="*/ 0 h 288"/>
                <a:gd name="T6" fmla="*/ 0 w 925"/>
                <a:gd name="T7" fmla="*/ 0 h 288"/>
                <a:gd name="T8" fmla="*/ 0 w 925"/>
                <a:gd name="T9" fmla="*/ 0 h 288"/>
                <a:gd name="T10" fmla="*/ 0 w 925"/>
                <a:gd name="T11" fmla="*/ 0 h 288"/>
                <a:gd name="T12" fmla="*/ 0 w 925"/>
                <a:gd name="T13" fmla="*/ 0 h 288"/>
                <a:gd name="T14" fmla="*/ 0 w 925"/>
                <a:gd name="T15" fmla="*/ 0 h 288"/>
                <a:gd name="T16" fmla="*/ 0 w 925"/>
                <a:gd name="T17" fmla="*/ 0 h 288"/>
                <a:gd name="T18" fmla="*/ 0 w 925"/>
                <a:gd name="T19" fmla="*/ 0 h 288"/>
                <a:gd name="T20" fmla="*/ 0 w 925"/>
                <a:gd name="T21" fmla="*/ 0 h 288"/>
                <a:gd name="T22" fmla="*/ 0 w 925"/>
                <a:gd name="T23" fmla="*/ 0 h 288"/>
                <a:gd name="T24" fmla="*/ 0 w 925"/>
                <a:gd name="T25" fmla="*/ 0 h 288"/>
                <a:gd name="T26" fmla="*/ 0 w 925"/>
                <a:gd name="T27" fmla="*/ 0 h 288"/>
                <a:gd name="T28" fmla="*/ 0 w 925"/>
                <a:gd name="T29" fmla="*/ 0 h 288"/>
                <a:gd name="T30" fmla="*/ 0 w 925"/>
                <a:gd name="T31" fmla="*/ 0 h 288"/>
                <a:gd name="T32" fmla="*/ 0 w 925"/>
                <a:gd name="T33" fmla="*/ 0 h 288"/>
                <a:gd name="T34" fmla="*/ 0 w 925"/>
                <a:gd name="T35" fmla="*/ 0 h 288"/>
                <a:gd name="T36" fmla="*/ 0 w 925"/>
                <a:gd name="T37" fmla="*/ 0 h 288"/>
                <a:gd name="T38" fmla="*/ 0 w 925"/>
                <a:gd name="T39" fmla="*/ 0 h 288"/>
                <a:gd name="T40" fmla="*/ 0 w 925"/>
                <a:gd name="T41" fmla="*/ 0 h 288"/>
                <a:gd name="T42" fmla="*/ 0 w 925"/>
                <a:gd name="T43" fmla="*/ 0 h 288"/>
                <a:gd name="T44" fmla="*/ 0 w 925"/>
                <a:gd name="T45" fmla="*/ 0 h 288"/>
                <a:gd name="T46" fmla="*/ 0 w 925"/>
                <a:gd name="T47" fmla="*/ 0 h 288"/>
                <a:gd name="T48" fmla="*/ 0 w 925"/>
                <a:gd name="T49" fmla="*/ 0 h 288"/>
                <a:gd name="T50" fmla="*/ 0 w 925"/>
                <a:gd name="T51" fmla="*/ 0 h 288"/>
                <a:gd name="T52" fmla="*/ 0 w 925"/>
                <a:gd name="T53" fmla="*/ 0 h 288"/>
                <a:gd name="T54" fmla="*/ 0 w 925"/>
                <a:gd name="T55" fmla="*/ 0 h 288"/>
                <a:gd name="T56" fmla="*/ 0 w 925"/>
                <a:gd name="T57" fmla="*/ 0 h 288"/>
                <a:gd name="T58" fmla="*/ 0 w 925"/>
                <a:gd name="T59" fmla="*/ 0 h 288"/>
                <a:gd name="T60" fmla="*/ 0 w 925"/>
                <a:gd name="T61" fmla="*/ 0 h 288"/>
                <a:gd name="T62" fmla="*/ 0 w 925"/>
                <a:gd name="T63" fmla="*/ 0 h 288"/>
                <a:gd name="T64" fmla="*/ 0 w 925"/>
                <a:gd name="T65" fmla="*/ 0 h 288"/>
                <a:gd name="T66" fmla="*/ 0 w 925"/>
                <a:gd name="T67" fmla="*/ 0 h 288"/>
                <a:gd name="T68" fmla="*/ 0 w 925"/>
                <a:gd name="T69" fmla="*/ 0 h 288"/>
                <a:gd name="T70" fmla="*/ 0 w 925"/>
                <a:gd name="T71" fmla="*/ 0 h 288"/>
                <a:gd name="T72" fmla="*/ 0 w 925"/>
                <a:gd name="T73" fmla="*/ 0 h 288"/>
                <a:gd name="T74" fmla="*/ 0 w 925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25" h="288">
                  <a:moveTo>
                    <a:pt x="482" y="260"/>
                  </a:moveTo>
                  <a:lnTo>
                    <a:pt x="528" y="250"/>
                  </a:lnTo>
                  <a:lnTo>
                    <a:pt x="571" y="241"/>
                  </a:lnTo>
                  <a:lnTo>
                    <a:pt x="612" y="232"/>
                  </a:lnTo>
                  <a:lnTo>
                    <a:pt x="651" y="221"/>
                  </a:lnTo>
                  <a:lnTo>
                    <a:pt x="687" y="210"/>
                  </a:lnTo>
                  <a:lnTo>
                    <a:pt x="719" y="199"/>
                  </a:lnTo>
                  <a:lnTo>
                    <a:pt x="751" y="187"/>
                  </a:lnTo>
                  <a:lnTo>
                    <a:pt x="780" y="176"/>
                  </a:lnTo>
                  <a:lnTo>
                    <a:pt x="806" y="164"/>
                  </a:lnTo>
                  <a:lnTo>
                    <a:pt x="829" y="152"/>
                  </a:lnTo>
                  <a:lnTo>
                    <a:pt x="852" y="141"/>
                  </a:lnTo>
                  <a:lnTo>
                    <a:pt x="870" y="129"/>
                  </a:lnTo>
                  <a:lnTo>
                    <a:pt x="887" y="117"/>
                  </a:lnTo>
                  <a:lnTo>
                    <a:pt x="901" y="106"/>
                  </a:lnTo>
                  <a:lnTo>
                    <a:pt x="913" y="95"/>
                  </a:lnTo>
                  <a:lnTo>
                    <a:pt x="923" y="85"/>
                  </a:lnTo>
                  <a:lnTo>
                    <a:pt x="925" y="78"/>
                  </a:lnTo>
                  <a:lnTo>
                    <a:pt x="924" y="71"/>
                  </a:lnTo>
                  <a:lnTo>
                    <a:pt x="920" y="63"/>
                  </a:lnTo>
                  <a:lnTo>
                    <a:pt x="915" y="53"/>
                  </a:lnTo>
                  <a:lnTo>
                    <a:pt x="908" y="45"/>
                  </a:lnTo>
                  <a:lnTo>
                    <a:pt x="899" y="37"/>
                  </a:lnTo>
                  <a:lnTo>
                    <a:pt x="891" y="31"/>
                  </a:lnTo>
                  <a:lnTo>
                    <a:pt x="884" y="26"/>
                  </a:lnTo>
                  <a:lnTo>
                    <a:pt x="870" y="21"/>
                  </a:lnTo>
                  <a:lnTo>
                    <a:pt x="853" y="15"/>
                  </a:lnTo>
                  <a:lnTo>
                    <a:pt x="834" y="10"/>
                  </a:lnTo>
                  <a:lnTo>
                    <a:pt x="813" y="7"/>
                  </a:lnTo>
                  <a:lnTo>
                    <a:pt x="790" y="3"/>
                  </a:lnTo>
                  <a:lnTo>
                    <a:pt x="765" y="1"/>
                  </a:lnTo>
                  <a:lnTo>
                    <a:pt x="738" y="0"/>
                  </a:lnTo>
                  <a:lnTo>
                    <a:pt x="710" y="0"/>
                  </a:lnTo>
                  <a:lnTo>
                    <a:pt x="680" y="0"/>
                  </a:lnTo>
                  <a:lnTo>
                    <a:pt x="649" y="1"/>
                  </a:lnTo>
                  <a:lnTo>
                    <a:pt x="617" y="3"/>
                  </a:lnTo>
                  <a:lnTo>
                    <a:pt x="583" y="5"/>
                  </a:lnTo>
                  <a:lnTo>
                    <a:pt x="548" y="10"/>
                  </a:lnTo>
                  <a:lnTo>
                    <a:pt x="512" y="15"/>
                  </a:lnTo>
                  <a:lnTo>
                    <a:pt x="475" y="19"/>
                  </a:lnTo>
                  <a:lnTo>
                    <a:pt x="438" y="26"/>
                  </a:lnTo>
                  <a:lnTo>
                    <a:pt x="401" y="33"/>
                  </a:lnTo>
                  <a:lnTo>
                    <a:pt x="363" y="42"/>
                  </a:lnTo>
                  <a:lnTo>
                    <a:pt x="328" y="50"/>
                  </a:lnTo>
                  <a:lnTo>
                    <a:pt x="294" y="59"/>
                  </a:lnTo>
                  <a:lnTo>
                    <a:pt x="260" y="67"/>
                  </a:lnTo>
                  <a:lnTo>
                    <a:pt x="230" y="78"/>
                  </a:lnTo>
                  <a:lnTo>
                    <a:pt x="200" y="87"/>
                  </a:lnTo>
                  <a:lnTo>
                    <a:pt x="172" y="98"/>
                  </a:lnTo>
                  <a:lnTo>
                    <a:pt x="146" y="108"/>
                  </a:lnTo>
                  <a:lnTo>
                    <a:pt x="121" y="120"/>
                  </a:lnTo>
                  <a:lnTo>
                    <a:pt x="98" y="130"/>
                  </a:lnTo>
                  <a:lnTo>
                    <a:pt x="78" y="142"/>
                  </a:lnTo>
                  <a:lnTo>
                    <a:pt x="59" y="155"/>
                  </a:lnTo>
                  <a:lnTo>
                    <a:pt x="43" y="166"/>
                  </a:lnTo>
                  <a:lnTo>
                    <a:pt x="30" y="178"/>
                  </a:lnTo>
                  <a:lnTo>
                    <a:pt x="18" y="191"/>
                  </a:lnTo>
                  <a:lnTo>
                    <a:pt x="9" y="205"/>
                  </a:lnTo>
                  <a:lnTo>
                    <a:pt x="2" y="225"/>
                  </a:lnTo>
                  <a:lnTo>
                    <a:pt x="0" y="243"/>
                  </a:lnTo>
                  <a:lnTo>
                    <a:pt x="3" y="255"/>
                  </a:lnTo>
                  <a:lnTo>
                    <a:pt x="15" y="261"/>
                  </a:lnTo>
                  <a:lnTo>
                    <a:pt x="30" y="267"/>
                  </a:lnTo>
                  <a:lnTo>
                    <a:pt x="48" y="273"/>
                  </a:lnTo>
                  <a:lnTo>
                    <a:pt x="66" y="276"/>
                  </a:lnTo>
                  <a:lnTo>
                    <a:pt x="89" y="281"/>
                  </a:lnTo>
                  <a:lnTo>
                    <a:pt x="113" y="284"/>
                  </a:lnTo>
                  <a:lnTo>
                    <a:pt x="140" y="287"/>
                  </a:lnTo>
                  <a:lnTo>
                    <a:pt x="169" y="288"/>
                  </a:lnTo>
                  <a:lnTo>
                    <a:pt x="201" y="288"/>
                  </a:lnTo>
                  <a:lnTo>
                    <a:pt x="235" y="288"/>
                  </a:lnTo>
                  <a:lnTo>
                    <a:pt x="271" y="287"/>
                  </a:lnTo>
                  <a:lnTo>
                    <a:pt x="309" y="283"/>
                  </a:lnTo>
                  <a:lnTo>
                    <a:pt x="349" y="280"/>
                  </a:lnTo>
                  <a:lnTo>
                    <a:pt x="391" y="275"/>
                  </a:lnTo>
                  <a:lnTo>
                    <a:pt x="436" y="268"/>
                  </a:lnTo>
                  <a:lnTo>
                    <a:pt x="482" y="260"/>
                  </a:lnTo>
                  <a:close/>
                </a:path>
              </a:pathLst>
            </a:custGeom>
            <a:solidFill>
              <a:srgbClr val="A0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3" name="Freeform 73"/>
            <p:cNvSpPr>
              <a:spLocks/>
            </p:cNvSpPr>
            <p:nvPr/>
          </p:nvSpPr>
          <p:spPr bwMode="auto">
            <a:xfrm>
              <a:off x="2479" y="3045"/>
              <a:ext cx="326" cy="104"/>
            </a:xfrm>
            <a:custGeom>
              <a:avLst/>
              <a:gdLst>
                <a:gd name="T0" fmla="*/ 0 w 977"/>
                <a:gd name="T1" fmla="*/ 0 h 311"/>
                <a:gd name="T2" fmla="*/ 0 w 977"/>
                <a:gd name="T3" fmla="*/ 0 h 311"/>
                <a:gd name="T4" fmla="*/ 0 w 977"/>
                <a:gd name="T5" fmla="*/ 0 h 311"/>
                <a:gd name="T6" fmla="*/ 0 w 977"/>
                <a:gd name="T7" fmla="*/ 0 h 311"/>
                <a:gd name="T8" fmla="*/ 0 w 977"/>
                <a:gd name="T9" fmla="*/ 0 h 311"/>
                <a:gd name="T10" fmla="*/ 0 w 977"/>
                <a:gd name="T11" fmla="*/ 0 h 311"/>
                <a:gd name="T12" fmla="*/ 0 w 977"/>
                <a:gd name="T13" fmla="*/ 0 h 311"/>
                <a:gd name="T14" fmla="*/ 0 w 977"/>
                <a:gd name="T15" fmla="*/ 0 h 311"/>
                <a:gd name="T16" fmla="*/ 0 w 977"/>
                <a:gd name="T17" fmla="*/ 0 h 311"/>
                <a:gd name="T18" fmla="*/ 0 w 977"/>
                <a:gd name="T19" fmla="*/ 0 h 311"/>
                <a:gd name="T20" fmla="*/ 0 w 977"/>
                <a:gd name="T21" fmla="*/ 0 h 311"/>
                <a:gd name="T22" fmla="*/ 0 w 977"/>
                <a:gd name="T23" fmla="*/ 0 h 311"/>
                <a:gd name="T24" fmla="*/ 0 w 977"/>
                <a:gd name="T25" fmla="*/ 0 h 311"/>
                <a:gd name="T26" fmla="*/ 0 w 977"/>
                <a:gd name="T27" fmla="*/ 0 h 311"/>
                <a:gd name="T28" fmla="*/ 0 w 977"/>
                <a:gd name="T29" fmla="*/ 0 h 311"/>
                <a:gd name="T30" fmla="*/ 0 w 977"/>
                <a:gd name="T31" fmla="*/ 0 h 311"/>
                <a:gd name="T32" fmla="*/ 0 w 977"/>
                <a:gd name="T33" fmla="*/ 0 h 311"/>
                <a:gd name="T34" fmla="*/ 0 w 977"/>
                <a:gd name="T35" fmla="*/ 0 h 311"/>
                <a:gd name="T36" fmla="*/ 0 w 977"/>
                <a:gd name="T37" fmla="*/ 0 h 311"/>
                <a:gd name="T38" fmla="*/ 0 w 977"/>
                <a:gd name="T39" fmla="*/ 0 h 311"/>
                <a:gd name="T40" fmla="*/ 0 w 977"/>
                <a:gd name="T41" fmla="*/ 0 h 311"/>
                <a:gd name="T42" fmla="*/ 0 w 977"/>
                <a:gd name="T43" fmla="*/ 0 h 311"/>
                <a:gd name="T44" fmla="*/ 0 w 977"/>
                <a:gd name="T45" fmla="*/ 0 h 311"/>
                <a:gd name="T46" fmla="*/ 0 w 977"/>
                <a:gd name="T47" fmla="*/ 0 h 311"/>
                <a:gd name="T48" fmla="*/ 0 w 977"/>
                <a:gd name="T49" fmla="*/ 0 h 311"/>
                <a:gd name="T50" fmla="*/ 0 w 977"/>
                <a:gd name="T51" fmla="*/ 0 h 311"/>
                <a:gd name="T52" fmla="*/ 0 w 977"/>
                <a:gd name="T53" fmla="*/ 0 h 311"/>
                <a:gd name="T54" fmla="*/ 0 w 977"/>
                <a:gd name="T55" fmla="*/ 0 h 311"/>
                <a:gd name="T56" fmla="*/ 0 w 977"/>
                <a:gd name="T57" fmla="*/ 0 h 311"/>
                <a:gd name="T58" fmla="*/ 0 w 977"/>
                <a:gd name="T59" fmla="*/ 0 h 311"/>
                <a:gd name="T60" fmla="*/ 0 w 977"/>
                <a:gd name="T61" fmla="*/ 0 h 311"/>
                <a:gd name="T62" fmla="*/ 0 w 977"/>
                <a:gd name="T63" fmla="*/ 0 h 311"/>
                <a:gd name="T64" fmla="*/ 0 w 977"/>
                <a:gd name="T65" fmla="*/ 0 h 311"/>
                <a:gd name="T66" fmla="*/ 0 w 977"/>
                <a:gd name="T67" fmla="*/ 0 h 311"/>
                <a:gd name="T68" fmla="*/ 0 w 977"/>
                <a:gd name="T69" fmla="*/ 0 h 311"/>
                <a:gd name="T70" fmla="*/ 0 w 977"/>
                <a:gd name="T71" fmla="*/ 0 h 311"/>
                <a:gd name="T72" fmla="*/ 0 w 977"/>
                <a:gd name="T73" fmla="*/ 0 h 311"/>
                <a:gd name="T74" fmla="*/ 0 w 977"/>
                <a:gd name="T75" fmla="*/ 0 h 311"/>
                <a:gd name="T76" fmla="*/ 0 w 977"/>
                <a:gd name="T77" fmla="*/ 0 h 311"/>
                <a:gd name="T78" fmla="*/ 0 w 977"/>
                <a:gd name="T79" fmla="*/ 0 h 311"/>
                <a:gd name="T80" fmla="*/ 0 w 977"/>
                <a:gd name="T81" fmla="*/ 0 h 311"/>
                <a:gd name="T82" fmla="*/ 0 w 977"/>
                <a:gd name="T83" fmla="*/ 0 h 311"/>
                <a:gd name="T84" fmla="*/ 0 w 977"/>
                <a:gd name="T85" fmla="*/ 0 h 311"/>
                <a:gd name="T86" fmla="*/ 0 w 977"/>
                <a:gd name="T87" fmla="*/ 0 h 3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77" h="311">
                  <a:moveTo>
                    <a:pt x="471" y="25"/>
                  </a:moveTo>
                  <a:lnTo>
                    <a:pt x="423" y="35"/>
                  </a:lnTo>
                  <a:lnTo>
                    <a:pt x="377" y="45"/>
                  </a:lnTo>
                  <a:lnTo>
                    <a:pt x="332" y="57"/>
                  </a:lnTo>
                  <a:lnTo>
                    <a:pt x="287" y="70"/>
                  </a:lnTo>
                  <a:lnTo>
                    <a:pt x="245" y="83"/>
                  </a:lnTo>
                  <a:lnTo>
                    <a:pt x="206" y="97"/>
                  </a:lnTo>
                  <a:lnTo>
                    <a:pt x="168" y="112"/>
                  </a:lnTo>
                  <a:lnTo>
                    <a:pt x="134" y="127"/>
                  </a:lnTo>
                  <a:lnTo>
                    <a:pt x="103" y="143"/>
                  </a:lnTo>
                  <a:lnTo>
                    <a:pt x="75" y="158"/>
                  </a:lnTo>
                  <a:lnTo>
                    <a:pt x="51" y="175"/>
                  </a:lnTo>
                  <a:lnTo>
                    <a:pt x="31" y="191"/>
                  </a:lnTo>
                  <a:lnTo>
                    <a:pt x="16" y="207"/>
                  </a:lnTo>
                  <a:lnTo>
                    <a:pt x="6" y="223"/>
                  </a:lnTo>
                  <a:lnTo>
                    <a:pt x="0" y="239"/>
                  </a:lnTo>
                  <a:lnTo>
                    <a:pt x="0" y="254"/>
                  </a:lnTo>
                  <a:lnTo>
                    <a:pt x="2" y="263"/>
                  </a:lnTo>
                  <a:lnTo>
                    <a:pt x="8" y="272"/>
                  </a:lnTo>
                  <a:lnTo>
                    <a:pt x="15" y="280"/>
                  </a:lnTo>
                  <a:lnTo>
                    <a:pt x="24" y="288"/>
                  </a:lnTo>
                  <a:lnTo>
                    <a:pt x="35" y="294"/>
                  </a:lnTo>
                  <a:lnTo>
                    <a:pt x="48" y="301"/>
                  </a:lnTo>
                  <a:lnTo>
                    <a:pt x="62" y="307"/>
                  </a:lnTo>
                  <a:lnTo>
                    <a:pt x="78" y="311"/>
                  </a:lnTo>
                  <a:lnTo>
                    <a:pt x="69" y="307"/>
                  </a:lnTo>
                  <a:lnTo>
                    <a:pt x="61" y="302"/>
                  </a:lnTo>
                  <a:lnTo>
                    <a:pt x="52" y="296"/>
                  </a:lnTo>
                  <a:lnTo>
                    <a:pt x="47" y="291"/>
                  </a:lnTo>
                  <a:lnTo>
                    <a:pt x="41" y="286"/>
                  </a:lnTo>
                  <a:lnTo>
                    <a:pt x="36" y="279"/>
                  </a:lnTo>
                  <a:lnTo>
                    <a:pt x="34" y="273"/>
                  </a:lnTo>
                  <a:lnTo>
                    <a:pt x="31" y="266"/>
                  </a:lnTo>
                  <a:lnTo>
                    <a:pt x="31" y="252"/>
                  </a:lnTo>
                  <a:lnTo>
                    <a:pt x="37" y="237"/>
                  </a:lnTo>
                  <a:lnTo>
                    <a:pt x="47" y="221"/>
                  </a:lnTo>
                  <a:lnTo>
                    <a:pt x="62" y="206"/>
                  </a:lnTo>
                  <a:lnTo>
                    <a:pt x="81" y="191"/>
                  </a:lnTo>
                  <a:lnTo>
                    <a:pt x="103" y="176"/>
                  </a:lnTo>
                  <a:lnTo>
                    <a:pt x="130" y="161"/>
                  </a:lnTo>
                  <a:lnTo>
                    <a:pt x="159" y="146"/>
                  </a:lnTo>
                  <a:lnTo>
                    <a:pt x="192" y="132"/>
                  </a:lnTo>
                  <a:lnTo>
                    <a:pt x="228" y="118"/>
                  </a:lnTo>
                  <a:lnTo>
                    <a:pt x="265" y="104"/>
                  </a:lnTo>
                  <a:lnTo>
                    <a:pt x="305" y="91"/>
                  </a:lnTo>
                  <a:lnTo>
                    <a:pt x="347" y="79"/>
                  </a:lnTo>
                  <a:lnTo>
                    <a:pt x="390" y="69"/>
                  </a:lnTo>
                  <a:lnTo>
                    <a:pt x="433" y="58"/>
                  </a:lnTo>
                  <a:lnTo>
                    <a:pt x="479" y="49"/>
                  </a:lnTo>
                  <a:lnTo>
                    <a:pt x="524" y="41"/>
                  </a:lnTo>
                  <a:lnTo>
                    <a:pt x="569" y="35"/>
                  </a:lnTo>
                  <a:lnTo>
                    <a:pt x="612" y="30"/>
                  </a:lnTo>
                  <a:lnTo>
                    <a:pt x="654" y="27"/>
                  </a:lnTo>
                  <a:lnTo>
                    <a:pt x="695" y="25"/>
                  </a:lnTo>
                  <a:lnTo>
                    <a:pt x="734" y="24"/>
                  </a:lnTo>
                  <a:lnTo>
                    <a:pt x="771" y="25"/>
                  </a:lnTo>
                  <a:lnTo>
                    <a:pt x="805" y="28"/>
                  </a:lnTo>
                  <a:lnTo>
                    <a:pt x="836" y="31"/>
                  </a:lnTo>
                  <a:lnTo>
                    <a:pt x="866" y="36"/>
                  </a:lnTo>
                  <a:lnTo>
                    <a:pt x="891" y="43"/>
                  </a:lnTo>
                  <a:lnTo>
                    <a:pt x="914" y="51"/>
                  </a:lnTo>
                  <a:lnTo>
                    <a:pt x="931" y="60"/>
                  </a:lnTo>
                  <a:lnTo>
                    <a:pt x="945" y="71"/>
                  </a:lnTo>
                  <a:lnTo>
                    <a:pt x="956" y="83"/>
                  </a:lnTo>
                  <a:lnTo>
                    <a:pt x="960" y="97"/>
                  </a:lnTo>
                  <a:lnTo>
                    <a:pt x="961" y="106"/>
                  </a:lnTo>
                  <a:lnTo>
                    <a:pt x="959" y="115"/>
                  </a:lnTo>
                  <a:lnTo>
                    <a:pt x="956" y="126"/>
                  </a:lnTo>
                  <a:lnTo>
                    <a:pt x="951" y="135"/>
                  </a:lnTo>
                  <a:lnTo>
                    <a:pt x="964" y="120"/>
                  </a:lnTo>
                  <a:lnTo>
                    <a:pt x="973" y="105"/>
                  </a:lnTo>
                  <a:lnTo>
                    <a:pt x="977" y="91"/>
                  </a:lnTo>
                  <a:lnTo>
                    <a:pt x="977" y="76"/>
                  </a:lnTo>
                  <a:lnTo>
                    <a:pt x="971" y="62"/>
                  </a:lnTo>
                  <a:lnTo>
                    <a:pt x="961" y="49"/>
                  </a:lnTo>
                  <a:lnTo>
                    <a:pt x="946" y="37"/>
                  </a:lnTo>
                  <a:lnTo>
                    <a:pt x="926" y="28"/>
                  </a:lnTo>
                  <a:lnTo>
                    <a:pt x="904" y="18"/>
                  </a:lnTo>
                  <a:lnTo>
                    <a:pt x="877" y="13"/>
                  </a:lnTo>
                  <a:lnTo>
                    <a:pt x="847" y="7"/>
                  </a:lnTo>
                  <a:lnTo>
                    <a:pt x="813" y="3"/>
                  </a:lnTo>
                  <a:lnTo>
                    <a:pt x="777" y="1"/>
                  </a:lnTo>
                  <a:lnTo>
                    <a:pt x="738" y="0"/>
                  </a:lnTo>
                  <a:lnTo>
                    <a:pt x="697" y="0"/>
                  </a:lnTo>
                  <a:lnTo>
                    <a:pt x="654" y="2"/>
                  </a:lnTo>
                  <a:lnTo>
                    <a:pt x="610" y="6"/>
                  </a:lnTo>
                  <a:lnTo>
                    <a:pt x="564" y="11"/>
                  </a:lnTo>
                  <a:lnTo>
                    <a:pt x="517" y="17"/>
                  </a:lnTo>
                  <a:lnTo>
                    <a:pt x="47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4" name="Freeform 74"/>
            <p:cNvSpPr>
              <a:spLocks/>
            </p:cNvSpPr>
            <p:nvPr/>
          </p:nvSpPr>
          <p:spPr bwMode="auto">
            <a:xfrm>
              <a:off x="2538" y="3076"/>
              <a:ext cx="217" cy="55"/>
            </a:xfrm>
            <a:custGeom>
              <a:avLst/>
              <a:gdLst>
                <a:gd name="T0" fmla="*/ 0 w 653"/>
                <a:gd name="T1" fmla="*/ 0 h 165"/>
                <a:gd name="T2" fmla="*/ 0 w 653"/>
                <a:gd name="T3" fmla="*/ 0 h 165"/>
                <a:gd name="T4" fmla="*/ 0 w 653"/>
                <a:gd name="T5" fmla="*/ 0 h 165"/>
                <a:gd name="T6" fmla="*/ 0 w 653"/>
                <a:gd name="T7" fmla="*/ 0 h 165"/>
                <a:gd name="T8" fmla="*/ 0 w 653"/>
                <a:gd name="T9" fmla="*/ 0 h 165"/>
                <a:gd name="T10" fmla="*/ 0 w 653"/>
                <a:gd name="T11" fmla="*/ 0 h 165"/>
                <a:gd name="T12" fmla="*/ 0 w 653"/>
                <a:gd name="T13" fmla="*/ 0 h 165"/>
                <a:gd name="T14" fmla="*/ 0 w 653"/>
                <a:gd name="T15" fmla="*/ 0 h 165"/>
                <a:gd name="T16" fmla="*/ 0 w 653"/>
                <a:gd name="T17" fmla="*/ 0 h 165"/>
                <a:gd name="T18" fmla="*/ 0 w 653"/>
                <a:gd name="T19" fmla="*/ 0 h 165"/>
                <a:gd name="T20" fmla="*/ 0 w 653"/>
                <a:gd name="T21" fmla="*/ 0 h 165"/>
                <a:gd name="T22" fmla="*/ 0 w 653"/>
                <a:gd name="T23" fmla="*/ 0 h 165"/>
                <a:gd name="T24" fmla="*/ 0 w 653"/>
                <a:gd name="T25" fmla="*/ 0 h 165"/>
                <a:gd name="T26" fmla="*/ 0 w 653"/>
                <a:gd name="T27" fmla="*/ 0 h 165"/>
                <a:gd name="T28" fmla="*/ 0 w 653"/>
                <a:gd name="T29" fmla="*/ 0 h 165"/>
                <a:gd name="T30" fmla="*/ 0 w 653"/>
                <a:gd name="T31" fmla="*/ 0 h 165"/>
                <a:gd name="T32" fmla="*/ 0 w 653"/>
                <a:gd name="T33" fmla="*/ 0 h 165"/>
                <a:gd name="T34" fmla="*/ 0 w 653"/>
                <a:gd name="T35" fmla="*/ 0 h 165"/>
                <a:gd name="T36" fmla="*/ 0 w 653"/>
                <a:gd name="T37" fmla="*/ 0 h 165"/>
                <a:gd name="T38" fmla="*/ 0 w 653"/>
                <a:gd name="T39" fmla="*/ 0 h 165"/>
                <a:gd name="T40" fmla="*/ 0 w 653"/>
                <a:gd name="T41" fmla="*/ 0 h 165"/>
                <a:gd name="T42" fmla="*/ 0 w 653"/>
                <a:gd name="T43" fmla="*/ 0 h 165"/>
                <a:gd name="T44" fmla="*/ 0 w 653"/>
                <a:gd name="T45" fmla="*/ 0 h 165"/>
                <a:gd name="T46" fmla="*/ 0 w 653"/>
                <a:gd name="T47" fmla="*/ 0 h 165"/>
                <a:gd name="T48" fmla="*/ 0 w 653"/>
                <a:gd name="T49" fmla="*/ 0 h 165"/>
                <a:gd name="T50" fmla="*/ 0 w 653"/>
                <a:gd name="T51" fmla="*/ 0 h 165"/>
                <a:gd name="T52" fmla="*/ 0 w 653"/>
                <a:gd name="T53" fmla="*/ 0 h 165"/>
                <a:gd name="T54" fmla="*/ 0 w 653"/>
                <a:gd name="T55" fmla="*/ 0 h 165"/>
                <a:gd name="T56" fmla="*/ 0 w 653"/>
                <a:gd name="T57" fmla="*/ 0 h 165"/>
                <a:gd name="T58" fmla="*/ 0 w 653"/>
                <a:gd name="T59" fmla="*/ 0 h 165"/>
                <a:gd name="T60" fmla="*/ 0 w 653"/>
                <a:gd name="T61" fmla="*/ 0 h 165"/>
                <a:gd name="T62" fmla="*/ 0 w 653"/>
                <a:gd name="T63" fmla="*/ 0 h 165"/>
                <a:gd name="T64" fmla="*/ 0 w 653"/>
                <a:gd name="T65" fmla="*/ 0 h 165"/>
                <a:gd name="T66" fmla="*/ 0 w 653"/>
                <a:gd name="T67" fmla="*/ 0 h 165"/>
                <a:gd name="T68" fmla="*/ 0 w 653"/>
                <a:gd name="T69" fmla="*/ 0 h 165"/>
                <a:gd name="T70" fmla="*/ 0 w 653"/>
                <a:gd name="T71" fmla="*/ 0 h 165"/>
                <a:gd name="T72" fmla="*/ 0 w 653"/>
                <a:gd name="T73" fmla="*/ 0 h 165"/>
                <a:gd name="T74" fmla="*/ 0 w 653"/>
                <a:gd name="T75" fmla="*/ 0 h 165"/>
                <a:gd name="T76" fmla="*/ 0 w 653"/>
                <a:gd name="T77" fmla="*/ 0 h 165"/>
                <a:gd name="T78" fmla="*/ 0 w 653"/>
                <a:gd name="T79" fmla="*/ 0 h 165"/>
                <a:gd name="T80" fmla="*/ 0 w 653"/>
                <a:gd name="T81" fmla="*/ 0 h 165"/>
                <a:gd name="T82" fmla="*/ 0 w 653"/>
                <a:gd name="T83" fmla="*/ 0 h 165"/>
                <a:gd name="T84" fmla="*/ 0 w 653"/>
                <a:gd name="T85" fmla="*/ 0 h 165"/>
                <a:gd name="T86" fmla="*/ 0 w 653"/>
                <a:gd name="T87" fmla="*/ 0 h 165"/>
                <a:gd name="T88" fmla="*/ 0 w 653"/>
                <a:gd name="T89" fmla="*/ 0 h 165"/>
                <a:gd name="T90" fmla="*/ 0 w 653"/>
                <a:gd name="T91" fmla="*/ 0 h 1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53" h="165">
                  <a:moveTo>
                    <a:pt x="651" y="14"/>
                  </a:moveTo>
                  <a:lnTo>
                    <a:pt x="653" y="12"/>
                  </a:lnTo>
                  <a:lnTo>
                    <a:pt x="652" y="10"/>
                  </a:lnTo>
                  <a:lnTo>
                    <a:pt x="647" y="6"/>
                  </a:lnTo>
                  <a:lnTo>
                    <a:pt x="642" y="4"/>
                  </a:lnTo>
                  <a:lnTo>
                    <a:pt x="633" y="3"/>
                  </a:lnTo>
                  <a:lnTo>
                    <a:pt x="625" y="0"/>
                  </a:lnTo>
                  <a:lnTo>
                    <a:pt x="618" y="0"/>
                  </a:lnTo>
                  <a:lnTo>
                    <a:pt x="612" y="0"/>
                  </a:lnTo>
                  <a:lnTo>
                    <a:pt x="596" y="3"/>
                  </a:lnTo>
                  <a:lnTo>
                    <a:pt x="580" y="6"/>
                  </a:lnTo>
                  <a:lnTo>
                    <a:pt x="563" y="11"/>
                  </a:lnTo>
                  <a:lnTo>
                    <a:pt x="547" y="15"/>
                  </a:lnTo>
                  <a:lnTo>
                    <a:pt x="529" y="20"/>
                  </a:lnTo>
                  <a:lnTo>
                    <a:pt x="513" y="27"/>
                  </a:lnTo>
                  <a:lnTo>
                    <a:pt x="496" y="33"/>
                  </a:lnTo>
                  <a:lnTo>
                    <a:pt x="479" y="40"/>
                  </a:lnTo>
                  <a:lnTo>
                    <a:pt x="462" y="46"/>
                  </a:lnTo>
                  <a:lnTo>
                    <a:pt x="445" y="53"/>
                  </a:lnTo>
                  <a:lnTo>
                    <a:pt x="428" y="60"/>
                  </a:lnTo>
                  <a:lnTo>
                    <a:pt x="411" y="67"/>
                  </a:lnTo>
                  <a:lnTo>
                    <a:pt x="395" y="73"/>
                  </a:lnTo>
                  <a:lnTo>
                    <a:pt x="380" y="80"/>
                  </a:lnTo>
                  <a:lnTo>
                    <a:pt x="364" y="85"/>
                  </a:lnTo>
                  <a:lnTo>
                    <a:pt x="348" y="90"/>
                  </a:lnTo>
                  <a:lnTo>
                    <a:pt x="352" y="84"/>
                  </a:lnTo>
                  <a:lnTo>
                    <a:pt x="358" y="75"/>
                  </a:lnTo>
                  <a:lnTo>
                    <a:pt x="365" y="63"/>
                  </a:lnTo>
                  <a:lnTo>
                    <a:pt x="372" y="50"/>
                  </a:lnTo>
                  <a:lnTo>
                    <a:pt x="379" y="38"/>
                  </a:lnTo>
                  <a:lnTo>
                    <a:pt x="385" y="27"/>
                  </a:lnTo>
                  <a:lnTo>
                    <a:pt x="388" y="19"/>
                  </a:lnTo>
                  <a:lnTo>
                    <a:pt x="389" y="15"/>
                  </a:lnTo>
                  <a:lnTo>
                    <a:pt x="382" y="12"/>
                  </a:lnTo>
                  <a:lnTo>
                    <a:pt x="371" y="10"/>
                  </a:lnTo>
                  <a:lnTo>
                    <a:pt x="354" y="11"/>
                  </a:lnTo>
                  <a:lnTo>
                    <a:pt x="335" y="14"/>
                  </a:lnTo>
                  <a:lnTo>
                    <a:pt x="313" y="20"/>
                  </a:lnTo>
                  <a:lnTo>
                    <a:pt x="288" y="27"/>
                  </a:lnTo>
                  <a:lnTo>
                    <a:pt x="261" y="35"/>
                  </a:lnTo>
                  <a:lnTo>
                    <a:pt x="233" y="45"/>
                  </a:lnTo>
                  <a:lnTo>
                    <a:pt x="203" y="55"/>
                  </a:lnTo>
                  <a:lnTo>
                    <a:pt x="173" y="66"/>
                  </a:lnTo>
                  <a:lnTo>
                    <a:pt x="144" y="77"/>
                  </a:lnTo>
                  <a:lnTo>
                    <a:pt x="115" y="89"/>
                  </a:lnTo>
                  <a:lnTo>
                    <a:pt x="85" y="99"/>
                  </a:lnTo>
                  <a:lnTo>
                    <a:pt x="60" y="111"/>
                  </a:lnTo>
                  <a:lnTo>
                    <a:pt x="35" y="122"/>
                  </a:lnTo>
                  <a:lnTo>
                    <a:pt x="13" y="131"/>
                  </a:lnTo>
                  <a:lnTo>
                    <a:pt x="6" y="137"/>
                  </a:lnTo>
                  <a:lnTo>
                    <a:pt x="1" y="145"/>
                  </a:lnTo>
                  <a:lnTo>
                    <a:pt x="0" y="154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14" y="165"/>
                  </a:lnTo>
                  <a:lnTo>
                    <a:pt x="26" y="161"/>
                  </a:lnTo>
                  <a:lnTo>
                    <a:pt x="41" y="158"/>
                  </a:lnTo>
                  <a:lnTo>
                    <a:pt x="59" y="152"/>
                  </a:lnTo>
                  <a:lnTo>
                    <a:pt x="80" y="146"/>
                  </a:lnTo>
                  <a:lnTo>
                    <a:pt x="102" y="138"/>
                  </a:lnTo>
                  <a:lnTo>
                    <a:pt x="126" y="130"/>
                  </a:lnTo>
                  <a:lnTo>
                    <a:pt x="152" y="122"/>
                  </a:lnTo>
                  <a:lnTo>
                    <a:pt x="178" y="112"/>
                  </a:lnTo>
                  <a:lnTo>
                    <a:pt x="203" y="104"/>
                  </a:lnTo>
                  <a:lnTo>
                    <a:pt x="229" y="95"/>
                  </a:lnTo>
                  <a:lnTo>
                    <a:pt x="255" y="87"/>
                  </a:lnTo>
                  <a:lnTo>
                    <a:pt x="278" y="78"/>
                  </a:lnTo>
                  <a:lnTo>
                    <a:pt x="299" y="71"/>
                  </a:lnTo>
                  <a:lnTo>
                    <a:pt x="319" y="66"/>
                  </a:lnTo>
                  <a:lnTo>
                    <a:pt x="311" y="80"/>
                  </a:lnTo>
                  <a:lnTo>
                    <a:pt x="303" y="98"/>
                  </a:lnTo>
                  <a:lnTo>
                    <a:pt x="295" y="115"/>
                  </a:lnTo>
                  <a:lnTo>
                    <a:pt x="292" y="124"/>
                  </a:lnTo>
                  <a:lnTo>
                    <a:pt x="296" y="133"/>
                  </a:lnTo>
                  <a:lnTo>
                    <a:pt x="303" y="139"/>
                  </a:lnTo>
                  <a:lnTo>
                    <a:pt x="311" y="144"/>
                  </a:lnTo>
                  <a:lnTo>
                    <a:pt x="320" y="144"/>
                  </a:lnTo>
                  <a:lnTo>
                    <a:pt x="324" y="143"/>
                  </a:lnTo>
                  <a:lnTo>
                    <a:pt x="333" y="139"/>
                  </a:lnTo>
                  <a:lnTo>
                    <a:pt x="347" y="133"/>
                  </a:lnTo>
                  <a:lnTo>
                    <a:pt x="366" y="126"/>
                  </a:lnTo>
                  <a:lnTo>
                    <a:pt x="389" y="117"/>
                  </a:lnTo>
                  <a:lnTo>
                    <a:pt x="414" y="108"/>
                  </a:lnTo>
                  <a:lnTo>
                    <a:pt x="442" y="97"/>
                  </a:lnTo>
                  <a:lnTo>
                    <a:pt x="470" y="85"/>
                  </a:lnTo>
                  <a:lnTo>
                    <a:pt x="499" y="75"/>
                  </a:lnTo>
                  <a:lnTo>
                    <a:pt x="528" y="63"/>
                  </a:lnTo>
                  <a:lnTo>
                    <a:pt x="556" y="53"/>
                  </a:lnTo>
                  <a:lnTo>
                    <a:pt x="582" y="42"/>
                  </a:lnTo>
                  <a:lnTo>
                    <a:pt x="605" y="33"/>
                  </a:lnTo>
                  <a:lnTo>
                    <a:pt x="625" y="25"/>
                  </a:lnTo>
                  <a:lnTo>
                    <a:pt x="640" y="19"/>
                  </a:lnTo>
                  <a:lnTo>
                    <a:pt x="65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5" name="Freeform 75"/>
            <p:cNvSpPr>
              <a:spLocks/>
            </p:cNvSpPr>
            <p:nvPr/>
          </p:nvSpPr>
          <p:spPr bwMode="auto">
            <a:xfrm>
              <a:off x="2683" y="2765"/>
              <a:ext cx="147" cy="99"/>
            </a:xfrm>
            <a:custGeom>
              <a:avLst/>
              <a:gdLst>
                <a:gd name="T0" fmla="*/ 0 w 440"/>
                <a:gd name="T1" fmla="*/ 0 h 298"/>
                <a:gd name="T2" fmla="*/ 0 w 440"/>
                <a:gd name="T3" fmla="*/ 0 h 298"/>
                <a:gd name="T4" fmla="*/ 0 w 440"/>
                <a:gd name="T5" fmla="*/ 0 h 298"/>
                <a:gd name="T6" fmla="*/ 0 w 440"/>
                <a:gd name="T7" fmla="*/ 0 h 298"/>
                <a:gd name="T8" fmla="*/ 0 w 440"/>
                <a:gd name="T9" fmla="*/ 0 h 298"/>
                <a:gd name="T10" fmla="*/ 0 w 440"/>
                <a:gd name="T11" fmla="*/ 0 h 298"/>
                <a:gd name="T12" fmla="*/ 0 w 440"/>
                <a:gd name="T13" fmla="*/ 0 h 298"/>
                <a:gd name="T14" fmla="*/ 0 w 440"/>
                <a:gd name="T15" fmla="*/ 0 h 298"/>
                <a:gd name="T16" fmla="*/ 0 w 440"/>
                <a:gd name="T17" fmla="*/ 0 h 298"/>
                <a:gd name="T18" fmla="*/ 0 w 440"/>
                <a:gd name="T19" fmla="*/ 0 h 298"/>
                <a:gd name="T20" fmla="*/ 0 w 440"/>
                <a:gd name="T21" fmla="*/ 0 h 298"/>
                <a:gd name="T22" fmla="*/ 0 w 440"/>
                <a:gd name="T23" fmla="*/ 0 h 298"/>
                <a:gd name="T24" fmla="*/ 0 w 440"/>
                <a:gd name="T25" fmla="*/ 0 h 298"/>
                <a:gd name="T26" fmla="*/ 0 w 440"/>
                <a:gd name="T27" fmla="*/ 0 h 298"/>
                <a:gd name="T28" fmla="*/ 0 w 440"/>
                <a:gd name="T29" fmla="*/ 0 h 298"/>
                <a:gd name="T30" fmla="*/ 0 w 440"/>
                <a:gd name="T31" fmla="*/ 0 h 298"/>
                <a:gd name="T32" fmla="*/ 0 w 440"/>
                <a:gd name="T33" fmla="*/ 0 h 298"/>
                <a:gd name="T34" fmla="*/ 0 w 440"/>
                <a:gd name="T35" fmla="*/ 0 h 298"/>
                <a:gd name="T36" fmla="*/ 0 w 440"/>
                <a:gd name="T37" fmla="*/ 0 h 298"/>
                <a:gd name="T38" fmla="*/ 0 w 440"/>
                <a:gd name="T39" fmla="*/ 0 h 298"/>
                <a:gd name="T40" fmla="*/ 0 w 440"/>
                <a:gd name="T41" fmla="*/ 0 h 298"/>
                <a:gd name="T42" fmla="*/ 0 w 440"/>
                <a:gd name="T43" fmla="*/ 0 h 298"/>
                <a:gd name="T44" fmla="*/ 0 w 440"/>
                <a:gd name="T45" fmla="*/ 0 h 298"/>
                <a:gd name="T46" fmla="*/ 0 w 440"/>
                <a:gd name="T47" fmla="*/ 0 h 298"/>
                <a:gd name="T48" fmla="*/ 0 w 440"/>
                <a:gd name="T49" fmla="*/ 0 h 298"/>
                <a:gd name="T50" fmla="*/ 0 w 440"/>
                <a:gd name="T51" fmla="*/ 0 h 29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0" h="298">
                  <a:moveTo>
                    <a:pt x="382" y="104"/>
                  </a:moveTo>
                  <a:lnTo>
                    <a:pt x="440" y="85"/>
                  </a:lnTo>
                  <a:lnTo>
                    <a:pt x="424" y="0"/>
                  </a:lnTo>
                  <a:lnTo>
                    <a:pt x="398" y="0"/>
                  </a:lnTo>
                  <a:lnTo>
                    <a:pt x="409" y="71"/>
                  </a:lnTo>
                  <a:lnTo>
                    <a:pt x="348" y="101"/>
                  </a:lnTo>
                  <a:lnTo>
                    <a:pt x="349" y="103"/>
                  </a:lnTo>
                  <a:lnTo>
                    <a:pt x="354" y="108"/>
                  </a:lnTo>
                  <a:lnTo>
                    <a:pt x="361" y="116"/>
                  </a:lnTo>
                  <a:lnTo>
                    <a:pt x="368" y="124"/>
                  </a:lnTo>
                  <a:lnTo>
                    <a:pt x="375" y="134"/>
                  </a:lnTo>
                  <a:lnTo>
                    <a:pt x="381" y="141"/>
                  </a:lnTo>
                  <a:lnTo>
                    <a:pt x="386" y="146"/>
                  </a:lnTo>
                  <a:lnTo>
                    <a:pt x="387" y="148"/>
                  </a:lnTo>
                  <a:lnTo>
                    <a:pt x="179" y="265"/>
                  </a:lnTo>
                  <a:lnTo>
                    <a:pt x="53" y="138"/>
                  </a:lnTo>
                  <a:lnTo>
                    <a:pt x="84" y="99"/>
                  </a:lnTo>
                  <a:lnTo>
                    <a:pt x="33" y="59"/>
                  </a:lnTo>
                  <a:lnTo>
                    <a:pt x="64" y="3"/>
                  </a:lnTo>
                  <a:lnTo>
                    <a:pt x="36" y="4"/>
                  </a:lnTo>
                  <a:lnTo>
                    <a:pt x="0" y="65"/>
                  </a:lnTo>
                  <a:lnTo>
                    <a:pt x="53" y="102"/>
                  </a:lnTo>
                  <a:lnTo>
                    <a:pt x="12" y="144"/>
                  </a:lnTo>
                  <a:lnTo>
                    <a:pt x="176" y="298"/>
                  </a:lnTo>
                  <a:lnTo>
                    <a:pt x="426" y="152"/>
                  </a:lnTo>
                  <a:lnTo>
                    <a:pt x="38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6" name="Freeform 76"/>
            <p:cNvSpPr>
              <a:spLocks/>
            </p:cNvSpPr>
            <p:nvPr/>
          </p:nvSpPr>
          <p:spPr bwMode="auto">
            <a:xfrm>
              <a:off x="2731" y="2760"/>
              <a:ext cx="35" cy="93"/>
            </a:xfrm>
            <a:custGeom>
              <a:avLst/>
              <a:gdLst>
                <a:gd name="T0" fmla="*/ 0 w 104"/>
                <a:gd name="T1" fmla="*/ 0 h 280"/>
                <a:gd name="T2" fmla="*/ 0 w 104"/>
                <a:gd name="T3" fmla="*/ 0 h 280"/>
                <a:gd name="T4" fmla="*/ 0 w 104"/>
                <a:gd name="T5" fmla="*/ 0 h 280"/>
                <a:gd name="T6" fmla="*/ 0 w 104"/>
                <a:gd name="T7" fmla="*/ 0 h 280"/>
                <a:gd name="T8" fmla="*/ 0 w 104"/>
                <a:gd name="T9" fmla="*/ 0 h 280"/>
                <a:gd name="T10" fmla="*/ 0 w 104"/>
                <a:gd name="T11" fmla="*/ 0 h 280"/>
                <a:gd name="T12" fmla="*/ 0 w 104"/>
                <a:gd name="T13" fmla="*/ 0 h 280"/>
                <a:gd name="T14" fmla="*/ 0 w 104"/>
                <a:gd name="T15" fmla="*/ 0 h 280"/>
                <a:gd name="T16" fmla="*/ 0 w 104"/>
                <a:gd name="T17" fmla="*/ 0 h 280"/>
                <a:gd name="T18" fmla="*/ 0 w 104"/>
                <a:gd name="T19" fmla="*/ 0 h 280"/>
                <a:gd name="T20" fmla="*/ 0 w 104"/>
                <a:gd name="T21" fmla="*/ 0 h 280"/>
                <a:gd name="T22" fmla="*/ 0 w 104"/>
                <a:gd name="T23" fmla="*/ 0 h 280"/>
                <a:gd name="T24" fmla="*/ 0 w 104"/>
                <a:gd name="T25" fmla="*/ 0 h 280"/>
                <a:gd name="T26" fmla="*/ 0 w 104"/>
                <a:gd name="T27" fmla="*/ 0 h 280"/>
                <a:gd name="T28" fmla="*/ 0 w 104"/>
                <a:gd name="T29" fmla="*/ 0 h 280"/>
                <a:gd name="T30" fmla="*/ 0 w 104"/>
                <a:gd name="T31" fmla="*/ 0 h 280"/>
                <a:gd name="T32" fmla="*/ 0 w 104"/>
                <a:gd name="T33" fmla="*/ 0 h 280"/>
                <a:gd name="T34" fmla="*/ 0 w 104"/>
                <a:gd name="T35" fmla="*/ 0 h 280"/>
                <a:gd name="T36" fmla="*/ 0 w 104"/>
                <a:gd name="T37" fmla="*/ 0 h 280"/>
                <a:gd name="T38" fmla="*/ 0 w 104"/>
                <a:gd name="T39" fmla="*/ 0 h 280"/>
                <a:gd name="T40" fmla="*/ 0 w 104"/>
                <a:gd name="T41" fmla="*/ 0 h 2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280">
                  <a:moveTo>
                    <a:pt x="36" y="280"/>
                  </a:moveTo>
                  <a:lnTo>
                    <a:pt x="104" y="170"/>
                  </a:lnTo>
                  <a:lnTo>
                    <a:pt x="59" y="56"/>
                  </a:lnTo>
                  <a:lnTo>
                    <a:pt x="65" y="52"/>
                  </a:lnTo>
                  <a:lnTo>
                    <a:pt x="69" y="45"/>
                  </a:lnTo>
                  <a:lnTo>
                    <a:pt x="71" y="39"/>
                  </a:lnTo>
                  <a:lnTo>
                    <a:pt x="72" y="31"/>
                  </a:lnTo>
                  <a:lnTo>
                    <a:pt x="69" y="19"/>
                  </a:lnTo>
                  <a:lnTo>
                    <a:pt x="62" y="8"/>
                  </a:lnTo>
                  <a:lnTo>
                    <a:pt x="52" y="3"/>
                  </a:lnTo>
                  <a:lnTo>
                    <a:pt x="41" y="0"/>
                  </a:lnTo>
                  <a:lnTo>
                    <a:pt x="30" y="4"/>
                  </a:lnTo>
                  <a:lnTo>
                    <a:pt x="21" y="11"/>
                  </a:lnTo>
                  <a:lnTo>
                    <a:pt x="14" y="20"/>
                  </a:lnTo>
                  <a:lnTo>
                    <a:pt x="11" y="32"/>
                  </a:lnTo>
                  <a:lnTo>
                    <a:pt x="13" y="40"/>
                  </a:lnTo>
                  <a:lnTo>
                    <a:pt x="16" y="47"/>
                  </a:lnTo>
                  <a:lnTo>
                    <a:pt x="22" y="53"/>
                  </a:lnTo>
                  <a:lnTo>
                    <a:pt x="28" y="57"/>
                  </a:lnTo>
                  <a:lnTo>
                    <a:pt x="0" y="151"/>
                  </a:lnTo>
                  <a:lnTo>
                    <a:pt x="36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7" name="Freeform 77"/>
            <p:cNvSpPr>
              <a:spLocks/>
            </p:cNvSpPr>
            <p:nvPr/>
          </p:nvSpPr>
          <p:spPr bwMode="auto">
            <a:xfrm>
              <a:off x="2713" y="2756"/>
              <a:ext cx="108" cy="14"/>
            </a:xfrm>
            <a:custGeom>
              <a:avLst/>
              <a:gdLst>
                <a:gd name="T0" fmla="*/ 0 w 325"/>
                <a:gd name="T1" fmla="*/ 0 h 42"/>
                <a:gd name="T2" fmla="*/ 0 w 325"/>
                <a:gd name="T3" fmla="*/ 0 h 42"/>
                <a:gd name="T4" fmla="*/ 0 w 325"/>
                <a:gd name="T5" fmla="*/ 0 h 42"/>
                <a:gd name="T6" fmla="*/ 0 w 325"/>
                <a:gd name="T7" fmla="*/ 0 h 42"/>
                <a:gd name="T8" fmla="*/ 0 w 325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42">
                  <a:moveTo>
                    <a:pt x="325" y="25"/>
                  </a:moveTo>
                  <a:lnTo>
                    <a:pt x="311" y="0"/>
                  </a:lnTo>
                  <a:lnTo>
                    <a:pt x="0" y="16"/>
                  </a:lnTo>
                  <a:lnTo>
                    <a:pt x="6" y="42"/>
                  </a:lnTo>
                  <a:lnTo>
                    <a:pt x="325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8" name="Freeform 78"/>
            <p:cNvSpPr>
              <a:spLocks/>
            </p:cNvSpPr>
            <p:nvPr/>
          </p:nvSpPr>
          <p:spPr bwMode="auto">
            <a:xfrm>
              <a:off x="2732" y="2877"/>
              <a:ext cx="17" cy="17"/>
            </a:xfrm>
            <a:custGeom>
              <a:avLst/>
              <a:gdLst>
                <a:gd name="T0" fmla="*/ 0 w 51"/>
                <a:gd name="T1" fmla="*/ 0 h 50"/>
                <a:gd name="T2" fmla="*/ 0 w 51"/>
                <a:gd name="T3" fmla="*/ 0 h 50"/>
                <a:gd name="T4" fmla="*/ 0 w 51"/>
                <a:gd name="T5" fmla="*/ 0 h 50"/>
                <a:gd name="T6" fmla="*/ 0 w 51"/>
                <a:gd name="T7" fmla="*/ 0 h 50"/>
                <a:gd name="T8" fmla="*/ 0 w 51"/>
                <a:gd name="T9" fmla="*/ 0 h 50"/>
                <a:gd name="T10" fmla="*/ 0 w 51"/>
                <a:gd name="T11" fmla="*/ 0 h 50"/>
                <a:gd name="T12" fmla="*/ 0 w 51"/>
                <a:gd name="T13" fmla="*/ 0 h 50"/>
                <a:gd name="T14" fmla="*/ 0 w 51"/>
                <a:gd name="T15" fmla="*/ 0 h 50"/>
                <a:gd name="T16" fmla="*/ 0 w 51"/>
                <a:gd name="T17" fmla="*/ 0 h 50"/>
                <a:gd name="T18" fmla="*/ 0 w 51"/>
                <a:gd name="T19" fmla="*/ 0 h 50"/>
                <a:gd name="T20" fmla="*/ 0 w 51"/>
                <a:gd name="T21" fmla="*/ 0 h 50"/>
                <a:gd name="T22" fmla="*/ 0 w 51"/>
                <a:gd name="T23" fmla="*/ 0 h 50"/>
                <a:gd name="T24" fmla="*/ 0 w 51"/>
                <a:gd name="T25" fmla="*/ 0 h 50"/>
                <a:gd name="T26" fmla="*/ 0 w 51"/>
                <a:gd name="T27" fmla="*/ 0 h 50"/>
                <a:gd name="T28" fmla="*/ 0 w 51"/>
                <a:gd name="T29" fmla="*/ 0 h 50"/>
                <a:gd name="T30" fmla="*/ 0 w 51"/>
                <a:gd name="T31" fmla="*/ 0 h 50"/>
                <a:gd name="T32" fmla="*/ 0 w 51"/>
                <a:gd name="T33" fmla="*/ 0 h 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" h="50">
                  <a:moveTo>
                    <a:pt x="25" y="50"/>
                  </a:moveTo>
                  <a:lnTo>
                    <a:pt x="35" y="47"/>
                  </a:lnTo>
                  <a:lnTo>
                    <a:pt x="44" y="43"/>
                  </a:lnTo>
                  <a:lnTo>
                    <a:pt x="48" y="35"/>
                  </a:lnTo>
                  <a:lnTo>
                    <a:pt x="51" y="25"/>
                  </a:lnTo>
                  <a:lnTo>
                    <a:pt x="48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7" y="7"/>
                  </a:lnTo>
                  <a:lnTo>
                    <a:pt x="3" y="15"/>
                  </a:lnTo>
                  <a:lnTo>
                    <a:pt x="0" y="25"/>
                  </a:lnTo>
                  <a:lnTo>
                    <a:pt x="3" y="35"/>
                  </a:lnTo>
                  <a:lnTo>
                    <a:pt x="7" y="43"/>
                  </a:lnTo>
                  <a:lnTo>
                    <a:pt x="16" y="47"/>
                  </a:lnTo>
                  <a:lnTo>
                    <a:pt x="2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9" name="Freeform 79"/>
            <p:cNvSpPr>
              <a:spLocks/>
            </p:cNvSpPr>
            <p:nvPr/>
          </p:nvSpPr>
          <p:spPr bwMode="auto">
            <a:xfrm>
              <a:off x="2734" y="2920"/>
              <a:ext cx="17" cy="17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0 h 51"/>
                <a:gd name="T4" fmla="*/ 0 w 50"/>
                <a:gd name="T5" fmla="*/ 0 h 51"/>
                <a:gd name="T6" fmla="*/ 0 w 50"/>
                <a:gd name="T7" fmla="*/ 0 h 51"/>
                <a:gd name="T8" fmla="*/ 0 w 50"/>
                <a:gd name="T9" fmla="*/ 0 h 51"/>
                <a:gd name="T10" fmla="*/ 0 w 50"/>
                <a:gd name="T11" fmla="*/ 0 h 51"/>
                <a:gd name="T12" fmla="*/ 0 w 50"/>
                <a:gd name="T13" fmla="*/ 0 h 51"/>
                <a:gd name="T14" fmla="*/ 0 w 50"/>
                <a:gd name="T15" fmla="*/ 0 h 51"/>
                <a:gd name="T16" fmla="*/ 0 w 50"/>
                <a:gd name="T17" fmla="*/ 0 h 51"/>
                <a:gd name="T18" fmla="*/ 0 w 50"/>
                <a:gd name="T19" fmla="*/ 0 h 51"/>
                <a:gd name="T20" fmla="*/ 0 w 50"/>
                <a:gd name="T21" fmla="*/ 0 h 51"/>
                <a:gd name="T22" fmla="*/ 0 w 50"/>
                <a:gd name="T23" fmla="*/ 0 h 51"/>
                <a:gd name="T24" fmla="*/ 0 w 50"/>
                <a:gd name="T25" fmla="*/ 0 h 51"/>
                <a:gd name="T26" fmla="*/ 0 w 50"/>
                <a:gd name="T27" fmla="*/ 0 h 51"/>
                <a:gd name="T28" fmla="*/ 0 w 50"/>
                <a:gd name="T29" fmla="*/ 0 h 51"/>
                <a:gd name="T30" fmla="*/ 0 w 50"/>
                <a:gd name="T31" fmla="*/ 0 h 51"/>
                <a:gd name="T32" fmla="*/ 0 w 50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51">
                  <a:moveTo>
                    <a:pt x="25" y="51"/>
                  </a:moveTo>
                  <a:lnTo>
                    <a:pt x="35" y="49"/>
                  </a:lnTo>
                  <a:lnTo>
                    <a:pt x="43" y="43"/>
                  </a:lnTo>
                  <a:lnTo>
                    <a:pt x="48" y="35"/>
                  </a:lnTo>
                  <a:lnTo>
                    <a:pt x="50" y="26"/>
                  </a:lnTo>
                  <a:lnTo>
                    <a:pt x="48" y="15"/>
                  </a:lnTo>
                  <a:lnTo>
                    <a:pt x="43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7" y="43"/>
                  </a:lnTo>
                  <a:lnTo>
                    <a:pt x="15" y="49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0" name="Freeform 80"/>
            <p:cNvSpPr>
              <a:spLocks/>
            </p:cNvSpPr>
            <p:nvPr/>
          </p:nvSpPr>
          <p:spPr bwMode="auto">
            <a:xfrm>
              <a:off x="2732" y="2957"/>
              <a:ext cx="17" cy="17"/>
            </a:xfrm>
            <a:custGeom>
              <a:avLst/>
              <a:gdLst>
                <a:gd name="T0" fmla="*/ 0 w 51"/>
                <a:gd name="T1" fmla="*/ 0 h 51"/>
                <a:gd name="T2" fmla="*/ 0 w 51"/>
                <a:gd name="T3" fmla="*/ 0 h 51"/>
                <a:gd name="T4" fmla="*/ 0 w 51"/>
                <a:gd name="T5" fmla="*/ 0 h 51"/>
                <a:gd name="T6" fmla="*/ 0 w 51"/>
                <a:gd name="T7" fmla="*/ 0 h 51"/>
                <a:gd name="T8" fmla="*/ 0 w 51"/>
                <a:gd name="T9" fmla="*/ 0 h 51"/>
                <a:gd name="T10" fmla="*/ 0 w 51"/>
                <a:gd name="T11" fmla="*/ 0 h 51"/>
                <a:gd name="T12" fmla="*/ 0 w 51"/>
                <a:gd name="T13" fmla="*/ 0 h 51"/>
                <a:gd name="T14" fmla="*/ 0 w 51"/>
                <a:gd name="T15" fmla="*/ 0 h 51"/>
                <a:gd name="T16" fmla="*/ 0 w 51"/>
                <a:gd name="T17" fmla="*/ 0 h 51"/>
                <a:gd name="T18" fmla="*/ 0 w 51"/>
                <a:gd name="T19" fmla="*/ 0 h 51"/>
                <a:gd name="T20" fmla="*/ 0 w 51"/>
                <a:gd name="T21" fmla="*/ 0 h 51"/>
                <a:gd name="T22" fmla="*/ 0 w 51"/>
                <a:gd name="T23" fmla="*/ 0 h 51"/>
                <a:gd name="T24" fmla="*/ 0 w 51"/>
                <a:gd name="T25" fmla="*/ 0 h 51"/>
                <a:gd name="T26" fmla="*/ 0 w 51"/>
                <a:gd name="T27" fmla="*/ 0 h 51"/>
                <a:gd name="T28" fmla="*/ 0 w 51"/>
                <a:gd name="T29" fmla="*/ 0 h 51"/>
                <a:gd name="T30" fmla="*/ 0 w 51"/>
                <a:gd name="T31" fmla="*/ 0 h 51"/>
                <a:gd name="T32" fmla="*/ 0 w 51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35" y="49"/>
                  </a:lnTo>
                  <a:lnTo>
                    <a:pt x="44" y="43"/>
                  </a:lnTo>
                  <a:lnTo>
                    <a:pt x="48" y="35"/>
                  </a:lnTo>
                  <a:lnTo>
                    <a:pt x="51" y="25"/>
                  </a:lnTo>
                  <a:lnTo>
                    <a:pt x="48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7" y="7"/>
                  </a:lnTo>
                  <a:lnTo>
                    <a:pt x="3" y="15"/>
                  </a:lnTo>
                  <a:lnTo>
                    <a:pt x="0" y="25"/>
                  </a:lnTo>
                  <a:lnTo>
                    <a:pt x="3" y="35"/>
                  </a:lnTo>
                  <a:lnTo>
                    <a:pt x="7" y="43"/>
                  </a:lnTo>
                  <a:lnTo>
                    <a:pt x="16" y="49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자연어로 표기된 알고리즘</a:t>
            </a:r>
          </a:p>
        </p:txBody>
      </p:sp>
      <p:sp>
        <p:nvSpPr>
          <p:cNvPr id="11267" name="Text Box 14"/>
          <p:cNvSpPr txBox="1">
            <a:spLocks noChangeArrowheads="1"/>
          </p:cNvSpPr>
          <p:nvPr/>
        </p:nvSpPr>
        <p:spPr bwMode="auto">
          <a:xfrm>
            <a:off x="792163" y="4103688"/>
            <a:ext cx="6281737" cy="1584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latin typeface="Trebuchet MS" panose="020B0603020202020204" pitchFamily="34" charset="0"/>
                <a:ea typeface="HY엽서L" panose="02030600000101010101" pitchFamily="18" charset="-127"/>
              </a:rPr>
              <a:t>ArrayMax</a:t>
            </a:r>
            <a:r>
              <a:rPr lang="en-US" altLang="ko-KR" sz="1600" dirty="0" smtClean="0">
                <a:latin typeface="Trebuchet MS" panose="020B0603020202020204" pitchFamily="34" charset="0"/>
                <a:ea typeface="HY엽서L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Trebuchet MS" panose="020B0603020202020204" pitchFamily="34" charset="0"/>
                <a:ea typeface="HY엽서L" panose="02030600000101010101" pitchFamily="18" charset="-127"/>
              </a:rPr>
              <a:t>list,n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배열 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list</a:t>
            </a:r>
            <a:r>
              <a:rPr lang="ko-KR" altLang="en-US" sz="1600" dirty="0" smtClean="0">
                <a:latin typeface="Trebuchet MS" panose="020B0603020202020204" pitchFamily="34" charset="0"/>
                <a:ea typeface="HY엽서L" panose="02030600000101010101" pitchFamily="18" charset="-127"/>
              </a:rPr>
              <a:t>의 </a:t>
            </a:r>
            <a:r>
              <a:rPr lang="ko-KR" altLang="en-US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첫번쨰</a:t>
            </a: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 요소를 변수 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에 복사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배열 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list</a:t>
            </a:r>
            <a:r>
              <a:rPr lang="ko-KR" altLang="en-US" sz="1600" dirty="0" smtClean="0">
                <a:latin typeface="Trebuchet MS" panose="020B0603020202020204" pitchFamily="34" charset="0"/>
                <a:ea typeface="HY엽서L" panose="02030600000101010101" pitchFamily="18" charset="-127"/>
              </a:rPr>
              <a:t>의 </a:t>
            </a: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다음 요소들을 차례대로 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와 비교하여 더 크면 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로 복사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배열 </a:t>
            </a:r>
            <a:r>
              <a:rPr lang="en-US" altLang="ko-KR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list</a:t>
            </a:r>
            <a:r>
              <a:rPr lang="ko-KR" altLang="en-US" sz="1600" dirty="0" smtClean="0">
                <a:latin typeface="Trebuchet MS" panose="020B0603020202020204" pitchFamily="34" charset="0"/>
                <a:ea typeface="HY엽서L" panose="02030600000101010101" pitchFamily="18" charset="-127"/>
              </a:rPr>
              <a:t>의 </a:t>
            </a: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모든 요소를 비교했으면 </a:t>
            </a:r>
            <a:r>
              <a:rPr lang="en-US" altLang="ko-KR" sz="1600" dirty="0" err="1">
                <a:latin typeface="Trebuchet MS" panose="020B0603020202020204" pitchFamily="34" charset="0"/>
                <a:ea typeface="HY엽서L" panose="02030600000101010101" pitchFamily="18" charset="-127"/>
              </a:rPr>
              <a:t>tmp</a:t>
            </a:r>
            <a:r>
              <a:rPr lang="ko-KR" altLang="en-US" sz="1600" dirty="0">
                <a:latin typeface="Trebuchet MS" panose="020B0603020202020204" pitchFamily="34" charset="0"/>
                <a:ea typeface="HY엽서L" panose="02030600000101010101" pitchFamily="18" charset="-127"/>
              </a:rPr>
              <a:t>를 반환</a:t>
            </a:r>
          </a:p>
        </p:txBody>
      </p:sp>
      <p:sp>
        <p:nvSpPr>
          <p:cNvPr id="922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383463" cy="133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인간이 읽기가 쉽다</a:t>
            </a:r>
            <a:r>
              <a:rPr lang="en-US" altLang="ko-KR" smtClean="0"/>
              <a:t>.</a:t>
            </a:r>
          </a:p>
          <a:p>
            <a:pPr eaLnBrk="1" hangingPunct="1">
              <a:defRPr/>
            </a:pPr>
            <a:r>
              <a:rPr lang="ko-KR" altLang="en-US" smtClean="0"/>
              <a:t>그러나 자연어의 단어들을 정확하게 정의하지 않으면 의미 전달이 모호해질 우려가 있다</a:t>
            </a:r>
            <a:r>
              <a:rPr lang="en-US" altLang="ko-KR" smtClean="0"/>
              <a:t>.</a:t>
            </a:r>
          </a:p>
        </p:txBody>
      </p:sp>
      <p:sp>
        <p:nvSpPr>
          <p:cNvPr id="11269" name="Rectangle 21"/>
          <p:cNvSpPr>
            <a:spLocks noChangeArrowheads="1"/>
          </p:cNvSpPr>
          <p:nvPr/>
        </p:nvSpPr>
        <p:spPr bwMode="auto">
          <a:xfrm>
            <a:off x="792163" y="3429000"/>
            <a:ext cx="391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예</a:t>
            </a:r>
            <a:r>
              <a:rPr lang="en-US" altLang="ko-KR" sz="180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배열에서 최대값 찾기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4"/>
          <p:cNvGrpSpPr>
            <a:grpSpLocks/>
          </p:cNvGrpSpPr>
          <p:nvPr/>
        </p:nvGrpSpPr>
        <p:grpSpPr bwMode="auto">
          <a:xfrm>
            <a:off x="4976813" y="1719263"/>
            <a:ext cx="2943225" cy="4371975"/>
            <a:chOff x="1860" y="663"/>
            <a:chExt cx="2562" cy="3401"/>
          </a:xfrm>
        </p:grpSpPr>
        <p:sp>
          <p:nvSpPr>
            <p:cNvPr id="10245" name="AutoShape 4"/>
            <p:cNvSpPr>
              <a:spLocks noChangeArrowheads="1"/>
            </p:cNvSpPr>
            <p:nvPr/>
          </p:nvSpPr>
          <p:spPr bwMode="auto">
            <a:xfrm>
              <a:off x="2076" y="663"/>
              <a:ext cx="1136" cy="36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400" dirty="0" err="1">
                  <a:latin typeface="+mj-lt"/>
                  <a:ea typeface="HY엽서L" pitchFamily="18" charset="-127"/>
                </a:rPr>
                <a:t>tmp</a:t>
              </a:r>
              <a:r>
                <a:rPr lang="en-US" altLang="ko-KR" sz="1400" dirty="0" err="1" smtClean="0">
                  <a:latin typeface="+mj-lt"/>
                  <a:ea typeface="HY엽서L" pitchFamily="18" charset="-127"/>
                </a:rPr>
                <a:t>←</a:t>
              </a:r>
              <a:r>
                <a:rPr lang="en-US" altLang="ko-KR" sz="1400" dirty="0" err="1">
                  <a:latin typeface="Trebuchet MS" panose="020B0603020202020204" pitchFamily="34" charset="0"/>
                  <a:ea typeface="SimHei" panose="02010609060101010101" pitchFamily="49" charset="-122"/>
                </a:rPr>
                <a:t>list</a:t>
              </a:r>
              <a:r>
                <a:rPr lang="en-US" altLang="ko-KR" sz="1400" dirty="0">
                  <a:latin typeface="Trebuchet MS" panose="020B0603020202020204" pitchFamily="34" charset="0"/>
                  <a:ea typeface="SimHei" panose="02010609060101010101" pitchFamily="49" charset="-122"/>
                </a:rPr>
                <a:t> </a:t>
              </a:r>
              <a:r>
                <a:rPr lang="en-US" altLang="ko-KR" sz="1400" dirty="0" smtClean="0">
                  <a:latin typeface="+mj-lt"/>
                  <a:ea typeface="HY엽서L" pitchFamily="18" charset="-127"/>
                </a:rPr>
                <a:t>[</a:t>
              </a:r>
              <a:r>
                <a:rPr lang="en-US" altLang="ko-KR" sz="1400" dirty="0">
                  <a:latin typeface="+mj-lt"/>
                  <a:ea typeface="HY엽서L" pitchFamily="18" charset="-127"/>
                </a:rPr>
                <a:t>0]</a:t>
              </a:r>
            </a:p>
            <a:p>
              <a:pPr algn="ctr" eaLnBrk="1" latinLnBrk="1" hangingPunct="1">
                <a:defRPr/>
              </a:pPr>
              <a:r>
                <a:rPr lang="en-US" altLang="ko-KR" sz="1400" dirty="0">
                  <a:latin typeface="+mj-lt"/>
                  <a:ea typeface="HY엽서L" pitchFamily="18" charset="-127"/>
                </a:rPr>
                <a:t>i←1</a:t>
              </a:r>
            </a:p>
          </p:txBody>
        </p:sp>
        <p:sp>
          <p:nvSpPr>
            <p:cNvPr id="10246" name="AutoShape 5"/>
            <p:cNvSpPr>
              <a:spLocks noChangeArrowheads="1"/>
            </p:cNvSpPr>
            <p:nvPr/>
          </p:nvSpPr>
          <p:spPr bwMode="auto">
            <a:xfrm>
              <a:off x="2031" y="1615"/>
              <a:ext cx="1223" cy="499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400">
                  <a:latin typeface="+mj-lt"/>
                  <a:ea typeface="HY엽서L" pitchFamily="18" charset="-127"/>
                </a:rPr>
                <a:t>i &lt; n</a:t>
              </a:r>
            </a:p>
          </p:txBody>
        </p:sp>
        <p:sp>
          <p:nvSpPr>
            <p:cNvPr id="10247" name="AutoShape 6"/>
            <p:cNvSpPr>
              <a:spLocks noChangeArrowheads="1"/>
            </p:cNvSpPr>
            <p:nvPr/>
          </p:nvSpPr>
          <p:spPr bwMode="auto">
            <a:xfrm>
              <a:off x="2031" y="2341"/>
              <a:ext cx="1223" cy="499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400" dirty="0">
                  <a:latin typeface="Trebuchet MS" panose="020B0603020202020204" pitchFamily="34" charset="0"/>
                  <a:ea typeface="SimHei" panose="02010609060101010101" pitchFamily="49" charset="-122"/>
                </a:rPr>
                <a:t>list</a:t>
              </a:r>
              <a:r>
                <a:rPr lang="en-US" altLang="ko-KR" sz="1400" dirty="0" smtClean="0">
                  <a:latin typeface="+mj-lt"/>
                  <a:ea typeface="HY엽서L" pitchFamily="18" charset="-127"/>
                </a:rPr>
                <a:t>[</a:t>
              </a:r>
              <a:r>
                <a:rPr lang="en-US" altLang="ko-KR" sz="1400" dirty="0" err="1" smtClean="0">
                  <a:latin typeface="+mj-lt"/>
                  <a:ea typeface="HY엽서L" pitchFamily="18" charset="-127"/>
                </a:rPr>
                <a:t>i</a:t>
              </a:r>
              <a:r>
                <a:rPr lang="en-US" altLang="ko-KR" sz="1400" dirty="0">
                  <a:latin typeface="+mj-lt"/>
                  <a:ea typeface="HY엽서L" pitchFamily="18" charset="-127"/>
                </a:rPr>
                <a:t>]&gt;</a:t>
              </a:r>
              <a:r>
                <a:rPr lang="en-US" altLang="ko-KR" sz="1400" dirty="0" err="1">
                  <a:latin typeface="+mj-lt"/>
                  <a:ea typeface="HY엽서L" pitchFamily="18" charset="-127"/>
                </a:rPr>
                <a:t>tmp</a:t>
              </a:r>
              <a:endParaRPr lang="en-US" altLang="ko-KR" sz="1400" dirty="0">
                <a:latin typeface="+mj-lt"/>
                <a:ea typeface="HY엽서L" pitchFamily="18" charset="-127"/>
              </a:endParaRPr>
            </a:p>
          </p:txBody>
        </p:sp>
        <p:sp>
          <p:nvSpPr>
            <p:cNvPr id="10248" name="AutoShape 7"/>
            <p:cNvSpPr>
              <a:spLocks noChangeArrowheads="1"/>
            </p:cNvSpPr>
            <p:nvPr/>
          </p:nvSpPr>
          <p:spPr bwMode="auto">
            <a:xfrm>
              <a:off x="2076" y="3067"/>
              <a:ext cx="1136" cy="36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400" dirty="0" err="1">
                  <a:latin typeface="+mj-lt"/>
                  <a:ea typeface="HY엽서L" pitchFamily="18" charset="-127"/>
                </a:rPr>
                <a:t>tmp</a:t>
              </a:r>
              <a:r>
                <a:rPr lang="en-US" altLang="ko-KR" sz="1400" dirty="0" err="1" smtClean="0">
                  <a:latin typeface="+mj-lt"/>
                  <a:ea typeface="HY엽서L" pitchFamily="18" charset="-127"/>
                </a:rPr>
                <a:t>←</a:t>
              </a:r>
              <a:r>
                <a:rPr lang="en-US" altLang="ko-KR" sz="1400" dirty="0" err="1">
                  <a:latin typeface="Trebuchet MS" panose="020B0603020202020204" pitchFamily="34" charset="0"/>
                  <a:ea typeface="SimHei" panose="02010609060101010101" pitchFamily="49" charset="-122"/>
                </a:rPr>
                <a:t>list</a:t>
              </a:r>
              <a:r>
                <a:rPr lang="en-US" altLang="ko-KR" sz="1400" dirty="0">
                  <a:latin typeface="Trebuchet MS" panose="020B0603020202020204" pitchFamily="34" charset="0"/>
                  <a:ea typeface="SimHei" panose="02010609060101010101" pitchFamily="49" charset="-122"/>
                </a:rPr>
                <a:t> </a:t>
              </a:r>
              <a:r>
                <a:rPr lang="en-US" altLang="ko-KR" sz="1400" dirty="0" smtClean="0">
                  <a:latin typeface="+mj-lt"/>
                  <a:ea typeface="HY엽서L" pitchFamily="18" charset="-127"/>
                </a:rPr>
                <a:t>[</a:t>
              </a:r>
              <a:r>
                <a:rPr lang="en-US" altLang="ko-KR" sz="1400" dirty="0" err="1">
                  <a:latin typeface="+mj-lt"/>
                  <a:ea typeface="HY엽서L" pitchFamily="18" charset="-127"/>
                </a:rPr>
                <a:t>i</a:t>
              </a:r>
              <a:r>
                <a:rPr lang="en-US" altLang="ko-KR" sz="1400" dirty="0">
                  <a:latin typeface="+mj-lt"/>
                  <a:ea typeface="HY엽서L" pitchFamily="18" charset="-127"/>
                </a:rPr>
                <a:t>]</a:t>
              </a:r>
            </a:p>
          </p:txBody>
        </p:sp>
        <p:cxnSp>
          <p:nvCxnSpPr>
            <p:cNvPr id="12297" name="AutoShape 8"/>
            <p:cNvCxnSpPr>
              <a:cxnSpLocks noChangeShapeType="1"/>
              <a:stCxn id="10245" idx="2"/>
              <a:endCxn id="10246" idx="0"/>
            </p:cNvCxnSpPr>
            <p:nvPr/>
          </p:nvCxnSpPr>
          <p:spPr bwMode="auto">
            <a:xfrm>
              <a:off x="2643" y="1025"/>
              <a:ext cx="1" cy="5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8" name="AutoShape 9"/>
            <p:cNvCxnSpPr>
              <a:cxnSpLocks noChangeShapeType="1"/>
              <a:stCxn id="10246" idx="2"/>
              <a:endCxn id="10247" idx="0"/>
            </p:cNvCxnSpPr>
            <p:nvPr/>
          </p:nvCxnSpPr>
          <p:spPr bwMode="auto">
            <a:xfrm>
              <a:off x="2644" y="2114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9" name="AutoShape 10"/>
            <p:cNvCxnSpPr>
              <a:cxnSpLocks noChangeShapeType="1"/>
              <a:stCxn id="10247" idx="2"/>
              <a:endCxn id="10248" idx="0"/>
            </p:cNvCxnSpPr>
            <p:nvPr/>
          </p:nvCxnSpPr>
          <p:spPr bwMode="auto">
            <a:xfrm flipH="1">
              <a:off x="2643" y="2840"/>
              <a:ext cx="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2" name="AutoShape 11"/>
            <p:cNvSpPr>
              <a:spLocks noChangeArrowheads="1"/>
            </p:cNvSpPr>
            <p:nvPr/>
          </p:nvSpPr>
          <p:spPr bwMode="auto">
            <a:xfrm>
              <a:off x="3619" y="2976"/>
              <a:ext cx="803" cy="475"/>
            </a:xfrm>
            <a:prstGeom prst="flowChartDisp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400">
                  <a:latin typeface="+mj-lt"/>
                  <a:ea typeface="HY엽서L" pitchFamily="18" charset="-127"/>
                </a:rPr>
                <a:t>tmp</a:t>
              </a:r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2642" y="1162"/>
              <a:ext cx="40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+mj-lt"/>
              </a:endParaRPr>
            </a:p>
          </p:txBody>
        </p:sp>
        <p:cxnSp>
          <p:nvCxnSpPr>
            <p:cNvPr id="12302" name="AutoShape 14"/>
            <p:cNvCxnSpPr>
              <a:cxnSpLocks noChangeShapeType="1"/>
              <a:stCxn id="10247" idx="1"/>
              <a:endCxn id="10259" idx="1"/>
            </p:cNvCxnSpPr>
            <p:nvPr/>
          </p:nvCxnSpPr>
          <p:spPr bwMode="auto">
            <a:xfrm rot="10800000" flipH="1" flipV="1">
              <a:off x="2031" y="2591"/>
              <a:ext cx="55" cy="1292"/>
            </a:xfrm>
            <a:prstGeom prst="bentConnector3">
              <a:avLst>
                <a:gd name="adj1" fmla="val -2618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3" name="AutoShape 15"/>
            <p:cNvCxnSpPr>
              <a:cxnSpLocks noChangeShapeType="1"/>
              <a:stCxn id="10246" idx="3"/>
              <a:endCxn id="10252" idx="0"/>
            </p:cNvCxnSpPr>
            <p:nvPr/>
          </p:nvCxnSpPr>
          <p:spPr bwMode="auto">
            <a:xfrm>
              <a:off x="3256" y="1865"/>
              <a:ext cx="765" cy="111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3265" y="1710"/>
              <a:ext cx="33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smtClean="0">
                  <a:latin typeface="+mj-lt"/>
                  <a:ea typeface="HY엽서L" pitchFamily="18" charset="-127"/>
                </a:rPr>
                <a:t>no</a:t>
              </a: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2268" y="2073"/>
              <a:ext cx="387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smtClean="0">
                  <a:latin typeface="+mj-lt"/>
                  <a:ea typeface="HY엽서L" pitchFamily="18" charset="-127"/>
                </a:rPr>
                <a:t>yes</a:t>
              </a:r>
            </a:p>
          </p:txBody>
        </p:sp>
        <p:sp>
          <p:nvSpPr>
            <p:cNvPr id="10259" name="AutoShape 18"/>
            <p:cNvSpPr>
              <a:spLocks noChangeArrowheads="1"/>
            </p:cNvSpPr>
            <p:nvPr/>
          </p:nvSpPr>
          <p:spPr bwMode="auto">
            <a:xfrm>
              <a:off x="2087" y="3702"/>
              <a:ext cx="1133" cy="36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400">
                  <a:latin typeface="+mj-lt"/>
                  <a:ea typeface="HY엽서L" pitchFamily="18" charset="-127"/>
                </a:rPr>
                <a:t>i++</a:t>
              </a:r>
            </a:p>
          </p:txBody>
        </p:sp>
        <p:cxnSp>
          <p:nvCxnSpPr>
            <p:cNvPr id="12307" name="AutoShape 19"/>
            <p:cNvCxnSpPr>
              <a:cxnSpLocks noChangeShapeType="1"/>
              <a:stCxn id="10259" idx="2"/>
              <a:endCxn id="10246" idx="0"/>
            </p:cNvCxnSpPr>
            <p:nvPr/>
          </p:nvCxnSpPr>
          <p:spPr bwMode="auto">
            <a:xfrm>
              <a:off x="2643" y="3429"/>
              <a:ext cx="10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1860" y="2654"/>
              <a:ext cx="33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smtClean="0">
                  <a:latin typeface="+mj-lt"/>
                  <a:ea typeface="HY엽서L" pitchFamily="18" charset="-127"/>
                </a:rPr>
                <a:t>no</a:t>
              </a:r>
            </a:p>
          </p:txBody>
        </p:sp>
        <p:cxnSp>
          <p:nvCxnSpPr>
            <p:cNvPr id="12309" name="AutoShape 21"/>
            <p:cNvCxnSpPr>
              <a:cxnSpLocks noChangeShapeType="1"/>
              <a:stCxn id="10259" idx="2"/>
              <a:endCxn id="10246" idx="0"/>
            </p:cNvCxnSpPr>
            <p:nvPr/>
          </p:nvCxnSpPr>
          <p:spPr bwMode="auto">
            <a:xfrm rot="16200000" flipV="1">
              <a:off x="1424" y="2835"/>
              <a:ext cx="2449" cy="9"/>
            </a:xfrm>
            <a:prstGeom prst="bentConnector5">
              <a:avLst>
                <a:gd name="adj1" fmla="val -5880"/>
                <a:gd name="adj2" fmla="val 11288889"/>
                <a:gd name="adj3" fmla="val 1058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2677" y="2834"/>
              <a:ext cx="38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smtClean="0">
                  <a:latin typeface="+mj-lt"/>
                  <a:ea typeface="HY엽서L" pitchFamily="18" charset="-127"/>
                </a:rPr>
                <a:t>yes</a:t>
              </a:r>
            </a:p>
          </p:txBody>
        </p:sp>
      </p:grpSp>
      <p:sp>
        <p:nvSpPr>
          <p:cNvPr id="1229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흐름도로 표기된 알고리즘</a:t>
            </a:r>
          </a:p>
        </p:txBody>
      </p:sp>
      <p:sp>
        <p:nvSpPr>
          <p:cNvPr id="12292" name="Rectangle 25"/>
          <p:cNvSpPr>
            <a:spLocks noChangeArrowheads="1"/>
          </p:cNvSpPr>
          <p:nvPr/>
        </p:nvSpPr>
        <p:spPr bwMode="auto">
          <a:xfrm>
            <a:off x="385763" y="1538288"/>
            <a:ext cx="42767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Trebuchet MS" panose="020B0603020202020204" pitchFamily="34" charset="0"/>
                <a:ea typeface="HY엽서L" panose="02030600000101010101" pitchFamily="18" charset="-127"/>
              </a:rPr>
              <a:t>직관적이고 이해하기 쉬운 알고리즘 기술 방법</a:t>
            </a:r>
          </a:p>
          <a:p>
            <a:pPr eaLnBrk="1" hangingPunct="1"/>
            <a:r>
              <a:rPr lang="ko-KR" altLang="en-US">
                <a:latin typeface="Trebuchet MS" panose="020B0603020202020204" pitchFamily="34" charset="0"/>
                <a:ea typeface="HY엽서L" panose="02030600000101010101" pitchFamily="18" charset="-127"/>
              </a:rPr>
              <a:t>그러나 복잡한 알고리즘의 경우</a:t>
            </a:r>
            <a:r>
              <a:rPr lang="en-US" altLang="ko-KR">
                <a:latin typeface="Trebuchet MS" panose="020B0603020202020204" pitchFamily="34" charset="0"/>
                <a:ea typeface="HY엽서L" panose="02030600000101010101" pitchFamily="18" charset="-127"/>
              </a:rPr>
              <a:t>, </a:t>
            </a:r>
            <a:r>
              <a:rPr lang="ko-KR" altLang="en-US">
                <a:latin typeface="Trebuchet MS" panose="020B0603020202020204" pitchFamily="34" charset="0"/>
                <a:ea typeface="HY엽서L" panose="02030600000101010101" pitchFamily="18" charset="-127"/>
              </a:rPr>
              <a:t>상당히 복잡해짐</a:t>
            </a:r>
            <a:r>
              <a:rPr lang="en-US" altLang="ko-KR">
                <a:latin typeface="Trebuchet MS" panose="020B0603020202020204" pitchFamily="34" charset="0"/>
                <a:ea typeface="HY엽서L" panose="02030600000101010101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캡슐 구성">
  <a:themeElements>
    <a:clrScheme name="캡슐 구성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캡슐 구성">
      <a:majorFont>
        <a:latin typeface="Trebuchet MS"/>
        <a:ea typeface="HY엽서L"/>
        <a:cs typeface=""/>
      </a:majorFont>
      <a:minorFont>
        <a:latin typeface="Trebuchet MS"/>
        <a:ea typeface="HY엽서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캡슐 구성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구성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구성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14280</TotalTime>
  <Words>1617</Words>
  <Application>Microsoft Office PowerPoint</Application>
  <PresentationFormat>화면 슬라이드 쇼(4:3)</PresentationFormat>
  <Paragraphs>522</Paragraphs>
  <Slides>39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8" baseType="lpstr">
      <vt:lpstr>HY엽서L</vt:lpstr>
      <vt:lpstr>MS UI Gothic</vt:lpstr>
      <vt:lpstr>SimHei</vt:lpstr>
      <vt:lpstr>굴림</vt:lpstr>
      <vt:lpstr>굴림체</vt:lpstr>
      <vt:lpstr>맑은 고딕</vt:lpstr>
      <vt:lpstr>새굴림</vt:lpstr>
      <vt:lpstr>한양해서</vt:lpstr>
      <vt:lpstr>한컴바탕</vt:lpstr>
      <vt:lpstr>휴먼명조</vt:lpstr>
      <vt:lpstr>Arial</vt:lpstr>
      <vt:lpstr>Forte</vt:lpstr>
      <vt:lpstr>Lucida Console</vt:lpstr>
      <vt:lpstr>Times New Roman</vt:lpstr>
      <vt:lpstr>Trebuchet MS</vt:lpstr>
      <vt:lpstr>Wingdings</vt:lpstr>
      <vt:lpstr>캡슐 구성</vt:lpstr>
      <vt:lpstr>Microsoft Equation 3.0</vt:lpstr>
      <vt:lpstr>수식</vt:lpstr>
      <vt:lpstr>CHAP 1:자료구조와 알고리즘</vt:lpstr>
      <vt:lpstr>일상생활에서의 사물의 조직화</vt:lpstr>
      <vt:lpstr>일상생활과 자료구조의 비교</vt:lpstr>
      <vt:lpstr>자료구조와 알고리즘</vt:lpstr>
      <vt:lpstr>PowerPoint 프레젠테이션</vt:lpstr>
      <vt:lpstr>알고리즘</vt:lpstr>
      <vt:lpstr>알고리즘의 기술 방법</vt:lpstr>
      <vt:lpstr>자연어로 표기된 알고리즘</vt:lpstr>
      <vt:lpstr>흐름도로 표기된 알고리즘</vt:lpstr>
      <vt:lpstr>유사코드로 표현된 알고리즘</vt:lpstr>
      <vt:lpstr>C로 표현된 알고리즘</vt:lpstr>
      <vt:lpstr>PowerPoint 프레젠테이션</vt:lpstr>
      <vt:lpstr>데이터 타입, 추상 데이터 타입</vt:lpstr>
      <vt:lpstr>PowerPoint 프레젠테이션</vt:lpstr>
      <vt:lpstr>추상 데이터 타입의 정의</vt:lpstr>
      <vt:lpstr>추상 데이터 타입의 예: 자연수</vt:lpstr>
      <vt:lpstr>추상 데이터 타입과 VTR </vt:lpstr>
      <vt:lpstr>알고리즘의 성능분석</vt:lpstr>
      <vt:lpstr>왜 프로그램의 효율성이 중요한가?</vt:lpstr>
      <vt:lpstr>수행시간측정</vt:lpstr>
      <vt:lpstr>복잡도 분석</vt:lpstr>
      <vt:lpstr>PowerPoint 프레젠테이션</vt:lpstr>
      <vt:lpstr>복잡도 분석의 예</vt:lpstr>
      <vt:lpstr>연산의 횟수를 그래프로 표현</vt:lpstr>
      <vt:lpstr>시간복잡도 함수 계산 예</vt:lpstr>
      <vt:lpstr>빅오 표기법</vt:lpstr>
      <vt:lpstr>빅오 표기법</vt:lpstr>
      <vt:lpstr>빅오 표기법의 예</vt:lpstr>
      <vt:lpstr>PowerPoint 프레젠테이션</vt:lpstr>
      <vt:lpstr>빅오 표기법의 종류</vt:lpstr>
      <vt:lpstr>PowerPoint 프레젠테이션</vt:lpstr>
      <vt:lpstr>빅오 표기법이외의 표기법</vt:lpstr>
      <vt:lpstr>빅오 표기법이외의 표기법</vt:lpstr>
      <vt:lpstr>최선, 평균, 최악의 경우</vt:lpstr>
      <vt:lpstr>최선, 평균, 최악의 경우</vt:lpstr>
      <vt:lpstr>최선, 평균, 최악의 경우</vt:lpstr>
      <vt:lpstr>자료 구조의 C언어 표현방법</vt:lpstr>
      <vt:lpstr>자료구조 기술규칙</vt:lpstr>
      <vt:lpstr>자료구조 기술규칙</vt:lpstr>
    </vt:vector>
  </TitlesOfParts>
  <Company>순천향대학교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hong</cp:lastModifiedBy>
  <cp:revision>171</cp:revision>
  <dcterms:created xsi:type="dcterms:W3CDTF">2004-02-19T02:52:38Z</dcterms:created>
  <dcterms:modified xsi:type="dcterms:W3CDTF">2019-03-06T08:22:18Z</dcterms:modified>
</cp:coreProperties>
</file>