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47"/>
  </p:notesMasterIdLst>
  <p:sldIdLst>
    <p:sldId id="292" r:id="rId2"/>
    <p:sldId id="345" r:id="rId3"/>
    <p:sldId id="349" r:id="rId4"/>
    <p:sldId id="333" r:id="rId5"/>
    <p:sldId id="334" r:id="rId6"/>
    <p:sldId id="353" r:id="rId7"/>
    <p:sldId id="335" r:id="rId8"/>
    <p:sldId id="336" r:id="rId9"/>
    <p:sldId id="315" r:id="rId10"/>
    <p:sldId id="337" r:id="rId11"/>
    <p:sldId id="338" r:id="rId12"/>
    <p:sldId id="339" r:id="rId13"/>
    <p:sldId id="350" r:id="rId14"/>
    <p:sldId id="340" r:id="rId15"/>
    <p:sldId id="341" r:id="rId16"/>
    <p:sldId id="356" r:id="rId17"/>
    <p:sldId id="355" r:id="rId18"/>
    <p:sldId id="357" r:id="rId19"/>
    <p:sldId id="358" r:id="rId20"/>
    <p:sldId id="342" r:id="rId21"/>
    <p:sldId id="359" r:id="rId22"/>
    <p:sldId id="346" r:id="rId23"/>
    <p:sldId id="360" r:id="rId24"/>
    <p:sldId id="351" r:id="rId25"/>
    <p:sldId id="361" r:id="rId26"/>
    <p:sldId id="343" r:id="rId27"/>
    <p:sldId id="329" r:id="rId28"/>
    <p:sldId id="347" r:id="rId29"/>
    <p:sldId id="362" r:id="rId30"/>
    <p:sldId id="344" r:id="rId31"/>
    <p:sldId id="352" r:id="rId32"/>
    <p:sldId id="363" r:id="rId33"/>
    <p:sldId id="364" r:id="rId34"/>
    <p:sldId id="365" r:id="rId35"/>
    <p:sldId id="366" r:id="rId36"/>
    <p:sldId id="367" r:id="rId37"/>
    <p:sldId id="368" r:id="rId38"/>
    <p:sldId id="370" r:id="rId39"/>
    <p:sldId id="369" r:id="rId40"/>
    <p:sldId id="371" r:id="rId41"/>
    <p:sldId id="372" r:id="rId42"/>
    <p:sldId id="373" r:id="rId43"/>
    <p:sldId id="374" r:id="rId44"/>
    <p:sldId id="375" r:id="rId45"/>
    <p:sldId id="376" r:id="rId46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1">
          <p15:clr>
            <a:srgbClr val="A4A3A4"/>
          </p15:clr>
        </p15:guide>
        <p15:guide id="2" pos="28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48F"/>
    <a:srgbClr val="3366FF"/>
    <a:srgbClr val="3399FF"/>
    <a:srgbClr val="FF3300"/>
    <a:srgbClr val="FF66CC"/>
    <a:srgbClr val="FFCC66"/>
    <a:srgbClr val="FF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3" autoAdjust="0"/>
    <p:restoredTop sz="94660"/>
  </p:normalViewPr>
  <p:slideViewPr>
    <p:cSldViewPr>
      <p:cViewPr varScale="1">
        <p:scale>
          <a:sx n="122" d="100"/>
          <a:sy n="122" d="100"/>
        </p:scale>
        <p:origin x="1224" y="90"/>
      </p:cViewPr>
      <p:guideLst>
        <p:guide orient="horz" pos="3181"/>
        <p:guide pos="28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D24C2-7406-4F96-9965-B4C273CCFEB8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3C868-4F54-48F6-8C58-77E58EE48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A5C3963-9027-4E74-8688-9DE8AF87C661}" type="slidenum">
              <a:rPr lang="en-US" altLang="ko-KR"/>
              <a:pPr eaLnBrk="1" hangingPunct="1">
                <a:spcBef>
                  <a:spcPct val="0"/>
                </a:spcBef>
              </a:pPr>
              <a:t>32</a:t>
            </a:fld>
            <a:endParaRPr lang="en-US" altLang="ko-KR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w="12699" cap="flat">
            <a:solidFill>
              <a:schemeClr val="tx1"/>
            </a:solidFill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773584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8FA0F515-5886-466F-966E-B097F0A05A51}" type="slidenum">
              <a:rPr lang="en-US" altLang="ko-KR"/>
              <a:pPr eaLnBrk="1" hangingPunct="1">
                <a:spcBef>
                  <a:spcPct val="0"/>
                </a:spcBef>
              </a:pPr>
              <a:t>33</a:t>
            </a:fld>
            <a:endParaRPr lang="en-US" altLang="ko-KR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w="12699" cap="flat">
            <a:solidFill>
              <a:schemeClr val="tx1"/>
            </a:solidFill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676575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BCA5E9F-F4AA-427B-B36C-4AF47E9DBB20}" type="slidenum">
              <a:rPr lang="en-US" altLang="ko-KR"/>
              <a:pPr eaLnBrk="1" hangingPunct="1">
                <a:spcBef>
                  <a:spcPct val="0"/>
                </a:spcBef>
              </a:pPr>
              <a:t>34</a:t>
            </a:fld>
            <a:endParaRPr lang="en-US" altLang="ko-KR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w="12699" cap="flat">
            <a:solidFill>
              <a:schemeClr val="tx1"/>
            </a:solidFill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GCD(6,8)</a:t>
            </a:r>
          </a:p>
          <a:p>
            <a:pPr eaLnBrk="1" hangingPunct="1"/>
            <a:r>
              <a:rPr lang="en-US" altLang="ko-KR" smtClean="0"/>
              <a:t>GCD(8,6), GCD(2,6)</a:t>
            </a:r>
          </a:p>
          <a:p>
            <a:pPr eaLnBrk="1" hangingPunct="1"/>
            <a:r>
              <a:rPr lang="en-US" altLang="ko-KR" smtClean="0"/>
              <a:t>GCD(6,2), GCD(4,2)</a:t>
            </a:r>
          </a:p>
          <a:p>
            <a:pPr eaLnBrk="1" hangingPunct="1"/>
            <a:r>
              <a:rPr lang="en-US" altLang="ko-KR" smtClean="0"/>
              <a:t>GCD(2,2)</a:t>
            </a:r>
          </a:p>
          <a:p>
            <a:pPr eaLnBrk="1" hangingPunct="1"/>
            <a:r>
              <a:rPr lang="en-US" altLang="ko-KR" smtClean="0"/>
              <a:t>GCD(0,2)</a:t>
            </a:r>
          </a:p>
          <a:p>
            <a:pPr eaLnBrk="1" hangingPunct="1"/>
            <a:r>
              <a:rPr lang="en-US" altLang="ko-KR" smtClean="0"/>
              <a:t>return 2</a:t>
            </a:r>
          </a:p>
        </p:txBody>
      </p:sp>
    </p:spTree>
    <p:extLst>
      <p:ext uri="{BB962C8B-B14F-4D97-AF65-F5344CB8AC3E}">
        <p14:creationId xmlns:p14="http://schemas.microsoft.com/office/powerpoint/2010/main" val="3814307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4D29568E-8439-4A4C-A4B6-2B5DDBCF5101}" type="slidenum">
              <a:rPr lang="en-US" altLang="ko-KR"/>
              <a:pPr eaLnBrk="1" hangingPunct="1">
                <a:spcBef>
                  <a:spcPct val="0"/>
                </a:spcBef>
              </a:pPr>
              <a:t>35</a:t>
            </a:fld>
            <a:endParaRPr lang="en-US" altLang="ko-KR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w="12699" cap="flat">
            <a:solidFill>
              <a:schemeClr val="tx1"/>
            </a:solidFill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403630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83D32FA3-C80B-4379-A7CF-B98510CE472B}" type="slidenum">
              <a:rPr lang="en-US" altLang="ko-KR"/>
              <a:pPr eaLnBrk="1" hangingPunct="1">
                <a:spcBef>
                  <a:spcPct val="0"/>
                </a:spcBef>
              </a:pPr>
              <a:t>36</a:t>
            </a:fld>
            <a:endParaRPr lang="en-US" altLang="ko-KR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w="12699" cap="flat">
            <a:solidFill>
              <a:schemeClr val="tx1"/>
            </a:solidFill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GCD(6,8)</a:t>
            </a:r>
          </a:p>
          <a:p>
            <a:pPr eaLnBrk="1" hangingPunct="1"/>
            <a:r>
              <a:rPr lang="en-US" altLang="ko-KR" smtClean="0"/>
              <a:t>t=6, u=8, v=6</a:t>
            </a:r>
          </a:p>
          <a:p>
            <a:pPr eaLnBrk="1" hangingPunct="1"/>
            <a:r>
              <a:rPr lang="en-US" altLang="ko-KR" smtClean="0"/>
              <a:t>t=2, u=6, v=2</a:t>
            </a:r>
          </a:p>
          <a:p>
            <a:pPr eaLnBrk="1" hangingPunct="1"/>
            <a:r>
              <a:rPr lang="en-US" altLang="ko-KR" smtClean="0"/>
              <a:t>t=0, u=2, v=0</a:t>
            </a:r>
          </a:p>
          <a:p>
            <a:pPr eaLnBrk="1" hangingPunct="1"/>
            <a:r>
              <a:rPr lang="en-US" altLang="ko-KR" smtClean="0"/>
              <a:t>return 2;</a:t>
            </a:r>
          </a:p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5438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>
                <a:defRPr/>
              </a:pPr>
              <a:endParaRPr kumimoji="0" lang="ko-KR" altLang="ko-KR" sz="2400" smtClean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>
                <a:defRPr/>
              </a:pPr>
              <a:endParaRPr kumimoji="0" lang="ko-KR" altLang="ko-KR" sz="2400" smtClean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118521 w 4917"/>
                <a:gd name="T3" fmla="*/ 0 h 1000"/>
                <a:gd name="T4" fmla="*/ 131971 w 4917"/>
                <a:gd name="T5" fmla="*/ 2734 h 1000"/>
                <a:gd name="T6" fmla="*/ 118550 w 4917"/>
                <a:gd name="T7" fmla="*/ 5460 h 1000"/>
                <a:gd name="T8" fmla="*/ 0 w 4917"/>
                <a:gd name="T9" fmla="*/ 5460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9114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9114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>
                <a:latin typeface="HY엽서L" pitchFamily="18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1E0BA4B1-48F3-4EBF-AD79-F6124864C9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78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2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48425" y="228600"/>
            <a:ext cx="2084388" cy="6153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0762" cy="6153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23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4613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3886200" cy="2314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6613" y="4067175"/>
            <a:ext cx="3886200" cy="2314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48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4613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3886200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18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6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664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4613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38862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28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9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57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74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2558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2430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4"/>
          <p:cNvSpPr>
            <a:spLocks noChangeArrowheads="1"/>
          </p:cNvSpPr>
          <p:nvPr/>
        </p:nvSpPr>
        <p:spPr bwMode="blackWhite">
          <a:xfrm>
            <a:off x="0" y="152400"/>
            <a:ext cx="8534400" cy="1219200"/>
          </a:xfrm>
          <a:custGeom>
            <a:avLst/>
            <a:gdLst>
              <a:gd name="T0" fmla="*/ 0 w 7000"/>
              <a:gd name="T1" fmla="*/ 0 h 1000"/>
              <a:gd name="T2" fmla="*/ 2147483646 w 7000"/>
              <a:gd name="T3" fmla="*/ 0 h 1000"/>
              <a:gd name="T4" fmla="*/ 2147483646 w 7000"/>
              <a:gd name="T5" fmla="*/ 2147483646 h 1000"/>
              <a:gd name="T6" fmla="*/ 2147483646 w 7000"/>
              <a:gd name="T7" fmla="*/ 2147483646 h 1000"/>
              <a:gd name="T8" fmla="*/ 0 w 7000"/>
              <a:gd name="T9" fmla="*/ 2147483646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00"/>
              <a:gd name="T16" fmla="*/ 0 h 1000"/>
              <a:gd name="T17" fmla="*/ 3500 w 7000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00" h="1000">
                <a:moveTo>
                  <a:pt x="0" y="0"/>
                </a:moveTo>
                <a:lnTo>
                  <a:pt x="6499" y="0"/>
                </a:lnTo>
                <a:cubicBezTo>
                  <a:pt x="6776" y="0"/>
                  <a:pt x="7000" y="223"/>
                  <a:pt x="7000" y="500"/>
                </a:cubicBezTo>
                <a:cubicBezTo>
                  <a:pt x="7000" y="776"/>
                  <a:pt x="6776" y="999"/>
                  <a:pt x="6500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Line 5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3213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Text Box 14"/>
          <p:cNvSpPr txBox="1">
            <a:spLocks noChangeArrowheads="1"/>
          </p:cNvSpPr>
          <p:nvPr/>
        </p:nvSpPr>
        <p:spPr bwMode="auto">
          <a:xfrm>
            <a:off x="7958138" y="6535738"/>
            <a:ext cx="57626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latin typeface="HY엽서L" panose="02030600000101010101" pitchFamily="18" charset="-127"/>
                <a:ea typeface="HY엽서L" panose="02030600000101010101" pitchFamily="18" charset="-127"/>
              </a:rPr>
              <a:t>-</a:t>
            </a:r>
            <a:fld id="{EBEED43C-DFED-4870-9403-18F92DBAD843}" type="slidenum">
              <a:rPr lang="ko-KR" altLang="en-US" sz="1200" smtClean="0">
                <a:latin typeface="HY엽서L" panose="02030600000101010101" pitchFamily="18" charset="-127"/>
                <a:ea typeface="HY엽서L" panose="02030600000101010101" pitchFamily="18" charset="-127"/>
              </a:rPr>
              <a:pPr eaLnBrk="1" latinLnBrk="1" hangingPunct="1">
                <a:defRPr/>
              </a:pPr>
              <a:t>‹#›</a:t>
            </a:fld>
            <a:r>
              <a:rPr lang="en-US" altLang="ko-KR" sz="1200" smtClean="0">
                <a:latin typeface="HY엽서L" panose="02030600000101010101" pitchFamily="18" charset="-127"/>
                <a:ea typeface="HY엽서L" panose="02030600000101010101" pitchFamily="18" charset="-127"/>
              </a:rPr>
              <a:t>-</a:t>
            </a:r>
            <a:endParaRPr lang="ko-KR" altLang="en-US" sz="120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rebuchet MS" pitchFamily="34" charset="0"/>
          <a:ea typeface="HY엽서L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rebuchet MS" pitchFamily="34" charset="0"/>
          <a:ea typeface="HY엽서L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rebuchet MS" pitchFamily="34" charset="0"/>
          <a:ea typeface="HY엽서L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rebuchet MS" pitchFamily="34" charset="0"/>
          <a:ea typeface="HY엽서L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rebuchet MS" pitchFamily="34" charset="0"/>
          <a:ea typeface="HY엽서L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rebuchet MS" pitchFamily="34" charset="0"/>
          <a:ea typeface="HY엽서L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rebuchet MS" pitchFamily="34" charset="0"/>
          <a:ea typeface="HY엽서L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rebuchet MS" pitchFamily="34" charset="0"/>
          <a:ea typeface="HY엽서L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CHAP 2:</a:t>
            </a:r>
            <a:r>
              <a:rPr lang="ko-KR" altLang="en-US" smtClean="0"/>
              <a:t>순환</a:t>
            </a:r>
          </a:p>
        </p:txBody>
      </p:sp>
      <p:sp>
        <p:nvSpPr>
          <p:cNvPr id="3075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팩토리얼의 반복적 구현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511300" y="3068638"/>
            <a:ext cx="5643563" cy="160655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int</a:t>
            </a:r>
            <a:r>
              <a:rPr lang="en-US" altLang="ko-KR" sz="1400">
                <a:latin typeface="¹ÙÅÁ" charset="0"/>
                <a:ea typeface="MS UI Gothic" panose="020B0600070205080204" pitchFamily="34" charset="-128"/>
              </a:rPr>
              <a:t> factorial_iter(</a:t>
            </a:r>
            <a:r>
              <a:rPr lang="en-US" altLang="ko-KR" sz="14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int</a:t>
            </a:r>
            <a:r>
              <a:rPr lang="en-US" altLang="ko-KR" sz="1400">
                <a:latin typeface="¹ÙÅÁ" charset="0"/>
                <a:ea typeface="MS UI Gothic" panose="020B0600070205080204" pitchFamily="34" charset="-128"/>
              </a:rPr>
              <a:t> n)</a:t>
            </a:r>
            <a:endParaRPr lang="en-US" altLang="ko-KR" sz="14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¹ÙÅÁ" charset="0"/>
                <a:ea typeface="MS UI Gothic" panose="020B0600070205080204" pitchFamily="34" charset="-128"/>
              </a:rPr>
              <a:t>{</a:t>
            </a:r>
            <a:endParaRPr lang="en-US" altLang="ko-KR" sz="14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¹ÙÅÁ" charset="0"/>
                <a:ea typeface="MS UI Gothic" panose="020B0600070205080204" pitchFamily="34" charset="-128"/>
              </a:rPr>
              <a:t>    </a:t>
            </a:r>
            <a:r>
              <a:rPr lang="en-US" altLang="ko-KR" sz="14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int</a:t>
            </a:r>
            <a:r>
              <a:rPr lang="en-US" altLang="ko-KR" sz="1400">
                <a:latin typeface="¹ÙÅÁ" charset="0"/>
                <a:ea typeface="MS UI Gothic" panose="020B0600070205080204" pitchFamily="34" charset="-128"/>
              </a:rPr>
              <a:t> k, v=1;</a:t>
            </a:r>
            <a:endParaRPr lang="en-US" altLang="ko-KR" sz="14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¹ÙÅÁ" charset="0"/>
                <a:ea typeface="MS UI Gothic" panose="020B0600070205080204" pitchFamily="34" charset="-128"/>
              </a:rPr>
              <a:t>    </a:t>
            </a:r>
            <a:r>
              <a:rPr lang="en-US" altLang="ko-KR" sz="14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for</a:t>
            </a:r>
            <a:r>
              <a:rPr lang="en-US" altLang="ko-KR" sz="1400">
                <a:latin typeface="¹ÙÅÁ" charset="0"/>
                <a:ea typeface="MS UI Gothic" panose="020B0600070205080204" pitchFamily="34" charset="-128"/>
              </a:rPr>
              <a:t>(k=n; k&gt;0; k--)</a:t>
            </a:r>
            <a:endParaRPr lang="en-US" altLang="ko-KR" sz="14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¹ÙÅÁ" charset="0"/>
                <a:ea typeface="MS UI Gothic" panose="020B0600070205080204" pitchFamily="34" charset="-128"/>
              </a:rPr>
              <a:t>        v = v*k;</a:t>
            </a:r>
            <a:endParaRPr lang="en-US" altLang="ko-KR" sz="14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¹ÙÅÁ" charset="0"/>
                <a:ea typeface="MS UI Gothic" panose="020B0600070205080204" pitchFamily="34" charset="-128"/>
              </a:rPr>
              <a:t>    </a:t>
            </a:r>
            <a:r>
              <a:rPr lang="en-US" altLang="ko-KR" sz="14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return</a:t>
            </a:r>
            <a:r>
              <a:rPr lang="en-US" altLang="ko-KR" sz="1400">
                <a:latin typeface="¹ÙÅÁ" charset="0"/>
                <a:ea typeface="MS UI Gothic" panose="020B0600070205080204" pitchFamily="34" charset="-128"/>
              </a:rPr>
              <a:t>(v);</a:t>
            </a:r>
            <a:endParaRPr lang="en-US" altLang="ko-KR" sz="14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¹ÙÅÁ" charset="0"/>
                <a:ea typeface="MS UI Gothic" panose="020B0600070205080204" pitchFamily="34" charset="-128"/>
              </a:rPr>
              <a:t>}</a:t>
            </a:r>
          </a:p>
        </p:txBody>
      </p:sp>
      <p:graphicFrame>
        <p:nvGraphicFramePr>
          <p:cNvPr id="11268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466850" y="1814513"/>
          <a:ext cx="400526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수식" r:id="rId3" imgW="2832100" imgH="457200" progId="Equation.3">
                  <p:embed/>
                </p:oleObj>
              </mc:Choice>
              <mc:Fallback>
                <p:oleObj name="수식" r:id="rId3" imgW="28321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1814513"/>
                        <a:ext cx="400526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거듭제곱 프로그래밍 </a:t>
            </a:r>
            <a:r>
              <a:rPr lang="en-US" altLang="ko-KR" smtClean="0"/>
              <a:t>#1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solidFill>
                  <a:srgbClr val="FF3300"/>
                </a:solidFill>
              </a:rPr>
              <a:t>순환적인 방법이 반복적인 방법보다 더 효율적인 예</a:t>
            </a:r>
          </a:p>
          <a:p>
            <a:pPr eaLnBrk="1" hangingPunct="1"/>
            <a:r>
              <a:rPr lang="ko-KR" altLang="en-US" smtClean="0"/>
              <a:t>숫자 </a:t>
            </a:r>
            <a:r>
              <a:rPr lang="en-US" altLang="ko-KR" smtClean="0"/>
              <a:t>x</a:t>
            </a:r>
            <a:r>
              <a:rPr lang="ko-KR" altLang="en-US" smtClean="0"/>
              <a:t>의 </a:t>
            </a:r>
            <a:r>
              <a:rPr lang="en-US" altLang="ko-KR" smtClean="0"/>
              <a:t>n</a:t>
            </a:r>
            <a:r>
              <a:rPr lang="ko-KR" altLang="en-US" smtClean="0"/>
              <a:t>제곱값을 구하는 문제</a:t>
            </a:r>
            <a:r>
              <a:rPr lang="en-US" altLang="ko-KR" smtClean="0"/>
              <a:t>: x</a:t>
            </a:r>
            <a:r>
              <a:rPr lang="en-US" altLang="ko-KR" baseline="30000" smtClean="0"/>
              <a:t>n</a:t>
            </a:r>
          </a:p>
          <a:p>
            <a:pPr eaLnBrk="1" hangingPunct="1"/>
            <a:r>
              <a:rPr lang="ko-KR" altLang="en-US" smtClean="0"/>
              <a:t>반복적인 방법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241425" y="2843213"/>
            <a:ext cx="5643563" cy="206216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double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 slow_power(</a:t>
            </a: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double</a:t>
            </a:r>
            <a:r>
              <a:rPr lang="en-US" altLang="ko-KR" sz="1600" b="1">
                <a:latin typeface="¹ÙÅÁ" charset="0"/>
                <a:ea typeface="MS UI Gothic" panose="020B0600070205080204" pitchFamily="34" charset="-128"/>
              </a:rPr>
              <a:t> 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x, </a:t>
            </a: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int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 n)</a:t>
            </a:r>
            <a:endParaRPr lang="en-US" altLang="ko-KR" sz="16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{</a:t>
            </a:r>
            <a:endParaRPr lang="en-US" altLang="ko-KR" sz="16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Lucida Console" panose="020B0609040504020204" pitchFamily="49" charset="0"/>
                <a:ea typeface="MS UI Gothic" panose="020B0600070205080204" pitchFamily="34" charset="-128"/>
              </a:rPr>
              <a:t> 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 </a:t>
            </a: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int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 i;</a:t>
            </a:r>
            <a:endParaRPr lang="en-US" altLang="ko-KR" sz="16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Lucida Console" panose="020B0609040504020204" pitchFamily="49" charset="0"/>
                <a:ea typeface="MS UI Gothic" panose="020B0600070205080204" pitchFamily="34" charset="-128"/>
              </a:rPr>
              <a:t> </a:t>
            </a: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double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 r = 1.0;</a:t>
            </a:r>
            <a:endParaRPr lang="en-US" altLang="ko-KR" sz="16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   </a:t>
            </a: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for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(i=0; i&lt;n; i++)</a:t>
            </a:r>
            <a:endParaRPr lang="en-US" altLang="ko-KR" sz="16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        r = r * x;</a:t>
            </a:r>
            <a:endParaRPr lang="en-US" altLang="ko-KR" sz="16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   </a:t>
            </a: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return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(r);</a:t>
            </a:r>
            <a:endParaRPr lang="en-US" altLang="ko-KR" sz="16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거듭제곱값 프로그래밍 </a:t>
            </a:r>
            <a:r>
              <a:rPr lang="en-US" altLang="ko-KR" smtClean="0"/>
              <a:t>#2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49388"/>
            <a:ext cx="6705600" cy="404812"/>
          </a:xfrm>
        </p:spPr>
        <p:txBody>
          <a:bodyPr/>
          <a:lstStyle/>
          <a:p>
            <a:pPr eaLnBrk="1" hangingPunct="1"/>
            <a:r>
              <a:rPr lang="ko-KR" altLang="en-US" smtClean="0"/>
              <a:t>순환적인 방법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15888" y="3119438"/>
            <a:ext cx="3781425" cy="18192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¹ÙÅÁ" charset="0"/>
                <a:ea typeface="MS UI Gothic" panose="020B0600070205080204" pitchFamily="34" charset="-128"/>
              </a:rPr>
              <a:t>power(x, n)</a:t>
            </a:r>
            <a:endParaRPr lang="en-US" altLang="ko-KR" sz="14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4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if</a:t>
            </a:r>
            <a:r>
              <a:rPr lang="en-US" altLang="ko-KR" sz="1400">
                <a:latin typeface="¹ÙÅÁ" charset="0"/>
                <a:ea typeface="MS UI Gothic" panose="020B0600070205080204" pitchFamily="34" charset="-128"/>
              </a:rPr>
              <a:t> n=0 </a:t>
            </a:r>
            <a:endParaRPr lang="en-US" altLang="ko-KR" sz="14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Lucida Console" panose="020B0609040504020204" pitchFamily="49" charset="0"/>
                <a:ea typeface="MS UI Gothic" panose="020B0600070205080204" pitchFamily="34" charset="-128"/>
              </a:rPr>
              <a:t>	</a:t>
            </a:r>
            <a:r>
              <a:rPr lang="en-US" altLang="ko-KR" sz="1400" b="1">
                <a:latin typeface="¹ÙÅÁ" charset="0"/>
                <a:ea typeface="MS UI Gothic" panose="020B0600070205080204" pitchFamily="34" charset="-128"/>
              </a:rPr>
              <a:t>then </a:t>
            </a:r>
            <a:r>
              <a:rPr lang="en-US" altLang="ko-KR" sz="14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return</a:t>
            </a:r>
            <a:r>
              <a:rPr lang="en-US" altLang="ko-KR" sz="1400">
                <a:latin typeface="¹ÙÅÁ" charset="0"/>
                <a:ea typeface="MS UI Gothic" panose="020B0600070205080204" pitchFamily="34" charset="-128"/>
              </a:rPr>
              <a:t> 1;</a:t>
            </a:r>
            <a:endParaRPr lang="en-US" altLang="ko-KR" sz="14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else</a:t>
            </a:r>
            <a:r>
              <a:rPr lang="en-US" altLang="ko-KR" sz="1400" b="1">
                <a:latin typeface="¹ÙÅÁ" charset="0"/>
                <a:ea typeface="MS UI Gothic" panose="020B0600070205080204" pitchFamily="34" charset="-128"/>
              </a:rPr>
              <a:t> </a:t>
            </a:r>
            <a:r>
              <a:rPr lang="en-US" altLang="ko-KR" sz="14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if</a:t>
            </a:r>
            <a:r>
              <a:rPr lang="en-US" altLang="ko-KR" sz="1400">
                <a:latin typeface="¹ÙÅÁ" charset="0"/>
                <a:ea typeface="MS UI Gothic" panose="020B0600070205080204" pitchFamily="34" charset="-128"/>
              </a:rPr>
              <a:t> n</a:t>
            </a:r>
            <a:r>
              <a:rPr lang="ko-KR" altLang="en-US" sz="1400">
                <a:latin typeface="바탕" panose="02030600000101010101" pitchFamily="18" charset="-127"/>
                <a:ea typeface="바탕" panose="02030600000101010101" pitchFamily="18" charset="-127"/>
              </a:rPr>
              <a:t>이</a:t>
            </a:r>
            <a:r>
              <a:rPr lang="ko-KR" altLang="en-US" sz="1400">
                <a:latin typeface="¹ÙÅÁ" charset="0"/>
                <a:ea typeface="MS UI Gothic" panose="020B0600070205080204" pitchFamily="34" charset="-128"/>
              </a:rPr>
              <a:t> </a:t>
            </a:r>
            <a:r>
              <a:rPr lang="ko-KR" altLang="en-US" sz="1400">
                <a:latin typeface="바탕" panose="02030600000101010101" pitchFamily="18" charset="-127"/>
                <a:ea typeface="바탕" panose="02030600000101010101" pitchFamily="18" charset="-127"/>
              </a:rPr>
              <a:t>짝수</a:t>
            </a:r>
            <a:r>
              <a:rPr lang="ko-KR" altLang="en-US" sz="1400">
                <a:latin typeface="¹ÙÅÁ" charset="0"/>
                <a:ea typeface="MS UI Gothic" panose="020B0600070205080204" pitchFamily="34" charset="-128"/>
              </a:rPr>
              <a:t> </a:t>
            </a:r>
            <a:endParaRPr lang="ko-KR" altLang="en-US" sz="14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Lucida Console" panose="020B0609040504020204" pitchFamily="49" charset="0"/>
                <a:ea typeface="MS UI Gothic" panose="020B0600070205080204" pitchFamily="34" charset="-128"/>
              </a:rPr>
              <a:t>	</a:t>
            </a:r>
            <a:r>
              <a:rPr lang="en-US" altLang="ko-KR" sz="1400" b="1">
                <a:latin typeface="¹ÙÅÁ" charset="0"/>
                <a:ea typeface="MS UI Gothic" panose="020B0600070205080204" pitchFamily="34" charset="-128"/>
              </a:rPr>
              <a:t>then </a:t>
            </a:r>
            <a:r>
              <a:rPr lang="en-US" altLang="ko-KR" sz="14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return</a:t>
            </a:r>
            <a:r>
              <a:rPr lang="en-US" altLang="ko-KR" sz="1400">
                <a:latin typeface="¹ÙÅÁ" charset="0"/>
                <a:ea typeface="MS UI Gothic" panose="020B0600070205080204" pitchFamily="34" charset="-128"/>
              </a:rPr>
              <a:t> power(</a:t>
            </a:r>
            <a:r>
              <a:rPr lang="en-US" altLang="ko-KR" sz="1400">
                <a:latin typeface="¹ÙÅÁ" charset="0"/>
                <a:ea typeface="굴림" panose="020B0600000101010101" pitchFamily="50" charset="-127"/>
              </a:rPr>
              <a:t>x</a:t>
            </a:r>
            <a:r>
              <a:rPr lang="en-US" altLang="ko-KR" sz="1400" baseline="30000">
                <a:latin typeface="¹ÙÅÁ" charset="0"/>
                <a:ea typeface="굴림" panose="020B0600000101010101" pitchFamily="50" charset="-127"/>
              </a:rPr>
              <a:t>2</a:t>
            </a:r>
            <a:r>
              <a:rPr lang="en-US" altLang="ko-KR" sz="1400">
                <a:latin typeface="¹ÙÅÁ" charset="0"/>
                <a:ea typeface="MS UI Gothic" panose="020B0600070205080204" pitchFamily="34" charset="-128"/>
              </a:rPr>
              <a:t>, n/2);</a:t>
            </a:r>
            <a:endParaRPr lang="en-US" altLang="ko-KR" sz="14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else</a:t>
            </a:r>
            <a:r>
              <a:rPr lang="en-US" altLang="ko-KR" sz="1400" b="1">
                <a:latin typeface="¹ÙÅÁ" charset="0"/>
                <a:ea typeface="MS UI Gothic" panose="020B0600070205080204" pitchFamily="34" charset="-128"/>
              </a:rPr>
              <a:t> </a:t>
            </a:r>
            <a:r>
              <a:rPr lang="en-US" altLang="ko-KR" sz="14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if</a:t>
            </a:r>
            <a:r>
              <a:rPr lang="en-US" altLang="ko-KR" sz="1400">
                <a:latin typeface="¹ÙÅÁ" charset="0"/>
                <a:ea typeface="MS UI Gothic" panose="020B0600070205080204" pitchFamily="34" charset="-128"/>
              </a:rPr>
              <a:t> n</a:t>
            </a:r>
            <a:r>
              <a:rPr lang="ko-KR" altLang="en-US" sz="1400">
                <a:latin typeface="바탕" panose="02030600000101010101" pitchFamily="18" charset="-127"/>
                <a:ea typeface="바탕" panose="02030600000101010101" pitchFamily="18" charset="-127"/>
              </a:rPr>
              <a:t>이</a:t>
            </a:r>
            <a:r>
              <a:rPr lang="ko-KR" altLang="en-US" sz="1400">
                <a:latin typeface="¹ÙÅÁ" charset="0"/>
                <a:ea typeface="MS UI Gothic" panose="020B0600070205080204" pitchFamily="34" charset="-128"/>
              </a:rPr>
              <a:t> </a:t>
            </a:r>
            <a:r>
              <a:rPr lang="ko-KR" altLang="en-US" sz="1400">
                <a:latin typeface="바탕" panose="02030600000101010101" pitchFamily="18" charset="-127"/>
                <a:ea typeface="바탕" panose="02030600000101010101" pitchFamily="18" charset="-127"/>
              </a:rPr>
              <a:t>홀수</a:t>
            </a:r>
            <a:r>
              <a:rPr lang="ko-KR" altLang="en-US" sz="1400">
                <a:latin typeface="¹ÙÅÁ" charset="0"/>
                <a:ea typeface="MS UI Gothic" panose="020B0600070205080204" pitchFamily="34" charset="-128"/>
              </a:rPr>
              <a:t>  </a:t>
            </a:r>
            <a:endParaRPr lang="ko-KR" altLang="en-US" sz="14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Lucida Console" panose="020B0609040504020204" pitchFamily="49" charset="0"/>
                <a:ea typeface="MS UI Gothic" panose="020B0600070205080204" pitchFamily="34" charset="-128"/>
              </a:rPr>
              <a:t>	</a:t>
            </a:r>
            <a:r>
              <a:rPr lang="en-US" altLang="ko-KR" sz="1400" b="1">
                <a:latin typeface="¹ÙÅÁ" charset="0"/>
                <a:ea typeface="MS UI Gothic" panose="020B0600070205080204" pitchFamily="34" charset="-128"/>
              </a:rPr>
              <a:t>then </a:t>
            </a:r>
            <a:r>
              <a:rPr lang="en-US" altLang="ko-KR" sz="14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return</a:t>
            </a:r>
            <a:r>
              <a:rPr lang="en-US" altLang="ko-KR" sz="1400">
                <a:latin typeface="¹ÙÅÁ" charset="0"/>
                <a:ea typeface="MS UI Gothic" panose="020B0600070205080204" pitchFamily="34" charset="-128"/>
              </a:rPr>
              <a:t> x*power(x</a:t>
            </a:r>
            <a:r>
              <a:rPr lang="en-US" altLang="ko-KR" sz="1400" baseline="30000">
                <a:latin typeface="¹ÙÅÁ" charset="0"/>
                <a:ea typeface="MS UI Gothic" panose="020B0600070205080204" pitchFamily="34" charset="-128"/>
              </a:rPr>
              <a:t>2</a:t>
            </a:r>
            <a:r>
              <a:rPr lang="en-US" altLang="ko-KR" sz="1400">
                <a:latin typeface="¹ÙÅÁ" charset="0"/>
                <a:ea typeface="MS UI Gothic" panose="020B0600070205080204" pitchFamily="34" charset="-128"/>
              </a:rPr>
              <a:t>, (n-1)/2);</a:t>
            </a:r>
          </a:p>
        </p:txBody>
      </p:sp>
      <p:pic>
        <p:nvPicPr>
          <p:cNvPr id="13317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13" y="3132138"/>
            <a:ext cx="5040312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318" name="개체 2"/>
          <p:cNvGraphicFramePr>
            <a:graphicFrameLocks noChangeAspect="1"/>
          </p:cNvGraphicFramePr>
          <p:nvPr/>
        </p:nvGraphicFramePr>
        <p:xfrm>
          <a:off x="576263" y="1854200"/>
          <a:ext cx="58420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수식" r:id="rId4" imgW="3556000" imgH="660400" progId="Equation.3">
                  <p:embed/>
                </p:oleObj>
              </mc:Choice>
              <mc:Fallback>
                <p:oleObj name="수식" r:id="rId4" imgW="3556000" imgH="66040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1854200"/>
                        <a:ext cx="58420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거듭제곱값 프로그래밍 </a:t>
            </a:r>
            <a:r>
              <a:rPr lang="en-US" altLang="ko-KR" smtClean="0"/>
              <a:t>#2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순환적인 방법</a:t>
            </a: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836613" y="2124075"/>
            <a:ext cx="5643562" cy="23082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double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 power(</a:t>
            </a: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double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 x, </a:t>
            </a: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int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 n)</a:t>
            </a:r>
            <a:endParaRPr lang="en-US" altLang="ko-KR" sz="16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{</a:t>
            </a:r>
            <a:endParaRPr lang="en-US" altLang="ko-KR" sz="16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Lucida Console" panose="020B0609040504020204" pitchFamily="49" charset="0"/>
                <a:ea typeface="MS UI Gothic" panose="020B0600070205080204" pitchFamily="34" charset="-128"/>
              </a:rPr>
              <a:t>	</a:t>
            </a: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if 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( n==0 )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	    return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 1;</a:t>
            </a:r>
            <a:endParaRPr lang="en-US" altLang="ko-KR" sz="16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Lucida Console" panose="020B0609040504020204" pitchFamily="49" charset="0"/>
                <a:ea typeface="MS UI Gothic" panose="020B0600070205080204" pitchFamily="34" charset="-128"/>
              </a:rPr>
              <a:t>	</a:t>
            </a: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else</a:t>
            </a:r>
            <a:r>
              <a:rPr lang="en-US" altLang="ko-KR" sz="1600" b="1">
                <a:latin typeface="¹ÙÅÁ" charset="0"/>
                <a:ea typeface="MS UI Gothic" panose="020B0600070205080204" pitchFamily="34" charset="-128"/>
              </a:rPr>
              <a:t> </a:t>
            </a: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if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 ( (n%2)==0 ) </a:t>
            </a:r>
            <a:endParaRPr lang="en-US" altLang="ko-KR" sz="16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Lucida Console" panose="020B0609040504020204" pitchFamily="49" charset="0"/>
                <a:ea typeface="MS UI Gothic" panose="020B0600070205080204" pitchFamily="34" charset="-128"/>
              </a:rPr>
              <a:t>	  </a:t>
            </a: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return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 power(x*x, n/2);</a:t>
            </a:r>
            <a:endParaRPr lang="en-US" altLang="ko-KR" sz="16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Lucida Console" panose="020B0609040504020204" pitchFamily="49" charset="0"/>
                <a:ea typeface="MS UI Gothic" panose="020B0600070205080204" pitchFamily="34" charset="-128"/>
              </a:rPr>
              <a:t>	</a:t>
            </a: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else</a:t>
            </a:r>
            <a:r>
              <a:rPr lang="en-US" altLang="ko-KR" sz="1600" b="1">
                <a:latin typeface="¹ÙÅÁ" charset="0"/>
                <a:ea typeface="MS UI Gothic" panose="020B0600070205080204" pitchFamily="34" charset="-128"/>
              </a:rPr>
              <a:t>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   	    return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 x*power(x*x, (n-1)/2);</a:t>
            </a:r>
            <a:endParaRPr lang="en-US" altLang="ko-KR" sz="16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거듭제곱값 프로그래밍 분석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472363" cy="478155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1800" dirty="0" smtClean="0"/>
              <a:t>순환적인 방법의 시간 복잡도</a:t>
            </a:r>
          </a:p>
          <a:p>
            <a:pPr lvl="1" eaLnBrk="1" hangingPunct="1">
              <a:defRPr/>
            </a:pPr>
            <a:r>
              <a:rPr lang="ko-KR" altLang="en-US" sz="1700" dirty="0" smtClean="0"/>
              <a:t>만약 </a:t>
            </a:r>
            <a:r>
              <a:rPr lang="en-US" altLang="ko-KR" sz="1700" dirty="0" smtClean="0"/>
              <a:t>n</a:t>
            </a:r>
            <a:r>
              <a:rPr lang="ko-KR" altLang="en-US" sz="1700" dirty="0" smtClean="0"/>
              <a:t>이 </a:t>
            </a:r>
            <a:r>
              <a:rPr lang="en-US" altLang="ko-KR" sz="1700" dirty="0" smtClean="0"/>
              <a:t>2</a:t>
            </a:r>
            <a:r>
              <a:rPr lang="ko-KR" altLang="en-US" sz="1700" dirty="0" smtClean="0"/>
              <a:t>의 제곱</a:t>
            </a:r>
            <a:r>
              <a:rPr lang="en-US" altLang="ko-KR" sz="1700" dirty="0" smtClean="0"/>
              <a:t>(n=2</a:t>
            </a:r>
            <a:r>
              <a:rPr lang="en-US" altLang="ko-KR" sz="1700" baseline="30000" dirty="0" smtClean="0"/>
              <a:t>k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이라고 가정하면 다음과 같이 문제의 크기가 줄어든다</a:t>
            </a:r>
            <a:r>
              <a:rPr lang="en-US" altLang="ko-KR" sz="1700" dirty="0" smtClean="0"/>
              <a:t>.</a:t>
            </a:r>
          </a:p>
          <a:p>
            <a:pPr lvl="1" eaLnBrk="1" hangingPunct="1">
              <a:defRPr/>
            </a:pPr>
            <a:endParaRPr lang="en-US" altLang="ko-KR" sz="1700" dirty="0" smtClean="0"/>
          </a:p>
          <a:p>
            <a:pPr eaLnBrk="1" hangingPunct="1">
              <a:defRPr/>
            </a:pPr>
            <a:endParaRPr lang="en-US" altLang="ko-KR" sz="18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ko-KR" sz="18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ko-KR" sz="1800" dirty="0" smtClean="0"/>
          </a:p>
          <a:p>
            <a:pPr eaLnBrk="1" hangingPunct="1">
              <a:defRPr/>
            </a:pPr>
            <a:r>
              <a:rPr lang="ko-KR" altLang="en-US" sz="1800" dirty="0" smtClean="0"/>
              <a:t>반복적인 방법과 순환적인 방법의 비교</a:t>
            </a:r>
          </a:p>
          <a:p>
            <a:pPr eaLnBrk="1" hangingPunct="1">
              <a:defRPr/>
            </a:pPr>
            <a:endParaRPr lang="ko-KR" altLang="en-US" sz="1800" dirty="0" smtClean="0"/>
          </a:p>
          <a:p>
            <a:pPr eaLnBrk="1" hangingPunct="1">
              <a:defRPr/>
            </a:pPr>
            <a:endParaRPr lang="ko-KR" altLang="en-US" sz="1800" dirty="0" smtClean="0"/>
          </a:p>
          <a:p>
            <a:pPr lvl="1" eaLnBrk="1" hangingPunct="1">
              <a:defRPr/>
            </a:pPr>
            <a:endParaRPr lang="ko-KR" altLang="en-US" sz="1700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ko-KR" altLang="en-US" sz="1700" dirty="0" smtClean="0"/>
          </a:p>
          <a:p>
            <a:pPr lvl="1" eaLnBrk="1" hangingPunct="1">
              <a:defRPr/>
            </a:pPr>
            <a:endParaRPr lang="en-US" altLang="ko-KR" sz="17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한양해서" pitchFamily="18" charset="-127"/>
              <a:ea typeface="한양해서" pitchFamily="18" charset="-127"/>
            </a:endParaRPr>
          </a:p>
        </p:txBody>
      </p:sp>
      <p:graphicFrame>
        <p:nvGraphicFramePr>
          <p:cNvPr id="152648" name="Group 72"/>
          <p:cNvGraphicFramePr>
            <a:graphicFrameLocks noGrp="1"/>
          </p:cNvGraphicFramePr>
          <p:nvPr/>
        </p:nvGraphicFramePr>
        <p:xfrm>
          <a:off x="1466850" y="4598988"/>
          <a:ext cx="6210300" cy="914400"/>
        </p:xfrm>
        <a:graphic>
          <a:graphicData uri="http://schemas.openxmlformats.org/drawingml/2006/table">
            <a:tbl>
              <a:tblPr/>
              <a:tblGrid>
                <a:gridCol w="1643063"/>
                <a:gridCol w="2365375"/>
                <a:gridCol w="2201862"/>
              </a:tblGrid>
              <a:tr h="3048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체" pitchFamily="49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체" pitchFamily="49" charset="-127"/>
                      </a:endParaRPr>
                    </a:p>
                  </a:txBody>
                  <a:tcPr marT="45679" marB="4567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체" pitchFamily="49" charset="-127"/>
                          <a:cs typeface="한컴바탕" pitchFamily="18" charset="2"/>
                        </a:rPr>
                        <a:t>반복적인 함수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체" pitchFamily="49" charset="-127"/>
                          <a:cs typeface="한컴바탕" pitchFamily="18" charset="2"/>
                        </a:rPr>
                        <a:t>slow_power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체" pitchFamily="49" charset="-127"/>
                      </a:endParaRPr>
                    </a:p>
                  </a:txBody>
                  <a:tcPr marT="45679" marB="4567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체" pitchFamily="49" charset="-127"/>
                          <a:cs typeface="한컴바탕" pitchFamily="18" charset="2"/>
                        </a:rPr>
                        <a:t>순환적인 함수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체" pitchFamily="49" charset="-127"/>
                          <a:cs typeface="한컴바탕" pitchFamily="18" charset="2"/>
                        </a:rPr>
                        <a:t>power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체" pitchFamily="49" charset="-127"/>
                      </a:endParaRPr>
                    </a:p>
                  </a:txBody>
                  <a:tcPr marT="45679" marB="4567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체" pitchFamily="49" charset="-127"/>
                          <a:cs typeface="한컴바탕" pitchFamily="18" charset="2"/>
                        </a:rPr>
                        <a:t>시간복잡도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체" pitchFamily="49" charset="-127"/>
                      </a:endParaRPr>
                    </a:p>
                  </a:txBody>
                  <a:tcPr marT="45679" marB="4567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j-lt"/>
                          <a:ea typeface="굴림체" pitchFamily="49" charset="-127"/>
                          <a:cs typeface="한컴바탕" pitchFamily="18" charset="2"/>
                        </a:rPr>
                        <a:t>O(n)</a:t>
                      </a:r>
                    </a:p>
                  </a:txBody>
                  <a:tcPr marT="45679" marB="4567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j-lt"/>
                          <a:ea typeface="굴림체" pitchFamily="49" charset="-127"/>
                          <a:cs typeface="한컴바탕" pitchFamily="18" charset="2"/>
                        </a:rPr>
                        <a:t>O(logn)</a:t>
                      </a:r>
                    </a:p>
                  </a:txBody>
                  <a:tcPr marT="45679" marB="4567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체" pitchFamily="49" charset="-127"/>
                          <a:cs typeface="한컴바탕" pitchFamily="18" charset="2"/>
                        </a:rPr>
                        <a:t>실제수행속도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체" pitchFamily="49" charset="-127"/>
                      </a:endParaRPr>
                    </a:p>
                  </a:txBody>
                  <a:tcPr marT="45679" marB="4567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j-lt"/>
                          <a:ea typeface="굴림체" pitchFamily="49" charset="-127"/>
                          <a:cs typeface="한컴바탕" pitchFamily="18" charset="2"/>
                        </a:rPr>
                        <a:t>7.17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j-lt"/>
                          <a:ea typeface="굴림체" pitchFamily="49" charset="-127"/>
                          <a:cs typeface="한컴바탕" pitchFamily="18" charset="2"/>
                        </a:rPr>
                        <a:t>초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j-lt"/>
                        <a:ea typeface="굴림체" pitchFamily="49" charset="-127"/>
                      </a:endParaRPr>
                    </a:p>
                  </a:txBody>
                  <a:tcPr marT="45679" marB="4567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j-lt"/>
                          <a:ea typeface="굴림체" pitchFamily="49" charset="-127"/>
                          <a:cs typeface="한컴바탕" pitchFamily="18" charset="2"/>
                        </a:rPr>
                        <a:t>0.47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j-lt"/>
                          <a:ea typeface="굴림체" pitchFamily="49" charset="-127"/>
                          <a:cs typeface="한컴바탕" pitchFamily="18" charset="2"/>
                        </a:rPr>
                        <a:t>초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j-lt"/>
                        <a:ea typeface="굴림체" pitchFamily="49" charset="-127"/>
                      </a:endParaRPr>
                    </a:p>
                  </a:txBody>
                  <a:tcPr marT="45679" marB="4567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83" name="Rectangle 67"/>
          <p:cNvSpPr>
            <a:spLocks noChangeArrowheads="1"/>
          </p:cNvSpPr>
          <p:nvPr/>
        </p:nvSpPr>
        <p:spPr bwMode="auto">
          <a:xfrm>
            <a:off x="0" y="393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384" name="AutoShape 12" descr="PIC105"/>
          <p:cNvSpPr>
            <a:spLocks noChangeAspect="1" noChangeArrowheads="1"/>
          </p:cNvSpPr>
          <p:nvPr/>
        </p:nvSpPr>
        <p:spPr bwMode="auto">
          <a:xfrm>
            <a:off x="1822450" y="3360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한양해서" pitchFamily="18" charset="-127"/>
              <a:ea typeface="한양해서" pitchFamily="18" charset="-127"/>
            </a:endParaRPr>
          </a:p>
        </p:txBody>
      </p:sp>
      <p:sp>
        <p:nvSpPr>
          <p:cNvPr id="15385" name="AutoShape 14" descr="PIC106"/>
          <p:cNvSpPr>
            <a:spLocks noChangeAspect="1" noChangeArrowheads="1"/>
          </p:cNvSpPr>
          <p:nvPr/>
        </p:nvSpPr>
        <p:spPr bwMode="auto">
          <a:xfrm>
            <a:off x="3433763" y="3360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한양해서" pitchFamily="18" charset="-127"/>
              <a:ea typeface="한양해서" pitchFamily="18" charset="-127"/>
            </a:endParaRPr>
          </a:p>
        </p:txBody>
      </p:sp>
      <p:graphicFrame>
        <p:nvGraphicFramePr>
          <p:cNvPr id="15386" name="개체 1"/>
          <p:cNvGraphicFramePr>
            <a:graphicFrameLocks noChangeAspect="1"/>
          </p:cNvGraphicFramePr>
          <p:nvPr/>
        </p:nvGraphicFramePr>
        <p:xfrm>
          <a:off x="1466850" y="2484438"/>
          <a:ext cx="48768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수식" r:id="rId3" imgW="2552700" imgH="228600" progId="Equation.3">
                  <p:embed/>
                </p:oleObj>
              </mc:Choice>
              <mc:Fallback>
                <p:oleObj name="수식" r:id="rId3" imgW="2552700" imgH="2286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2484438"/>
                        <a:ext cx="48768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7" name="개체 4"/>
          <p:cNvGraphicFramePr>
            <a:graphicFrameLocks noChangeAspect="1"/>
          </p:cNvGraphicFramePr>
          <p:nvPr/>
        </p:nvGraphicFramePr>
        <p:xfrm>
          <a:off x="1495425" y="3024188"/>
          <a:ext cx="523716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수식" r:id="rId5" imgW="2552700" imgH="254000" progId="Equation.3">
                  <p:embed/>
                </p:oleObj>
              </mc:Choice>
              <mc:Fallback>
                <p:oleObj name="수식" r:id="rId5" imgW="2552700" imgH="25400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3024188"/>
                        <a:ext cx="5237163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피보나치 수열의 계산 </a:t>
            </a:r>
            <a:r>
              <a:rPr lang="en-US" altLang="ko-KR" smtClean="0"/>
              <a:t>#1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518400" cy="4781550"/>
          </a:xfrm>
        </p:spPr>
        <p:txBody>
          <a:bodyPr/>
          <a:lstStyle/>
          <a:p>
            <a:pPr eaLnBrk="1" hangingPunct="1"/>
            <a:r>
              <a:rPr lang="ko-KR" altLang="en-US" sz="1800" dirty="0" smtClean="0"/>
              <a:t>순환 호출을 사용하면 </a:t>
            </a:r>
            <a:r>
              <a:rPr lang="ko-KR" altLang="en-US" sz="1800" dirty="0" smtClean="0">
                <a:solidFill>
                  <a:srgbClr val="FF3300"/>
                </a:solidFill>
              </a:rPr>
              <a:t>비효율적인 예</a:t>
            </a:r>
          </a:p>
          <a:p>
            <a:pPr eaLnBrk="1" hangingPunct="1"/>
            <a:r>
              <a:rPr lang="ko-KR" altLang="en-US" sz="1800" dirty="0" smtClean="0"/>
              <a:t>피보나치 수열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700" dirty="0" smtClean="0">
                <a:latin typeface="HY엽서L" panose="02030600000101010101" pitchFamily="18" charset="-127"/>
              </a:rPr>
              <a:t>0,1,1,2,3,5,8,13,21,</a:t>
            </a:r>
            <a:r>
              <a:rPr lang="en-US" altLang="ko-KR" sz="1700" dirty="0" smtClean="0"/>
              <a:t>…</a:t>
            </a:r>
            <a:endParaRPr lang="en-US" altLang="ko-KR" sz="1700" dirty="0" smtClean="0">
              <a:latin typeface="HY엽서L" panose="02030600000101010101" pitchFamily="18" charset="-127"/>
            </a:endParaRPr>
          </a:p>
          <a:p>
            <a:pPr eaLnBrk="1" hangingPunct="1"/>
            <a:endParaRPr lang="en-US" altLang="ko-KR" sz="1800" dirty="0" smtClean="0">
              <a:latin typeface="HY엽서L" panose="02030600000101010101" pitchFamily="18" charset="-127"/>
            </a:endParaRPr>
          </a:p>
          <a:p>
            <a:pPr eaLnBrk="1" hangingPunct="1"/>
            <a:endParaRPr lang="en-US" altLang="ko-KR" sz="1800" dirty="0" smtClean="0">
              <a:latin typeface="HY엽서L" panose="02030600000101010101" pitchFamily="18" charset="-127"/>
            </a:endParaRPr>
          </a:p>
          <a:p>
            <a:pPr eaLnBrk="1" hangingPunct="1"/>
            <a:endParaRPr lang="en-US" altLang="ko-KR" sz="1800" dirty="0" smtClean="0">
              <a:latin typeface="HY엽서L" panose="02030600000101010101" pitchFamily="18" charset="-127"/>
            </a:endParaRPr>
          </a:p>
          <a:p>
            <a:pPr eaLnBrk="1" hangingPunct="1"/>
            <a:endParaRPr lang="en-US" altLang="ko-KR" sz="1800" dirty="0" smtClean="0">
              <a:latin typeface="HY엽서L" panose="02030600000101010101" pitchFamily="18" charset="-127"/>
            </a:endParaRPr>
          </a:p>
          <a:p>
            <a:pPr eaLnBrk="1" hangingPunct="1"/>
            <a:r>
              <a:rPr lang="ko-KR" altLang="en-US" sz="1800" dirty="0" smtClean="0">
                <a:latin typeface="HY엽서L" panose="02030600000101010101" pitchFamily="18" charset="-127"/>
              </a:rPr>
              <a:t>순환 프로그램</a:t>
            </a:r>
          </a:p>
        </p:txBody>
      </p:sp>
      <p:graphicFrame>
        <p:nvGraphicFramePr>
          <p:cNvPr id="163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150938" y="2962275"/>
          <a:ext cx="38862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수식" r:id="rId3" imgW="3073400" imgH="736600" progId="Equation.3">
                  <p:embed/>
                </p:oleObj>
              </mc:Choice>
              <mc:Fallback>
                <p:oleObj name="수식" r:id="rId3" imgW="3073400" imgH="736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2962275"/>
                        <a:ext cx="388620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1241425" y="4464050"/>
            <a:ext cx="5643563" cy="157003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int</a:t>
            </a:r>
            <a:r>
              <a:rPr lang="en-US" altLang="ko-KR" sz="1600" b="1">
                <a:latin typeface="¹ÙÅÁ" charset="0"/>
                <a:ea typeface="MS UI Gothic" panose="020B0600070205080204" pitchFamily="34" charset="-128"/>
              </a:rPr>
              <a:t> 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fib(</a:t>
            </a: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int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 n)</a:t>
            </a:r>
            <a:endParaRPr lang="en-US" altLang="ko-KR" sz="16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{</a:t>
            </a:r>
            <a:endParaRPr lang="en-US" altLang="ko-KR" sz="16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    </a:t>
            </a: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if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( n==0 ) </a:t>
            </a: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return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 0;</a:t>
            </a:r>
            <a:endParaRPr lang="en-US" altLang="ko-KR" sz="16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    </a:t>
            </a: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if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( n==1 ) </a:t>
            </a: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return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 1;</a:t>
            </a:r>
            <a:endParaRPr lang="en-US" altLang="ko-KR" sz="16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    </a:t>
            </a: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return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 (fib(n-1) + fib(n-2));</a:t>
            </a:r>
            <a:endParaRPr lang="en-US" altLang="ko-KR" sz="16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}</a:t>
            </a:r>
          </a:p>
        </p:txBody>
      </p:sp>
      <p:pic>
        <p:nvPicPr>
          <p:cNvPr id="16390" name="Picture 19" descr="MCj0312096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1808163"/>
            <a:ext cx="636587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7600950" cy="433645"/>
          </a:xfrm>
        </p:spPr>
        <p:txBody>
          <a:bodyPr/>
          <a:lstStyle/>
          <a:p>
            <a:r>
              <a:rPr lang="en-US" altLang="ko-K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fibonacci</a:t>
            </a:r>
            <a:r>
              <a: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(5)</a:t>
            </a:r>
            <a:r>
              <a:rPr lang="ko-KR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실행 과정</a:t>
            </a:r>
            <a:r>
              <a: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03263" y="3892550"/>
            <a:ext cx="1497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fibonacci(5)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08263" y="2901950"/>
            <a:ext cx="1436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fibonacci(4)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608263" y="5035550"/>
            <a:ext cx="1497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fibonacci(3)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513263" y="2444750"/>
            <a:ext cx="1497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fibonacci(3)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13263" y="3435350"/>
            <a:ext cx="1497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dirty="0" err="1">
                <a:solidFill>
                  <a:schemeClr val="tx1"/>
                </a:solidFill>
              </a:rPr>
              <a:t>fibonacci</a:t>
            </a:r>
            <a:r>
              <a:rPr lang="en-US" altLang="ko-KR" sz="2000" b="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513263" y="4578350"/>
            <a:ext cx="1497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fibonacci(2)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513263" y="5568950"/>
            <a:ext cx="1497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fibonacci(1)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342063" y="2139950"/>
            <a:ext cx="1497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fibonacci(2)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342063" y="2749550"/>
            <a:ext cx="1497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fibonacci(1)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224338" y="2643188"/>
            <a:ext cx="0" cy="990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4071938" y="3100388"/>
            <a:ext cx="1524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224338" y="2643188"/>
            <a:ext cx="2286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224338" y="3633788"/>
            <a:ext cx="2286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2319338" y="3100388"/>
            <a:ext cx="0" cy="2133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2166938" y="4090988"/>
            <a:ext cx="1524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319338" y="3100388"/>
            <a:ext cx="2286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319338" y="5233988"/>
            <a:ext cx="2286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224338" y="4776788"/>
            <a:ext cx="0" cy="990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4071938" y="5233988"/>
            <a:ext cx="1524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224338" y="4776788"/>
            <a:ext cx="2286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4224338" y="5767388"/>
            <a:ext cx="2286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6129338" y="2338388"/>
            <a:ext cx="0" cy="609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5976938" y="2643188"/>
            <a:ext cx="1524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6129338" y="2338388"/>
            <a:ext cx="2286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6129338" y="2947988"/>
            <a:ext cx="2286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Rectangle 29" descr="밝은 역방향 사선"/>
          <p:cNvSpPr>
            <a:spLocks noChangeArrowheads="1"/>
          </p:cNvSpPr>
          <p:nvPr/>
        </p:nvSpPr>
        <p:spPr bwMode="auto">
          <a:xfrm>
            <a:off x="2455863" y="3892550"/>
            <a:ext cx="755650" cy="396875"/>
          </a:xfrm>
          <a:prstGeom prst="rect">
            <a:avLst/>
          </a:prstGeom>
          <a:pattFill prst="ltDnDiag">
            <a:fgClr>
              <a:srgbClr val="B2B2B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3 + 2</a:t>
            </a:r>
          </a:p>
        </p:txBody>
      </p:sp>
      <p:sp>
        <p:nvSpPr>
          <p:cNvPr id="32" name="Rectangle 30" descr="밝은 역방향 사선"/>
          <p:cNvSpPr>
            <a:spLocks noChangeArrowheads="1"/>
          </p:cNvSpPr>
          <p:nvPr/>
        </p:nvSpPr>
        <p:spPr bwMode="auto">
          <a:xfrm>
            <a:off x="4360863" y="2901950"/>
            <a:ext cx="755650" cy="396875"/>
          </a:xfrm>
          <a:prstGeom prst="rect">
            <a:avLst/>
          </a:prstGeom>
          <a:pattFill prst="ltDnDiag">
            <a:fgClr>
              <a:srgbClr val="B2B2B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2 + 1</a:t>
            </a:r>
          </a:p>
        </p:txBody>
      </p:sp>
      <p:sp>
        <p:nvSpPr>
          <p:cNvPr id="33" name="Rectangle 31" descr="밝은 역방향 사선"/>
          <p:cNvSpPr>
            <a:spLocks noChangeArrowheads="1"/>
          </p:cNvSpPr>
          <p:nvPr/>
        </p:nvSpPr>
        <p:spPr bwMode="auto">
          <a:xfrm>
            <a:off x="4360863" y="5111750"/>
            <a:ext cx="755650" cy="396875"/>
          </a:xfrm>
          <a:prstGeom prst="rect">
            <a:avLst/>
          </a:prstGeom>
          <a:pattFill prst="ltDnDiag">
            <a:fgClr>
              <a:srgbClr val="B2B2B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1 + 1</a:t>
            </a:r>
          </a:p>
        </p:txBody>
      </p:sp>
      <p:sp>
        <p:nvSpPr>
          <p:cNvPr id="34" name="Rectangle 32" descr="밝은 역방향 사선"/>
          <p:cNvSpPr>
            <a:spLocks noChangeArrowheads="1"/>
          </p:cNvSpPr>
          <p:nvPr/>
        </p:nvSpPr>
        <p:spPr bwMode="auto">
          <a:xfrm>
            <a:off x="6189663" y="2444750"/>
            <a:ext cx="755650" cy="396875"/>
          </a:xfrm>
          <a:prstGeom prst="rect">
            <a:avLst/>
          </a:prstGeom>
          <a:pattFill prst="ltDnDiag">
            <a:fgClr>
              <a:srgbClr val="B2B2B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1 + 1</a:t>
            </a:r>
          </a:p>
        </p:txBody>
      </p:sp>
      <p:sp>
        <p:nvSpPr>
          <p:cNvPr id="35" name="Rectangle 33" descr="밝은 역방향 사선"/>
          <p:cNvSpPr>
            <a:spLocks noChangeArrowheads="1"/>
          </p:cNvSpPr>
          <p:nvPr/>
        </p:nvSpPr>
        <p:spPr bwMode="auto">
          <a:xfrm>
            <a:off x="703263" y="4730750"/>
            <a:ext cx="1374775" cy="396875"/>
          </a:xfrm>
          <a:prstGeom prst="rect">
            <a:avLst/>
          </a:prstGeom>
          <a:pattFill prst="ltDnDiag">
            <a:fgClr>
              <a:srgbClr val="B2B2B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b="0">
                <a:solidFill>
                  <a:schemeClr val="tx1"/>
                </a:solidFill>
              </a:rPr>
              <a:t>반환값 </a:t>
            </a:r>
            <a:r>
              <a:rPr lang="en-US" altLang="ko-KR" sz="2000" b="0">
                <a:solidFill>
                  <a:schemeClr val="tx1"/>
                </a:solidFill>
              </a:rPr>
              <a:t>= 5</a:t>
            </a: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7805738" y="2947988"/>
            <a:ext cx="457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5976938" y="3633788"/>
            <a:ext cx="457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5976938" y="4776788"/>
            <a:ext cx="457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5976938" y="5767388"/>
            <a:ext cx="457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7805738" y="2338388"/>
            <a:ext cx="457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8247063" y="213995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8247063" y="274955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6418263" y="457835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6494463" y="343535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6418263" y="556895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68353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피보나치의 토끼 문제</a:t>
            </a:r>
          </a:p>
        </p:txBody>
      </p:sp>
      <p:pic>
        <p:nvPicPr>
          <p:cNvPr id="5" name="Picture 4" descr="AADXWZD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1441168"/>
            <a:ext cx="6191250" cy="5183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44140" y="3789040"/>
            <a:ext cx="3081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530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순환 알고리즘 수행 시간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25370"/>
            <a:ext cx="5999163" cy="53340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dirty="0" smtClean="0"/>
              <a:t>f(30) = 832040 time: 78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dirty="0" smtClean="0"/>
              <a:t>f(31) = 1346269 time: 125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dirty="0" smtClean="0"/>
              <a:t>f(32) = 2178309 time: 188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dirty="0" smtClean="0"/>
              <a:t>f(33) = 3524578 time: 297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dirty="0" smtClean="0"/>
              <a:t>f(34) = 5702887 time: 468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dirty="0" smtClean="0"/>
              <a:t>f(35) = 9227465 time: 782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dirty="0" smtClean="0"/>
              <a:t>f(36) = 14930352 time: 1265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dirty="0" smtClean="0"/>
              <a:t>f(37) = 24157817 time: 1953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dirty="0" smtClean="0"/>
              <a:t>f(38) = 39088169 time: 3219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dirty="0" smtClean="0"/>
              <a:t>f(39) = 63245986 time: 5250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dirty="0" smtClean="0"/>
              <a:t>f(40) = 102334155 time: 8531 </a:t>
            </a:r>
          </a:p>
        </p:txBody>
      </p:sp>
    </p:spTree>
    <p:extLst>
      <p:ext uri="{BB962C8B-B14F-4D97-AF65-F5344CB8AC3E}">
        <p14:creationId xmlns:p14="http://schemas.microsoft.com/office/powerpoint/2010/main" val="3742638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실행 시간에 대한 그래프 </a:t>
            </a:r>
            <a:r>
              <a:rPr lang="en-US" altLang="ko-KR" sz="3600" dirty="0"/>
              <a:t>: </a:t>
            </a:r>
            <a:r>
              <a:rPr lang="ko-KR" altLang="en-US" sz="3600" dirty="0"/>
              <a:t>지수 증가 </a:t>
            </a:r>
          </a:p>
        </p:txBody>
      </p:sp>
      <p:pic>
        <p:nvPicPr>
          <p:cNvPr id="5" name="Picture 4" descr="AADXWZE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8175" y="1546898"/>
            <a:ext cx="5140325" cy="4897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1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순환</a:t>
            </a:r>
            <a:r>
              <a:rPr lang="en-US" altLang="ko-KR" smtClean="0"/>
              <a:t>(recursion)</a:t>
            </a:r>
            <a:r>
              <a:rPr lang="ko-KR" altLang="en-US" smtClean="0"/>
              <a:t>이란</a:t>
            </a:r>
            <a:r>
              <a:rPr lang="en-US" altLang="ko-KR" smtClean="0"/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5041900" cy="4781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1800" smtClean="0"/>
              <a:t>알고리즘이나 함수가 수행 도중에 자기 자신을 다시 호출하여 문제를 해결하는 기법</a:t>
            </a:r>
            <a:endParaRPr lang="en-US" altLang="ko-KR" sz="1800" smtClean="0"/>
          </a:p>
          <a:p>
            <a:pPr eaLnBrk="1" hangingPunct="1">
              <a:lnSpc>
                <a:spcPct val="90000"/>
              </a:lnSpc>
            </a:pPr>
            <a:endParaRPr lang="ko-KR" altLang="en-US" sz="180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1800" smtClean="0"/>
              <a:t>정의자체가 순환적으로 되어 있는 경우에 적합한 방법</a:t>
            </a:r>
            <a:endParaRPr lang="en-US" altLang="ko-KR" sz="1800" smtClean="0"/>
          </a:p>
          <a:p>
            <a:pPr eaLnBrk="1" hangingPunct="1">
              <a:lnSpc>
                <a:spcPct val="90000"/>
              </a:lnSpc>
            </a:pPr>
            <a:endParaRPr lang="en-US" altLang="ko-KR" sz="180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1800" smtClean="0">
                <a:solidFill>
                  <a:srgbClr val="FF0000"/>
                </a:solidFill>
              </a:rPr>
              <a:t>순환식 정의</a:t>
            </a:r>
            <a:endParaRPr lang="en-US" altLang="ko-KR" sz="1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종료부 </a:t>
            </a:r>
            <a:r>
              <a:rPr lang="en-US" altLang="ko-KR" sz="1600" smtClean="0">
                <a:solidFill>
                  <a:srgbClr val="FF0000"/>
                </a:solidFill>
              </a:rPr>
              <a:t>: </a:t>
            </a:r>
            <a:r>
              <a:rPr lang="ko-KR" altLang="en-US" sz="1600" smtClean="0">
                <a:solidFill>
                  <a:srgbClr val="FF0000"/>
                </a:solidFill>
              </a:rPr>
              <a:t>종료조건</a:t>
            </a:r>
            <a:r>
              <a:rPr lang="en-US" altLang="ko-KR" sz="1600" smtClean="0">
                <a:solidFill>
                  <a:srgbClr val="FF0000"/>
                </a:solidFill>
              </a:rPr>
              <a:t>, </a:t>
            </a:r>
            <a:r>
              <a:rPr lang="ko-KR" altLang="en-US" sz="1600" smtClean="0">
                <a:solidFill>
                  <a:srgbClr val="FF0000"/>
                </a:solidFill>
              </a:rPr>
              <a:t>순환호출 정지</a:t>
            </a:r>
            <a:endParaRPr lang="en-US" altLang="ko-KR" sz="16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순환부 </a:t>
            </a:r>
            <a:r>
              <a:rPr lang="en-US" altLang="ko-KR" sz="1600" smtClean="0">
                <a:solidFill>
                  <a:srgbClr val="FF0000"/>
                </a:solidFill>
              </a:rPr>
              <a:t>: </a:t>
            </a:r>
            <a:r>
              <a:rPr lang="ko-KR" altLang="en-US" sz="1600" smtClean="0">
                <a:solidFill>
                  <a:srgbClr val="FF0000"/>
                </a:solidFill>
              </a:rPr>
              <a:t>문제의 크기는 작아짐</a:t>
            </a:r>
            <a:endParaRPr lang="en-US" altLang="ko-KR" sz="16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  <a:p>
            <a:pPr eaLnBrk="1" hangingPunct="1">
              <a:lnSpc>
                <a:spcPct val="90000"/>
              </a:lnSpc>
            </a:pPr>
            <a:r>
              <a:rPr lang="ko-KR" altLang="en-US" smtClean="0">
                <a:solidFill>
                  <a:srgbClr val="FF0000"/>
                </a:solidFill>
              </a:rPr>
              <a:t>순환 프로그램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>
                <a:solidFill>
                  <a:srgbClr val="FF0000"/>
                </a:solidFill>
              </a:rPr>
              <a:t>종료조건</a:t>
            </a:r>
            <a:endParaRPr lang="en-US" altLang="ko-KR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ko-KR" smtClean="0">
                <a:solidFill>
                  <a:srgbClr val="FF0000"/>
                </a:solidFill>
              </a:rPr>
              <a:t>true: </a:t>
            </a:r>
            <a:r>
              <a:rPr lang="ko-KR" altLang="en-US" smtClean="0">
                <a:solidFill>
                  <a:srgbClr val="FF0000"/>
                </a:solidFill>
              </a:rPr>
              <a:t>순환호출 정지</a:t>
            </a:r>
            <a:r>
              <a:rPr lang="en-US" altLang="ko-KR" smtClean="0">
                <a:solidFill>
                  <a:srgbClr val="FF0000"/>
                </a:solidFill>
              </a:rPr>
              <a:t>, </a:t>
            </a:r>
            <a:r>
              <a:rPr lang="ko-KR" altLang="en-US" smtClean="0">
                <a:solidFill>
                  <a:srgbClr val="FF0000"/>
                </a:solidFill>
              </a:rPr>
              <a:t>계산된 값 반환</a:t>
            </a:r>
            <a:endParaRPr lang="en-US" altLang="ko-KR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ko-KR" smtClean="0">
                <a:solidFill>
                  <a:srgbClr val="FF0000"/>
                </a:solidFill>
              </a:rPr>
              <a:t>false: </a:t>
            </a:r>
            <a:r>
              <a:rPr lang="ko-KR" altLang="en-US" smtClean="0">
                <a:solidFill>
                  <a:srgbClr val="FF0000"/>
                </a:solidFill>
              </a:rPr>
              <a:t>순환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호출</a:t>
            </a:r>
            <a:r>
              <a:rPr lang="en-US" altLang="ko-KR" sz="1800" smtClean="0">
                <a:solidFill>
                  <a:srgbClr val="FF0000"/>
                </a:solidFill>
              </a:rPr>
              <a:t>	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>
                <a:solidFill>
                  <a:srgbClr val="FF0000"/>
                </a:solidFill>
              </a:rPr>
              <a:t>순환 호출시 문제의 크기가 작아짐</a:t>
            </a:r>
          </a:p>
          <a:p>
            <a:pPr eaLnBrk="1" hangingPunct="1">
              <a:lnSpc>
                <a:spcPct val="90000"/>
              </a:lnSpc>
            </a:pPr>
            <a:endParaRPr lang="ko-KR" altLang="en-US" sz="1800" smtClean="0"/>
          </a:p>
          <a:p>
            <a:pPr eaLnBrk="1" hangingPunct="1">
              <a:lnSpc>
                <a:spcPct val="90000"/>
              </a:lnSpc>
            </a:pPr>
            <a:endParaRPr lang="ko-KR" altLang="en-US" sz="1800" smtClean="0"/>
          </a:p>
          <a:p>
            <a:pPr eaLnBrk="1" hangingPunct="1">
              <a:lnSpc>
                <a:spcPct val="90000"/>
              </a:lnSpc>
            </a:pPr>
            <a:endParaRPr lang="ko-KR" altLang="en-US" sz="1800" smtClean="0"/>
          </a:p>
          <a:p>
            <a:pPr eaLnBrk="1" hangingPunct="1">
              <a:lnSpc>
                <a:spcPct val="90000"/>
              </a:lnSpc>
            </a:pPr>
            <a:endParaRPr lang="ko-KR" altLang="en-US" sz="1800" smtClean="0"/>
          </a:p>
          <a:p>
            <a:pPr eaLnBrk="1" hangingPunct="1">
              <a:lnSpc>
                <a:spcPct val="90000"/>
              </a:lnSpc>
            </a:pPr>
            <a:endParaRPr lang="ko-KR" altLang="en-US" sz="1800" smtClean="0"/>
          </a:p>
          <a:p>
            <a:pPr eaLnBrk="1" hangingPunct="1">
              <a:lnSpc>
                <a:spcPct val="90000"/>
              </a:lnSpc>
            </a:pPr>
            <a:endParaRPr lang="ko-KR" altLang="en-US" sz="1800" smtClean="0"/>
          </a:p>
          <a:p>
            <a:pPr eaLnBrk="1" hangingPunct="1">
              <a:lnSpc>
                <a:spcPct val="90000"/>
              </a:lnSpc>
            </a:pPr>
            <a:endParaRPr lang="en-US" altLang="ko-KR" sz="1800" smtClean="0"/>
          </a:p>
        </p:txBody>
      </p:sp>
      <p:pic>
        <p:nvPicPr>
          <p:cNvPr id="4100" name="Picture 6" descr="MCj028070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1584325"/>
            <a:ext cx="1608138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200" dirty="0"/>
              <a:t>순환 피보나치 </a:t>
            </a:r>
            <a:r>
              <a:rPr lang="ko-KR" altLang="en-US" sz="3200" dirty="0" err="1"/>
              <a:t>메소드에</a:t>
            </a:r>
            <a:r>
              <a:rPr lang="ko-KR" altLang="en-US" sz="3200" dirty="0"/>
              <a:t> 대한 호출 트리</a:t>
            </a:r>
            <a:endParaRPr lang="en-US" altLang="ko-KR" sz="3200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518400" cy="4781550"/>
          </a:xfrm>
        </p:spPr>
        <p:txBody>
          <a:bodyPr/>
          <a:lstStyle/>
          <a:p>
            <a:pPr eaLnBrk="1" hangingPunct="1"/>
            <a:r>
              <a:rPr lang="ko-KR" altLang="en-US" sz="1800" dirty="0" smtClean="0"/>
              <a:t>순환 호출을 사용했을 경우의 비효율성 </a:t>
            </a:r>
          </a:p>
          <a:p>
            <a:pPr lvl="1" eaLnBrk="1" hangingPunct="1"/>
            <a:r>
              <a:rPr lang="ko-KR" altLang="en-US" sz="1700" dirty="0" smtClean="0"/>
              <a:t>같은 항이 중복해서 계산됨 </a:t>
            </a:r>
          </a:p>
          <a:p>
            <a:pPr lvl="1" eaLnBrk="1" hangingPunct="1"/>
            <a:r>
              <a:rPr lang="ko-KR" altLang="en-US" sz="1700" dirty="0" smtClean="0"/>
              <a:t>예를 들어 </a:t>
            </a:r>
            <a:r>
              <a:rPr lang="en-US" altLang="ko-KR" sz="1700" dirty="0" smtClean="0"/>
              <a:t>fib(6)</a:t>
            </a:r>
            <a:r>
              <a:rPr lang="ko-KR" altLang="en-US" sz="1700" dirty="0" smtClean="0"/>
              <a:t>을 호출하게 되면 </a:t>
            </a:r>
            <a:r>
              <a:rPr lang="en-US" altLang="ko-KR" sz="1700" dirty="0" smtClean="0"/>
              <a:t>fib(3)</a:t>
            </a:r>
            <a:r>
              <a:rPr lang="ko-KR" altLang="en-US" sz="1700" dirty="0" smtClean="0"/>
              <a:t>이 </a:t>
            </a:r>
            <a:r>
              <a:rPr lang="en-US" altLang="ko-KR" sz="1700" dirty="0" smtClean="0"/>
              <a:t>4</a:t>
            </a:r>
            <a:r>
              <a:rPr lang="ko-KR" altLang="en-US" sz="1700" dirty="0" smtClean="0"/>
              <a:t>번이나 중복되어서 계산됨</a:t>
            </a:r>
          </a:p>
          <a:p>
            <a:pPr lvl="1" eaLnBrk="1" hangingPunct="1"/>
            <a:r>
              <a:rPr lang="ko-KR" altLang="en-US" sz="1700" dirty="0" smtClean="0"/>
              <a:t>이러한 현상은 </a:t>
            </a:r>
            <a:r>
              <a:rPr lang="en-US" altLang="ko-KR" sz="1700" dirty="0" smtClean="0"/>
              <a:t>n</a:t>
            </a:r>
            <a:r>
              <a:rPr lang="ko-KR" altLang="en-US" sz="1700" dirty="0" smtClean="0"/>
              <a:t>이 커지면 더 심해짐</a:t>
            </a:r>
          </a:p>
          <a:p>
            <a:pPr eaLnBrk="1" hangingPunct="1"/>
            <a:endParaRPr lang="en-US" altLang="ko-KR" sz="1800" dirty="0" smtClean="0"/>
          </a:p>
        </p:txBody>
      </p:sp>
      <p:sp>
        <p:nvSpPr>
          <p:cNvPr id="17412" name="Oval 7"/>
          <p:cNvSpPr>
            <a:spLocks noChangeArrowheads="1"/>
          </p:cNvSpPr>
          <p:nvPr/>
        </p:nvSpPr>
        <p:spPr bwMode="auto">
          <a:xfrm>
            <a:off x="3627438" y="3248025"/>
            <a:ext cx="1169987" cy="450850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한양해서" pitchFamily="18" charset="-127"/>
                <a:ea typeface="한양해서" pitchFamily="18" charset="-127"/>
              </a:rPr>
              <a:t>fib(6)</a:t>
            </a:r>
          </a:p>
        </p:txBody>
      </p:sp>
      <p:sp>
        <p:nvSpPr>
          <p:cNvPr id="17413" name="Oval 8"/>
          <p:cNvSpPr>
            <a:spLocks noChangeArrowheads="1"/>
          </p:cNvSpPr>
          <p:nvPr/>
        </p:nvSpPr>
        <p:spPr bwMode="auto">
          <a:xfrm>
            <a:off x="1781175" y="3968750"/>
            <a:ext cx="1169988" cy="450850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한양해서" pitchFamily="18" charset="-127"/>
                <a:ea typeface="한양해서" pitchFamily="18" charset="-127"/>
              </a:rPr>
              <a:t>fib(4)</a:t>
            </a:r>
          </a:p>
        </p:txBody>
      </p:sp>
      <p:sp>
        <p:nvSpPr>
          <p:cNvPr id="17414" name="Oval 9"/>
          <p:cNvSpPr>
            <a:spLocks noChangeArrowheads="1"/>
          </p:cNvSpPr>
          <p:nvPr/>
        </p:nvSpPr>
        <p:spPr bwMode="auto">
          <a:xfrm>
            <a:off x="6237288" y="4013200"/>
            <a:ext cx="1169987" cy="450850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한양해서" pitchFamily="18" charset="-127"/>
                <a:ea typeface="한양해서" pitchFamily="18" charset="-127"/>
              </a:rPr>
              <a:t>fib(5)</a:t>
            </a:r>
          </a:p>
        </p:txBody>
      </p:sp>
      <p:sp>
        <p:nvSpPr>
          <p:cNvPr id="17415" name="Oval 10"/>
          <p:cNvSpPr>
            <a:spLocks noChangeArrowheads="1"/>
          </p:cNvSpPr>
          <p:nvPr/>
        </p:nvSpPr>
        <p:spPr bwMode="auto">
          <a:xfrm>
            <a:off x="612775" y="4554538"/>
            <a:ext cx="1169988" cy="450850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한양해서" pitchFamily="18" charset="-127"/>
                <a:ea typeface="한양해서" pitchFamily="18" charset="-127"/>
              </a:rPr>
              <a:t>fib(2)</a:t>
            </a:r>
          </a:p>
        </p:txBody>
      </p:sp>
      <p:sp>
        <p:nvSpPr>
          <p:cNvPr id="17416" name="Oval 11"/>
          <p:cNvSpPr>
            <a:spLocks noChangeArrowheads="1"/>
          </p:cNvSpPr>
          <p:nvPr/>
        </p:nvSpPr>
        <p:spPr bwMode="auto">
          <a:xfrm>
            <a:off x="2727325" y="4554538"/>
            <a:ext cx="1169988" cy="450850"/>
          </a:xfrm>
          <a:prstGeom prst="ellipse">
            <a:avLst/>
          </a:prstGeom>
          <a:solidFill>
            <a:srgbClr val="FF66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한양해서" pitchFamily="18" charset="-127"/>
                <a:ea typeface="한양해서" pitchFamily="18" charset="-127"/>
              </a:rPr>
              <a:t>fib(3)</a:t>
            </a:r>
          </a:p>
        </p:txBody>
      </p:sp>
      <p:sp>
        <p:nvSpPr>
          <p:cNvPr id="17417" name="Oval 14"/>
          <p:cNvSpPr>
            <a:spLocks noChangeArrowheads="1"/>
          </p:cNvSpPr>
          <p:nvPr/>
        </p:nvSpPr>
        <p:spPr bwMode="auto">
          <a:xfrm>
            <a:off x="-19050" y="5229225"/>
            <a:ext cx="1169988" cy="450850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한양해서" pitchFamily="18" charset="-127"/>
                <a:ea typeface="한양해서" pitchFamily="18" charset="-127"/>
              </a:rPr>
              <a:t>fib(2)</a:t>
            </a:r>
          </a:p>
        </p:txBody>
      </p:sp>
      <p:sp>
        <p:nvSpPr>
          <p:cNvPr id="17418" name="Oval 15"/>
          <p:cNvSpPr>
            <a:spLocks noChangeArrowheads="1"/>
          </p:cNvSpPr>
          <p:nvPr/>
        </p:nvSpPr>
        <p:spPr bwMode="auto">
          <a:xfrm>
            <a:off x="1241425" y="5229225"/>
            <a:ext cx="1169988" cy="450850"/>
          </a:xfrm>
          <a:prstGeom prst="ellipse">
            <a:avLst/>
          </a:prstGeom>
          <a:solidFill>
            <a:srgbClr val="FF66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한양해서" pitchFamily="18" charset="-127"/>
                <a:ea typeface="한양해서" pitchFamily="18" charset="-127"/>
              </a:rPr>
              <a:t>fib(3)</a:t>
            </a:r>
          </a:p>
        </p:txBody>
      </p:sp>
      <p:cxnSp>
        <p:nvCxnSpPr>
          <p:cNvPr id="17419" name="AutoShape 16"/>
          <p:cNvCxnSpPr>
            <a:cxnSpLocks noChangeShapeType="1"/>
            <a:stCxn id="17412" idx="4"/>
            <a:endCxn id="17413" idx="0"/>
          </p:cNvCxnSpPr>
          <p:nvPr/>
        </p:nvCxnSpPr>
        <p:spPr bwMode="auto">
          <a:xfrm flipH="1">
            <a:off x="2366963" y="3698875"/>
            <a:ext cx="1846262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0" name="AutoShape 17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4213225" y="3698875"/>
            <a:ext cx="2609850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1" name="AutoShape 19"/>
          <p:cNvCxnSpPr>
            <a:cxnSpLocks noChangeShapeType="1"/>
            <a:stCxn id="17413" idx="4"/>
            <a:endCxn id="17415" idx="0"/>
          </p:cNvCxnSpPr>
          <p:nvPr/>
        </p:nvCxnSpPr>
        <p:spPr bwMode="auto">
          <a:xfrm flipH="1">
            <a:off x="1198563" y="4419600"/>
            <a:ext cx="1168400" cy="134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2" name="AutoShape 20"/>
          <p:cNvCxnSpPr>
            <a:cxnSpLocks noChangeShapeType="1"/>
            <a:stCxn id="17413" idx="4"/>
            <a:endCxn id="17416" idx="0"/>
          </p:cNvCxnSpPr>
          <p:nvPr/>
        </p:nvCxnSpPr>
        <p:spPr bwMode="auto">
          <a:xfrm>
            <a:off x="2366963" y="4419600"/>
            <a:ext cx="946150" cy="134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3" name="Oval 21"/>
          <p:cNvSpPr>
            <a:spLocks noChangeArrowheads="1"/>
          </p:cNvSpPr>
          <p:nvPr/>
        </p:nvSpPr>
        <p:spPr bwMode="auto">
          <a:xfrm>
            <a:off x="5113338" y="4598988"/>
            <a:ext cx="1169987" cy="450850"/>
          </a:xfrm>
          <a:prstGeom prst="ellipse">
            <a:avLst/>
          </a:prstGeom>
          <a:solidFill>
            <a:srgbClr val="FF66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한양해서" pitchFamily="18" charset="-127"/>
                <a:ea typeface="한양해서" pitchFamily="18" charset="-127"/>
              </a:rPr>
              <a:t>fib(3)</a:t>
            </a:r>
          </a:p>
        </p:txBody>
      </p:sp>
      <p:sp>
        <p:nvSpPr>
          <p:cNvPr id="17424" name="Oval 22"/>
          <p:cNvSpPr>
            <a:spLocks noChangeArrowheads="1"/>
          </p:cNvSpPr>
          <p:nvPr/>
        </p:nvSpPr>
        <p:spPr bwMode="auto">
          <a:xfrm>
            <a:off x="7227888" y="4598988"/>
            <a:ext cx="1169987" cy="450850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한양해서" pitchFamily="18" charset="-127"/>
                <a:ea typeface="한양해서" pitchFamily="18" charset="-127"/>
              </a:rPr>
              <a:t>fib(4)</a:t>
            </a:r>
          </a:p>
        </p:txBody>
      </p:sp>
      <p:cxnSp>
        <p:nvCxnSpPr>
          <p:cNvPr id="17425" name="AutoShape 23"/>
          <p:cNvCxnSpPr>
            <a:cxnSpLocks noChangeShapeType="1"/>
            <a:endCxn id="17423" idx="0"/>
          </p:cNvCxnSpPr>
          <p:nvPr/>
        </p:nvCxnSpPr>
        <p:spPr bwMode="auto">
          <a:xfrm flipH="1">
            <a:off x="5699125" y="4464050"/>
            <a:ext cx="1168400" cy="134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6" name="AutoShape 24"/>
          <p:cNvCxnSpPr>
            <a:cxnSpLocks noChangeShapeType="1"/>
            <a:endCxn id="17424" idx="0"/>
          </p:cNvCxnSpPr>
          <p:nvPr/>
        </p:nvCxnSpPr>
        <p:spPr bwMode="auto">
          <a:xfrm>
            <a:off x="6867525" y="4464050"/>
            <a:ext cx="946150" cy="134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7" name="AutoShape 25"/>
          <p:cNvCxnSpPr>
            <a:cxnSpLocks noChangeShapeType="1"/>
            <a:stCxn id="17415" idx="4"/>
            <a:endCxn id="17417" idx="0"/>
          </p:cNvCxnSpPr>
          <p:nvPr/>
        </p:nvCxnSpPr>
        <p:spPr bwMode="auto">
          <a:xfrm flipH="1">
            <a:off x="566738" y="5005388"/>
            <a:ext cx="631825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8" name="AutoShape 26"/>
          <p:cNvCxnSpPr>
            <a:cxnSpLocks noChangeShapeType="1"/>
            <a:stCxn id="17415" idx="4"/>
            <a:endCxn id="17418" idx="0"/>
          </p:cNvCxnSpPr>
          <p:nvPr/>
        </p:nvCxnSpPr>
        <p:spPr bwMode="auto">
          <a:xfrm>
            <a:off x="1198563" y="5005388"/>
            <a:ext cx="628650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9" name="Oval 31"/>
          <p:cNvSpPr>
            <a:spLocks noChangeArrowheads="1"/>
          </p:cNvSpPr>
          <p:nvPr/>
        </p:nvSpPr>
        <p:spPr bwMode="auto">
          <a:xfrm>
            <a:off x="2141538" y="5273675"/>
            <a:ext cx="1169987" cy="450850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한양해서" pitchFamily="18" charset="-127"/>
                <a:ea typeface="한양해서" pitchFamily="18" charset="-127"/>
              </a:rPr>
              <a:t>fib(1)</a:t>
            </a:r>
          </a:p>
        </p:txBody>
      </p:sp>
      <p:sp>
        <p:nvSpPr>
          <p:cNvPr id="17430" name="Oval 32"/>
          <p:cNvSpPr>
            <a:spLocks noChangeArrowheads="1"/>
          </p:cNvSpPr>
          <p:nvPr/>
        </p:nvSpPr>
        <p:spPr bwMode="auto">
          <a:xfrm>
            <a:off x="3402013" y="5273675"/>
            <a:ext cx="1169987" cy="450850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한양해서" pitchFamily="18" charset="-127"/>
                <a:ea typeface="한양해서" pitchFamily="18" charset="-127"/>
              </a:rPr>
              <a:t>fib(2)</a:t>
            </a:r>
          </a:p>
        </p:txBody>
      </p:sp>
      <p:cxnSp>
        <p:nvCxnSpPr>
          <p:cNvPr id="17431" name="AutoShape 33"/>
          <p:cNvCxnSpPr>
            <a:cxnSpLocks noChangeShapeType="1"/>
            <a:endCxn id="17429" idx="0"/>
          </p:cNvCxnSpPr>
          <p:nvPr/>
        </p:nvCxnSpPr>
        <p:spPr bwMode="auto">
          <a:xfrm flipH="1">
            <a:off x="2727325" y="5049838"/>
            <a:ext cx="631825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2" name="AutoShape 34"/>
          <p:cNvCxnSpPr>
            <a:cxnSpLocks noChangeShapeType="1"/>
            <a:endCxn id="17430" idx="0"/>
          </p:cNvCxnSpPr>
          <p:nvPr/>
        </p:nvCxnSpPr>
        <p:spPr bwMode="auto">
          <a:xfrm>
            <a:off x="3359150" y="5049838"/>
            <a:ext cx="628650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33" name="Oval 35"/>
          <p:cNvSpPr>
            <a:spLocks noChangeArrowheads="1"/>
          </p:cNvSpPr>
          <p:nvPr/>
        </p:nvSpPr>
        <p:spPr bwMode="auto">
          <a:xfrm>
            <a:off x="4572000" y="5273675"/>
            <a:ext cx="1169988" cy="450850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한양해서" pitchFamily="18" charset="-127"/>
                <a:ea typeface="한양해서" pitchFamily="18" charset="-127"/>
              </a:rPr>
              <a:t>fib(1)</a:t>
            </a:r>
          </a:p>
        </p:txBody>
      </p:sp>
      <p:sp>
        <p:nvSpPr>
          <p:cNvPr id="17434" name="Oval 36"/>
          <p:cNvSpPr>
            <a:spLocks noChangeArrowheads="1"/>
          </p:cNvSpPr>
          <p:nvPr/>
        </p:nvSpPr>
        <p:spPr bwMode="auto">
          <a:xfrm>
            <a:off x="5832475" y="5273675"/>
            <a:ext cx="1169988" cy="450850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한양해서" pitchFamily="18" charset="-127"/>
                <a:ea typeface="한양해서" pitchFamily="18" charset="-127"/>
              </a:rPr>
              <a:t>fib(2)</a:t>
            </a:r>
          </a:p>
        </p:txBody>
      </p:sp>
      <p:cxnSp>
        <p:nvCxnSpPr>
          <p:cNvPr id="17435" name="AutoShape 37"/>
          <p:cNvCxnSpPr>
            <a:cxnSpLocks noChangeShapeType="1"/>
            <a:endCxn id="17433" idx="0"/>
          </p:cNvCxnSpPr>
          <p:nvPr/>
        </p:nvCxnSpPr>
        <p:spPr bwMode="auto">
          <a:xfrm flipH="1">
            <a:off x="5157788" y="5049838"/>
            <a:ext cx="631825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6" name="AutoShape 38"/>
          <p:cNvCxnSpPr>
            <a:cxnSpLocks noChangeShapeType="1"/>
            <a:endCxn id="17434" idx="0"/>
          </p:cNvCxnSpPr>
          <p:nvPr/>
        </p:nvCxnSpPr>
        <p:spPr bwMode="auto">
          <a:xfrm>
            <a:off x="5789613" y="5049838"/>
            <a:ext cx="628650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37" name="Oval 39"/>
          <p:cNvSpPr>
            <a:spLocks noChangeArrowheads="1"/>
          </p:cNvSpPr>
          <p:nvPr/>
        </p:nvSpPr>
        <p:spPr bwMode="auto">
          <a:xfrm>
            <a:off x="6713538" y="5273675"/>
            <a:ext cx="1169987" cy="450850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한양해서" pitchFamily="18" charset="-127"/>
                <a:ea typeface="한양해서" pitchFamily="18" charset="-127"/>
              </a:rPr>
              <a:t>fib(2)</a:t>
            </a:r>
          </a:p>
        </p:txBody>
      </p:sp>
      <p:sp>
        <p:nvSpPr>
          <p:cNvPr id="17438" name="Oval 40"/>
          <p:cNvSpPr>
            <a:spLocks noChangeArrowheads="1"/>
          </p:cNvSpPr>
          <p:nvPr/>
        </p:nvSpPr>
        <p:spPr bwMode="auto">
          <a:xfrm>
            <a:off x="7974013" y="5273675"/>
            <a:ext cx="1169987" cy="450850"/>
          </a:xfrm>
          <a:prstGeom prst="ellipse">
            <a:avLst/>
          </a:prstGeom>
          <a:solidFill>
            <a:srgbClr val="FF66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한양해서" pitchFamily="18" charset="-127"/>
                <a:ea typeface="한양해서" pitchFamily="18" charset="-127"/>
              </a:rPr>
              <a:t>fib(3)</a:t>
            </a:r>
          </a:p>
        </p:txBody>
      </p:sp>
      <p:cxnSp>
        <p:nvCxnSpPr>
          <p:cNvPr id="17439" name="AutoShape 41"/>
          <p:cNvCxnSpPr>
            <a:cxnSpLocks noChangeShapeType="1"/>
            <a:endCxn id="17437" idx="0"/>
          </p:cNvCxnSpPr>
          <p:nvPr/>
        </p:nvCxnSpPr>
        <p:spPr bwMode="auto">
          <a:xfrm flipH="1">
            <a:off x="7299325" y="5049838"/>
            <a:ext cx="631825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0" name="AutoShape 42"/>
          <p:cNvCxnSpPr>
            <a:cxnSpLocks noChangeShapeType="1"/>
            <a:endCxn id="17438" idx="0"/>
          </p:cNvCxnSpPr>
          <p:nvPr/>
        </p:nvCxnSpPr>
        <p:spPr bwMode="auto">
          <a:xfrm>
            <a:off x="7931150" y="5049838"/>
            <a:ext cx="628650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실행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altLang="ko-KR" sz="1600" dirty="0"/>
              <a:t>1.   main() calls f(6) </a:t>
            </a:r>
          </a:p>
          <a:p>
            <a:pPr>
              <a:buNone/>
              <a:defRPr/>
            </a:pPr>
            <a:r>
              <a:rPr lang="en-US" altLang="ko-KR" sz="1600" dirty="0"/>
              <a:t>2.   f(6) calls f(5) </a:t>
            </a:r>
          </a:p>
          <a:p>
            <a:pPr>
              <a:buNone/>
              <a:defRPr/>
            </a:pPr>
            <a:r>
              <a:rPr lang="en-US" altLang="ko-KR" sz="1600" dirty="0"/>
              <a:t>3.   f(5) calls f(4) </a:t>
            </a:r>
          </a:p>
          <a:p>
            <a:pPr>
              <a:buNone/>
              <a:defRPr/>
            </a:pPr>
            <a:r>
              <a:rPr lang="en-US" altLang="ko-KR" sz="1600" dirty="0"/>
              <a:t>4.   f(4) calls f(3) </a:t>
            </a:r>
          </a:p>
          <a:p>
            <a:pPr>
              <a:buNone/>
              <a:defRPr/>
            </a:pPr>
            <a:r>
              <a:rPr lang="en-US" altLang="ko-KR" sz="1600" dirty="0"/>
              <a:t>5.   f(3) calls f(2) </a:t>
            </a:r>
          </a:p>
          <a:p>
            <a:pPr>
              <a:buNone/>
              <a:defRPr/>
            </a:pPr>
            <a:r>
              <a:rPr lang="en-US" altLang="ko-KR" sz="1600" dirty="0"/>
              <a:t>6.   f(2) returns 1 to f(3) </a:t>
            </a:r>
          </a:p>
          <a:p>
            <a:pPr>
              <a:buNone/>
              <a:defRPr/>
            </a:pPr>
            <a:r>
              <a:rPr lang="en-US" altLang="ko-KR" sz="1600" dirty="0"/>
              <a:t>7.   f(3) calls f(1) </a:t>
            </a:r>
          </a:p>
          <a:p>
            <a:pPr>
              <a:buNone/>
              <a:defRPr/>
            </a:pPr>
            <a:r>
              <a:rPr lang="en-US" altLang="ko-KR" sz="1600" dirty="0"/>
              <a:t>8.   f(1) returns 1 to f(3) </a:t>
            </a:r>
          </a:p>
          <a:p>
            <a:pPr>
              <a:buNone/>
              <a:defRPr/>
            </a:pPr>
            <a:r>
              <a:rPr lang="en-US" altLang="ko-KR" sz="1600" dirty="0"/>
              <a:t>9.   f(3) returns 1 + 1 = 2 to f(4) </a:t>
            </a:r>
          </a:p>
          <a:p>
            <a:pPr>
              <a:buNone/>
              <a:defRPr/>
            </a:pPr>
            <a:r>
              <a:rPr lang="en-US" altLang="ko-KR" sz="1600" dirty="0"/>
              <a:t>10. f(4) calls f(2) </a:t>
            </a:r>
          </a:p>
          <a:p>
            <a:pPr>
              <a:buNone/>
              <a:defRPr/>
            </a:pPr>
            <a:r>
              <a:rPr lang="en-US" altLang="ko-KR" sz="1600" dirty="0"/>
              <a:t>11. f(2) returns 1 to f(4) </a:t>
            </a:r>
          </a:p>
          <a:p>
            <a:pPr>
              <a:buNone/>
              <a:defRPr/>
            </a:pPr>
            <a:r>
              <a:rPr lang="en-US" altLang="ko-KR" sz="1600" dirty="0"/>
              <a:t>12. f(4) returns 2 + 1 = 3 to f(5) </a:t>
            </a:r>
          </a:p>
          <a:p>
            <a:pPr>
              <a:buNone/>
              <a:defRPr/>
            </a:pPr>
            <a:r>
              <a:rPr lang="en-US" altLang="ko-KR" sz="1600" dirty="0"/>
              <a:t>13. f(5) calls f(3) </a:t>
            </a:r>
          </a:p>
          <a:p>
            <a:pPr>
              <a:buNone/>
              <a:defRPr/>
            </a:pPr>
            <a:r>
              <a:rPr lang="en-US" altLang="ko-KR" sz="1600" dirty="0"/>
              <a:t>14. f(3) calls f(2) </a:t>
            </a:r>
          </a:p>
          <a:p>
            <a:pPr>
              <a:buNone/>
              <a:defRPr/>
            </a:pPr>
            <a:r>
              <a:rPr lang="en-US" altLang="ko-KR" sz="1600" dirty="0"/>
              <a:t>15. f(2) returns 1 to f(3) </a:t>
            </a:r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atinLnBrk="0">
              <a:lnSpc>
                <a:spcPct val="80000"/>
              </a:lnSpc>
              <a:buClr>
                <a:schemeClr val="bg2"/>
              </a:buClr>
              <a:buSzPct val="75000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16. f(3) calls f(1) </a:t>
            </a:r>
          </a:p>
          <a:p>
            <a:pPr latinLnBrk="0">
              <a:lnSpc>
                <a:spcPct val="80000"/>
              </a:lnSpc>
              <a:buClr>
                <a:schemeClr val="bg2"/>
              </a:buClr>
              <a:buSzPct val="75000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17. f(1) returns 1 to f(3) </a:t>
            </a:r>
          </a:p>
          <a:p>
            <a:pPr latinLnBrk="0">
              <a:lnSpc>
                <a:spcPct val="80000"/>
              </a:lnSpc>
              <a:buClr>
                <a:schemeClr val="bg2"/>
              </a:buClr>
              <a:buSzPct val="75000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18. f(3) returns 1 + 1 = 2 to f(5) </a:t>
            </a:r>
          </a:p>
          <a:p>
            <a:pPr latinLnBrk="0">
              <a:lnSpc>
                <a:spcPct val="80000"/>
              </a:lnSpc>
              <a:buClr>
                <a:schemeClr val="bg2"/>
              </a:buClr>
              <a:buSzPct val="75000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19. f(5) returns 3 + 2 = 5 to f(6) </a:t>
            </a:r>
          </a:p>
          <a:p>
            <a:pPr latinLnBrk="0">
              <a:lnSpc>
                <a:spcPct val="80000"/>
              </a:lnSpc>
              <a:buClr>
                <a:schemeClr val="bg2"/>
              </a:buClr>
              <a:buSzPct val="75000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20. f(6) calls f(4) </a:t>
            </a:r>
          </a:p>
          <a:p>
            <a:pPr latinLnBrk="0">
              <a:lnSpc>
                <a:spcPct val="80000"/>
              </a:lnSpc>
              <a:buClr>
                <a:schemeClr val="bg2"/>
              </a:buClr>
              <a:buSzPct val="75000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21. f(4) calls f(3) </a:t>
            </a:r>
          </a:p>
          <a:p>
            <a:pPr latinLnBrk="0">
              <a:lnSpc>
                <a:spcPct val="80000"/>
              </a:lnSpc>
              <a:buClr>
                <a:schemeClr val="bg2"/>
              </a:buClr>
              <a:buSzPct val="75000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22. f(3) calls f(2) </a:t>
            </a:r>
          </a:p>
          <a:p>
            <a:pPr latinLnBrk="0">
              <a:lnSpc>
                <a:spcPct val="80000"/>
              </a:lnSpc>
              <a:buClr>
                <a:schemeClr val="bg2"/>
              </a:buClr>
              <a:buSzPct val="75000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23. f(2) returns 1 to f(3) </a:t>
            </a:r>
          </a:p>
          <a:p>
            <a:pPr latinLnBrk="0">
              <a:lnSpc>
                <a:spcPct val="80000"/>
              </a:lnSpc>
              <a:buClr>
                <a:schemeClr val="bg2"/>
              </a:buClr>
              <a:buSzPct val="75000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24. f(3) calls f(1) </a:t>
            </a:r>
          </a:p>
          <a:p>
            <a:pPr latinLnBrk="0">
              <a:lnSpc>
                <a:spcPct val="80000"/>
              </a:lnSpc>
              <a:buClr>
                <a:schemeClr val="bg2"/>
              </a:buClr>
              <a:buSzPct val="75000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25. f(1) returns 1 to f(3) </a:t>
            </a:r>
          </a:p>
          <a:p>
            <a:pPr latinLnBrk="0">
              <a:lnSpc>
                <a:spcPct val="80000"/>
              </a:lnSpc>
              <a:buClr>
                <a:schemeClr val="bg2"/>
              </a:buClr>
              <a:buSzPct val="75000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26. f(3) returns 1 + 1 = 2 to f(4) </a:t>
            </a:r>
          </a:p>
          <a:p>
            <a:pPr latinLnBrk="0">
              <a:lnSpc>
                <a:spcPct val="80000"/>
              </a:lnSpc>
              <a:buClr>
                <a:schemeClr val="bg2"/>
              </a:buClr>
              <a:buSzPct val="75000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27. f(4) calls f(2) </a:t>
            </a:r>
          </a:p>
          <a:p>
            <a:pPr latinLnBrk="0">
              <a:lnSpc>
                <a:spcPct val="80000"/>
              </a:lnSpc>
              <a:buClr>
                <a:schemeClr val="bg2"/>
              </a:buClr>
              <a:buSzPct val="75000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28. f(2) returns 1 to f(4) </a:t>
            </a:r>
          </a:p>
          <a:p>
            <a:pPr latinLnBrk="0">
              <a:lnSpc>
                <a:spcPct val="80000"/>
              </a:lnSpc>
              <a:buClr>
                <a:schemeClr val="bg2"/>
              </a:buClr>
              <a:buSzPct val="75000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29. f(4) returns 2 + 1 = 3 to f(6) </a:t>
            </a:r>
          </a:p>
          <a:p>
            <a:pPr latinLnBrk="0">
              <a:lnSpc>
                <a:spcPct val="80000"/>
              </a:lnSpc>
              <a:buClr>
                <a:schemeClr val="bg2"/>
              </a:buClr>
              <a:buSzPct val="75000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30. f(6) returns 5 + 3 = 8 to main() </a:t>
            </a:r>
          </a:p>
          <a:p>
            <a:pPr marL="0" indent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1558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피보나치 수열의 반복구현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반복 구조를 사용한 구현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92163" y="2166938"/>
            <a:ext cx="5643562" cy="329320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err="1">
                <a:latin typeface="¹ÙÅÁ" charset="0"/>
                <a:ea typeface="MS UI Gothic" panose="020B0600070205080204" pitchFamily="34" charset="-128"/>
              </a:rPr>
              <a:t>fib_iter</a:t>
            </a:r>
            <a:r>
              <a:rPr lang="en-US" altLang="ko-KR" sz="1600" dirty="0">
                <a:latin typeface="¹ÙÅÁ" charset="0"/>
                <a:ea typeface="MS UI Gothic" panose="020B0600070205080204" pitchFamily="34" charset="-128"/>
              </a:rPr>
              <a:t>(</a:t>
            </a:r>
            <a:r>
              <a:rPr lang="en-US" altLang="ko-KR" sz="1600" dirty="0" err="1">
                <a:latin typeface="¹ÙÅÁ" charset="0"/>
                <a:ea typeface="MS UI Gothic" panose="020B0600070205080204" pitchFamily="34" charset="-128"/>
              </a:rPr>
              <a:t>int</a:t>
            </a:r>
            <a:r>
              <a:rPr lang="en-US" altLang="ko-KR" sz="1600" dirty="0">
                <a:latin typeface="¹ÙÅÁ" charset="0"/>
                <a:ea typeface="MS UI Gothic" panose="020B0600070205080204" pitchFamily="34" charset="-128"/>
              </a:rPr>
              <a:t> n)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¹ÙÅÁ" charset="0"/>
                <a:ea typeface="MS UI Gothic" panose="020B0600070205080204" pitchFamily="34" charset="-128"/>
              </a:rPr>
              <a:t>{ 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¹ÙÅÁ" charset="0"/>
                <a:ea typeface="MS UI Gothic" panose="020B0600070205080204" pitchFamily="34" charset="-128"/>
              </a:rPr>
              <a:t>      if (n&lt;1) return 0;  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¹ÙÅÁ" charset="0"/>
                <a:ea typeface="MS UI Gothic" panose="020B0600070205080204" pitchFamily="34" charset="-128"/>
              </a:rPr>
              <a:t>      if (n&lt;3) return 1;  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¹ÙÅÁ" charset="0"/>
                <a:ea typeface="MS UI Gothic" panose="020B0600070205080204" pitchFamily="34" charset="-128"/>
              </a:rPr>
              <a:t>      long f0=0, f1=1, f2=1;  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¹ÙÅÁ" charset="0"/>
                <a:ea typeface="MS UI Gothic" panose="020B0600070205080204" pitchFamily="34" charset="-128"/>
              </a:rPr>
              <a:t>      for (</a:t>
            </a:r>
            <a:r>
              <a:rPr lang="en-US" altLang="ko-KR" sz="1600" dirty="0" err="1">
                <a:latin typeface="¹ÙÅÁ" charset="0"/>
                <a:ea typeface="MS UI Gothic" panose="020B0600070205080204" pitchFamily="34" charset="-128"/>
              </a:rPr>
              <a:t>int</a:t>
            </a:r>
            <a:r>
              <a:rPr lang="en-US" altLang="ko-KR" sz="1600" dirty="0">
                <a:latin typeface="¹ÙÅÁ" charset="0"/>
                <a:ea typeface="MS UI Gothic" panose="020B0600070205080204" pitchFamily="34" charset="-128"/>
              </a:rPr>
              <a:t> </a:t>
            </a:r>
            <a:r>
              <a:rPr lang="en-US" altLang="ko-KR" sz="1600" dirty="0" err="1">
                <a:latin typeface="¹ÙÅÁ" charset="0"/>
                <a:ea typeface="MS UI Gothic" panose="020B0600070205080204" pitchFamily="34" charset="-128"/>
              </a:rPr>
              <a:t>i</a:t>
            </a:r>
            <a:r>
              <a:rPr lang="en-US" altLang="ko-KR" sz="1600" dirty="0">
                <a:latin typeface="¹ÙÅÁ" charset="0"/>
                <a:ea typeface="MS UI Gothic" panose="020B0600070205080204" pitchFamily="34" charset="-128"/>
              </a:rPr>
              <a:t>=3; </a:t>
            </a:r>
            <a:r>
              <a:rPr lang="en-US" altLang="ko-KR" sz="1600" dirty="0" err="1">
                <a:latin typeface="¹ÙÅÁ" charset="0"/>
                <a:ea typeface="MS UI Gothic" panose="020B0600070205080204" pitchFamily="34" charset="-128"/>
              </a:rPr>
              <a:t>i</a:t>
            </a:r>
            <a:r>
              <a:rPr lang="en-US" altLang="ko-KR" sz="1600" dirty="0">
                <a:latin typeface="¹ÙÅÁ" charset="0"/>
                <a:ea typeface="MS UI Gothic" panose="020B0600070205080204" pitchFamily="34" charset="-128"/>
              </a:rPr>
              <a:t>&lt;=n; </a:t>
            </a:r>
            <a:r>
              <a:rPr lang="en-US" altLang="ko-KR" sz="1600" dirty="0" err="1">
                <a:latin typeface="¹ÙÅÁ" charset="0"/>
                <a:ea typeface="MS UI Gothic" panose="020B0600070205080204" pitchFamily="34" charset="-128"/>
              </a:rPr>
              <a:t>i</a:t>
            </a:r>
            <a:r>
              <a:rPr lang="en-US" altLang="ko-KR" sz="1600" dirty="0">
                <a:latin typeface="¹ÙÅÁ" charset="0"/>
                <a:ea typeface="MS UI Gothic" panose="020B0600070205080204" pitchFamily="34" charset="-128"/>
              </a:rPr>
              <a:t>++) {  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¹ÙÅÁ" charset="0"/>
                <a:ea typeface="MS UI Gothic" panose="020B0600070205080204" pitchFamily="34" charset="-128"/>
              </a:rPr>
              <a:t>        f0 = f1;  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¹ÙÅÁ" charset="0"/>
                <a:ea typeface="MS UI Gothic" panose="020B0600070205080204" pitchFamily="34" charset="-128"/>
              </a:rPr>
              <a:t>        f1 = f2;  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¹ÙÅÁ" charset="0"/>
                <a:ea typeface="MS UI Gothic" panose="020B0600070205080204" pitchFamily="34" charset="-128"/>
              </a:rPr>
              <a:t>        f2 = f1 + f0;  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¹ÙÅÁ" charset="0"/>
                <a:ea typeface="MS UI Gothic" panose="020B0600070205080204" pitchFamily="34" charset="-128"/>
              </a:rPr>
              <a:t>      }  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¹ÙÅÁ" charset="0"/>
                <a:ea typeface="MS UI Gothic" panose="020B0600070205080204" pitchFamily="34" charset="-128"/>
              </a:rPr>
              <a:t>      return f2;  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¹ÙÅÁ" charset="0"/>
                <a:ea typeface="MS UI Gothic" panose="020B0600070205080204" pitchFamily="34" charset="-128"/>
              </a:rPr>
              <a:t>    </a:t>
            </a:r>
            <a:r>
              <a:rPr lang="en-US" altLang="ko-KR" sz="1600" dirty="0" smtClean="0">
                <a:latin typeface="¹ÙÅÁ" charset="0"/>
                <a:ea typeface="MS UI Gothic" panose="020B0600070205080204" pitchFamily="34" charset="-128"/>
              </a:rPr>
              <a:t>}</a:t>
            </a:r>
            <a:endParaRPr lang="en-US" altLang="ko-KR" sz="1600" dirty="0" smtClean="0">
              <a:latin typeface="¹ÙÅÁ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latin typeface="¹ÙÅÁ" charset="0"/>
                <a:ea typeface="MS UI Gothic" panose="020B0600070205080204" pitchFamily="34" charset="-128"/>
              </a:rPr>
              <a:t>}</a:t>
            </a:r>
            <a:endParaRPr lang="en-US" altLang="ko-KR" sz="1600" dirty="0">
              <a:latin typeface="¹ÙÅÁ" charset="0"/>
              <a:ea typeface="MS UI Gothic" panose="020B0600070205080204" pitchFamily="34" charset="-128"/>
            </a:endParaRPr>
          </a:p>
        </p:txBody>
      </p:sp>
      <p:pic>
        <p:nvPicPr>
          <p:cNvPr id="18437" name="Picture 5" descr="MCj033804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259013"/>
            <a:ext cx="1733550" cy="18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4236" y="1763815"/>
            <a:ext cx="8610600" cy="43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kern="0" smtClean="0"/>
              <a:t>    f(30) = 832040 time: 0</a:t>
            </a:r>
            <a:br>
              <a:rPr lang="en-US" altLang="ko-KR" kern="0" smtClean="0"/>
            </a:br>
            <a:r>
              <a:rPr lang="en-US" altLang="ko-KR" kern="0" smtClean="0"/>
              <a:t>f(31) = 1346269 time: 0</a:t>
            </a:r>
            <a:br>
              <a:rPr lang="en-US" altLang="ko-KR" kern="0" smtClean="0"/>
            </a:br>
            <a:r>
              <a:rPr lang="en-US" altLang="ko-KR" kern="0" smtClean="0"/>
              <a:t>f(32) = 2178309 time: 0</a:t>
            </a:r>
            <a:br>
              <a:rPr lang="en-US" altLang="ko-KR" kern="0" smtClean="0"/>
            </a:br>
            <a:r>
              <a:rPr lang="en-US" altLang="ko-KR" kern="0" smtClean="0"/>
              <a:t>f(33) = 3524578 time: 0</a:t>
            </a:r>
            <a:br>
              <a:rPr lang="en-US" altLang="ko-KR" kern="0" smtClean="0"/>
            </a:br>
            <a:r>
              <a:rPr lang="en-US" altLang="ko-KR" kern="0" smtClean="0"/>
              <a:t>f(34) = 5702887 time: 0</a:t>
            </a:r>
            <a:br>
              <a:rPr lang="en-US" altLang="ko-KR" kern="0" smtClean="0"/>
            </a:br>
            <a:r>
              <a:rPr lang="en-US" altLang="ko-KR" kern="0" smtClean="0"/>
              <a:t>f(35) = 9227465 time: 0</a:t>
            </a:r>
            <a:br>
              <a:rPr lang="en-US" altLang="ko-KR" kern="0" smtClean="0"/>
            </a:br>
            <a:r>
              <a:rPr lang="en-US" altLang="ko-KR" kern="0" smtClean="0"/>
              <a:t>f(36) = 14930352 time: 0</a:t>
            </a:r>
            <a:br>
              <a:rPr lang="en-US" altLang="ko-KR" kern="0" smtClean="0"/>
            </a:br>
            <a:r>
              <a:rPr lang="en-US" altLang="ko-KR" kern="0" smtClean="0"/>
              <a:t>f(37) = 24157817 time: 0</a:t>
            </a:r>
            <a:br>
              <a:rPr lang="en-US" altLang="ko-KR" kern="0" smtClean="0"/>
            </a:br>
            <a:r>
              <a:rPr lang="en-US" altLang="ko-KR" kern="0" smtClean="0"/>
              <a:t>f(38) = 39088169 time: 0</a:t>
            </a:r>
            <a:br>
              <a:rPr lang="en-US" altLang="ko-KR" kern="0" smtClean="0"/>
            </a:br>
            <a:r>
              <a:rPr lang="en-US" altLang="ko-KR" kern="0" smtClean="0"/>
              <a:t>f(39) = 63245986 time: 0</a:t>
            </a:r>
            <a:br>
              <a:rPr lang="en-US" altLang="ko-KR" kern="0" smtClean="0"/>
            </a:br>
            <a:r>
              <a:rPr lang="en-US" altLang="ko-KR" kern="0" smtClean="0"/>
              <a:t>f(40) = 102334155 time: 0</a:t>
            </a:r>
            <a:br>
              <a:rPr lang="en-US" altLang="ko-KR" kern="0" smtClean="0"/>
            </a:br>
            <a:r>
              <a:rPr lang="en-US" altLang="ko-KR" kern="0" smtClean="0"/>
              <a:t/>
            </a:r>
            <a:br>
              <a:rPr lang="en-US" altLang="ko-KR" kern="0" smtClean="0"/>
            </a:br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1807206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피보나치 수열의 반복구현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600200"/>
            <a:ext cx="7923213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ko-KR" altLang="en-US" kern="0" dirty="0" smtClean="0"/>
              <a:t>반복 구조를 사용한 구현</a:t>
            </a:r>
            <a:r>
              <a:rPr lang="en-US" altLang="ko-KR" kern="0" dirty="0" smtClean="0"/>
              <a:t>-</a:t>
            </a:r>
            <a:r>
              <a:rPr lang="en-US" altLang="ko-KR" kern="0" dirty="0" smtClean="0"/>
              <a:t>2</a:t>
            </a:r>
          </a:p>
          <a:p>
            <a:pPr marL="0" indent="0" eaLnBrk="1" hangingPunct="1">
              <a:buNone/>
              <a:defRPr/>
            </a:pPr>
            <a:r>
              <a:rPr lang="en-US" altLang="ko-KR" dirty="0" smtClean="0"/>
              <a:t>    </a:t>
            </a:r>
            <a:r>
              <a:rPr lang="en-US" altLang="ko-KR" dirty="0"/>
              <a:t>F[N] = F[N-1] + F[N-2], F[0]=0, F[1]=F[2]=1 </a:t>
            </a:r>
            <a:r>
              <a:rPr lang="ko-KR" altLang="en-US" dirty="0"/>
              <a:t>로 부터</a:t>
            </a:r>
          </a:p>
          <a:p>
            <a:pPr lvl="1" eaLnBrk="1" hangingPunct="1">
              <a:defRPr/>
            </a:pPr>
            <a:endParaRPr lang="ko-KR" altLang="en-US" kern="0" dirty="0" smtClean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971600" y="2663915"/>
            <a:ext cx="5643562" cy="280035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fib_iter2(int n)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{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	int i;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	int f[0..n];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	f[0]=0; f[1]= 1;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	if (n&gt;=2) {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		for (i=2; i&lt;=n; i++)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			f[i]= f[i-1]+f[i-2];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	}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	return f[n];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재계산 대신 저장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800" dirty="0"/>
              <a:t>반복 버전과 순환 버전</a:t>
            </a:r>
          </a:p>
          <a:p>
            <a:pPr lvl="1">
              <a:defRPr/>
            </a:pPr>
            <a:r>
              <a:rPr lang="ko-KR" altLang="en-US" sz="2400" dirty="0"/>
              <a:t>일반적으로 반복 버전은 빠르고</a:t>
            </a:r>
          </a:p>
          <a:p>
            <a:pPr lvl="1">
              <a:defRPr/>
            </a:pPr>
            <a:r>
              <a:rPr lang="ko-KR" altLang="en-US" sz="2400" dirty="0"/>
              <a:t>순환 버전은 간단함</a:t>
            </a:r>
          </a:p>
          <a:p>
            <a:pPr lvl="1">
              <a:defRPr/>
            </a:pPr>
            <a:endParaRPr lang="ko-KR" altLang="en-US" sz="2400" dirty="0"/>
          </a:p>
          <a:p>
            <a:pPr>
              <a:defRPr/>
            </a:pPr>
            <a:r>
              <a:rPr lang="ko-KR" altLang="en-US" sz="2800" dirty="0"/>
              <a:t>순환 버전이 느린 이유</a:t>
            </a:r>
          </a:p>
          <a:p>
            <a:pPr lvl="1">
              <a:defRPr/>
            </a:pPr>
            <a:r>
              <a:rPr lang="ko-KR" altLang="en-US" sz="2400" dirty="0"/>
              <a:t>같은 값을 여러 번 재계산하기 때문</a:t>
            </a:r>
          </a:p>
          <a:p>
            <a:pPr lvl="1">
              <a:defRPr/>
            </a:pPr>
            <a:r>
              <a:rPr lang="ko-KR" altLang="en-US" sz="2400" dirty="0"/>
              <a:t>처음 계산될 때 계산 결과를 저장해 놓으면 재계산을 피할 수 있음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275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하노이 탑 문제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문제는 막대 </a:t>
            </a:r>
            <a:r>
              <a:rPr lang="en-US" altLang="ko-KR" smtClean="0"/>
              <a:t>A</a:t>
            </a:r>
            <a:r>
              <a:rPr lang="ko-KR" altLang="en-US" smtClean="0"/>
              <a:t>에 쌓여있는 원판 </a:t>
            </a:r>
            <a:r>
              <a:rPr lang="en-US" altLang="ko-KR" smtClean="0"/>
              <a:t>n</a:t>
            </a:r>
            <a:r>
              <a:rPr lang="ko-KR" altLang="en-US" smtClean="0"/>
              <a:t>개를 막대 </a:t>
            </a:r>
            <a:r>
              <a:rPr lang="en-US" altLang="ko-KR" smtClean="0"/>
              <a:t>C</a:t>
            </a:r>
            <a:r>
              <a:rPr lang="ko-KR" altLang="en-US" smtClean="0"/>
              <a:t>로 옮기는 것이다</a:t>
            </a:r>
            <a:r>
              <a:rPr lang="en-US" altLang="ko-KR" smtClean="0"/>
              <a:t>. </a:t>
            </a:r>
            <a:r>
              <a:rPr lang="ko-KR" altLang="en-US" smtClean="0"/>
              <a:t>단 다음의 조건을 지켜야 한다</a:t>
            </a:r>
            <a:r>
              <a:rPr lang="en-US" altLang="ko-KR" smtClean="0"/>
              <a:t>. </a:t>
            </a:r>
          </a:p>
          <a:p>
            <a:pPr lvl="1" eaLnBrk="1" hangingPunct="1"/>
            <a:r>
              <a:rPr lang="ko-KR" altLang="en-US" smtClean="0"/>
              <a:t>한 번에 하나의 원판만 이동할 수 있다 </a:t>
            </a:r>
          </a:p>
          <a:p>
            <a:pPr lvl="1" eaLnBrk="1" hangingPunct="1"/>
            <a:r>
              <a:rPr lang="ko-KR" altLang="en-US" smtClean="0"/>
              <a:t>맨 위에 있는 원판만 이동할 수 있다 </a:t>
            </a:r>
          </a:p>
          <a:p>
            <a:pPr lvl="1" eaLnBrk="1" hangingPunct="1"/>
            <a:r>
              <a:rPr lang="ko-KR" altLang="en-US" smtClean="0"/>
              <a:t>크기가 작은 원판 위에 큰 원판이 쌓일 수 없다</a:t>
            </a:r>
            <a:r>
              <a:rPr lang="en-US" altLang="ko-KR" smtClean="0"/>
              <a:t>. </a:t>
            </a:r>
          </a:p>
          <a:p>
            <a:pPr lvl="1" eaLnBrk="1" hangingPunct="1"/>
            <a:r>
              <a:rPr lang="ko-KR" altLang="en-US" smtClean="0"/>
              <a:t>중간의 막대를 임시적으로 이용할 수 있으나 앞의 조건들을 지켜야 한다</a:t>
            </a:r>
            <a:r>
              <a:rPr lang="en-US" altLang="ko-KR" smtClean="0"/>
              <a:t>. </a:t>
            </a:r>
          </a:p>
        </p:txBody>
      </p:sp>
      <p:grpSp>
        <p:nvGrpSpPr>
          <p:cNvPr id="20484" name="Group 85"/>
          <p:cNvGrpSpPr>
            <a:grpSpLocks/>
          </p:cNvGrpSpPr>
          <p:nvPr/>
        </p:nvGrpSpPr>
        <p:grpSpPr bwMode="auto">
          <a:xfrm>
            <a:off x="2276475" y="4508500"/>
            <a:ext cx="4186238" cy="1420813"/>
            <a:chOff x="2460" y="2273"/>
            <a:chExt cx="2058" cy="485"/>
          </a:xfrm>
        </p:grpSpPr>
        <p:grpSp>
          <p:nvGrpSpPr>
            <p:cNvPr id="20485" name="Group 5"/>
            <p:cNvGrpSpPr>
              <a:grpSpLocks/>
            </p:cNvGrpSpPr>
            <p:nvPr/>
          </p:nvGrpSpPr>
          <p:grpSpPr bwMode="auto">
            <a:xfrm>
              <a:off x="2460" y="2273"/>
              <a:ext cx="595" cy="309"/>
              <a:chOff x="657" y="1480"/>
              <a:chExt cx="1180" cy="1043"/>
            </a:xfrm>
          </p:grpSpPr>
          <p:sp>
            <p:nvSpPr>
              <p:cNvPr id="20504" name="Rectangle 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0505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grpSp>
          <p:nvGrpSpPr>
            <p:cNvPr id="20486" name="Group 8"/>
            <p:cNvGrpSpPr>
              <a:grpSpLocks/>
            </p:cNvGrpSpPr>
            <p:nvPr/>
          </p:nvGrpSpPr>
          <p:grpSpPr bwMode="auto">
            <a:xfrm>
              <a:off x="3192" y="2273"/>
              <a:ext cx="595" cy="309"/>
              <a:chOff x="657" y="1480"/>
              <a:chExt cx="1180" cy="1043"/>
            </a:xfrm>
          </p:grpSpPr>
          <p:sp>
            <p:nvSpPr>
              <p:cNvPr id="20502" name="Rectangle 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0503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grpSp>
          <p:nvGrpSpPr>
            <p:cNvPr id="20487" name="Group 11"/>
            <p:cNvGrpSpPr>
              <a:grpSpLocks/>
            </p:cNvGrpSpPr>
            <p:nvPr/>
          </p:nvGrpSpPr>
          <p:grpSpPr bwMode="auto">
            <a:xfrm>
              <a:off x="3923" y="2273"/>
              <a:ext cx="595" cy="309"/>
              <a:chOff x="657" y="1480"/>
              <a:chExt cx="1180" cy="1043"/>
            </a:xfrm>
          </p:grpSpPr>
          <p:sp>
            <p:nvSpPr>
              <p:cNvPr id="20500" name="Rectangle 1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0501" name="Rectangle 1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sp>
          <p:nvSpPr>
            <p:cNvPr id="20488" name="AutoShape 14"/>
            <p:cNvSpPr>
              <a:spLocks noChangeArrowheads="1"/>
            </p:cNvSpPr>
            <p:nvPr/>
          </p:nvSpPr>
          <p:spPr bwMode="auto">
            <a:xfrm>
              <a:off x="2573" y="2475"/>
              <a:ext cx="368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0489" name="AutoShape 15"/>
            <p:cNvSpPr>
              <a:spLocks noChangeArrowheads="1"/>
            </p:cNvSpPr>
            <p:nvPr/>
          </p:nvSpPr>
          <p:spPr bwMode="auto">
            <a:xfrm>
              <a:off x="2529" y="2515"/>
              <a:ext cx="461" cy="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0490" name="AutoShape 16"/>
            <p:cNvSpPr>
              <a:spLocks noChangeArrowheads="1"/>
            </p:cNvSpPr>
            <p:nvPr/>
          </p:nvSpPr>
          <p:spPr bwMode="auto">
            <a:xfrm>
              <a:off x="2607" y="2435"/>
              <a:ext cx="297" cy="4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0491" name="Text Box 17"/>
            <p:cNvSpPr txBox="1">
              <a:spLocks noChangeArrowheads="1"/>
            </p:cNvSpPr>
            <p:nvPr/>
          </p:nvSpPr>
          <p:spPr bwMode="auto">
            <a:xfrm>
              <a:off x="2712" y="2622"/>
              <a:ext cx="17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>
                  <a:latin typeface="HY엽서L" panose="02030600000101010101" pitchFamily="18" charset="-127"/>
                </a:rPr>
                <a:t>A</a:t>
              </a:r>
            </a:p>
          </p:txBody>
        </p:sp>
        <p:sp>
          <p:nvSpPr>
            <p:cNvPr id="20492" name="Text Box 18"/>
            <p:cNvSpPr txBox="1">
              <a:spLocks noChangeArrowheads="1"/>
            </p:cNvSpPr>
            <p:nvPr/>
          </p:nvSpPr>
          <p:spPr bwMode="auto">
            <a:xfrm>
              <a:off x="3443" y="2622"/>
              <a:ext cx="169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>
                  <a:latin typeface="HY엽서L" panose="02030600000101010101" pitchFamily="18" charset="-127"/>
                </a:rPr>
                <a:t>B</a:t>
              </a:r>
            </a:p>
          </p:txBody>
        </p:sp>
        <p:sp>
          <p:nvSpPr>
            <p:cNvPr id="20493" name="Text Box 19"/>
            <p:cNvSpPr txBox="1">
              <a:spLocks noChangeArrowheads="1"/>
            </p:cNvSpPr>
            <p:nvPr/>
          </p:nvSpPr>
          <p:spPr bwMode="auto">
            <a:xfrm>
              <a:off x="4176" y="2621"/>
              <a:ext cx="174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>
                  <a:latin typeface="HY엽서L" panose="02030600000101010101" pitchFamily="18" charset="-127"/>
                </a:rPr>
                <a:t>C</a:t>
              </a:r>
            </a:p>
          </p:txBody>
        </p:sp>
        <p:sp>
          <p:nvSpPr>
            <p:cNvPr id="20494" name="AutoShape 20"/>
            <p:cNvSpPr>
              <a:spLocks noChangeArrowheads="1"/>
            </p:cNvSpPr>
            <p:nvPr/>
          </p:nvSpPr>
          <p:spPr bwMode="auto">
            <a:xfrm>
              <a:off x="3305" y="2475"/>
              <a:ext cx="367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0495" name="AutoShape 21"/>
            <p:cNvSpPr>
              <a:spLocks noChangeArrowheads="1"/>
            </p:cNvSpPr>
            <p:nvPr/>
          </p:nvSpPr>
          <p:spPr bwMode="auto">
            <a:xfrm>
              <a:off x="3260" y="2515"/>
              <a:ext cx="462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0496" name="AutoShape 22"/>
            <p:cNvSpPr>
              <a:spLocks noChangeArrowheads="1"/>
            </p:cNvSpPr>
            <p:nvPr/>
          </p:nvSpPr>
          <p:spPr bwMode="auto">
            <a:xfrm>
              <a:off x="3339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0497" name="AutoShape 23"/>
            <p:cNvSpPr>
              <a:spLocks noChangeArrowheads="1"/>
            </p:cNvSpPr>
            <p:nvPr/>
          </p:nvSpPr>
          <p:spPr bwMode="auto">
            <a:xfrm>
              <a:off x="4036" y="2475"/>
              <a:ext cx="368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0498" name="AutoShape 24"/>
            <p:cNvSpPr>
              <a:spLocks noChangeArrowheads="1"/>
            </p:cNvSpPr>
            <p:nvPr/>
          </p:nvSpPr>
          <p:spPr bwMode="auto">
            <a:xfrm>
              <a:off x="3992" y="2515"/>
              <a:ext cx="461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0499" name="AutoShape 25"/>
            <p:cNvSpPr>
              <a:spLocks noChangeArrowheads="1"/>
            </p:cNvSpPr>
            <p:nvPr/>
          </p:nvSpPr>
          <p:spPr bwMode="auto">
            <a:xfrm>
              <a:off x="4070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81"/>
          <p:cNvGrpSpPr>
            <a:grpSpLocks/>
          </p:cNvGrpSpPr>
          <p:nvPr/>
        </p:nvGrpSpPr>
        <p:grpSpPr bwMode="auto">
          <a:xfrm>
            <a:off x="971550" y="1493838"/>
            <a:ext cx="2970213" cy="3857625"/>
            <a:chOff x="1422" y="119"/>
            <a:chExt cx="2782" cy="3816"/>
          </a:xfrm>
        </p:grpSpPr>
        <p:grpSp>
          <p:nvGrpSpPr>
            <p:cNvPr id="21583" name="Group 2"/>
            <p:cNvGrpSpPr>
              <a:grpSpLocks/>
            </p:cNvGrpSpPr>
            <p:nvPr/>
          </p:nvGrpSpPr>
          <p:grpSpPr bwMode="auto">
            <a:xfrm>
              <a:off x="1429" y="119"/>
              <a:ext cx="800" cy="641"/>
              <a:chOff x="657" y="1480"/>
              <a:chExt cx="1180" cy="1043"/>
            </a:xfrm>
          </p:grpSpPr>
          <p:sp>
            <p:nvSpPr>
              <p:cNvPr id="21660" name="Rectangle 3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1661" name="Rectangle 4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grpSp>
          <p:nvGrpSpPr>
            <p:cNvPr id="21584" name="Group 5"/>
            <p:cNvGrpSpPr>
              <a:grpSpLocks/>
            </p:cNvGrpSpPr>
            <p:nvPr/>
          </p:nvGrpSpPr>
          <p:grpSpPr bwMode="auto">
            <a:xfrm>
              <a:off x="2413" y="119"/>
              <a:ext cx="800" cy="641"/>
              <a:chOff x="657" y="1480"/>
              <a:chExt cx="1180" cy="1043"/>
            </a:xfrm>
          </p:grpSpPr>
          <p:sp>
            <p:nvSpPr>
              <p:cNvPr id="21658" name="Rectangle 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1659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grpSp>
          <p:nvGrpSpPr>
            <p:cNvPr id="21585" name="Group 8"/>
            <p:cNvGrpSpPr>
              <a:grpSpLocks/>
            </p:cNvGrpSpPr>
            <p:nvPr/>
          </p:nvGrpSpPr>
          <p:grpSpPr bwMode="auto">
            <a:xfrm>
              <a:off x="3396" y="119"/>
              <a:ext cx="800" cy="641"/>
              <a:chOff x="657" y="1480"/>
              <a:chExt cx="1180" cy="1043"/>
            </a:xfrm>
          </p:grpSpPr>
          <p:sp>
            <p:nvSpPr>
              <p:cNvPr id="21656" name="Rectangle 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1657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sp>
          <p:nvSpPr>
            <p:cNvPr id="21586" name="AutoShape 11"/>
            <p:cNvSpPr>
              <a:spLocks noChangeArrowheads="1"/>
            </p:cNvSpPr>
            <p:nvPr/>
          </p:nvSpPr>
          <p:spPr bwMode="auto">
            <a:xfrm>
              <a:off x="1581" y="537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587" name="AutoShape 12"/>
            <p:cNvSpPr>
              <a:spLocks noChangeArrowheads="1"/>
            </p:cNvSpPr>
            <p:nvPr/>
          </p:nvSpPr>
          <p:spPr bwMode="auto">
            <a:xfrm>
              <a:off x="1521" y="621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588" name="AutoShape 13"/>
            <p:cNvSpPr>
              <a:spLocks noChangeArrowheads="1"/>
            </p:cNvSpPr>
            <p:nvPr/>
          </p:nvSpPr>
          <p:spPr bwMode="auto">
            <a:xfrm>
              <a:off x="1627" y="454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589" name="Text Box 14"/>
            <p:cNvSpPr txBox="1">
              <a:spLocks noChangeArrowheads="1"/>
            </p:cNvSpPr>
            <p:nvPr/>
          </p:nvSpPr>
          <p:spPr bwMode="auto">
            <a:xfrm>
              <a:off x="1767" y="782"/>
              <a:ext cx="3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>
                  <a:latin typeface="HY엽서L" panose="02030600000101010101" pitchFamily="18" charset="-127"/>
                </a:rPr>
                <a:t>A</a:t>
              </a:r>
            </a:p>
          </p:txBody>
        </p:sp>
        <p:sp>
          <p:nvSpPr>
            <p:cNvPr id="21590" name="Text Box 15"/>
            <p:cNvSpPr txBox="1">
              <a:spLocks noChangeArrowheads="1"/>
            </p:cNvSpPr>
            <p:nvPr/>
          </p:nvSpPr>
          <p:spPr bwMode="auto">
            <a:xfrm>
              <a:off x="2751" y="779"/>
              <a:ext cx="321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>
                  <a:latin typeface="HY엽서L" panose="02030600000101010101" pitchFamily="18" charset="-127"/>
                </a:rPr>
                <a:t>B</a:t>
              </a:r>
            </a:p>
          </p:txBody>
        </p:sp>
        <p:sp>
          <p:nvSpPr>
            <p:cNvPr id="21591" name="Text Box 16"/>
            <p:cNvSpPr txBox="1">
              <a:spLocks noChangeArrowheads="1"/>
            </p:cNvSpPr>
            <p:nvPr/>
          </p:nvSpPr>
          <p:spPr bwMode="auto">
            <a:xfrm>
              <a:off x="3734" y="775"/>
              <a:ext cx="332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>
                  <a:latin typeface="HY엽서L" panose="02030600000101010101" pitchFamily="18" charset="-127"/>
                </a:rPr>
                <a:t>C</a:t>
              </a:r>
            </a:p>
          </p:txBody>
        </p:sp>
        <p:sp>
          <p:nvSpPr>
            <p:cNvPr id="21592" name="AutoShape 17"/>
            <p:cNvSpPr>
              <a:spLocks noChangeArrowheads="1"/>
            </p:cNvSpPr>
            <p:nvPr/>
          </p:nvSpPr>
          <p:spPr bwMode="auto">
            <a:xfrm>
              <a:off x="2565" y="537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593" name="AutoShape 18"/>
            <p:cNvSpPr>
              <a:spLocks noChangeArrowheads="1"/>
            </p:cNvSpPr>
            <p:nvPr/>
          </p:nvSpPr>
          <p:spPr bwMode="auto">
            <a:xfrm>
              <a:off x="2505" y="621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594" name="AutoShape 19"/>
            <p:cNvSpPr>
              <a:spLocks noChangeArrowheads="1"/>
            </p:cNvSpPr>
            <p:nvPr/>
          </p:nvSpPr>
          <p:spPr bwMode="auto">
            <a:xfrm>
              <a:off x="2611" y="454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595" name="AutoShape 20"/>
            <p:cNvSpPr>
              <a:spLocks noChangeArrowheads="1"/>
            </p:cNvSpPr>
            <p:nvPr/>
          </p:nvSpPr>
          <p:spPr bwMode="auto">
            <a:xfrm>
              <a:off x="3548" y="537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596" name="AutoShape 21"/>
            <p:cNvSpPr>
              <a:spLocks noChangeArrowheads="1"/>
            </p:cNvSpPr>
            <p:nvPr/>
          </p:nvSpPr>
          <p:spPr bwMode="auto">
            <a:xfrm>
              <a:off x="3488" y="621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597" name="AutoShape 22"/>
            <p:cNvSpPr>
              <a:spLocks noChangeArrowheads="1"/>
            </p:cNvSpPr>
            <p:nvPr/>
          </p:nvSpPr>
          <p:spPr bwMode="auto">
            <a:xfrm>
              <a:off x="3594" y="454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grpSp>
          <p:nvGrpSpPr>
            <p:cNvPr id="21598" name="Group 23"/>
            <p:cNvGrpSpPr>
              <a:grpSpLocks/>
            </p:cNvGrpSpPr>
            <p:nvPr/>
          </p:nvGrpSpPr>
          <p:grpSpPr bwMode="auto">
            <a:xfrm>
              <a:off x="1437" y="1021"/>
              <a:ext cx="800" cy="641"/>
              <a:chOff x="657" y="1480"/>
              <a:chExt cx="1180" cy="1043"/>
            </a:xfrm>
          </p:grpSpPr>
          <p:sp>
            <p:nvSpPr>
              <p:cNvPr id="21654" name="Rectangle 24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1655" name="Rectangle 2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grpSp>
          <p:nvGrpSpPr>
            <p:cNvPr id="21599" name="Group 26"/>
            <p:cNvGrpSpPr>
              <a:grpSpLocks/>
            </p:cNvGrpSpPr>
            <p:nvPr/>
          </p:nvGrpSpPr>
          <p:grpSpPr bwMode="auto">
            <a:xfrm>
              <a:off x="2421" y="1021"/>
              <a:ext cx="800" cy="641"/>
              <a:chOff x="657" y="1480"/>
              <a:chExt cx="1180" cy="1043"/>
            </a:xfrm>
          </p:grpSpPr>
          <p:sp>
            <p:nvSpPr>
              <p:cNvPr id="21652" name="Rectangle 27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1653" name="Rectangle 2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grpSp>
          <p:nvGrpSpPr>
            <p:cNvPr id="21600" name="Group 29"/>
            <p:cNvGrpSpPr>
              <a:grpSpLocks/>
            </p:cNvGrpSpPr>
            <p:nvPr/>
          </p:nvGrpSpPr>
          <p:grpSpPr bwMode="auto">
            <a:xfrm>
              <a:off x="3404" y="1021"/>
              <a:ext cx="800" cy="641"/>
              <a:chOff x="657" y="1480"/>
              <a:chExt cx="1180" cy="1043"/>
            </a:xfrm>
          </p:grpSpPr>
          <p:sp>
            <p:nvSpPr>
              <p:cNvPr id="21650" name="Rectangle 30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1651" name="Rectangle 3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sp>
          <p:nvSpPr>
            <p:cNvPr id="21601" name="AutoShape 32"/>
            <p:cNvSpPr>
              <a:spLocks noChangeArrowheads="1"/>
            </p:cNvSpPr>
            <p:nvPr/>
          </p:nvSpPr>
          <p:spPr bwMode="auto">
            <a:xfrm>
              <a:off x="1589" y="1439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602" name="AutoShape 33"/>
            <p:cNvSpPr>
              <a:spLocks noChangeArrowheads="1"/>
            </p:cNvSpPr>
            <p:nvPr/>
          </p:nvSpPr>
          <p:spPr bwMode="auto">
            <a:xfrm>
              <a:off x="1529" y="1523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603" name="AutoShape 34"/>
            <p:cNvSpPr>
              <a:spLocks noChangeArrowheads="1"/>
            </p:cNvSpPr>
            <p:nvPr/>
          </p:nvSpPr>
          <p:spPr bwMode="auto">
            <a:xfrm>
              <a:off x="3606" y="152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604" name="Text Box 35"/>
            <p:cNvSpPr txBox="1">
              <a:spLocks noChangeArrowheads="1"/>
            </p:cNvSpPr>
            <p:nvPr/>
          </p:nvSpPr>
          <p:spPr bwMode="auto">
            <a:xfrm>
              <a:off x="1774" y="1683"/>
              <a:ext cx="341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>
                  <a:latin typeface="HY엽서L" panose="02030600000101010101" pitchFamily="18" charset="-127"/>
                </a:rPr>
                <a:t>A</a:t>
              </a:r>
            </a:p>
          </p:txBody>
        </p:sp>
        <p:sp>
          <p:nvSpPr>
            <p:cNvPr id="21605" name="Text Box 36"/>
            <p:cNvSpPr txBox="1">
              <a:spLocks noChangeArrowheads="1"/>
            </p:cNvSpPr>
            <p:nvPr/>
          </p:nvSpPr>
          <p:spPr bwMode="auto">
            <a:xfrm>
              <a:off x="2759" y="1682"/>
              <a:ext cx="321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>
                  <a:latin typeface="HY엽서L" panose="02030600000101010101" pitchFamily="18" charset="-127"/>
                </a:rPr>
                <a:t>B</a:t>
              </a:r>
            </a:p>
          </p:txBody>
        </p:sp>
        <p:sp>
          <p:nvSpPr>
            <p:cNvPr id="21606" name="Text Box 37"/>
            <p:cNvSpPr txBox="1">
              <a:spLocks noChangeArrowheads="1"/>
            </p:cNvSpPr>
            <p:nvPr/>
          </p:nvSpPr>
          <p:spPr bwMode="auto">
            <a:xfrm>
              <a:off x="3742" y="1678"/>
              <a:ext cx="331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>
                  <a:latin typeface="HY엽서L" panose="02030600000101010101" pitchFamily="18" charset="-127"/>
                </a:rPr>
                <a:t>C</a:t>
              </a:r>
            </a:p>
          </p:txBody>
        </p:sp>
        <p:sp>
          <p:nvSpPr>
            <p:cNvPr id="21607" name="AutoShape 38"/>
            <p:cNvSpPr>
              <a:spLocks noChangeArrowheads="1"/>
            </p:cNvSpPr>
            <p:nvPr/>
          </p:nvSpPr>
          <p:spPr bwMode="auto">
            <a:xfrm>
              <a:off x="2573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608" name="AutoShape 39"/>
            <p:cNvSpPr>
              <a:spLocks noChangeArrowheads="1"/>
            </p:cNvSpPr>
            <p:nvPr/>
          </p:nvSpPr>
          <p:spPr bwMode="auto">
            <a:xfrm>
              <a:off x="2513" y="1523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609" name="AutoShape 40"/>
            <p:cNvSpPr>
              <a:spLocks noChangeArrowheads="1"/>
            </p:cNvSpPr>
            <p:nvPr/>
          </p:nvSpPr>
          <p:spPr bwMode="auto">
            <a:xfrm>
              <a:off x="2619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610" name="AutoShape 41"/>
            <p:cNvSpPr>
              <a:spLocks noChangeArrowheads="1"/>
            </p:cNvSpPr>
            <p:nvPr/>
          </p:nvSpPr>
          <p:spPr bwMode="auto">
            <a:xfrm>
              <a:off x="3556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611" name="AutoShape 42"/>
            <p:cNvSpPr>
              <a:spLocks noChangeArrowheads="1"/>
            </p:cNvSpPr>
            <p:nvPr/>
          </p:nvSpPr>
          <p:spPr bwMode="auto">
            <a:xfrm>
              <a:off x="3496" y="1523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612" name="AutoShape 43"/>
            <p:cNvSpPr>
              <a:spLocks noChangeArrowheads="1"/>
            </p:cNvSpPr>
            <p:nvPr/>
          </p:nvSpPr>
          <p:spPr bwMode="auto">
            <a:xfrm>
              <a:off x="3602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grpSp>
          <p:nvGrpSpPr>
            <p:cNvPr id="21613" name="Group 44"/>
            <p:cNvGrpSpPr>
              <a:grpSpLocks/>
            </p:cNvGrpSpPr>
            <p:nvPr/>
          </p:nvGrpSpPr>
          <p:grpSpPr bwMode="auto">
            <a:xfrm>
              <a:off x="1422" y="1928"/>
              <a:ext cx="800" cy="641"/>
              <a:chOff x="657" y="1480"/>
              <a:chExt cx="1180" cy="1043"/>
            </a:xfrm>
          </p:grpSpPr>
          <p:sp>
            <p:nvSpPr>
              <p:cNvPr id="21648" name="Rectangle 45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1649" name="Rectangle 46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grpSp>
          <p:nvGrpSpPr>
            <p:cNvPr id="21614" name="Group 47"/>
            <p:cNvGrpSpPr>
              <a:grpSpLocks/>
            </p:cNvGrpSpPr>
            <p:nvPr/>
          </p:nvGrpSpPr>
          <p:grpSpPr bwMode="auto">
            <a:xfrm>
              <a:off x="2406" y="1928"/>
              <a:ext cx="800" cy="641"/>
              <a:chOff x="657" y="1480"/>
              <a:chExt cx="1180" cy="1043"/>
            </a:xfrm>
          </p:grpSpPr>
          <p:sp>
            <p:nvSpPr>
              <p:cNvPr id="21646" name="Rectangle 48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1647" name="Rectangle 49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grpSp>
          <p:nvGrpSpPr>
            <p:cNvPr id="21615" name="Group 50"/>
            <p:cNvGrpSpPr>
              <a:grpSpLocks/>
            </p:cNvGrpSpPr>
            <p:nvPr/>
          </p:nvGrpSpPr>
          <p:grpSpPr bwMode="auto">
            <a:xfrm>
              <a:off x="3389" y="1928"/>
              <a:ext cx="800" cy="641"/>
              <a:chOff x="657" y="1480"/>
              <a:chExt cx="1180" cy="1043"/>
            </a:xfrm>
          </p:grpSpPr>
          <p:sp>
            <p:nvSpPr>
              <p:cNvPr id="21644" name="Rectangle 51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1645" name="Rectangle 52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sp>
          <p:nvSpPr>
            <p:cNvPr id="21616" name="AutoShape 53"/>
            <p:cNvSpPr>
              <a:spLocks noChangeArrowheads="1"/>
            </p:cNvSpPr>
            <p:nvPr/>
          </p:nvSpPr>
          <p:spPr bwMode="auto">
            <a:xfrm>
              <a:off x="2544" y="2432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617" name="AutoShape 54"/>
            <p:cNvSpPr>
              <a:spLocks noChangeArrowheads="1"/>
            </p:cNvSpPr>
            <p:nvPr/>
          </p:nvSpPr>
          <p:spPr bwMode="auto">
            <a:xfrm>
              <a:off x="1519" y="2432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618" name="AutoShape 55"/>
            <p:cNvSpPr>
              <a:spLocks noChangeArrowheads="1"/>
            </p:cNvSpPr>
            <p:nvPr/>
          </p:nvSpPr>
          <p:spPr bwMode="auto">
            <a:xfrm>
              <a:off x="3591" y="2432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619" name="Text Box 56"/>
            <p:cNvSpPr txBox="1">
              <a:spLocks noChangeArrowheads="1"/>
            </p:cNvSpPr>
            <p:nvPr/>
          </p:nvSpPr>
          <p:spPr bwMode="auto">
            <a:xfrm>
              <a:off x="1760" y="2591"/>
              <a:ext cx="3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>
                  <a:latin typeface="HY엽서L" panose="02030600000101010101" pitchFamily="18" charset="-127"/>
                </a:rPr>
                <a:t>A</a:t>
              </a:r>
            </a:p>
          </p:txBody>
        </p:sp>
        <p:sp>
          <p:nvSpPr>
            <p:cNvPr id="21620" name="Text Box 57"/>
            <p:cNvSpPr txBox="1">
              <a:spLocks noChangeArrowheads="1"/>
            </p:cNvSpPr>
            <p:nvPr/>
          </p:nvSpPr>
          <p:spPr bwMode="auto">
            <a:xfrm>
              <a:off x="2744" y="2589"/>
              <a:ext cx="321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>
                  <a:latin typeface="HY엽서L" panose="02030600000101010101" pitchFamily="18" charset="-127"/>
                </a:rPr>
                <a:t>B</a:t>
              </a:r>
            </a:p>
          </p:txBody>
        </p:sp>
        <p:sp>
          <p:nvSpPr>
            <p:cNvPr id="21621" name="Text Box 58"/>
            <p:cNvSpPr txBox="1">
              <a:spLocks noChangeArrowheads="1"/>
            </p:cNvSpPr>
            <p:nvPr/>
          </p:nvSpPr>
          <p:spPr bwMode="auto">
            <a:xfrm>
              <a:off x="3727" y="2584"/>
              <a:ext cx="331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>
                  <a:latin typeface="HY엽서L" panose="02030600000101010101" pitchFamily="18" charset="-127"/>
                </a:rPr>
                <a:t>C</a:t>
              </a:r>
            </a:p>
          </p:txBody>
        </p:sp>
        <p:sp>
          <p:nvSpPr>
            <p:cNvPr id="21622" name="AutoShape 59"/>
            <p:cNvSpPr>
              <a:spLocks noChangeArrowheads="1"/>
            </p:cNvSpPr>
            <p:nvPr/>
          </p:nvSpPr>
          <p:spPr bwMode="auto">
            <a:xfrm>
              <a:off x="2558" y="2346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623" name="AutoShape 60"/>
            <p:cNvSpPr>
              <a:spLocks noChangeArrowheads="1"/>
            </p:cNvSpPr>
            <p:nvPr/>
          </p:nvSpPr>
          <p:spPr bwMode="auto">
            <a:xfrm>
              <a:off x="2498" y="2430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624" name="AutoShape 61"/>
            <p:cNvSpPr>
              <a:spLocks noChangeArrowheads="1"/>
            </p:cNvSpPr>
            <p:nvPr/>
          </p:nvSpPr>
          <p:spPr bwMode="auto">
            <a:xfrm>
              <a:off x="2604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625" name="AutoShape 62"/>
            <p:cNvSpPr>
              <a:spLocks noChangeArrowheads="1"/>
            </p:cNvSpPr>
            <p:nvPr/>
          </p:nvSpPr>
          <p:spPr bwMode="auto">
            <a:xfrm>
              <a:off x="3541" y="2346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626" name="AutoShape 63"/>
            <p:cNvSpPr>
              <a:spLocks noChangeArrowheads="1"/>
            </p:cNvSpPr>
            <p:nvPr/>
          </p:nvSpPr>
          <p:spPr bwMode="auto">
            <a:xfrm>
              <a:off x="3481" y="2430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627" name="AutoShape 64"/>
            <p:cNvSpPr>
              <a:spLocks noChangeArrowheads="1"/>
            </p:cNvSpPr>
            <p:nvPr/>
          </p:nvSpPr>
          <p:spPr bwMode="auto">
            <a:xfrm>
              <a:off x="3587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grpSp>
          <p:nvGrpSpPr>
            <p:cNvPr id="21628" name="Group 65"/>
            <p:cNvGrpSpPr>
              <a:grpSpLocks/>
            </p:cNvGrpSpPr>
            <p:nvPr/>
          </p:nvGrpSpPr>
          <p:grpSpPr bwMode="auto">
            <a:xfrm>
              <a:off x="1422" y="2881"/>
              <a:ext cx="800" cy="641"/>
              <a:chOff x="657" y="1480"/>
              <a:chExt cx="1180" cy="1043"/>
            </a:xfrm>
          </p:grpSpPr>
          <p:sp>
            <p:nvSpPr>
              <p:cNvPr id="21642" name="Rectangle 6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1643" name="Rectangle 6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grpSp>
          <p:nvGrpSpPr>
            <p:cNvPr id="21629" name="Group 68"/>
            <p:cNvGrpSpPr>
              <a:grpSpLocks/>
            </p:cNvGrpSpPr>
            <p:nvPr/>
          </p:nvGrpSpPr>
          <p:grpSpPr bwMode="auto">
            <a:xfrm>
              <a:off x="2406" y="2881"/>
              <a:ext cx="800" cy="641"/>
              <a:chOff x="657" y="1480"/>
              <a:chExt cx="1180" cy="1043"/>
            </a:xfrm>
          </p:grpSpPr>
          <p:sp>
            <p:nvSpPr>
              <p:cNvPr id="21640" name="Rectangle 6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1641" name="Rectangle 7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grpSp>
          <p:nvGrpSpPr>
            <p:cNvPr id="21630" name="Group 71"/>
            <p:cNvGrpSpPr>
              <a:grpSpLocks/>
            </p:cNvGrpSpPr>
            <p:nvPr/>
          </p:nvGrpSpPr>
          <p:grpSpPr bwMode="auto">
            <a:xfrm>
              <a:off x="3389" y="2881"/>
              <a:ext cx="800" cy="641"/>
              <a:chOff x="657" y="1480"/>
              <a:chExt cx="1180" cy="1043"/>
            </a:xfrm>
          </p:grpSpPr>
          <p:sp>
            <p:nvSpPr>
              <p:cNvPr id="21638" name="Rectangle 7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1639" name="Rectangle 7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sp>
          <p:nvSpPr>
            <p:cNvPr id="21631" name="AutoShape 74"/>
            <p:cNvSpPr>
              <a:spLocks noChangeArrowheads="1"/>
            </p:cNvSpPr>
            <p:nvPr/>
          </p:nvSpPr>
          <p:spPr bwMode="auto">
            <a:xfrm>
              <a:off x="2562" y="3385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632" name="AutoShape 75"/>
            <p:cNvSpPr>
              <a:spLocks noChangeArrowheads="1"/>
            </p:cNvSpPr>
            <p:nvPr/>
          </p:nvSpPr>
          <p:spPr bwMode="auto">
            <a:xfrm>
              <a:off x="1519" y="3385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633" name="AutoShape 76"/>
            <p:cNvSpPr>
              <a:spLocks noChangeArrowheads="1"/>
            </p:cNvSpPr>
            <p:nvPr/>
          </p:nvSpPr>
          <p:spPr bwMode="auto">
            <a:xfrm>
              <a:off x="2608" y="3294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634" name="Text Box 77"/>
            <p:cNvSpPr txBox="1">
              <a:spLocks noChangeArrowheads="1"/>
            </p:cNvSpPr>
            <p:nvPr/>
          </p:nvSpPr>
          <p:spPr bwMode="auto">
            <a:xfrm>
              <a:off x="1760" y="3542"/>
              <a:ext cx="340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>
                  <a:latin typeface="HY엽서L" panose="02030600000101010101" pitchFamily="18" charset="-127"/>
                </a:rPr>
                <a:t>A</a:t>
              </a:r>
            </a:p>
          </p:txBody>
        </p:sp>
        <p:sp>
          <p:nvSpPr>
            <p:cNvPr id="21635" name="Text Box 78"/>
            <p:cNvSpPr txBox="1">
              <a:spLocks noChangeArrowheads="1"/>
            </p:cNvSpPr>
            <p:nvPr/>
          </p:nvSpPr>
          <p:spPr bwMode="auto">
            <a:xfrm>
              <a:off x="2744" y="3541"/>
              <a:ext cx="321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>
                  <a:latin typeface="HY엽서L" panose="02030600000101010101" pitchFamily="18" charset="-127"/>
                </a:rPr>
                <a:t>B</a:t>
              </a:r>
            </a:p>
          </p:txBody>
        </p:sp>
        <p:sp>
          <p:nvSpPr>
            <p:cNvPr id="21636" name="Text Box 79"/>
            <p:cNvSpPr txBox="1">
              <a:spLocks noChangeArrowheads="1"/>
            </p:cNvSpPr>
            <p:nvPr/>
          </p:nvSpPr>
          <p:spPr bwMode="auto">
            <a:xfrm>
              <a:off x="3727" y="3538"/>
              <a:ext cx="331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>
                  <a:latin typeface="HY엽서L" panose="02030600000101010101" pitchFamily="18" charset="-127"/>
                </a:rPr>
                <a:t>C</a:t>
              </a:r>
            </a:p>
          </p:txBody>
        </p:sp>
        <p:sp>
          <p:nvSpPr>
            <p:cNvPr id="21637" name="AutoShape 80"/>
            <p:cNvSpPr>
              <a:spLocks noChangeArrowheads="1"/>
            </p:cNvSpPr>
            <p:nvPr/>
          </p:nvSpPr>
          <p:spPr bwMode="auto">
            <a:xfrm>
              <a:off x="3587" y="321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</p:grpSp>
      <p:sp>
        <p:nvSpPr>
          <p:cNvPr id="21507" name="Rectangle 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n=3</a:t>
            </a:r>
            <a:r>
              <a:rPr lang="ko-KR" altLang="en-US" smtClean="0"/>
              <a:t>인 경우의 해답</a:t>
            </a:r>
          </a:p>
        </p:txBody>
      </p:sp>
      <p:grpSp>
        <p:nvGrpSpPr>
          <p:cNvPr id="21508" name="Group 84"/>
          <p:cNvGrpSpPr>
            <a:grpSpLocks/>
          </p:cNvGrpSpPr>
          <p:nvPr/>
        </p:nvGrpSpPr>
        <p:grpSpPr bwMode="auto">
          <a:xfrm>
            <a:off x="5111750" y="1628775"/>
            <a:ext cx="3240088" cy="3784600"/>
            <a:chOff x="1422" y="119"/>
            <a:chExt cx="2782" cy="3826"/>
          </a:xfrm>
        </p:grpSpPr>
        <p:grpSp>
          <p:nvGrpSpPr>
            <p:cNvPr id="21511" name="Group 85"/>
            <p:cNvGrpSpPr>
              <a:grpSpLocks/>
            </p:cNvGrpSpPr>
            <p:nvPr/>
          </p:nvGrpSpPr>
          <p:grpSpPr bwMode="auto">
            <a:xfrm>
              <a:off x="1429" y="119"/>
              <a:ext cx="800" cy="641"/>
              <a:chOff x="657" y="1480"/>
              <a:chExt cx="1180" cy="1043"/>
            </a:xfrm>
          </p:grpSpPr>
          <p:sp>
            <p:nvSpPr>
              <p:cNvPr id="21581" name="Rectangle 8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1582" name="Rectangle 8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grpSp>
          <p:nvGrpSpPr>
            <p:cNvPr id="21512" name="Group 88"/>
            <p:cNvGrpSpPr>
              <a:grpSpLocks/>
            </p:cNvGrpSpPr>
            <p:nvPr/>
          </p:nvGrpSpPr>
          <p:grpSpPr bwMode="auto">
            <a:xfrm>
              <a:off x="2413" y="119"/>
              <a:ext cx="800" cy="641"/>
              <a:chOff x="657" y="1480"/>
              <a:chExt cx="1180" cy="1043"/>
            </a:xfrm>
          </p:grpSpPr>
          <p:sp>
            <p:nvSpPr>
              <p:cNvPr id="21579" name="Rectangle 8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1580" name="Rectangle 9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grpSp>
          <p:nvGrpSpPr>
            <p:cNvPr id="21513" name="Group 91"/>
            <p:cNvGrpSpPr>
              <a:grpSpLocks/>
            </p:cNvGrpSpPr>
            <p:nvPr/>
          </p:nvGrpSpPr>
          <p:grpSpPr bwMode="auto">
            <a:xfrm>
              <a:off x="3396" y="119"/>
              <a:ext cx="800" cy="641"/>
              <a:chOff x="657" y="1480"/>
              <a:chExt cx="1180" cy="1043"/>
            </a:xfrm>
          </p:grpSpPr>
          <p:sp>
            <p:nvSpPr>
              <p:cNvPr id="21577" name="Rectangle 9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1578" name="Rectangle 9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sp>
          <p:nvSpPr>
            <p:cNvPr id="21514" name="AutoShape 94"/>
            <p:cNvSpPr>
              <a:spLocks noChangeArrowheads="1"/>
            </p:cNvSpPr>
            <p:nvPr/>
          </p:nvSpPr>
          <p:spPr bwMode="auto">
            <a:xfrm>
              <a:off x="2562" y="618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515" name="AutoShape 95"/>
            <p:cNvSpPr>
              <a:spLocks noChangeArrowheads="1"/>
            </p:cNvSpPr>
            <p:nvPr/>
          </p:nvSpPr>
          <p:spPr bwMode="auto">
            <a:xfrm>
              <a:off x="3470" y="618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516" name="AutoShape 96"/>
            <p:cNvSpPr>
              <a:spLocks noChangeArrowheads="1"/>
            </p:cNvSpPr>
            <p:nvPr/>
          </p:nvSpPr>
          <p:spPr bwMode="auto">
            <a:xfrm>
              <a:off x="2608" y="53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517" name="Text Box 97"/>
            <p:cNvSpPr txBox="1">
              <a:spLocks noChangeArrowheads="1"/>
            </p:cNvSpPr>
            <p:nvPr/>
          </p:nvSpPr>
          <p:spPr bwMode="auto">
            <a:xfrm>
              <a:off x="1767" y="780"/>
              <a:ext cx="312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>
                  <a:latin typeface="HY엽서L" panose="02030600000101010101" pitchFamily="18" charset="-127"/>
                </a:rPr>
                <a:t>A</a:t>
              </a:r>
            </a:p>
          </p:txBody>
        </p:sp>
        <p:sp>
          <p:nvSpPr>
            <p:cNvPr id="21518" name="Text Box 98"/>
            <p:cNvSpPr txBox="1">
              <a:spLocks noChangeArrowheads="1"/>
            </p:cNvSpPr>
            <p:nvPr/>
          </p:nvSpPr>
          <p:spPr bwMode="auto">
            <a:xfrm>
              <a:off x="2751" y="779"/>
              <a:ext cx="294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>
                  <a:latin typeface="HY엽서L" panose="02030600000101010101" pitchFamily="18" charset="-127"/>
                </a:rPr>
                <a:t>B</a:t>
              </a:r>
            </a:p>
          </p:txBody>
        </p:sp>
        <p:sp>
          <p:nvSpPr>
            <p:cNvPr id="21519" name="Text Box 99"/>
            <p:cNvSpPr txBox="1">
              <a:spLocks noChangeArrowheads="1"/>
            </p:cNvSpPr>
            <p:nvPr/>
          </p:nvSpPr>
          <p:spPr bwMode="auto">
            <a:xfrm>
              <a:off x="3734" y="775"/>
              <a:ext cx="30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>
                  <a:latin typeface="HY엽서L" panose="02030600000101010101" pitchFamily="18" charset="-127"/>
                </a:rPr>
                <a:t>C</a:t>
              </a:r>
            </a:p>
          </p:txBody>
        </p:sp>
        <p:sp>
          <p:nvSpPr>
            <p:cNvPr id="21520" name="AutoShape 100"/>
            <p:cNvSpPr>
              <a:spLocks noChangeArrowheads="1"/>
            </p:cNvSpPr>
            <p:nvPr/>
          </p:nvSpPr>
          <p:spPr bwMode="auto">
            <a:xfrm>
              <a:off x="3548" y="537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521" name="AutoShape 101"/>
            <p:cNvSpPr>
              <a:spLocks noChangeArrowheads="1"/>
            </p:cNvSpPr>
            <p:nvPr/>
          </p:nvSpPr>
          <p:spPr bwMode="auto">
            <a:xfrm>
              <a:off x="3488" y="621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522" name="AutoShape 102"/>
            <p:cNvSpPr>
              <a:spLocks noChangeArrowheads="1"/>
            </p:cNvSpPr>
            <p:nvPr/>
          </p:nvSpPr>
          <p:spPr bwMode="auto">
            <a:xfrm>
              <a:off x="3594" y="454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grpSp>
          <p:nvGrpSpPr>
            <p:cNvPr id="21523" name="Group 103"/>
            <p:cNvGrpSpPr>
              <a:grpSpLocks/>
            </p:cNvGrpSpPr>
            <p:nvPr/>
          </p:nvGrpSpPr>
          <p:grpSpPr bwMode="auto">
            <a:xfrm>
              <a:off x="1437" y="1021"/>
              <a:ext cx="800" cy="641"/>
              <a:chOff x="657" y="1480"/>
              <a:chExt cx="1180" cy="1043"/>
            </a:xfrm>
          </p:grpSpPr>
          <p:sp>
            <p:nvSpPr>
              <p:cNvPr id="21575" name="Rectangle 104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1576" name="Rectangle 10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grpSp>
          <p:nvGrpSpPr>
            <p:cNvPr id="21524" name="Group 106"/>
            <p:cNvGrpSpPr>
              <a:grpSpLocks/>
            </p:cNvGrpSpPr>
            <p:nvPr/>
          </p:nvGrpSpPr>
          <p:grpSpPr bwMode="auto">
            <a:xfrm>
              <a:off x="2421" y="1021"/>
              <a:ext cx="800" cy="641"/>
              <a:chOff x="657" y="1480"/>
              <a:chExt cx="1180" cy="1043"/>
            </a:xfrm>
          </p:grpSpPr>
          <p:sp>
            <p:nvSpPr>
              <p:cNvPr id="21573" name="Rectangle 107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1574" name="Rectangle 10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grpSp>
          <p:nvGrpSpPr>
            <p:cNvPr id="21525" name="Group 109"/>
            <p:cNvGrpSpPr>
              <a:grpSpLocks/>
            </p:cNvGrpSpPr>
            <p:nvPr/>
          </p:nvGrpSpPr>
          <p:grpSpPr bwMode="auto">
            <a:xfrm>
              <a:off x="3404" y="1021"/>
              <a:ext cx="800" cy="641"/>
              <a:chOff x="657" y="1480"/>
              <a:chExt cx="1180" cy="1043"/>
            </a:xfrm>
          </p:grpSpPr>
          <p:sp>
            <p:nvSpPr>
              <p:cNvPr id="21571" name="Rectangle 110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1572" name="Rectangle 11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sp>
          <p:nvSpPr>
            <p:cNvPr id="21526" name="AutoShape 112"/>
            <p:cNvSpPr>
              <a:spLocks noChangeArrowheads="1"/>
            </p:cNvSpPr>
            <p:nvPr/>
          </p:nvSpPr>
          <p:spPr bwMode="auto">
            <a:xfrm>
              <a:off x="2562" y="1525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527" name="AutoShape 113"/>
            <p:cNvSpPr>
              <a:spLocks noChangeArrowheads="1"/>
            </p:cNvSpPr>
            <p:nvPr/>
          </p:nvSpPr>
          <p:spPr bwMode="auto">
            <a:xfrm>
              <a:off x="3470" y="1525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528" name="Text Box 114"/>
            <p:cNvSpPr txBox="1">
              <a:spLocks noChangeArrowheads="1"/>
            </p:cNvSpPr>
            <p:nvPr/>
          </p:nvSpPr>
          <p:spPr bwMode="auto">
            <a:xfrm>
              <a:off x="1775" y="1681"/>
              <a:ext cx="312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>
                  <a:latin typeface="HY엽서L" panose="02030600000101010101" pitchFamily="18" charset="-127"/>
                </a:rPr>
                <a:t>A</a:t>
              </a:r>
            </a:p>
          </p:txBody>
        </p:sp>
        <p:sp>
          <p:nvSpPr>
            <p:cNvPr id="21529" name="Text Box 115"/>
            <p:cNvSpPr txBox="1">
              <a:spLocks noChangeArrowheads="1"/>
            </p:cNvSpPr>
            <p:nvPr/>
          </p:nvSpPr>
          <p:spPr bwMode="auto">
            <a:xfrm>
              <a:off x="2759" y="1681"/>
              <a:ext cx="295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>
                  <a:latin typeface="HY엽서L" panose="02030600000101010101" pitchFamily="18" charset="-127"/>
                </a:rPr>
                <a:t>B</a:t>
              </a:r>
            </a:p>
          </p:txBody>
        </p:sp>
        <p:sp>
          <p:nvSpPr>
            <p:cNvPr id="21530" name="Text Box 116"/>
            <p:cNvSpPr txBox="1">
              <a:spLocks noChangeArrowheads="1"/>
            </p:cNvSpPr>
            <p:nvPr/>
          </p:nvSpPr>
          <p:spPr bwMode="auto">
            <a:xfrm>
              <a:off x="3743" y="1677"/>
              <a:ext cx="30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>
                  <a:latin typeface="HY엽서L" panose="02030600000101010101" pitchFamily="18" charset="-127"/>
                </a:rPr>
                <a:t>C</a:t>
              </a:r>
            </a:p>
          </p:txBody>
        </p:sp>
        <p:sp>
          <p:nvSpPr>
            <p:cNvPr id="21531" name="AutoShape 117"/>
            <p:cNvSpPr>
              <a:spLocks noChangeArrowheads="1"/>
            </p:cNvSpPr>
            <p:nvPr/>
          </p:nvSpPr>
          <p:spPr bwMode="auto">
            <a:xfrm>
              <a:off x="2573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532" name="AutoShape 118"/>
            <p:cNvSpPr>
              <a:spLocks noChangeArrowheads="1"/>
            </p:cNvSpPr>
            <p:nvPr/>
          </p:nvSpPr>
          <p:spPr bwMode="auto">
            <a:xfrm>
              <a:off x="2513" y="1523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533" name="AutoShape 119"/>
            <p:cNvSpPr>
              <a:spLocks noChangeArrowheads="1"/>
            </p:cNvSpPr>
            <p:nvPr/>
          </p:nvSpPr>
          <p:spPr bwMode="auto">
            <a:xfrm>
              <a:off x="2619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534" name="AutoShape 120"/>
            <p:cNvSpPr>
              <a:spLocks noChangeArrowheads="1"/>
            </p:cNvSpPr>
            <p:nvPr/>
          </p:nvSpPr>
          <p:spPr bwMode="auto">
            <a:xfrm>
              <a:off x="3556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535" name="AutoShape 121"/>
            <p:cNvSpPr>
              <a:spLocks noChangeArrowheads="1"/>
            </p:cNvSpPr>
            <p:nvPr/>
          </p:nvSpPr>
          <p:spPr bwMode="auto">
            <a:xfrm>
              <a:off x="3602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grpSp>
          <p:nvGrpSpPr>
            <p:cNvPr id="21536" name="Group 122"/>
            <p:cNvGrpSpPr>
              <a:grpSpLocks/>
            </p:cNvGrpSpPr>
            <p:nvPr/>
          </p:nvGrpSpPr>
          <p:grpSpPr bwMode="auto">
            <a:xfrm>
              <a:off x="1422" y="1928"/>
              <a:ext cx="800" cy="641"/>
              <a:chOff x="657" y="1480"/>
              <a:chExt cx="1180" cy="1043"/>
            </a:xfrm>
          </p:grpSpPr>
          <p:sp>
            <p:nvSpPr>
              <p:cNvPr id="21569" name="Rectangle 123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1570" name="Rectangle 124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grpSp>
          <p:nvGrpSpPr>
            <p:cNvPr id="21537" name="Group 125"/>
            <p:cNvGrpSpPr>
              <a:grpSpLocks/>
            </p:cNvGrpSpPr>
            <p:nvPr/>
          </p:nvGrpSpPr>
          <p:grpSpPr bwMode="auto">
            <a:xfrm>
              <a:off x="2406" y="1928"/>
              <a:ext cx="800" cy="641"/>
              <a:chOff x="657" y="1480"/>
              <a:chExt cx="1180" cy="1043"/>
            </a:xfrm>
          </p:grpSpPr>
          <p:sp>
            <p:nvSpPr>
              <p:cNvPr id="21567" name="Rectangle 12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1568" name="Rectangle 12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grpSp>
          <p:nvGrpSpPr>
            <p:cNvPr id="21538" name="Group 128"/>
            <p:cNvGrpSpPr>
              <a:grpSpLocks/>
            </p:cNvGrpSpPr>
            <p:nvPr/>
          </p:nvGrpSpPr>
          <p:grpSpPr bwMode="auto">
            <a:xfrm>
              <a:off x="3389" y="1928"/>
              <a:ext cx="800" cy="641"/>
              <a:chOff x="657" y="1480"/>
              <a:chExt cx="1180" cy="1043"/>
            </a:xfrm>
          </p:grpSpPr>
          <p:sp>
            <p:nvSpPr>
              <p:cNvPr id="21565" name="Rectangle 12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1566" name="Rectangle 13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sp>
          <p:nvSpPr>
            <p:cNvPr id="21539" name="AutoShape 131"/>
            <p:cNvSpPr>
              <a:spLocks noChangeArrowheads="1"/>
            </p:cNvSpPr>
            <p:nvPr/>
          </p:nvSpPr>
          <p:spPr bwMode="auto">
            <a:xfrm>
              <a:off x="3515" y="2341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540" name="Text Box 132"/>
            <p:cNvSpPr txBox="1">
              <a:spLocks noChangeArrowheads="1"/>
            </p:cNvSpPr>
            <p:nvPr/>
          </p:nvSpPr>
          <p:spPr bwMode="auto">
            <a:xfrm>
              <a:off x="1760" y="2587"/>
              <a:ext cx="312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>
                  <a:latin typeface="HY엽서L" panose="02030600000101010101" pitchFamily="18" charset="-127"/>
                </a:rPr>
                <a:t>A</a:t>
              </a:r>
            </a:p>
          </p:txBody>
        </p:sp>
        <p:sp>
          <p:nvSpPr>
            <p:cNvPr id="21541" name="Text Box 133"/>
            <p:cNvSpPr txBox="1">
              <a:spLocks noChangeArrowheads="1"/>
            </p:cNvSpPr>
            <p:nvPr/>
          </p:nvSpPr>
          <p:spPr bwMode="auto">
            <a:xfrm>
              <a:off x="2744" y="2587"/>
              <a:ext cx="295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>
                  <a:latin typeface="HY엽서L" panose="02030600000101010101" pitchFamily="18" charset="-127"/>
                </a:rPr>
                <a:t>B</a:t>
              </a:r>
            </a:p>
          </p:txBody>
        </p:sp>
        <p:sp>
          <p:nvSpPr>
            <p:cNvPr id="21542" name="Text Box 134"/>
            <p:cNvSpPr txBox="1">
              <a:spLocks noChangeArrowheads="1"/>
            </p:cNvSpPr>
            <p:nvPr/>
          </p:nvSpPr>
          <p:spPr bwMode="auto">
            <a:xfrm>
              <a:off x="3726" y="2582"/>
              <a:ext cx="30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>
                  <a:latin typeface="HY엽서L" panose="02030600000101010101" pitchFamily="18" charset="-127"/>
                </a:rPr>
                <a:t>C</a:t>
              </a:r>
            </a:p>
          </p:txBody>
        </p:sp>
        <p:sp>
          <p:nvSpPr>
            <p:cNvPr id="21543" name="AutoShape 135"/>
            <p:cNvSpPr>
              <a:spLocks noChangeArrowheads="1"/>
            </p:cNvSpPr>
            <p:nvPr/>
          </p:nvSpPr>
          <p:spPr bwMode="auto">
            <a:xfrm>
              <a:off x="2558" y="2346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544" name="AutoShape 136"/>
            <p:cNvSpPr>
              <a:spLocks noChangeArrowheads="1"/>
            </p:cNvSpPr>
            <p:nvPr/>
          </p:nvSpPr>
          <p:spPr bwMode="auto">
            <a:xfrm>
              <a:off x="2604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545" name="AutoShape 137"/>
            <p:cNvSpPr>
              <a:spLocks noChangeArrowheads="1"/>
            </p:cNvSpPr>
            <p:nvPr/>
          </p:nvSpPr>
          <p:spPr bwMode="auto">
            <a:xfrm>
              <a:off x="3587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grpSp>
          <p:nvGrpSpPr>
            <p:cNvPr id="21546" name="Group 138"/>
            <p:cNvGrpSpPr>
              <a:grpSpLocks/>
            </p:cNvGrpSpPr>
            <p:nvPr/>
          </p:nvGrpSpPr>
          <p:grpSpPr bwMode="auto">
            <a:xfrm>
              <a:off x="1422" y="2881"/>
              <a:ext cx="800" cy="641"/>
              <a:chOff x="657" y="1480"/>
              <a:chExt cx="1180" cy="1043"/>
            </a:xfrm>
          </p:grpSpPr>
          <p:sp>
            <p:nvSpPr>
              <p:cNvPr id="21563" name="Rectangle 13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1564" name="Rectangle 14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grpSp>
          <p:nvGrpSpPr>
            <p:cNvPr id="21547" name="Group 141"/>
            <p:cNvGrpSpPr>
              <a:grpSpLocks/>
            </p:cNvGrpSpPr>
            <p:nvPr/>
          </p:nvGrpSpPr>
          <p:grpSpPr bwMode="auto">
            <a:xfrm>
              <a:off x="2406" y="2881"/>
              <a:ext cx="800" cy="641"/>
              <a:chOff x="657" y="1480"/>
              <a:chExt cx="1180" cy="1043"/>
            </a:xfrm>
          </p:grpSpPr>
          <p:sp>
            <p:nvSpPr>
              <p:cNvPr id="21561" name="Rectangle 14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1562" name="Rectangle 14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grpSp>
          <p:nvGrpSpPr>
            <p:cNvPr id="21548" name="Group 144"/>
            <p:cNvGrpSpPr>
              <a:grpSpLocks/>
            </p:cNvGrpSpPr>
            <p:nvPr/>
          </p:nvGrpSpPr>
          <p:grpSpPr bwMode="auto">
            <a:xfrm>
              <a:off x="3389" y="2881"/>
              <a:ext cx="800" cy="641"/>
              <a:chOff x="657" y="1480"/>
              <a:chExt cx="1180" cy="1043"/>
            </a:xfrm>
          </p:grpSpPr>
          <p:sp>
            <p:nvSpPr>
              <p:cNvPr id="21559" name="Rectangle 145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1560" name="Rectangle 146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sp>
          <p:nvSpPr>
            <p:cNvPr id="21549" name="AutoShape 147"/>
            <p:cNvSpPr>
              <a:spLocks noChangeArrowheads="1"/>
            </p:cNvSpPr>
            <p:nvPr/>
          </p:nvSpPr>
          <p:spPr bwMode="auto">
            <a:xfrm>
              <a:off x="3515" y="3294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550" name="AutoShape 148"/>
            <p:cNvSpPr>
              <a:spLocks noChangeArrowheads="1"/>
            </p:cNvSpPr>
            <p:nvPr/>
          </p:nvSpPr>
          <p:spPr bwMode="auto">
            <a:xfrm>
              <a:off x="3470" y="3385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551" name="AutoShape 149"/>
            <p:cNvSpPr>
              <a:spLocks noChangeArrowheads="1"/>
            </p:cNvSpPr>
            <p:nvPr/>
          </p:nvSpPr>
          <p:spPr bwMode="auto">
            <a:xfrm>
              <a:off x="3560" y="3203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552" name="Text Box 150"/>
            <p:cNvSpPr txBox="1">
              <a:spLocks noChangeArrowheads="1"/>
            </p:cNvSpPr>
            <p:nvPr/>
          </p:nvSpPr>
          <p:spPr bwMode="auto">
            <a:xfrm>
              <a:off x="1760" y="3544"/>
              <a:ext cx="312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>
                  <a:latin typeface="HY엽서L" panose="02030600000101010101" pitchFamily="18" charset="-127"/>
                </a:rPr>
                <a:t>A</a:t>
              </a:r>
            </a:p>
          </p:txBody>
        </p:sp>
        <p:sp>
          <p:nvSpPr>
            <p:cNvPr id="21553" name="Text Box 151"/>
            <p:cNvSpPr txBox="1">
              <a:spLocks noChangeArrowheads="1"/>
            </p:cNvSpPr>
            <p:nvPr/>
          </p:nvSpPr>
          <p:spPr bwMode="auto">
            <a:xfrm>
              <a:off x="2744" y="3540"/>
              <a:ext cx="295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>
                  <a:latin typeface="HY엽서L" panose="02030600000101010101" pitchFamily="18" charset="-127"/>
                </a:rPr>
                <a:t>B</a:t>
              </a:r>
            </a:p>
          </p:txBody>
        </p:sp>
        <p:sp>
          <p:nvSpPr>
            <p:cNvPr id="21554" name="Text Box 152"/>
            <p:cNvSpPr txBox="1">
              <a:spLocks noChangeArrowheads="1"/>
            </p:cNvSpPr>
            <p:nvPr/>
          </p:nvSpPr>
          <p:spPr bwMode="auto">
            <a:xfrm>
              <a:off x="3726" y="3537"/>
              <a:ext cx="304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>
                  <a:latin typeface="HY엽서L" panose="02030600000101010101" pitchFamily="18" charset="-127"/>
                </a:rPr>
                <a:t>C</a:t>
              </a:r>
            </a:p>
          </p:txBody>
        </p:sp>
        <p:sp>
          <p:nvSpPr>
            <p:cNvPr id="21555" name="AutoShape 153"/>
            <p:cNvSpPr>
              <a:spLocks noChangeArrowheads="1"/>
            </p:cNvSpPr>
            <p:nvPr/>
          </p:nvSpPr>
          <p:spPr bwMode="auto">
            <a:xfrm>
              <a:off x="3587" y="321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556" name="AutoShape 154"/>
            <p:cNvSpPr>
              <a:spLocks noChangeArrowheads="1"/>
            </p:cNvSpPr>
            <p:nvPr/>
          </p:nvSpPr>
          <p:spPr bwMode="auto">
            <a:xfrm>
              <a:off x="1610" y="152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557" name="AutoShape 155"/>
            <p:cNvSpPr>
              <a:spLocks noChangeArrowheads="1"/>
            </p:cNvSpPr>
            <p:nvPr/>
          </p:nvSpPr>
          <p:spPr bwMode="auto">
            <a:xfrm>
              <a:off x="3470" y="2432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1558" name="AutoShape 156"/>
            <p:cNvSpPr>
              <a:spLocks noChangeArrowheads="1"/>
            </p:cNvSpPr>
            <p:nvPr/>
          </p:nvSpPr>
          <p:spPr bwMode="auto">
            <a:xfrm>
              <a:off x="1610" y="2432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</p:grpSp>
      <p:sp>
        <p:nvSpPr>
          <p:cNvPr id="21509" name="Line 157"/>
          <p:cNvSpPr>
            <a:spLocks noChangeShapeType="1"/>
          </p:cNvSpPr>
          <p:nvPr/>
        </p:nvSpPr>
        <p:spPr bwMode="auto">
          <a:xfrm>
            <a:off x="4076700" y="2079625"/>
            <a:ext cx="0" cy="32226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0" name="Line 158"/>
          <p:cNvSpPr>
            <a:spLocks noChangeShapeType="1"/>
          </p:cNvSpPr>
          <p:nvPr/>
        </p:nvSpPr>
        <p:spPr bwMode="auto">
          <a:xfrm flipV="1">
            <a:off x="4167188" y="2033588"/>
            <a:ext cx="900112" cy="32861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일반적인 경우에는</a:t>
            </a:r>
            <a:r>
              <a:rPr lang="en-US" altLang="ko-KR" smtClean="0"/>
              <a:t>?</a:t>
            </a:r>
          </a:p>
        </p:txBody>
      </p:sp>
      <p:grpSp>
        <p:nvGrpSpPr>
          <p:cNvPr id="22531" name="Group 4"/>
          <p:cNvGrpSpPr>
            <a:grpSpLocks/>
          </p:cNvGrpSpPr>
          <p:nvPr/>
        </p:nvGrpSpPr>
        <p:grpSpPr bwMode="auto">
          <a:xfrm>
            <a:off x="522288" y="1719263"/>
            <a:ext cx="4572000" cy="4400550"/>
            <a:chOff x="417" y="-17"/>
            <a:chExt cx="3908" cy="3927"/>
          </a:xfrm>
        </p:grpSpPr>
        <p:grpSp>
          <p:nvGrpSpPr>
            <p:cNvPr id="22535" name="Group 5"/>
            <p:cNvGrpSpPr>
              <a:grpSpLocks/>
            </p:cNvGrpSpPr>
            <p:nvPr/>
          </p:nvGrpSpPr>
          <p:grpSpPr bwMode="auto">
            <a:xfrm>
              <a:off x="1519" y="-17"/>
              <a:ext cx="800" cy="641"/>
              <a:chOff x="657" y="1480"/>
              <a:chExt cx="1180" cy="1043"/>
            </a:xfrm>
          </p:grpSpPr>
          <p:sp>
            <p:nvSpPr>
              <p:cNvPr id="22605" name="Rectangle 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2606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grpSp>
          <p:nvGrpSpPr>
            <p:cNvPr id="22536" name="Group 8"/>
            <p:cNvGrpSpPr>
              <a:grpSpLocks/>
            </p:cNvGrpSpPr>
            <p:nvPr/>
          </p:nvGrpSpPr>
          <p:grpSpPr bwMode="auto">
            <a:xfrm>
              <a:off x="2503" y="-17"/>
              <a:ext cx="800" cy="641"/>
              <a:chOff x="657" y="1480"/>
              <a:chExt cx="1180" cy="1043"/>
            </a:xfrm>
          </p:grpSpPr>
          <p:sp>
            <p:nvSpPr>
              <p:cNvPr id="22603" name="Rectangle 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2604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grpSp>
          <p:nvGrpSpPr>
            <p:cNvPr id="22537" name="Group 11"/>
            <p:cNvGrpSpPr>
              <a:grpSpLocks/>
            </p:cNvGrpSpPr>
            <p:nvPr/>
          </p:nvGrpSpPr>
          <p:grpSpPr bwMode="auto">
            <a:xfrm>
              <a:off x="3486" y="-17"/>
              <a:ext cx="800" cy="641"/>
              <a:chOff x="657" y="1480"/>
              <a:chExt cx="1180" cy="1043"/>
            </a:xfrm>
          </p:grpSpPr>
          <p:sp>
            <p:nvSpPr>
              <p:cNvPr id="22601" name="Rectangle 1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2602" name="Rectangle 1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sp>
          <p:nvSpPr>
            <p:cNvPr id="22538" name="Text Box 14"/>
            <p:cNvSpPr txBox="1">
              <a:spLocks noChangeArrowheads="1"/>
            </p:cNvSpPr>
            <p:nvPr/>
          </p:nvSpPr>
          <p:spPr bwMode="auto">
            <a:xfrm>
              <a:off x="1857" y="714"/>
              <a:ext cx="26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HY엽서L" panose="02030600000101010101" pitchFamily="18" charset="-127"/>
                </a:rPr>
                <a:t>A</a:t>
              </a:r>
            </a:p>
          </p:txBody>
        </p:sp>
        <p:sp>
          <p:nvSpPr>
            <p:cNvPr id="22539" name="Text Box 15"/>
            <p:cNvSpPr txBox="1">
              <a:spLocks noChangeArrowheads="1"/>
            </p:cNvSpPr>
            <p:nvPr/>
          </p:nvSpPr>
          <p:spPr bwMode="auto">
            <a:xfrm>
              <a:off x="2841" y="713"/>
              <a:ext cx="25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HY엽서L" panose="02030600000101010101" pitchFamily="18" charset="-127"/>
                </a:rPr>
                <a:t>B</a:t>
              </a:r>
            </a:p>
          </p:txBody>
        </p:sp>
        <p:sp>
          <p:nvSpPr>
            <p:cNvPr id="22540" name="Text Box 16"/>
            <p:cNvSpPr txBox="1">
              <a:spLocks noChangeArrowheads="1"/>
            </p:cNvSpPr>
            <p:nvPr/>
          </p:nvSpPr>
          <p:spPr bwMode="auto">
            <a:xfrm>
              <a:off x="3823" y="710"/>
              <a:ext cx="25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HY엽서L" panose="02030600000101010101" pitchFamily="18" charset="-127"/>
                </a:rPr>
                <a:t>C</a:t>
              </a:r>
            </a:p>
          </p:txBody>
        </p:sp>
        <p:sp>
          <p:nvSpPr>
            <p:cNvPr id="22541" name="AutoShape 17"/>
            <p:cNvSpPr>
              <a:spLocks noChangeArrowheads="1"/>
            </p:cNvSpPr>
            <p:nvPr/>
          </p:nvSpPr>
          <p:spPr bwMode="auto">
            <a:xfrm>
              <a:off x="1686" y="391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2542" name="AutoShape 18"/>
            <p:cNvSpPr>
              <a:spLocks noChangeArrowheads="1"/>
            </p:cNvSpPr>
            <p:nvPr/>
          </p:nvSpPr>
          <p:spPr bwMode="auto">
            <a:xfrm>
              <a:off x="1641" y="482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2543" name="AutoShape 19"/>
            <p:cNvSpPr>
              <a:spLocks noChangeArrowheads="1"/>
            </p:cNvSpPr>
            <p:nvPr/>
          </p:nvSpPr>
          <p:spPr bwMode="auto">
            <a:xfrm>
              <a:off x="1731" y="300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2544" name="AutoShape 20"/>
            <p:cNvSpPr>
              <a:spLocks noChangeArrowheads="1"/>
            </p:cNvSpPr>
            <p:nvPr/>
          </p:nvSpPr>
          <p:spPr bwMode="auto">
            <a:xfrm>
              <a:off x="1778" y="210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2545" name="AutoShape 21"/>
            <p:cNvSpPr>
              <a:spLocks noChangeArrowheads="1"/>
            </p:cNvSpPr>
            <p:nvPr/>
          </p:nvSpPr>
          <p:spPr bwMode="auto">
            <a:xfrm>
              <a:off x="1823" y="120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2546" name="AutoShape 22"/>
            <p:cNvSpPr>
              <a:spLocks/>
            </p:cNvSpPr>
            <p:nvPr/>
          </p:nvSpPr>
          <p:spPr bwMode="auto">
            <a:xfrm>
              <a:off x="1370" y="74"/>
              <a:ext cx="181" cy="363"/>
            </a:xfrm>
            <a:prstGeom prst="leftBrace">
              <a:avLst>
                <a:gd name="adj1" fmla="val 1671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2547" name="Text Box 23"/>
            <p:cNvSpPr txBox="1">
              <a:spLocks noChangeArrowheads="1"/>
            </p:cNvSpPr>
            <p:nvPr/>
          </p:nvSpPr>
          <p:spPr bwMode="auto">
            <a:xfrm>
              <a:off x="417" y="169"/>
              <a:ext cx="141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HY엽서L" panose="02030600000101010101" pitchFamily="18" charset="-127"/>
                </a:rPr>
                <a:t>n-1</a:t>
              </a:r>
              <a:r>
                <a:rPr lang="ko-KR" altLang="en-US" sz="1400">
                  <a:latin typeface="HY엽서L" panose="02030600000101010101" pitchFamily="18" charset="-127"/>
                </a:rPr>
                <a:t>개의 원판</a:t>
              </a:r>
            </a:p>
          </p:txBody>
        </p:sp>
        <p:sp>
          <p:nvSpPr>
            <p:cNvPr id="22548" name="Text Box 24"/>
            <p:cNvSpPr txBox="1">
              <a:spLocks noChangeArrowheads="1"/>
            </p:cNvSpPr>
            <p:nvPr/>
          </p:nvSpPr>
          <p:spPr bwMode="auto">
            <a:xfrm>
              <a:off x="507" y="441"/>
              <a:ext cx="91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HY엽서L" panose="02030600000101010101" pitchFamily="18" charset="-127"/>
                </a:rPr>
                <a:t>1</a:t>
              </a:r>
              <a:r>
                <a:rPr lang="ko-KR" altLang="en-US" sz="1400">
                  <a:latin typeface="HY엽서L" panose="02030600000101010101" pitchFamily="18" charset="-127"/>
                </a:rPr>
                <a:t>개의 원판</a:t>
              </a:r>
            </a:p>
          </p:txBody>
        </p:sp>
        <p:sp>
          <p:nvSpPr>
            <p:cNvPr id="22549" name="Line 25"/>
            <p:cNvSpPr>
              <a:spLocks noChangeShapeType="1"/>
            </p:cNvSpPr>
            <p:nvPr/>
          </p:nvSpPr>
          <p:spPr bwMode="auto">
            <a:xfrm>
              <a:off x="1324" y="52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22550" name="Group 26"/>
            <p:cNvGrpSpPr>
              <a:grpSpLocks/>
            </p:cNvGrpSpPr>
            <p:nvPr/>
          </p:nvGrpSpPr>
          <p:grpSpPr bwMode="auto">
            <a:xfrm>
              <a:off x="1519" y="911"/>
              <a:ext cx="800" cy="641"/>
              <a:chOff x="657" y="1480"/>
              <a:chExt cx="1180" cy="1043"/>
            </a:xfrm>
          </p:grpSpPr>
          <p:sp>
            <p:nvSpPr>
              <p:cNvPr id="22599" name="Rectangle 27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2600" name="Rectangle 2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grpSp>
          <p:nvGrpSpPr>
            <p:cNvPr id="22551" name="Group 29"/>
            <p:cNvGrpSpPr>
              <a:grpSpLocks/>
            </p:cNvGrpSpPr>
            <p:nvPr/>
          </p:nvGrpSpPr>
          <p:grpSpPr bwMode="auto">
            <a:xfrm>
              <a:off x="2503" y="911"/>
              <a:ext cx="800" cy="641"/>
              <a:chOff x="657" y="1480"/>
              <a:chExt cx="1180" cy="1043"/>
            </a:xfrm>
          </p:grpSpPr>
          <p:sp>
            <p:nvSpPr>
              <p:cNvPr id="22597" name="Rectangle 30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2598" name="Rectangle 3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grpSp>
          <p:nvGrpSpPr>
            <p:cNvPr id="22552" name="Group 32"/>
            <p:cNvGrpSpPr>
              <a:grpSpLocks/>
            </p:cNvGrpSpPr>
            <p:nvPr/>
          </p:nvGrpSpPr>
          <p:grpSpPr bwMode="auto">
            <a:xfrm>
              <a:off x="3486" y="911"/>
              <a:ext cx="800" cy="641"/>
              <a:chOff x="657" y="1480"/>
              <a:chExt cx="1180" cy="1043"/>
            </a:xfrm>
          </p:grpSpPr>
          <p:sp>
            <p:nvSpPr>
              <p:cNvPr id="22595" name="Rectangle 33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2596" name="Rectangle 34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sp>
          <p:nvSpPr>
            <p:cNvPr id="22553" name="Text Box 35"/>
            <p:cNvSpPr txBox="1">
              <a:spLocks noChangeArrowheads="1"/>
            </p:cNvSpPr>
            <p:nvPr/>
          </p:nvSpPr>
          <p:spPr bwMode="auto">
            <a:xfrm>
              <a:off x="1857" y="1642"/>
              <a:ext cx="26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HY엽서L" panose="02030600000101010101" pitchFamily="18" charset="-127"/>
                </a:rPr>
                <a:t>A</a:t>
              </a:r>
            </a:p>
          </p:txBody>
        </p:sp>
        <p:sp>
          <p:nvSpPr>
            <p:cNvPr id="22554" name="Text Box 36"/>
            <p:cNvSpPr txBox="1">
              <a:spLocks noChangeArrowheads="1"/>
            </p:cNvSpPr>
            <p:nvPr/>
          </p:nvSpPr>
          <p:spPr bwMode="auto">
            <a:xfrm>
              <a:off x="2841" y="1641"/>
              <a:ext cx="25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HY엽서L" panose="02030600000101010101" pitchFamily="18" charset="-127"/>
                </a:rPr>
                <a:t>B</a:t>
              </a:r>
            </a:p>
          </p:txBody>
        </p:sp>
        <p:sp>
          <p:nvSpPr>
            <p:cNvPr id="22555" name="Text Box 37"/>
            <p:cNvSpPr txBox="1">
              <a:spLocks noChangeArrowheads="1"/>
            </p:cNvSpPr>
            <p:nvPr/>
          </p:nvSpPr>
          <p:spPr bwMode="auto">
            <a:xfrm>
              <a:off x="3823" y="1638"/>
              <a:ext cx="25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HY엽서L" panose="02030600000101010101" pitchFamily="18" charset="-127"/>
                </a:rPr>
                <a:t>C</a:t>
              </a:r>
            </a:p>
          </p:txBody>
        </p:sp>
        <p:sp>
          <p:nvSpPr>
            <p:cNvPr id="22556" name="AutoShape 38"/>
            <p:cNvSpPr>
              <a:spLocks noChangeArrowheads="1"/>
            </p:cNvSpPr>
            <p:nvPr/>
          </p:nvSpPr>
          <p:spPr bwMode="auto">
            <a:xfrm>
              <a:off x="2672" y="1406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2557" name="AutoShape 39"/>
            <p:cNvSpPr>
              <a:spLocks noChangeArrowheads="1"/>
            </p:cNvSpPr>
            <p:nvPr/>
          </p:nvSpPr>
          <p:spPr bwMode="auto">
            <a:xfrm>
              <a:off x="1641" y="1410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2558" name="AutoShape 40"/>
            <p:cNvSpPr>
              <a:spLocks noChangeArrowheads="1"/>
            </p:cNvSpPr>
            <p:nvPr/>
          </p:nvSpPr>
          <p:spPr bwMode="auto">
            <a:xfrm>
              <a:off x="2717" y="131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2559" name="AutoShape 41"/>
            <p:cNvSpPr>
              <a:spLocks noChangeArrowheads="1"/>
            </p:cNvSpPr>
            <p:nvPr/>
          </p:nvSpPr>
          <p:spPr bwMode="auto">
            <a:xfrm>
              <a:off x="2764" y="1225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2560" name="AutoShape 42"/>
            <p:cNvSpPr>
              <a:spLocks noChangeArrowheads="1"/>
            </p:cNvSpPr>
            <p:nvPr/>
          </p:nvSpPr>
          <p:spPr bwMode="auto">
            <a:xfrm>
              <a:off x="2809" y="1135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grpSp>
          <p:nvGrpSpPr>
            <p:cNvPr id="22561" name="Group 43"/>
            <p:cNvGrpSpPr>
              <a:grpSpLocks/>
            </p:cNvGrpSpPr>
            <p:nvPr/>
          </p:nvGrpSpPr>
          <p:grpSpPr bwMode="auto">
            <a:xfrm>
              <a:off x="1519" y="1908"/>
              <a:ext cx="800" cy="641"/>
              <a:chOff x="657" y="1480"/>
              <a:chExt cx="1180" cy="1043"/>
            </a:xfrm>
          </p:grpSpPr>
          <p:sp>
            <p:nvSpPr>
              <p:cNvPr id="22593" name="Rectangle 44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2594" name="Rectangle 4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grpSp>
          <p:nvGrpSpPr>
            <p:cNvPr id="22562" name="Group 46"/>
            <p:cNvGrpSpPr>
              <a:grpSpLocks/>
            </p:cNvGrpSpPr>
            <p:nvPr/>
          </p:nvGrpSpPr>
          <p:grpSpPr bwMode="auto">
            <a:xfrm>
              <a:off x="2503" y="1908"/>
              <a:ext cx="800" cy="641"/>
              <a:chOff x="657" y="1480"/>
              <a:chExt cx="1180" cy="1043"/>
            </a:xfrm>
          </p:grpSpPr>
          <p:sp>
            <p:nvSpPr>
              <p:cNvPr id="22591" name="Rectangle 47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2592" name="Rectangle 4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grpSp>
          <p:nvGrpSpPr>
            <p:cNvPr id="22563" name="Group 49"/>
            <p:cNvGrpSpPr>
              <a:grpSpLocks/>
            </p:cNvGrpSpPr>
            <p:nvPr/>
          </p:nvGrpSpPr>
          <p:grpSpPr bwMode="auto">
            <a:xfrm>
              <a:off x="3486" y="1908"/>
              <a:ext cx="800" cy="641"/>
              <a:chOff x="657" y="1480"/>
              <a:chExt cx="1180" cy="1043"/>
            </a:xfrm>
          </p:grpSpPr>
          <p:sp>
            <p:nvSpPr>
              <p:cNvPr id="22589" name="Rectangle 50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2590" name="Rectangle 5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sp>
          <p:nvSpPr>
            <p:cNvPr id="22564" name="Text Box 52"/>
            <p:cNvSpPr txBox="1">
              <a:spLocks noChangeArrowheads="1"/>
            </p:cNvSpPr>
            <p:nvPr/>
          </p:nvSpPr>
          <p:spPr bwMode="auto">
            <a:xfrm>
              <a:off x="1857" y="2639"/>
              <a:ext cx="26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HY엽서L" panose="02030600000101010101" pitchFamily="18" charset="-127"/>
                </a:rPr>
                <a:t>A</a:t>
              </a:r>
            </a:p>
          </p:txBody>
        </p:sp>
        <p:sp>
          <p:nvSpPr>
            <p:cNvPr id="22565" name="Text Box 53"/>
            <p:cNvSpPr txBox="1">
              <a:spLocks noChangeArrowheads="1"/>
            </p:cNvSpPr>
            <p:nvPr/>
          </p:nvSpPr>
          <p:spPr bwMode="auto">
            <a:xfrm>
              <a:off x="2841" y="2638"/>
              <a:ext cx="25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HY엽서L" panose="02030600000101010101" pitchFamily="18" charset="-127"/>
                </a:rPr>
                <a:t>B</a:t>
              </a:r>
            </a:p>
          </p:txBody>
        </p:sp>
        <p:sp>
          <p:nvSpPr>
            <p:cNvPr id="22566" name="Text Box 54"/>
            <p:cNvSpPr txBox="1">
              <a:spLocks noChangeArrowheads="1"/>
            </p:cNvSpPr>
            <p:nvPr/>
          </p:nvSpPr>
          <p:spPr bwMode="auto">
            <a:xfrm>
              <a:off x="3823" y="2634"/>
              <a:ext cx="25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HY엽서L" panose="02030600000101010101" pitchFamily="18" charset="-127"/>
                </a:rPr>
                <a:t>C</a:t>
              </a:r>
            </a:p>
          </p:txBody>
        </p:sp>
        <p:sp>
          <p:nvSpPr>
            <p:cNvPr id="22567" name="AutoShape 55"/>
            <p:cNvSpPr>
              <a:spLocks noChangeArrowheads="1"/>
            </p:cNvSpPr>
            <p:nvPr/>
          </p:nvSpPr>
          <p:spPr bwMode="auto">
            <a:xfrm>
              <a:off x="2672" y="2404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2568" name="AutoShape 56"/>
            <p:cNvSpPr>
              <a:spLocks noChangeArrowheads="1"/>
            </p:cNvSpPr>
            <p:nvPr/>
          </p:nvSpPr>
          <p:spPr bwMode="auto">
            <a:xfrm>
              <a:off x="3560" y="2408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2569" name="AutoShape 57"/>
            <p:cNvSpPr>
              <a:spLocks noChangeArrowheads="1"/>
            </p:cNvSpPr>
            <p:nvPr/>
          </p:nvSpPr>
          <p:spPr bwMode="auto">
            <a:xfrm>
              <a:off x="2717" y="2313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2570" name="AutoShape 58"/>
            <p:cNvSpPr>
              <a:spLocks noChangeArrowheads="1"/>
            </p:cNvSpPr>
            <p:nvPr/>
          </p:nvSpPr>
          <p:spPr bwMode="auto">
            <a:xfrm>
              <a:off x="2764" y="2223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2571" name="AutoShape 59"/>
            <p:cNvSpPr>
              <a:spLocks noChangeArrowheads="1"/>
            </p:cNvSpPr>
            <p:nvPr/>
          </p:nvSpPr>
          <p:spPr bwMode="auto">
            <a:xfrm>
              <a:off x="2809" y="2133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grpSp>
          <p:nvGrpSpPr>
            <p:cNvPr id="22572" name="Group 60"/>
            <p:cNvGrpSpPr>
              <a:grpSpLocks/>
            </p:cNvGrpSpPr>
            <p:nvPr/>
          </p:nvGrpSpPr>
          <p:grpSpPr bwMode="auto">
            <a:xfrm>
              <a:off x="1558" y="2906"/>
              <a:ext cx="800" cy="641"/>
              <a:chOff x="657" y="1480"/>
              <a:chExt cx="1180" cy="1043"/>
            </a:xfrm>
          </p:grpSpPr>
          <p:sp>
            <p:nvSpPr>
              <p:cNvPr id="22587" name="Rectangle 61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2588" name="Rectangle 62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grpSp>
          <p:nvGrpSpPr>
            <p:cNvPr id="22573" name="Group 63"/>
            <p:cNvGrpSpPr>
              <a:grpSpLocks/>
            </p:cNvGrpSpPr>
            <p:nvPr/>
          </p:nvGrpSpPr>
          <p:grpSpPr bwMode="auto">
            <a:xfrm>
              <a:off x="2542" y="2906"/>
              <a:ext cx="800" cy="641"/>
              <a:chOff x="657" y="1480"/>
              <a:chExt cx="1180" cy="1043"/>
            </a:xfrm>
          </p:grpSpPr>
          <p:sp>
            <p:nvSpPr>
              <p:cNvPr id="22585" name="Rectangle 64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2586" name="Rectangle 6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grpSp>
          <p:nvGrpSpPr>
            <p:cNvPr id="22574" name="Group 66"/>
            <p:cNvGrpSpPr>
              <a:grpSpLocks/>
            </p:cNvGrpSpPr>
            <p:nvPr/>
          </p:nvGrpSpPr>
          <p:grpSpPr bwMode="auto">
            <a:xfrm>
              <a:off x="3525" y="2906"/>
              <a:ext cx="800" cy="641"/>
              <a:chOff x="657" y="1480"/>
              <a:chExt cx="1180" cy="1043"/>
            </a:xfrm>
          </p:grpSpPr>
          <p:sp>
            <p:nvSpPr>
              <p:cNvPr id="22583" name="Rectangle 67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  <p:sp>
            <p:nvSpPr>
              <p:cNvPr id="22584" name="Rectangle 6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sp>
          <p:nvSpPr>
            <p:cNvPr id="22575" name="Text Box 69"/>
            <p:cNvSpPr txBox="1">
              <a:spLocks noChangeArrowheads="1"/>
            </p:cNvSpPr>
            <p:nvPr/>
          </p:nvSpPr>
          <p:spPr bwMode="auto">
            <a:xfrm>
              <a:off x="1896" y="3638"/>
              <a:ext cx="26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HY엽서L" panose="02030600000101010101" pitchFamily="18" charset="-127"/>
                </a:rPr>
                <a:t>A</a:t>
              </a:r>
            </a:p>
          </p:txBody>
        </p:sp>
        <p:sp>
          <p:nvSpPr>
            <p:cNvPr id="22576" name="Text Box 70"/>
            <p:cNvSpPr txBox="1">
              <a:spLocks noChangeArrowheads="1"/>
            </p:cNvSpPr>
            <p:nvPr/>
          </p:nvSpPr>
          <p:spPr bwMode="auto">
            <a:xfrm>
              <a:off x="2880" y="3635"/>
              <a:ext cx="25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HY엽서L" panose="02030600000101010101" pitchFamily="18" charset="-127"/>
                </a:rPr>
                <a:t>B</a:t>
              </a:r>
            </a:p>
          </p:txBody>
        </p:sp>
        <p:sp>
          <p:nvSpPr>
            <p:cNvPr id="22577" name="Text Box 71"/>
            <p:cNvSpPr txBox="1">
              <a:spLocks noChangeArrowheads="1"/>
            </p:cNvSpPr>
            <p:nvPr/>
          </p:nvSpPr>
          <p:spPr bwMode="auto">
            <a:xfrm>
              <a:off x="3864" y="3632"/>
              <a:ext cx="25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HY엽서L" panose="02030600000101010101" pitchFamily="18" charset="-127"/>
                </a:rPr>
                <a:t>C</a:t>
              </a:r>
            </a:p>
          </p:txBody>
        </p:sp>
        <p:sp>
          <p:nvSpPr>
            <p:cNvPr id="22578" name="AutoShape 72"/>
            <p:cNvSpPr>
              <a:spLocks noChangeArrowheads="1"/>
            </p:cNvSpPr>
            <p:nvPr/>
          </p:nvSpPr>
          <p:spPr bwMode="auto">
            <a:xfrm>
              <a:off x="3687" y="3312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2579" name="AutoShape 73"/>
            <p:cNvSpPr>
              <a:spLocks noChangeArrowheads="1"/>
            </p:cNvSpPr>
            <p:nvPr/>
          </p:nvSpPr>
          <p:spPr bwMode="auto">
            <a:xfrm>
              <a:off x="3642" y="3403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2580" name="AutoShape 74"/>
            <p:cNvSpPr>
              <a:spLocks noChangeArrowheads="1"/>
            </p:cNvSpPr>
            <p:nvPr/>
          </p:nvSpPr>
          <p:spPr bwMode="auto">
            <a:xfrm>
              <a:off x="3732" y="3221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2581" name="AutoShape 75"/>
            <p:cNvSpPr>
              <a:spLocks noChangeArrowheads="1"/>
            </p:cNvSpPr>
            <p:nvPr/>
          </p:nvSpPr>
          <p:spPr bwMode="auto">
            <a:xfrm>
              <a:off x="3779" y="3131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  <p:sp>
          <p:nvSpPr>
            <p:cNvPr id="22582" name="AutoShape 76"/>
            <p:cNvSpPr>
              <a:spLocks noChangeArrowheads="1"/>
            </p:cNvSpPr>
            <p:nvPr/>
          </p:nvSpPr>
          <p:spPr bwMode="auto">
            <a:xfrm>
              <a:off x="3824" y="3041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한양해서" pitchFamily="18" charset="-127"/>
                <a:ea typeface="한양해서" pitchFamily="18" charset="-127"/>
              </a:endParaRPr>
            </a:p>
          </p:txBody>
        </p:sp>
      </p:grpSp>
      <p:sp>
        <p:nvSpPr>
          <p:cNvPr id="22532" name="AutoShape 77"/>
          <p:cNvSpPr>
            <a:spLocks/>
          </p:cNvSpPr>
          <p:nvPr/>
        </p:nvSpPr>
        <p:spPr bwMode="auto">
          <a:xfrm>
            <a:off x="5786438" y="2528888"/>
            <a:ext cx="3041650" cy="700087"/>
          </a:xfrm>
          <a:prstGeom prst="borderCallout2">
            <a:avLst>
              <a:gd name="adj1" fmla="val 16329"/>
              <a:gd name="adj2" fmla="val -2505"/>
              <a:gd name="adj3" fmla="val 16329"/>
              <a:gd name="adj4" fmla="val -16963"/>
              <a:gd name="adj5" fmla="val 97278"/>
              <a:gd name="adj6" fmla="val -32046"/>
            </a:avLst>
          </a:prstGeom>
          <a:solidFill>
            <a:srgbClr val="FFFF99"/>
          </a:solidFill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C</a:t>
            </a:r>
            <a:r>
              <a:rPr lang="ko-KR" altLang="en-US" sz="1600"/>
              <a:t>를 임시버퍼로 사용하여 </a:t>
            </a:r>
            <a:r>
              <a:rPr lang="en-US" altLang="ko-KR" sz="1600"/>
              <a:t>A</a:t>
            </a:r>
            <a:r>
              <a:rPr lang="ko-KR" altLang="en-US" sz="1600"/>
              <a:t>에 쌓여있는  </a:t>
            </a:r>
            <a:r>
              <a:rPr lang="en-US" altLang="ko-KR" sz="1600"/>
              <a:t>n-1</a:t>
            </a:r>
            <a:r>
              <a:rPr lang="ko-KR" altLang="en-US" sz="1600"/>
              <a:t>개의 원판을 </a:t>
            </a:r>
            <a:r>
              <a:rPr lang="en-US" altLang="ko-KR" sz="1600"/>
              <a:t>B</a:t>
            </a:r>
            <a:r>
              <a:rPr lang="ko-KR" altLang="en-US" sz="1600"/>
              <a:t>로 옮긴다</a:t>
            </a:r>
            <a:r>
              <a:rPr lang="en-US" altLang="ko-KR" sz="1600"/>
              <a:t>.</a:t>
            </a:r>
          </a:p>
        </p:txBody>
      </p:sp>
      <p:sp>
        <p:nvSpPr>
          <p:cNvPr id="22533" name="AutoShape 78"/>
          <p:cNvSpPr>
            <a:spLocks/>
          </p:cNvSpPr>
          <p:nvPr/>
        </p:nvSpPr>
        <p:spPr bwMode="auto">
          <a:xfrm>
            <a:off x="5786438" y="3924300"/>
            <a:ext cx="3041650" cy="314325"/>
          </a:xfrm>
          <a:prstGeom prst="borderCallout2">
            <a:avLst>
              <a:gd name="adj1" fmla="val 36366"/>
              <a:gd name="adj2" fmla="val -2505"/>
              <a:gd name="adj3" fmla="val 36366"/>
              <a:gd name="adj4" fmla="val -12472"/>
              <a:gd name="adj5" fmla="val 134847"/>
              <a:gd name="adj6" fmla="val -22810"/>
            </a:avLst>
          </a:prstGeom>
          <a:solidFill>
            <a:srgbClr val="FFFF99"/>
          </a:solidFill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A</a:t>
            </a:r>
            <a:r>
              <a:rPr lang="ko-KR" altLang="en-US" sz="1600"/>
              <a:t>의 가장 큰 원판을 </a:t>
            </a:r>
            <a:r>
              <a:rPr lang="en-US" altLang="ko-KR" sz="1600"/>
              <a:t>C</a:t>
            </a:r>
            <a:r>
              <a:rPr lang="ko-KR" altLang="en-US" sz="1600"/>
              <a:t>로 옮긴다</a:t>
            </a:r>
            <a:r>
              <a:rPr lang="en-US" altLang="ko-KR" sz="1600"/>
              <a:t>.</a:t>
            </a:r>
          </a:p>
        </p:txBody>
      </p:sp>
      <p:sp>
        <p:nvSpPr>
          <p:cNvPr id="22534" name="AutoShape 79"/>
          <p:cNvSpPr>
            <a:spLocks/>
          </p:cNvSpPr>
          <p:nvPr/>
        </p:nvSpPr>
        <p:spPr bwMode="auto">
          <a:xfrm>
            <a:off x="5786438" y="5049838"/>
            <a:ext cx="3016250" cy="720725"/>
          </a:xfrm>
          <a:prstGeom prst="borderCallout2">
            <a:avLst>
              <a:gd name="adj1" fmla="val 15861"/>
              <a:gd name="adj2" fmla="val -2528"/>
              <a:gd name="adj3" fmla="val 15861"/>
              <a:gd name="adj4" fmla="val -12051"/>
              <a:gd name="adj5" fmla="val 54625"/>
              <a:gd name="adj6" fmla="val -21894"/>
            </a:avLst>
          </a:prstGeom>
          <a:solidFill>
            <a:srgbClr val="FFFF99"/>
          </a:solidFill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A</a:t>
            </a:r>
            <a:r>
              <a:rPr lang="ko-KR" altLang="en-US" sz="1600"/>
              <a:t>를 임시버퍼로 사용하여 </a:t>
            </a:r>
            <a:r>
              <a:rPr lang="en-US" altLang="ko-KR" sz="1600"/>
              <a:t>B</a:t>
            </a:r>
            <a:r>
              <a:rPr lang="ko-KR" altLang="en-US" sz="1600"/>
              <a:t>에 쌓여있는  </a:t>
            </a:r>
            <a:r>
              <a:rPr lang="en-US" altLang="ko-KR" sz="1600"/>
              <a:t>n-1</a:t>
            </a:r>
            <a:r>
              <a:rPr lang="ko-KR" altLang="en-US" sz="1600"/>
              <a:t>개의 원판을 </a:t>
            </a:r>
            <a:r>
              <a:rPr lang="en-US" altLang="ko-KR" sz="1600"/>
              <a:t>C</a:t>
            </a:r>
            <a:r>
              <a:rPr lang="ko-KR" altLang="en-US" sz="1600"/>
              <a:t>로 옮긴다</a:t>
            </a:r>
            <a:r>
              <a:rPr lang="en-US" altLang="ko-KR" sz="16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262" y="1493785"/>
            <a:ext cx="8787227" cy="4781550"/>
          </a:xfrm>
        </p:spPr>
        <p:txBody>
          <a:bodyPr/>
          <a:lstStyle/>
          <a:p>
            <a:pPr latinLnBrk="0">
              <a:lnSpc>
                <a:spcPct val="80000"/>
              </a:lnSpc>
              <a:buClr>
                <a:schemeClr val="bg2"/>
              </a:buClr>
              <a:buSzPct val="150000"/>
              <a:buFontTx/>
              <a:buChar char="•"/>
              <a:defRPr/>
            </a:pPr>
            <a:r>
              <a: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ko-KR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개의 원반이 탑 </a:t>
            </a:r>
            <a:r>
              <a: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ko-KR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에 있고 탑 </a:t>
            </a:r>
            <a:r>
              <a: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ko-KR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를 이용하여 모든 원반을 탑 </a:t>
            </a:r>
            <a:r>
              <a: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ko-KR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으로 옮긴다</a:t>
            </a:r>
            <a:r>
              <a: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lvl="1" latinLnBrk="0">
              <a:lnSpc>
                <a:spcPct val="80000"/>
              </a:lnSpc>
              <a:buClr>
                <a:srgbClr val="000000"/>
              </a:buClr>
              <a:buFontTx/>
              <a:buChar char="–"/>
              <a:defRPr/>
            </a:pPr>
            <a:r>
              <a:rPr lang="ko-KR" altLang="en-US" sz="2200" dirty="0">
                <a:solidFill>
                  <a:srgbClr val="000000"/>
                </a:solidFill>
              </a:rPr>
              <a:t>탑 </a:t>
            </a:r>
            <a:r>
              <a:rPr lang="en-US" altLang="ko-KR" sz="2200" dirty="0" smtClean="0">
                <a:solidFill>
                  <a:srgbClr val="000000"/>
                </a:solidFill>
              </a:rPr>
              <a:t>from</a:t>
            </a:r>
            <a:r>
              <a:rPr lang="ko-KR" altLang="en-US" sz="2200" dirty="0" smtClean="0">
                <a:solidFill>
                  <a:srgbClr val="000000"/>
                </a:solidFill>
              </a:rPr>
              <a:t>에서 </a:t>
            </a:r>
            <a:r>
              <a:rPr lang="en-US" altLang="ko-KR" sz="2200" dirty="0" smtClean="0">
                <a:solidFill>
                  <a:srgbClr val="000000"/>
                </a:solidFill>
              </a:rPr>
              <a:t>n-1</a:t>
            </a:r>
            <a:r>
              <a:rPr lang="ko-KR" altLang="en-US" sz="2200" dirty="0">
                <a:solidFill>
                  <a:srgbClr val="000000"/>
                </a:solidFill>
              </a:rPr>
              <a:t>개의 원반을 탑 </a:t>
            </a:r>
            <a:r>
              <a:rPr lang="en-US" altLang="ko-KR" sz="2200" dirty="0" err="1" smtClean="0">
                <a:solidFill>
                  <a:srgbClr val="000000"/>
                </a:solidFill>
              </a:rPr>
              <a:t>tmp</a:t>
            </a:r>
            <a:r>
              <a:rPr lang="en-US" altLang="ko-KR" sz="2200" dirty="0" smtClean="0">
                <a:solidFill>
                  <a:srgbClr val="000000"/>
                </a:solidFill>
              </a:rPr>
              <a:t> </a:t>
            </a:r>
            <a:r>
              <a:rPr lang="ko-KR" altLang="en-US" sz="2200" dirty="0">
                <a:solidFill>
                  <a:srgbClr val="000000"/>
                </a:solidFill>
              </a:rPr>
              <a:t>로 옮긴다</a:t>
            </a:r>
            <a:r>
              <a:rPr lang="en-US" altLang="ko-KR" sz="2200" dirty="0">
                <a:solidFill>
                  <a:srgbClr val="000000"/>
                </a:solidFill>
              </a:rPr>
              <a:t>.</a:t>
            </a:r>
          </a:p>
          <a:p>
            <a:pPr lvl="1" latinLnBrk="0">
              <a:lnSpc>
                <a:spcPct val="80000"/>
              </a:lnSpc>
              <a:buClr>
                <a:srgbClr val="000000"/>
              </a:buClr>
              <a:buFontTx/>
              <a:buChar char="–"/>
              <a:defRPr/>
            </a:pPr>
            <a:r>
              <a:rPr lang="ko-KR" altLang="en-US" sz="2200" dirty="0">
                <a:solidFill>
                  <a:srgbClr val="000000"/>
                </a:solidFill>
              </a:rPr>
              <a:t>탑 </a:t>
            </a:r>
            <a:r>
              <a:rPr lang="en-US" altLang="ko-KR" sz="2200" dirty="0" smtClean="0">
                <a:solidFill>
                  <a:srgbClr val="000000"/>
                </a:solidFill>
              </a:rPr>
              <a:t>from</a:t>
            </a:r>
            <a:r>
              <a:rPr lang="ko-KR" altLang="en-US" sz="2200" dirty="0" smtClean="0">
                <a:solidFill>
                  <a:srgbClr val="000000"/>
                </a:solidFill>
              </a:rPr>
              <a:t>에서 </a:t>
            </a:r>
            <a:r>
              <a:rPr lang="en-US" altLang="ko-KR" sz="2200" dirty="0">
                <a:solidFill>
                  <a:srgbClr val="000000"/>
                </a:solidFill>
              </a:rPr>
              <a:t>1</a:t>
            </a:r>
            <a:r>
              <a:rPr lang="ko-KR" altLang="en-US" sz="2200" dirty="0">
                <a:solidFill>
                  <a:srgbClr val="000000"/>
                </a:solidFill>
              </a:rPr>
              <a:t>개의 원반을 탑 </a:t>
            </a:r>
            <a:r>
              <a:rPr lang="en-US" altLang="ko-KR" sz="2200" dirty="0" smtClean="0">
                <a:solidFill>
                  <a:srgbClr val="000000"/>
                </a:solidFill>
              </a:rPr>
              <a:t>to</a:t>
            </a:r>
            <a:r>
              <a:rPr lang="ko-KR" altLang="en-US" sz="2200" dirty="0" smtClean="0">
                <a:solidFill>
                  <a:srgbClr val="000000"/>
                </a:solidFill>
              </a:rPr>
              <a:t>으로 </a:t>
            </a:r>
            <a:r>
              <a:rPr lang="ko-KR" altLang="en-US" sz="2200" dirty="0">
                <a:solidFill>
                  <a:srgbClr val="000000"/>
                </a:solidFill>
              </a:rPr>
              <a:t>옮긴다</a:t>
            </a:r>
            <a:r>
              <a:rPr lang="en-US" altLang="ko-KR" sz="2200" dirty="0">
                <a:solidFill>
                  <a:srgbClr val="000000"/>
                </a:solidFill>
              </a:rPr>
              <a:t>.</a:t>
            </a:r>
          </a:p>
          <a:p>
            <a:pPr lvl="1" latinLnBrk="0">
              <a:lnSpc>
                <a:spcPct val="80000"/>
              </a:lnSpc>
              <a:buClr>
                <a:srgbClr val="000000"/>
              </a:buClr>
              <a:buFontTx/>
              <a:buChar char="–"/>
              <a:defRPr/>
            </a:pPr>
            <a:r>
              <a:rPr lang="ko-KR" altLang="en-US" sz="2200" dirty="0">
                <a:solidFill>
                  <a:srgbClr val="000000"/>
                </a:solidFill>
              </a:rPr>
              <a:t>탑 </a:t>
            </a:r>
            <a:r>
              <a:rPr lang="en-US" altLang="ko-KR" sz="2200" dirty="0" err="1" smtClean="0">
                <a:solidFill>
                  <a:srgbClr val="000000"/>
                </a:solidFill>
              </a:rPr>
              <a:t>tmp</a:t>
            </a:r>
            <a:r>
              <a:rPr lang="ko-KR" altLang="en-US" sz="2200" dirty="0" smtClean="0">
                <a:solidFill>
                  <a:srgbClr val="000000"/>
                </a:solidFill>
              </a:rPr>
              <a:t>에서 </a:t>
            </a:r>
            <a:r>
              <a:rPr lang="en-US" altLang="ko-KR" sz="2200" dirty="0" smtClean="0">
                <a:solidFill>
                  <a:srgbClr val="000000"/>
                </a:solidFill>
              </a:rPr>
              <a:t>n-1</a:t>
            </a:r>
            <a:r>
              <a:rPr lang="ko-KR" altLang="en-US" sz="2200" dirty="0">
                <a:solidFill>
                  <a:srgbClr val="000000"/>
                </a:solidFill>
              </a:rPr>
              <a:t>개의 원반을 탑 </a:t>
            </a:r>
            <a:r>
              <a:rPr lang="en-US" altLang="ko-KR" sz="2200" dirty="0" smtClean="0">
                <a:solidFill>
                  <a:srgbClr val="000000"/>
                </a:solidFill>
              </a:rPr>
              <a:t>to</a:t>
            </a:r>
            <a:r>
              <a:rPr lang="ko-KR" altLang="en-US" sz="2200" dirty="0" smtClean="0">
                <a:solidFill>
                  <a:srgbClr val="000000"/>
                </a:solidFill>
              </a:rPr>
              <a:t>으로 </a:t>
            </a:r>
            <a:r>
              <a:rPr lang="ko-KR" altLang="en-US" sz="2200" dirty="0">
                <a:solidFill>
                  <a:srgbClr val="000000"/>
                </a:solidFill>
              </a:rPr>
              <a:t>옮긴다</a:t>
            </a:r>
            <a:r>
              <a:rPr lang="en-US" altLang="ko-KR" sz="2200" dirty="0">
                <a:solidFill>
                  <a:srgbClr val="000000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46575" y="3068960"/>
            <a:ext cx="7381193" cy="304698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/>
              <a:t>// </a:t>
            </a:r>
            <a:r>
              <a:rPr lang="ko-KR" altLang="en-US" sz="1600" dirty="0"/>
              <a:t>막대 </a:t>
            </a:r>
            <a:r>
              <a:rPr lang="en-US" altLang="ko-KR" sz="1600" dirty="0"/>
              <a:t>from</a:t>
            </a:r>
            <a:r>
              <a:rPr lang="ko-KR" altLang="en-US" sz="1600" dirty="0"/>
              <a:t>에 쌓여있는 </a:t>
            </a:r>
            <a:r>
              <a:rPr lang="en-US" altLang="ko-KR" sz="1600" dirty="0"/>
              <a:t>n</a:t>
            </a:r>
            <a:r>
              <a:rPr lang="ko-KR" altLang="en-US" sz="1600" dirty="0"/>
              <a:t>개의 원판을 막대 </a:t>
            </a:r>
            <a:r>
              <a:rPr lang="en-US" altLang="ko-KR" sz="1600" dirty="0" err="1"/>
              <a:t>tmp</a:t>
            </a:r>
            <a:r>
              <a:rPr lang="ko-KR" altLang="en-US" sz="1600" dirty="0"/>
              <a:t>를 사용하여 막대 </a:t>
            </a:r>
            <a:r>
              <a:rPr lang="en-US" altLang="ko-KR" sz="1600" dirty="0"/>
              <a:t>to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옮긴다</a:t>
            </a:r>
            <a:r>
              <a:rPr lang="en-US" altLang="ko-KR" sz="1600" dirty="0"/>
              <a:t>. </a:t>
            </a:r>
            <a:endParaRPr lang="en-US" altLang="ko-KR" sz="16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/>
              <a:t>void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hanoi_tower</a:t>
            </a:r>
            <a:r>
              <a:rPr lang="en-US" altLang="ko-KR" sz="1600" dirty="0"/>
              <a:t>(</a:t>
            </a:r>
            <a:r>
              <a:rPr lang="en-US" altLang="ko-KR" sz="1600" b="1" dirty="0" err="1"/>
              <a:t>int</a:t>
            </a:r>
            <a:r>
              <a:rPr lang="en-US" altLang="ko-KR" sz="1600" dirty="0"/>
              <a:t> n, </a:t>
            </a:r>
            <a:r>
              <a:rPr lang="en-US" altLang="ko-KR" sz="1600" b="1" dirty="0"/>
              <a:t>char</a:t>
            </a:r>
            <a:r>
              <a:rPr lang="en-US" altLang="ko-KR" sz="1600" dirty="0"/>
              <a:t> from, </a:t>
            </a:r>
            <a:r>
              <a:rPr lang="en-US" altLang="ko-KR" sz="1600" b="1" dirty="0"/>
              <a:t>char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, </a:t>
            </a:r>
            <a:r>
              <a:rPr lang="en-US" altLang="ko-KR" sz="1600" b="1" dirty="0"/>
              <a:t>char</a:t>
            </a:r>
            <a:r>
              <a:rPr lang="en-US" altLang="ko-KR" sz="1600" dirty="0"/>
              <a:t> to)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/>
              <a:t>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/>
              <a:t>   </a:t>
            </a:r>
            <a:r>
              <a:rPr lang="en-US" altLang="ko-KR" sz="1600" b="1" dirty="0"/>
              <a:t>if</a:t>
            </a:r>
            <a:r>
              <a:rPr lang="en-US" altLang="ko-KR" sz="1600" dirty="0"/>
              <a:t> (n==1){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/>
              <a:t>       from</a:t>
            </a:r>
            <a:r>
              <a:rPr lang="ko-KR" altLang="en-US" sz="1600" dirty="0"/>
              <a:t>에서 </a:t>
            </a:r>
            <a:r>
              <a:rPr lang="en-US" altLang="ko-KR" sz="1600" dirty="0"/>
              <a:t>to</a:t>
            </a:r>
            <a:r>
              <a:rPr lang="ko-KR" altLang="en-US" sz="1600" dirty="0"/>
              <a:t>로 원판을 옮긴다</a:t>
            </a:r>
            <a:r>
              <a:rPr lang="en-US" altLang="ko-KR" sz="1600" dirty="0"/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/>
              <a:t>   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/>
              <a:t>   </a:t>
            </a:r>
            <a:r>
              <a:rPr lang="en-US" altLang="ko-KR" sz="1600" b="1" dirty="0"/>
              <a:t>else</a:t>
            </a:r>
            <a:r>
              <a:rPr lang="en-US" altLang="ko-KR" sz="1600" dirty="0"/>
              <a:t>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/>
              <a:t>       </a:t>
            </a:r>
            <a:r>
              <a:rPr lang="en-US" altLang="ko-KR" sz="1600" b="1" dirty="0" err="1">
                <a:solidFill>
                  <a:srgbClr val="FF3300"/>
                </a:solidFill>
              </a:rPr>
              <a:t>hanoi_tower</a:t>
            </a:r>
            <a:r>
              <a:rPr lang="en-US" altLang="ko-KR" sz="1600" b="1" dirty="0">
                <a:solidFill>
                  <a:srgbClr val="FF3300"/>
                </a:solidFill>
              </a:rPr>
              <a:t>(n-1, from, to, </a:t>
            </a:r>
            <a:r>
              <a:rPr lang="en-US" altLang="ko-KR" sz="1600" b="1" dirty="0" err="1">
                <a:solidFill>
                  <a:srgbClr val="FF3300"/>
                </a:solidFill>
              </a:rPr>
              <a:t>tmp</a:t>
            </a:r>
            <a:r>
              <a:rPr lang="en-US" altLang="ko-KR" sz="1600" b="1" dirty="0">
                <a:solidFill>
                  <a:srgbClr val="FF3300"/>
                </a:solidFill>
              </a:rPr>
              <a:t>);</a:t>
            </a:r>
            <a:r>
              <a:rPr lang="en-US" altLang="ko-KR" sz="1600" dirty="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/>
              <a:t>       from</a:t>
            </a:r>
            <a:r>
              <a:rPr lang="ko-KR" altLang="en-US" sz="1600" dirty="0"/>
              <a:t>에 있는 한 개의 원판을 </a:t>
            </a:r>
            <a:r>
              <a:rPr lang="en-US" altLang="ko-KR" sz="1600" dirty="0"/>
              <a:t>to</a:t>
            </a:r>
            <a:r>
              <a:rPr lang="ko-KR" altLang="en-US" sz="1600" dirty="0"/>
              <a:t>로 옮긴다</a:t>
            </a:r>
            <a:r>
              <a:rPr lang="en-US" altLang="ko-KR" sz="1600" dirty="0"/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/>
              <a:t>      </a:t>
            </a:r>
            <a:r>
              <a:rPr lang="en-US" altLang="ko-KR" sz="1600" dirty="0">
                <a:solidFill>
                  <a:srgbClr val="FF3300"/>
                </a:solidFill>
              </a:rPr>
              <a:t> </a:t>
            </a:r>
            <a:r>
              <a:rPr lang="en-US" altLang="ko-KR" sz="1600" b="1" dirty="0" err="1">
                <a:solidFill>
                  <a:srgbClr val="FF3300"/>
                </a:solidFill>
              </a:rPr>
              <a:t>hanoi_tower</a:t>
            </a:r>
            <a:r>
              <a:rPr lang="en-US" altLang="ko-KR" sz="1600" b="1" dirty="0">
                <a:solidFill>
                  <a:srgbClr val="FF3300"/>
                </a:solidFill>
              </a:rPr>
              <a:t>(n-1, </a:t>
            </a:r>
            <a:r>
              <a:rPr lang="en-US" altLang="ko-KR" sz="1600" b="1" dirty="0" err="1">
                <a:solidFill>
                  <a:srgbClr val="FF3300"/>
                </a:solidFill>
              </a:rPr>
              <a:t>tmp</a:t>
            </a:r>
            <a:r>
              <a:rPr lang="en-US" altLang="ko-KR" sz="1600" b="1" dirty="0">
                <a:solidFill>
                  <a:srgbClr val="FF3300"/>
                </a:solidFill>
              </a:rPr>
              <a:t>, from, to);</a:t>
            </a:r>
            <a:r>
              <a:rPr lang="en-US" altLang="ko-KR" sz="1600" dirty="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/>
              <a:t>   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5983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순환</a:t>
            </a:r>
            <a:r>
              <a:rPr lang="en-US" altLang="ko-KR" smtClean="0"/>
              <a:t>(recursion)</a:t>
            </a:r>
            <a:r>
              <a:rPr lang="ko-KR" altLang="en-US" smtClean="0"/>
              <a:t>식의 예</a:t>
            </a:r>
            <a:endParaRPr lang="en-US" altLang="ko-KR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800" smtClean="0"/>
              <a:t>(</a:t>
            </a:r>
            <a:r>
              <a:rPr lang="ko-KR" altLang="en-US" sz="1800" smtClean="0"/>
              <a:t>예제</a:t>
            </a:r>
            <a:r>
              <a:rPr lang="en-US" altLang="ko-KR" sz="1800" smtClean="0"/>
              <a:t>)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700" smtClean="0">
                <a:solidFill>
                  <a:srgbClr val="FF3300"/>
                </a:solidFill>
              </a:rPr>
              <a:t>팩토리얼 값 구하기</a:t>
            </a:r>
          </a:p>
          <a:p>
            <a:pPr lvl="1" eaLnBrk="1" hangingPunct="1">
              <a:lnSpc>
                <a:spcPct val="90000"/>
              </a:lnSpc>
            </a:pPr>
            <a:endParaRPr lang="ko-KR" altLang="en-US" sz="1700" smtClean="0"/>
          </a:p>
          <a:p>
            <a:pPr lvl="1" eaLnBrk="1" hangingPunct="1">
              <a:lnSpc>
                <a:spcPct val="90000"/>
              </a:lnSpc>
            </a:pPr>
            <a:endParaRPr lang="ko-KR" altLang="en-US" sz="1700" smtClean="0"/>
          </a:p>
          <a:p>
            <a:pPr lvl="1" eaLnBrk="1" hangingPunct="1">
              <a:lnSpc>
                <a:spcPct val="90000"/>
              </a:lnSpc>
            </a:pPr>
            <a:endParaRPr lang="en-US" altLang="ko-KR" sz="1700" smtClean="0">
              <a:solidFill>
                <a:srgbClr val="FF33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sz="1700" smtClean="0">
              <a:solidFill>
                <a:srgbClr val="FF33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700" smtClean="0">
                <a:solidFill>
                  <a:srgbClr val="FF3300"/>
                </a:solidFill>
              </a:rPr>
              <a:t>피보나치 수열</a:t>
            </a:r>
          </a:p>
          <a:p>
            <a:pPr lvl="1" eaLnBrk="1" hangingPunct="1">
              <a:lnSpc>
                <a:spcPct val="90000"/>
              </a:lnSpc>
            </a:pPr>
            <a:endParaRPr lang="ko-KR" altLang="en-US" sz="1700" smtClean="0"/>
          </a:p>
          <a:p>
            <a:pPr lvl="1" eaLnBrk="1" hangingPunct="1">
              <a:lnSpc>
                <a:spcPct val="90000"/>
              </a:lnSpc>
            </a:pPr>
            <a:endParaRPr lang="en-US" altLang="ko-KR" sz="1700" smtClean="0">
              <a:solidFill>
                <a:srgbClr val="FF33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sz="1700" smtClean="0">
              <a:solidFill>
                <a:srgbClr val="FF33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sz="1700" smtClean="0">
              <a:solidFill>
                <a:srgbClr val="FF33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700" smtClean="0">
                <a:solidFill>
                  <a:srgbClr val="FF3300"/>
                </a:solidFill>
              </a:rPr>
              <a:t>이항계수</a:t>
            </a:r>
          </a:p>
          <a:p>
            <a:pPr lvl="1" eaLnBrk="1" hangingPunct="1">
              <a:lnSpc>
                <a:spcPct val="90000"/>
              </a:lnSpc>
            </a:pPr>
            <a:endParaRPr lang="ko-KR" altLang="en-US" sz="1700" smtClean="0"/>
          </a:p>
          <a:p>
            <a:pPr lvl="1" eaLnBrk="1" hangingPunct="1">
              <a:lnSpc>
                <a:spcPct val="90000"/>
              </a:lnSpc>
            </a:pPr>
            <a:endParaRPr lang="ko-KR" altLang="en-US" sz="170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z="1700" smtClean="0">
                <a:solidFill>
                  <a:srgbClr val="FF3300"/>
                </a:solidFill>
              </a:rPr>
              <a:t>하노이의 탑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700" smtClean="0">
                <a:solidFill>
                  <a:srgbClr val="FF3300"/>
                </a:solidFill>
              </a:rPr>
              <a:t>이진탐색</a:t>
            </a:r>
          </a:p>
          <a:p>
            <a:pPr eaLnBrk="1" hangingPunct="1">
              <a:lnSpc>
                <a:spcPct val="90000"/>
              </a:lnSpc>
            </a:pPr>
            <a:endParaRPr lang="ko-KR" altLang="en-US" sz="1800" smtClean="0"/>
          </a:p>
          <a:p>
            <a:pPr eaLnBrk="1" hangingPunct="1">
              <a:lnSpc>
                <a:spcPct val="90000"/>
              </a:lnSpc>
            </a:pPr>
            <a:endParaRPr lang="ko-KR" altLang="en-US" sz="1800" smtClean="0"/>
          </a:p>
          <a:p>
            <a:pPr eaLnBrk="1" hangingPunct="1">
              <a:lnSpc>
                <a:spcPct val="90000"/>
              </a:lnSpc>
            </a:pPr>
            <a:endParaRPr lang="ko-KR" altLang="en-US" sz="1800" smtClean="0"/>
          </a:p>
          <a:p>
            <a:pPr eaLnBrk="1" hangingPunct="1">
              <a:lnSpc>
                <a:spcPct val="90000"/>
              </a:lnSpc>
            </a:pPr>
            <a:endParaRPr lang="ko-KR" altLang="en-US" sz="1800" smtClean="0"/>
          </a:p>
          <a:p>
            <a:pPr eaLnBrk="1" hangingPunct="1">
              <a:lnSpc>
                <a:spcPct val="90000"/>
              </a:lnSpc>
            </a:pPr>
            <a:endParaRPr lang="ko-KR" altLang="en-US" sz="1800" smtClean="0"/>
          </a:p>
          <a:p>
            <a:pPr eaLnBrk="1" hangingPunct="1">
              <a:lnSpc>
                <a:spcPct val="90000"/>
              </a:lnSpc>
            </a:pPr>
            <a:endParaRPr lang="ko-KR" altLang="en-US" sz="1800" smtClean="0"/>
          </a:p>
          <a:p>
            <a:pPr eaLnBrk="1" hangingPunct="1">
              <a:lnSpc>
                <a:spcPct val="90000"/>
              </a:lnSpc>
            </a:pPr>
            <a:endParaRPr lang="ko-KR" altLang="en-US" sz="1800" smtClean="0"/>
          </a:p>
          <a:p>
            <a:pPr eaLnBrk="1" hangingPunct="1">
              <a:lnSpc>
                <a:spcPct val="90000"/>
              </a:lnSpc>
            </a:pPr>
            <a:endParaRPr lang="ko-KR" altLang="en-US" sz="1800" smtClean="0"/>
          </a:p>
          <a:p>
            <a:pPr eaLnBrk="1" hangingPunct="1">
              <a:lnSpc>
                <a:spcPct val="90000"/>
              </a:lnSpc>
            </a:pPr>
            <a:endParaRPr lang="en-US" altLang="ko-KR" sz="1800" smtClean="0"/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24238" y="1727200"/>
          <a:ext cx="2970212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수식" r:id="rId3" imgW="1816100" imgH="457200" progId="Equation.3">
                  <p:embed/>
                </p:oleObj>
              </mc:Choice>
              <mc:Fallback>
                <p:oleObj name="수식" r:id="rId3" imgW="1816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1727200"/>
                        <a:ext cx="2970212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5" name="Picture 6" descr="MCj0280705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338" y="1179513"/>
            <a:ext cx="1608137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6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22625" y="2995613"/>
          <a:ext cx="47688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수식" r:id="rId6" imgW="3073400" imgH="736600" progId="Equation.3">
                  <p:embed/>
                </p:oleObj>
              </mc:Choice>
              <mc:Fallback>
                <p:oleObj name="수식" r:id="rId6" imgW="3073400" imgH="736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2995613"/>
                        <a:ext cx="47688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9"/>
          <p:cNvGraphicFramePr>
            <a:graphicFrameLocks noChangeAspect="1"/>
          </p:cNvGraphicFramePr>
          <p:nvPr/>
        </p:nvGraphicFramePr>
        <p:xfrm>
          <a:off x="2857500" y="4464050"/>
          <a:ext cx="518001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수식" r:id="rId8" imgW="3086100" imgH="482600" progId="Equation.3">
                  <p:embed/>
                </p:oleObj>
              </mc:Choice>
              <mc:Fallback>
                <p:oleObj name="수식" r:id="rId8" imgW="30861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464050"/>
                        <a:ext cx="5180013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하노이탑 최종 프로그램</a:t>
            </a:r>
          </a:p>
        </p:txBody>
      </p:sp>
      <p:sp>
        <p:nvSpPr>
          <p:cNvPr id="24579" name="Rectangle 150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6977063" cy="4781550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n-1</a:t>
            </a:r>
            <a:r>
              <a:rPr lang="ko-KR" altLang="en-US" sz="1800" smtClean="0"/>
              <a:t>개의 원판을 </a:t>
            </a:r>
            <a:r>
              <a:rPr lang="en-US" altLang="ko-KR" sz="1800" smtClean="0"/>
              <a:t>A</a:t>
            </a:r>
            <a:r>
              <a:rPr lang="ko-KR" altLang="en-US" sz="1800" smtClean="0"/>
              <a:t>에서 </a:t>
            </a:r>
            <a:r>
              <a:rPr lang="en-US" altLang="ko-KR" sz="1800" smtClean="0"/>
              <a:t>B</a:t>
            </a:r>
            <a:r>
              <a:rPr lang="ko-KR" altLang="en-US" sz="1800" smtClean="0"/>
              <a:t>로 옮기고 </a:t>
            </a:r>
            <a:r>
              <a:rPr lang="en-US" altLang="ko-KR" sz="1800" smtClean="0"/>
              <a:t>n</a:t>
            </a:r>
            <a:r>
              <a:rPr lang="ko-KR" altLang="en-US" sz="1800" smtClean="0"/>
              <a:t>번째 원판을 </a:t>
            </a:r>
            <a:r>
              <a:rPr lang="en-US" altLang="ko-KR" sz="1800" smtClean="0"/>
              <a:t>A</a:t>
            </a:r>
            <a:r>
              <a:rPr lang="ko-KR" altLang="en-US" sz="1800" smtClean="0"/>
              <a:t>에서 </a:t>
            </a:r>
            <a:r>
              <a:rPr lang="en-US" altLang="ko-KR" sz="1800" smtClean="0"/>
              <a:t>C</a:t>
            </a:r>
            <a:r>
              <a:rPr lang="ko-KR" altLang="en-US" sz="1800" smtClean="0"/>
              <a:t>로 옮긴 다음</a:t>
            </a:r>
            <a:r>
              <a:rPr lang="en-US" altLang="ko-KR" sz="1800" smtClean="0"/>
              <a:t>, n-1</a:t>
            </a:r>
            <a:r>
              <a:rPr lang="ko-KR" altLang="en-US" sz="1800" smtClean="0"/>
              <a:t>개의 원판을 </a:t>
            </a:r>
            <a:r>
              <a:rPr lang="en-US" altLang="ko-KR" sz="1800" smtClean="0"/>
              <a:t>B</a:t>
            </a:r>
            <a:r>
              <a:rPr lang="ko-KR" altLang="en-US" sz="1800" smtClean="0"/>
              <a:t>에서 </a:t>
            </a:r>
            <a:r>
              <a:rPr lang="en-US" altLang="ko-KR" sz="1800" smtClean="0"/>
              <a:t>C</a:t>
            </a:r>
            <a:r>
              <a:rPr lang="ko-KR" altLang="en-US" sz="1800" smtClean="0"/>
              <a:t>로 옮기면 된다</a:t>
            </a:r>
            <a:r>
              <a:rPr lang="en-US" altLang="ko-KR" sz="1800" smtClean="0"/>
              <a:t>. </a:t>
            </a:r>
          </a:p>
        </p:txBody>
      </p:sp>
      <p:sp>
        <p:nvSpPr>
          <p:cNvPr id="24580" name="Text Box 152"/>
          <p:cNvSpPr txBox="1">
            <a:spLocks noChangeArrowheads="1"/>
          </p:cNvSpPr>
          <p:nvPr/>
        </p:nvSpPr>
        <p:spPr bwMode="auto">
          <a:xfrm>
            <a:off x="566738" y="2573338"/>
            <a:ext cx="6165850" cy="35401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tabLst>
                <a:tab pos="361950" algn="l"/>
                <a:tab pos="714375" algn="l"/>
                <a:tab pos="1076325" algn="l"/>
                <a:tab pos="1438275" algn="l"/>
              </a:tabLst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361950" algn="l"/>
                <a:tab pos="714375" algn="l"/>
                <a:tab pos="1076325" algn="l"/>
                <a:tab pos="1438275" algn="l"/>
              </a:tabLst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tabLst>
                <a:tab pos="361950" algn="l"/>
                <a:tab pos="714375" algn="l"/>
                <a:tab pos="1076325" algn="l"/>
                <a:tab pos="1438275" algn="l"/>
              </a:tabLst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tabLst>
                <a:tab pos="361950" algn="l"/>
                <a:tab pos="714375" algn="l"/>
                <a:tab pos="1076325" algn="l"/>
                <a:tab pos="1438275" algn="l"/>
              </a:tabLst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tabLst>
                <a:tab pos="361950" algn="l"/>
                <a:tab pos="714375" algn="l"/>
                <a:tab pos="1076325" algn="l"/>
                <a:tab pos="1438275" algn="l"/>
              </a:tabLst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tabLst>
                <a:tab pos="361950" algn="l"/>
                <a:tab pos="714375" algn="l"/>
                <a:tab pos="1076325" algn="l"/>
                <a:tab pos="1438275" algn="l"/>
              </a:tabLst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tabLst>
                <a:tab pos="361950" algn="l"/>
                <a:tab pos="714375" algn="l"/>
                <a:tab pos="1076325" algn="l"/>
                <a:tab pos="1438275" algn="l"/>
              </a:tabLst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tabLst>
                <a:tab pos="361950" algn="l"/>
                <a:tab pos="714375" algn="l"/>
                <a:tab pos="1076325" algn="l"/>
                <a:tab pos="1438275" algn="l"/>
              </a:tabLst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tabLst>
                <a:tab pos="361950" algn="l"/>
                <a:tab pos="714375" algn="l"/>
                <a:tab pos="1076325" algn="l"/>
                <a:tab pos="1438275" algn="l"/>
              </a:tabLst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#</a:t>
            </a:r>
            <a:r>
              <a:rPr lang="en-US" altLang="ko-KR" sz="1600" b="1">
                <a:solidFill>
                  <a:srgbClr val="0000FF"/>
                </a:solidFill>
              </a:rPr>
              <a:t>include</a:t>
            </a:r>
            <a:r>
              <a:rPr lang="en-US" altLang="ko-KR" sz="1600"/>
              <a:t> 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>
                <a:solidFill>
                  <a:srgbClr val="0000FF"/>
                </a:solidFill>
              </a:rPr>
              <a:t>void</a:t>
            </a:r>
            <a:r>
              <a:rPr lang="en-US" altLang="ko-KR" sz="1600"/>
              <a:t> hanoi_tower(</a:t>
            </a:r>
            <a:r>
              <a:rPr lang="en-US" altLang="ko-KR" sz="1600" b="1">
                <a:solidFill>
                  <a:srgbClr val="0000FF"/>
                </a:solidFill>
              </a:rPr>
              <a:t>int</a:t>
            </a:r>
            <a:r>
              <a:rPr lang="en-US" altLang="ko-KR" sz="1600"/>
              <a:t> n, </a:t>
            </a:r>
            <a:r>
              <a:rPr lang="en-US" altLang="ko-KR" sz="1600" b="1">
                <a:solidFill>
                  <a:srgbClr val="0000FF"/>
                </a:solidFill>
              </a:rPr>
              <a:t>char</a:t>
            </a:r>
            <a:r>
              <a:rPr lang="en-US" altLang="ko-KR" sz="1600"/>
              <a:t> from, </a:t>
            </a:r>
            <a:r>
              <a:rPr lang="en-US" altLang="ko-KR" sz="1600" b="1">
                <a:solidFill>
                  <a:srgbClr val="0000FF"/>
                </a:solidFill>
              </a:rPr>
              <a:t>char</a:t>
            </a:r>
            <a:r>
              <a:rPr lang="en-US" altLang="ko-KR" sz="1600"/>
              <a:t> tmp, </a:t>
            </a:r>
            <a:r>
              <a:rPr lang="en-US" altLang="ko-KR" sz="1600" b="1">
                <a:solidFill>
                  <a:srgbClr val="0000FF"/>
                </a:solidFill>
              </a:rPr>
              <a:t>char</a:t>
            </a:r>
            <a:r>
              <a:rPr lang="en-US" altLang="ko-KR" sz="1600"/>
              <a:t> to)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    </a:t>
            </a:r>
            <a:r>
              <a:rPr lang="en-US" altLang="ko-KR" sz="1600" b="1">
                <a:solidFill>
                  <a:srgbClr val="0000FF"/>
                </a:solidFill>
              </a:rPr>
              <a:t>if</a:t>
            </a:r>
            <a:r>
              <a:rPr lang="en-US" altLang="ko-KR" sz="1600"/>
              <a:t>( n==1 ) printf("</a:t>
            </a:r>
            <a:r>
              <a:rPr lang="ko-KR" altLang="en-US" sz="1600"/>
              <a:t>원판 </a:t>
            </a:r>
            <a:r>
              <a:rPr lang="en-US" altLang="ko-KR" sz="1600"/>
              <a:t>1</a:t>
            </a:r>
            <a:r>
              <a:rPr lang="ko-KR" altLang="en-US" sz="1600"/>
              <a:t>을 </a:t>
            </a:r>
            <a:r>
              <a:rPr lang="en-US" altLang="ko-KR" sz="1600"/>
              <a:t>%c </a:t>
            </a:r>
            <a:r>
              <a:rPr lang="ko-KR" altLang="en-US" sz="1600"/>
              <a:t>에서 </a:t>
            </a:r>
            <a:r>
              <a:rPr lang="en-US" altLang="ko-KR" sz="1600"/>
              <a:t>%c</a:t>
            </a:r>
            <a:r>
              <a:rPr lang="ko-KR" altLang="en-US" sz="1600"/>
              <a:t>으로 옮긴다</a:t>
            </a:r>
            <a:r>
              <a:rPr lang="en-US" altLang="ko-KR" sz="1600"/>
              <a:t>.\n",from,to);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>
                <a:solidFill>
                  <a:srgbClr val="0000FF"/>
                </a:solidFill>
              </a:rPr>
              <a:t>    else</a:t>
            </a:r>
            <a:r>
              <a:rPr lang="en-US" altLang="ko-KR" sz="1600"/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	hanoi_tower(n-1, from, to, tmp);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	printf("</a:t>
            </a:r>
            <a:r>
              <a:rPr lang="ko-KR" altLang="en-US" sz="1600"/>
              <a:t>원판 </a:t>
            </a:r>
            <a:r>
              <a:rPr lang="en-US" altLang="ko-KR" sz="1600"/>
              <a:t>%d</a:t>
            </a:r>
            <a:r>
              <a:rPr lang="ko-KR" altLang="en-US" sz="1600"/>
              <a:t>을 </a:t>
            </a:r>
            <a:r>
              <a:rPr lang="en-US" altLang="ko-KR" sz="1600"/>
              <a:t>%c</a:t>
            </a:r>
            <a:r>
              <a:rPr lang="ko-KR" altLang="en-US" sz="1600"/>
              <a:t>에서 </a:t>
            </a:r>
            <a:r>
              <a:rPr lang="en-US" altLang="ko-KR" sz="1600"/>
              <a:t>%c</a:t>
            </a:r>
            <a:r>
              <a:rPr lang="ko-KR" altLang="en-US" sz="1600"/>
              <a:t>으로 옮긴다</a:t>
            </a:r>
            <a:r>
              <a:rPr lang="en-US" altLang="ko-KR" sz="1600"/>
              <a:t>.\n",n, from, to);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	hanoi_tower(n-1, tmp, from, to);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    hanoi_tower(4, 'A', 'B', 'C');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}</a:t>
            </a:r>
          </a:p>
        </p:txBody>
      </p:sp>
      <p:pic>
        <p:nvPicPr>
          <p:cNvPr id="24581" name="Picture 153" descr="MCj02325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2484438"/>
            <a:ext cx="13208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5"/>
          <p:cNvSpPr txBox="1">
            <a:spLocks/>
          </p:cNvSpPr>
          <p:nvPr/>
        </p:nvSpPr>
        <p:spPr bwMode="auto">
          <a:xfrm>
            <a:off x="612648" y="1600200"/>
            <a:ext cx="8153400" cy="4495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kern="0" smtClean="0"/>
              <a:t>원판 </a:t>
            </a:r>
            <a:r>
              <a:rPr lang="en-US" altLang="ko-KR" kern="0" smtClean="0"/>
              <a:t>1</a:t>
            </a:r>
            <a:r>
              <a:rPr lang="ko-KR" altLang="en-US" kern="0" smtClean="0"/>
              <a:t>을 </a:t>
            </a:r>
            <a:r>
              <a:rPr lang="en-US" altLang="ko-KR" kern="0" smtClean="0"/>
              <a:t>A </a:t>
            </a:r>
            <a:r>
              <a:rPr lang="ko-KR" altLang="en-US" kern="0" smtClean="0"/>
              <a:t>에서 </a:t>
            </a:r>
            <a:r>
              <a:rPr lang="en-US" altLang="ko-KR" kern="0" smtClean="0"/>
              <a:t>B</a:t>
            </a:r>
            <a:r>
              <a:rPr lang="ko-KR" altLang="en-US" kern="0" smtClean="0"/>
              <a:t>으로 옮긴다</a:t>
            </a:r>
            <a:r>
              <a:rPr lang="en-US" altLang="ko-KR" kern="0" smtClean="0"/>
              <a:t>.</a:t>
            </a:r>
            <a:endParaRPr lang="ko-KR" altLang="en-US" kern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kern="0" smtClean="0"/>
              <a:t>원판 </a:t>
            </a:r>
            <a:r>
              <a:rPr lang="en-US" altLang="ko-KR" kern="0" smtClean="0"/>
              <a:t>2</a:t>
            </a:r>
            <a:r>
              <a:rPr lang="ko-KR" altLang="en-US" kern="0" smtClean="0"/>
              <a:t>을 </a:t>
            </a:r>
            <a:r>
              <a:rPr lang="en-US" altLang="ko-KR" kern="0" smtClean="0"/>
              <a:t>A</a:t>
            </a:r>
            <a:r>
              <a:rPr lang="ko-KR" altLang="en-US" kern="0" smtClean="0"/>
              <a:t>에서 </a:t>
            </a:r>
            <a:r>
              <a:rPr lang="en-US" altLang="ko-KR" kern="0" smtClean="0"/>
              <a:t>C</a:t>
            </a:r>
            <a:r>
              <a:rPr lang="ko-KR" altLang="en-US" kern="0" smtClean="0"/>
              <a:t>으로 옮긴다</a:t>
            </a:r>
            <a:r>
              <a:rPr lang="en-US" altLang="ko-KR" kern="0" smtClean="0"/>
              <a:t>.</a:t>
            </a:r>
            <a:endParaRPr lang="ko-KR" altLang="en-US" kern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kern="0" smtClean="0"/>
              <a:t>원판 </a:t>
            </a:r>
            <a:r>
              <a:rPr lang="en-US" altLang="ko-KR" kern="0" smtClean="0"/>
              <a:t>1</a:t>
            </a:r>
            <a:r>
              <a:rPr lang="ko-KR" altLang="en-US" kern="0" smtClean="0"/>
              <a:t>을 </a:t>
            </a:r>
            <a:r>
              <a:rPr lang="en-US" altLang="ko-KR" kern="0" smtClean="0"/>
              <a:t>B </a:t>
            </a:r>
            <a:r>
              <a:rPr lang="ko-KR" altLang="en-US" kern="0" smtClean="0"/>
              <a:t>에서 </a:t>
            </a:r>
            <a:r>
              <a:rPr lang="en-US" altLang="ko-KR" kern="0" smtClean="0"/>
              <a:t>C</a:t>
            </a:r>
            <a:r>
              <a:rPr lang="ko-KR" altLang="en-US" kern="0" smtClean="0"/>
              <a:t>으로 옮긴다</a:t>
            </a:r>
            <a:r>
              <a:rPr lang="en-US" altLang="ko-KR" kern="0" smtClean="0"/>
              <a:t>.</a:t>
            </a:r>
            <a:endParaRPr lang="ko-KR" altLang="en-US" kern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kern="0" smtClean="0"/>
              <a:t>원판 </a:t>
            </a:r>
            <a:r>
              <a:rPr lang="en-US" altLang="ko-KR" kern="0" smtClean="0"/>
              <a:t>3</a:t>
            </a:r>
            <a:r>
              <a:rPr lang="ko-KR" altLang="en-US" kern="0" smtClean="0"/>
              <a:t>을 </a:t>
            </a:r>
            <a:r>
              <a:rPr lang="en-US" altLang="ko-KR" kern="0" smtClean="0"/>
              <a:t>A</a:t>
            </a:r>
            <a:r>
              <a:rPr lang="ko-KR" altLang="en-US" kern="0" smtClean="0"/>
              <a:t>에서 </a:t>
            </a:r>
            <a:r>
              <a:rPr lang="en-US" altLang="ko-KR" kern="0" smtClean="0"/>
              <a:t>B</a:t>
            </a:r>
            <a:r>
              <a:rPr lang="ko-KR" altLang="en-US" kern="0" smtClean="0"/>
              <a:t>으로 옮긴다</a:t>
            </a:r>
            <a:r>
              <a:rPr lang="en-US" altLang="ko-KR" kern="0" smtClean="0"/>
              <a:t>.</a:t>
            </a:r>
            <a:endParaRPr lang="ko-KR" altLang="en-US" kern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kern="0" smtClean="0"/>
              <a:t>원판 </a:t>
            </a:r>
            <a:r>
              <a:rPr lang="en-US" altLang="ko-KR" kern="0" smtClean="0"/>
              <a:t>1</a:t>
            </a:r>
            <a:r>
              <a:rPr lang="ko-KR" altLang="en-US" kern="0" smtClean="0"/>
              <a:t>을 </a:t>
            </a:r>
            <a:r>
              <a:rPr lang="en-US" altLang="ko-KR" kern="0" smtClean="0"/>
              <a:t>C </a:t>
            </a:r>
            <a:r>
              <a:rPr lang="ko-KR" altLang="en-US" kern="0" smtClean="0"/>
              <a:t>에서 </a:t>
            </a:r>
            <a:r>
              <a:rPr lang="en-US" altLang="ko-KR" kern="0" smtClean="0"/>
              <a:t>A</a:t>
            </a:r>
            <a:r>
              <a:rPr lang="ko-KR" altLang="en-US" kern="0" smtClean="0"/>
              <a:t>으로 옮긴다</a:t>
            </a:r>
            <a:r>
              <a:rPr lang="en-US" altLang="ko-KR" kern="0" smtClean="0"/>
              <a:t>.</a:t>
            </a:r>
            <a:endParaRPr lang="ko-KR" altLang="en-US" kern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kern="0" smtClean="0"/>
              <a:t>원판 </a:t>
            </a:r>
            <a:r>
              <a:rPr lang="en-US" altLang="ko-KR" kern="0" smtClean="0"/>
              <a:t>2</a:t>
            </a:r>
            <a:r>
              <a:rPr lang="ko-KR" altLang="en-US" kern="0" smtClean="0"/>
              <a:t>을 </a:t>
            </a:r>
            <a:r>
              <a:rPr lang="en-US" altLang="ko-KR" kern="0" smtClean="0"/>
              <a:t>C</a:t>
            </a:r>
            <a:r>
              <a:rPr lang="ko-KR" altLang="en-US" kern="0" smtClean="0"/>
              <a:t>에서 </a:t>
            </a:r>
            <a:r>
              <a:rPr lang="en-US" altLang="ko-KR" kern="0" smtClean="0"/>
              <a:t>B</a:t>
            </a:r>
            <a:r>
              <a:rPr lang="ko-KR" altLang="en-US" kern="0" smtClean="0"/>
              <a:t>으로 옮긴다</a:t>
            </a:r>
            <a:r>
              <a:rPr lang="en-US" altLang="ko-KR" kern="0" smtClean="0"/>
              <a:t>.</a:t>
            </a:r>
            <a:endParaRPr lang="ko-KR" altLang="en-US" kern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kern="0" smtClean="0"/>
              <a:t>원판 </a:t>
            </a:r>
            <a:r>
              <a:rPr lang="en-US" altLang="ko-KR" kern="0" smtClean="0"/>
              <a:t>1</a:t>
            </a:r>
            <a:r>
              <a:rPr lang="ko-KR" altLang="en-US" kern="0" smtClean="0"/>
              <a:t>을 </a:t>
            </a:r>
            <a:r>
              <a:rPr lang="en-US" altLang="ko-KR" kern="0" smtClean="0"/>
              <a:t>A </a:t>
            </a:r>
            <a:r>
              <a:rPr lang="ko-KR" altLang="en-US" kern="0" smtClean="0"/>
              <a:t>에서 </a:t>
            </a:r>
            <a:r>
              <a:rPr lang="en-US" altLang="ko-KR" kern="0" smtClean="0"/>
              <a:t>B</a:t>
            </a:r>
            <a:r>
              <a:rPr lang="ko-KR" altLang="en-US" kern="0" smtClean="0"/>
              <a:t>으로 옮긴다</a:t>
            </a:r>
            <a:r>
              <a:rPr lang="en-US" altLang="ko-KR" kern="0" smtClean="0"/>
              <a:t>.</a:t>
            </a:r>
            <a:endParaRPr lang="ko-KR" altLang="en-US" kern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kern="0" smtClean="0"/>
              <a:t>원판 </a:t>
            </a:r>
            <a:r>
              <a:rPr lang="en-US" altLang="ko-KR" kern="0" smtClean="0"/>
              <a:t>4</a:t>
            </a:r>
            <a:r>
              <a:rPr lang="ko-KR" altLang="en-US" kern="0" smtClean="0"/>
              <a:t>을 </a:t>
            </a:r>
            <a:r>
              <a:rPr lang="en-US" altLang="ko-KR" kern="0" smtClean="0"/>
              <a:t>A</a:t>
            </a:r>
            <a:r>
              <a:rPr lang="ko-KR" altLang="en-US" kern="0" smtClean="0"/>
              <a:t>에서 </a:t>
            </a:r>
            <a:r>
              <a:rPr lang="en-US" altLang="ko-KR" kern="0" smtClean="0"/>
              <a:t>C</a:t>
            </a:r>
            <a:r>
              <a:rPr lang="ko-KR" altLang="en-US" kern="0" smtClean="0"/>
              <a:t>으로 옮긴다</a:t>
            </a:r>
            <a:r>
              <a:rPr lang="en-US" altLang="ko-KR" kern="0" smtClean="0"/>
              <a:t>.</a:t>
            </a:r>
            <a:endParaRPr lang="ko-KR" altLang="en-US" kern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kern="0" smtClean="0"/>
              <a:t>원판 </a:t>
            </a:r>
            <a:r>
              <a:rPr lang="en-US" altLang="ko-KR" kern="0" smtClean="0"/>
              <a:t>1</a:t>
            </a:r>
            <a:r>
              <a:rPr lang="ko-KR" altLang="en-US" kern="0" smtClean="0"/>
              <a:t>을 </a:t>
            </a:r>
            <a:r>
              <a:rPr lang="en-US" altLang="ko-KR" kern="0" smtClean="0"/>
              <a:t>B </a:t>
            </a:r>
            <a:r>
              <a:rPr lang="ko-KR" altLang="en-US" kern="0" smtClean="0"/>
              <a:t>에서 </a:t>
            </a:r>
            <a:r>
              <a:rPr lang="en-US" altLang="ko-KR" kern="0" smtClean="0"/>
              <a:t>C</a:t>
            </a:r>
            <a:r>
              <a:rPr lang="ko-KR" altLang="en-US" kern="0" smtClean="0"/>
              <a:t>으로 옮긴다</a:t>
            </a:r>
            <a:r>
              <a:rPr lang="en-US" altLang="ko-KR" kern="0" smtClean="0"/>
              <a:t>.</a:t>
            </a:r>
            <a:endParaRPr lang="ko-KR" altLang="en-US" kern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kern="0" smtClean="0"/>
              <a:t>원판 </a:t>
            </a:r>
            <a:r>
              <a:rPr lang="en-US" altLang="ko-KR" kern="0" smtClean="0"/>
              <a:t>2</a:t>
            </a:r>
            <a:r>
              <a:rPr lang="ko-KR" altLang="en-US" kern="0" smtClean="0"/>
              <a:t>을 </a:t>
            </a:r>
            <a:r>
              <a:rPr lang="en-US" altLang="ko-KR" kern="0" smtClean="0"/>
              <a:t>B</a:t>
            </a:r>
            <a:r>
              <a:rPr lang="ko-KR" altLang="en-US" kern="0" smtClean="0"/>
              <a:t>에서 </a:t>
            </a:r>
            <a:r>
              <a:rPr lang="en-US" altLang="ko-KR" kern="0" smtClean="0"/>
              <a:t>A</a:t>
            </a:r>
            <a:r>
              <a:rPr lang="ko-KR" altLang="en-US" kern="0" smtClean="0"/>
              <a:t>으로 옮긴다</a:t>
            </a:r>
            <a:r>
              <a:rPr lang="en-US" altLang="ko-KR" kern="0" smtClean="0"/>
              <a:t>.</a:t>
            </a:r>
            <a:endParaRPr lang="ko-KR" altLang="en-US" kern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kern="0" smtClean="0"/>
              <a:t>원판 </a:t>
            </a:r>
            <a:r>
              <a:rPr lang="en-US" altLang="ko-KR" kern="0" smtClean="0"/>
              <a:t>1</a:t>
            </a:r>
            <a:r>
              <a:rPr lang="ko-KR" altLang="en-US" kern="0" smtClean="0"/>
              <a:t>을 </a:t>
            </a:r>
            <a:r>
              <a:rPr lang="en-US" altLang="ko-KR" kern="0" smtClean="0"/>
              <a:t>C </a:t>
            </a:r>
            <a:r>
              <a:rPr lang="ko-KR" altLang="en-US" kern="0" smtClean="0"/>
              <a:t>에서 </a:t>
            </a:r>
            <a:r>
              <a:rPr lang="en-US" altLang="ko-KR" kern="0" smtClean="0"/>
              <a:t>A</a:t>
            </a:r>
            <a:r>
              <a:rPr lang="ko-KR" altLang="en-US" kern="0" smtClean="0"/>
              <a:t>으로 옮긴다</a:t>
            </a:r>
            <a:r>
              <a:rPr lang="en-US" altLang="ko-KR" kern="0" smtClean="0"/>
              <a:t>.</a:t>
            </a:r>
            <a:endParaRPr lang="ko-KR" altLang="en-US" kern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kern="0" smtClean="0"/>
              <a:t>원판 </a:t>
            </a:r>
            <a:r>
              <a:rPr lang="en-US" altLang="ko-KR" kern="0" smtClean="0"/>
              <a:t>3</a:t>
            </a:r>
            <a:r>
              <a:rPr lang="ko-KR" altLang="en-US" kern="0" smtClean="0"/>
              <a:t>을 </a:t>
            </a:r>
            <a:r>
              <a:rPr lang="en-US" altLang="ko-KR" kern="0" smtClean="0"/>
              <a:t>B</a:t>
            </a:r>
            <a:r>
              <a:rPr lang="ko-KR" altLang="en-US" kern="0" smtClean="0"/>
              <a:t>에서 </a:t>
            </a:r>
            <a:r>
              <a:rPr lang="en-US" altLang="ko-KR" kern="0" smtClean="0"/>
              <a:t>C</a:t>
            </a:r>
            <a:r>
              <a:rPr lang="ko-KR" altLang="en-US" kern="0" smtClean="0"/>
              <a:t>으로 옮긴다</a:t>
            </a:r>
            <a:r>
              <a:rPr lang="en-US" altLang="ko-KR" kern="0" smtClean="0"/>
              <a:t>.</a:t>
            </a:r>
            <a:endParaRPr lang="ko-KR" altLang="en-US" kern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kern="0" smtClean="0"/>
              <a:t>원판 </a:t>
            </a:r>
            <a:r>
              <a:rPr lang="en-US" altLang="ko-KR" kern="0" smtClean="0"/>
              <a:t>1</a:t>
            </a:r>
            <a:r>
              <a:rPr lang="ko-KR" altLang="en-US" kern="0" smtClean="0"/>
              <a:t>을 </a:t>
            </a:r>
            <a:r>
              <a:rPr lang="en-US" altLang="ko-KR" kern="0" smtClean="0"/>
              <a:t>A </a:t>
            </a:r>
            <a:r>
              <a:rPr lang="ko-KR" altLang="en-US" kern="0" smtClean="0"/>
              <a:t>에서 </a:t>
            </a:r>
            <a:r>
              <a:rPr lang="en-US" altLang="ko-KR" kern="0" smtClean="0"/>
              <a:t>B</a:t>
            </a:r>
            <a:r>
              <a:rPr lang="ko-KR" altLang="en-US" kern="0" smtClean="0"/>
              <a:t>으로 옮긴다</a:t>
            </a:r>
            <a:r>
              <a:rPr lang="en-US" altLang="ko-KR" kern="0" smtClean="0"/>
              <a:t>.</a:t>
            </a:r>
            <a:endParaRPr lang="ko-KR" altLang="en-US" kern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kern="0" smtClean="0"/>
              <a:t>원판 </a:t>
            </a:r>
            <a:r>
              <a:rPr lang="en-US" altLang="ko-KR" kern="0" smtClean="0"/>
              <a:t>2</a:t>
            </a:r>
            <a:r>
              <a:rPr lang="ko-KR" altLang="en-US" kern="0" smtClean="0"/>
              <a:t>을 </a:t>
            </a:r>
            <a:r>
              <a:rPr lang="en-US" altLang="ko-KR" kern="0" smtClean="0"/>
              <a:t>A</a:t>
            </a:r>
            <a:r>
              <a:rPr lang="ko-KR" altLang="en-US" kern="0" smtClean="0"/>
              <a:t>에서 </a:t>
            </a:r>
            <a:r>
              <a:rPr lang="en-US" altLang="ko-KR" kern="0" smtClean="0"/>
              <a:t>C</a:t>
            </a:r>
            <a:r>
              <a:rPr lang="ko-KR" altLang="en-US" kern="0" smtClean="0"/>
              <a:t>으로 옮긴다</a:t>
            </a:r>
            <a:r>
              <a:rPr lang="en-US" altLang="ko-KR" kern="0" smtClean="0"/>
              <a:t>.</a:t>
            </a:r>
            <a:endParaRPr lang="ko-KR" altLang="en-US" kern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kern="0" smtClean="0"/>
              <a:t>원판 </a:t>
            </a:r>
            <a:r>
              <a:rPr lang="en-US" altLang="ko-KR" kern="0" smtClean="0"/>
              <a:t>1</a:t>
            </a:r>
            <a:r>
              <a:rPr lang="ko-KR" altLang="en-US" kern="0" smtClean="0"/>
              <a:t>을 </a:t>
            </a:r>
            <a:r>
              <a:rPr lang="en-US" altLang="ko-KR" kern="0" smtClean="0"/>
              <a:t>B </a:t>
            </a:r>
            <a:r>
              <a:rPr lang="ko-KR" altLang="en-US" kern="0" smtClean="0"/>
              <a:t>에서 </a:t>
            </a:r>
            <a:r>
              <a:rPr lang="en-US" altLang="ko-KR" kern="0" smtClean="0"/>
              <a:t>C</a:t>
            </a:r>
            <a:r>
              <a:rPr lang="ko-KR" altLang="en-US" kern="0" smtClean="0"/>
              <a:t>으로 옮긴다</a:t>
            </a:r>
            <a:r>
              <a:rPr lang="en-US" altLang="ko-KR" kern="0" smtClean="0"/>
              <a:t>.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647927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1ED38E3E-E29D-4021-B676-7D577920BBA4}" type="slidenum">
              <a:rPr lang="en-US" altLang="ko-KR" sz="1400" b="0"/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t>32</a:t>
            </a:fld>
            <a:endParaRPr lang="en-US" altLang="ko-KR" sz="1400" b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88041" y="333376"/>
            <a:ext cx="8072438" cy="728662"/>
          </a:xfrm>
        </p:spPr>
        <p:txBody>
          <a:bodyPr/>
          <a:lstStyle/>
          <a:p>
            <a:pPr>
              <a:defRPr/>
            </a:pPr>
            <a:r>
              <a:rPr lang="en-US" altLang="ko-KR" sz="2800" dirty="0" smtClean="0"/>
              <a:t>4. </a:t>
            </a:r>
            <a:r>
              <a:rPr lang="ko-KR" altLang="en-US" sz="2800" dirty="0" err="1" smtClean="0"/>
              <a:t>유클리드</a:t>
            </a:r>
            <a:r>
              <a:rPr lang="en-US" altLang="ko-KR" sz="2800" dirty="0" smtClean="0"/>
              <a:t>(Euclid)</a:t>
            </a:r>
            <a:r>
              <a:rPr lang="ko-KR" altLang="en-US" sz="2800" dirty="0" smtClean="0"/>
              <a:t>의 알고리즘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최대공약수 찾기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1550" y="1718810"/>
            <a:ext cx="8305800" cy="4881562"/>
          </a:xfrm>
        </p:spPr>
        <p:txBody>
          <a:bodyPr/>
          <a:lstStyle/>
          <a:p>
            <a:pPr>
              <a:lnSpc>
                <a:spcPct val="90000"/>
              </a:lnSpc>
              <a:buSzPct val="150000"/>
              <a:buFontTx/>
              <a:buChar char="•"/>
              <a:defRPr/>
            </a:pPr>
            <a:r>
              <a:rPr lang="ko-KR" altLang="en-US" sz="2800" dirty="0" smtClean="0"/>
              <a:t>두 정수 </a:t>
            </a:r>
            <a:r>
              <a:rPr lang="en-US" altLang="ko-KR" sz="2800" dirty="0" smtClean="0"/>
              <a:t>A, B</a:t>
            </a:r>
            <a:r>
              <a:rPr lang="ko-KR" altLang="en-US" sz="2800" dirty="0" smtClean="0"/>
              <a:t>에 대한 최대 공약수를 </a:t>
            </a:r>
            <a:r>
              <a:rPr lang="en-US" altLang="ko-KR" sz="2800" dirty="0" smtClean="0"/>
              <a:t>G</a:t>
            </a:r>
            <a:r>
              <a:rPr lang="ko-KR" altLang="en-US" sz="2800" dirty="0" smtClean="0"/>
              <a:t>라 하면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ko-KR" altLang="en-US" sz="2800" dirty="0" smtClean="0"/>
              <a:t>     </a:t>
            </a:r>
            <a:r>
              <a:rPr lang="en-US" altLang="ko-KR" sz="2800" dirty="0" smtClean="0"/>
              <a:t>A = a*G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ko-KR" sz="2800" dirty="0" smtClean="0"/>
              <a:t>     B = b*G </a:t>
            </a:r>
            <a:r>
              <a:rPr lang="ko-KR" altLang="en-US" sz="2800" dirty="0" smtClean="0"/>
              <a:t>로 표현 가능 </a:t>
            </a:r>
            <a:r>
              <a:rPr lang="en-US" altLang="ko-KR" sz="2800" dirty="0" smtClean="0"/>
              <a:t>(a, b</a:t>
            </a:r>
            <a:r>
              <a:rPr lang="ko-KR" altLang="en-US" sz="2800" dirty="0" smtClean="0"/>
              <a:t>는 서로소</a:t>
            </a:r>
            <a:r>
              <a:rPr lang="en-US" altLang="ko-KR" sz="2800" dirty="0" smtClean="0"/>
              <a:t>)</a:t>
            </a:r>
          </a:p>
          <a:p>
            <a:pPr>
              <a:lnSpc>
                <a:spcPct val="90000"/>
              </a:lnSpc>
              <a:buSzPct val="150000"/>
              <a:buFontTx/>
              <a:buChar char="•"/>
              <a:defRPr/>
            </a:pPr>
            <a:r>
              <a:rPr lang="en-US" altLang="ko-KR" sz="2800" dirty="0" smtClean="0"/>
              <a:t>A-B = a*G - b*G = (a-b)*G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ko-KR" sz="2800" dirty="0" smtClean="0"/>
              <a:t>    B = b*G 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a-b</a:t>
            </a:r>
            <a:r>
              <a:rPr lang="ko-KR" altLang="en-US" sz="2800" dirty="0" smtClean="0"/>
              <a:t>와 </a:t>
            </a:r>
            <a:r>
              <a:rPr lang="en-US" altLang="ko-KR" sz="2800" dirty="0" smtClean="0"/>
              <a:t>b</a:t>
            </a:r>
            <a:r>
              <a:rPr lang="ko-KR" altLang="en-US" sz="2800" dirty="0" smtClean="0"/>
              <a:t>는 서로소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ko-KR" altLang="en-US" sz="2800" dirty="0" smtClean="0"/>
              <a:t>    </a:t>
            </a:r>
            <a:r>
              <a:rPr lang="en-US" altLang="ko-KR" sz="2800" dirty="0" smtClean="0"/>
              <a:t>=&gt; A-B </a:t>
            </a:r>
            <a:r>
              <a:rPr lang="ko-KR" altLang="en-US" sz="2800" dirty="0" smtClean="0"/>
              <a:t>와 </a:t>
            </a:r>
            <a:r>
              <a:rPr lang="en-US" altLang="ko-KR" sz="2800" dirty="0" smtClean="0"/>
              <a:t>B</a:t>
            </a:r>
            <a:r>
              <a:rPr lang="ko-KR" altLang="en-US" sz="2800" dirty="0" smtClean="0"/>
              <a:t>의 최대 공약수는 </a:t>
            </a:r>
            <a:r>
              <a:rPr lang="en-US" altLang="ko-KR" sz="2800" dirty="0" smtClean="0"/>
              <a:t>G</a:t>
            </a:r>
          </a:p>
          <a:p>
            <a:pPr>
              <a:lnSpc>
                <a:spcPct val="90000"/>
              </a:lnSpc>
              <a:buSzPct val="150000"/>
              <a:buFontTx/>
              <a:buChar char="•"/>
              <a:defRPr/>
            </a:pPr>
            <a:r>
              <a:rPr lang="en-US" altLang="ko-KR" sz="2800" dirty="0" smtClean="0"/>
              <a:t>GCD(</a:t>
            </a:r>
            <a:r>
              <a:rPr lang="en-US" altLang="ko-KR" sz="2800" dirty="0" err="1" smtClean="0"/>
              <a:t>u,v</a:t>
            </a:r>
            <a:r>
              <a:rPr lang="en-US" altLang="ko-KR" sz="2800" dirty="0" smtClean="0"/>
              <a:t>) = GCD(</a:t>
            </a:r>
            <a:r>
              <a:rPr lang="en-US" altLang="ko-KR" sz="2800" dirty="0" err="1" smtClean="0"/>
              <a:t>v,u</a:t>
            </a:r>
            <a:r>
              <a:rPr lang="en-US" altLang="ko-KR" sz="2800" dirty="0" smtClean="0"/>
              <a:t>) = GCD(u-v, v)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ko-KR" sz="2800" dirty="0" smtClean="0"/>
              <a:t>    GCD(u,0) = GCD(0,u)= u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ko-KR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5470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0D49BC9-AE2A-4D84-81C5-2AABCF7B006D}" type="slidenum">
              <a:rPr lang="en-US" altLang="ko-KR" sz="1400" b="0"/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t>33</a:t>
            </a:fld>
            <a:endParaRPr lang="en-US" altLang="ko-KR" sz="1400" b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ko-KR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Pct val="150000"/>
              <a:buFontTx/>
              <a:buChar char="•"/>
              <a:defRPr/>
            </a:pPr>
            <a:r>
              <a:rPr lang="ko-KR" altLang="en-US" sz="2800" smtClean="0"/>
              <a:t>유클리드의 알고리즘</a:t>
            </a:r>
            <a:r>
              <a:rPr lang="en-US" altLang="ko-KR" sz="2800" smtClean="0"/>
              <a:t>: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ko-KR" sz="2800" smtClean="0"/>
              <a:t>     </a:t>
            </a:r>
            <a:r>
              <a:rPr lang="ko-KR" altLang="en-US" sz="2800" smtClean="0"/>
              <a:t>주어진 임의의 두 정수 </a:t>
            </a:r>
            <a:r>
              <a:rPr lang="en-US" altLang="ko-KR" sz="2800" smtClean="0"/>
              <a:t>u</a:t>
            </a:r>
            <a:r>
              <a:rPr lang="ko-KR" altLang="en-US" sz="2800" smtClean="0"/>
              <a:t>와 </a:t>
            </a:r>
            <a:r>
              <a:rPr lang="en-US" altLang="ko-KR" sz="2800" smtClean="0"/>
              <a:t>v</a:t>
            </a:r>
            <a:r>
              <a:rPr lang="ko-KR" altLang="en-US" sz="2800" smtClean="0"/>
              <a:t>에 대해</a:t>
            </a:r>
          </a:p>
          <a:p>
            <a:pPr>
              <a:buFont typeface="Monotype Sorts" pitchFamily="2" charset="2"/>
              <a:buNone/>
              <a:defRPr/>
            </a:pPr>
            <a:r>
              <a:rPr lang="ko-KR" altLang="en-US" sz="2800" smtClean="0"/>
              <a:t>     </a:t>
            </a:r>
            <a:r>
              <a:rPr lang="en-US" altLang="ko-KR" sz="2800" smtClean="0"/>
              <a:t>1. v</a:t>
            </a:r>
            <a:r>
              <a:rPr lang="ko-KR" altLang="en-US" sz="2800" smtClean="0"/>
              <a:t>가 </a:t>
            </a:r>
            <a:r>
              <a:rPr lang="en-US" altLang="ko-KR" sz="2800" smtClean="0"/>
              <a:t>u</a:t>
            </a:r>
            <a:r>
              <a:rPr lang="ko-KR" altLang="en-US" sz="2800" smtClean="0"/>
              <a:t>보다 크면 </a:t>
            </a:r>
            <a:r>
              <a:rPr lang="en-US" altLang="ko-KR" sz="2800" smtClean="0"/>
              <a:t>v</a:t>
            </a:r>
            <a:r>
              <a:rPr lang="ko-KR" altLang="en-US" sz="2800" smtClean="0"/>
              <a:t>와 </a:t>
            </a:r>
            <a:r>
              <a:rPr lang="en-US" altLang="ko-KR" sz="2800" smtClean="0"/>
              <a:t>u</a:t>
            </a:r>
            <a:r>
              <a:rPr lang="ko-KR" altLang="en-US" sz="2800" smtClean="0"/>
              <a:t>의 값을 교환</a:t>
            </a:r>
          </a:p>
          <a:p>
            <a:pPr>
              <a:buFont typeface="Monotype Sorts" pitchFamily="2" charset="2"/>
              <a:buNone/>
              <a:defRPr/>
            </a:pPr>
            <a:r>
              <a:rPr lang="ko-KR" altLang="en-US" sz="2800" smtClean="0"/>
              <a:t>     </a:t>
            </a:r>
            <a:r>
              <a:rPr lang="en-US" altLang="ko-KR" sz="2800" smtClean="0"/>
              <a:t>2. u</a:t>
            </a:r>
            <a:r>
              <a:rPr lang="ko-KR" altLang="en-US" sz="2800" smtClean="0"/>
              <a:t>에다 </a:t>
            </a:r>
            <a:r>
              <a:rPr lang="en-US" altLang="ko-KR" sz="2800" smtClean="0"/>
              <a:t>u-v</a:t>
            </a:r>
            <a:r>
              <a:rPr lang="ko-KR" altLang="en-US" sz="2800" smtClean="0"/>
              <a:t>의 값을 저장</a:t>
            </a:r>
          </a:p>
          <a:p>
            <a:pPr>
              <a:buFont typeface="Monotype Sorts" pitchFamily="2" charset="2"/>
              <a:buNone/>
              <a:defRPr/>
            </a:pPr>
            <a:r>
              <a:rPr lang="ko-KR" altLang="en-US" sz="2800" smtClean="0"/>
              <a:t>     </a:t>
            </a:r>
            <a:r>
              <a:rPr lang="en-US" altLang="ko-KR" sz="2800" smtClean="0"/>
              <a:t>3. u</a:t>
            </a:r>
            <a:r>
              <a:rPr lang="ko-KR" altLang="en-US" sz="2800" smtClean="0"/>
              <a:t>가 </a:t>
            </a:r>
            <a:r>
              <a:rPr lang="en-US" altLang="ko-KR" sz="2800" smtClean="0"/>
              <a:t>0</a:t>
            </a:r>
            <a:r>
              <a:rPr lang="ko-KR" altLang="en-US" sz="2800" smtClean="0"/>
              <a:t>이 아니면 </a:t>
            </a:r>
            <a:r>
              <a:rPr lang="en-US" altLang="ko-KR" sz="2800" smtClean="0"/>
              <a:t>1</a:t>
            </a:r>
            <a:r>
              <a:rPr lang="ko-KR" altLang="en-US" sz="2800" smtClean="0"/>
              <a:t>로 돌아감</a:t>
            </a:r>
            <a:r>
              <a:rPr lang="en-US" altLang="ko-KR" sz="2800" smtClean="0"/>
              <a:t>. u</a:t>
            </a:r>
            <a:r>
              <a:rPr lang="ko-KR" altLang="en-US" sz="2800" smtClean="0"/>
              <a:t>가 </a:t>
            </a:r>
            <a:r>
              <a:rPr lang="en-US" altLang="ko-KR" sz="2800" smtClean="0"/>
              <a:t>0</a:t>
            </a:r>
            <a:r>
              <a:rPr lang="ko-KR" altLang="en-US" sz="2800" smtClean="0"/>
              <a:t>이면 </a:t>
            </a:r>
            <a:r>
              <a:rPr lang="en-US" altLang="ko-KR" sz="2800" smtClean="0"/>
              <a:t>v</a:t>
            </a:r>
            <a:r>
              <a:rPr lang="ko-KR" altLang="en-US" sz="2800" smtClean="0"/>
              <a:t>가</a:t>
            </a:r>
          </a:p>
          <a:p>
            <a:pPr>
              <a:buFont typeface="Monotype Sorts" pitchFamily="2" charset="2"/>
              <a:buNone/>
              <a:defRPr/>
            </a:pPr>
            <a:r>
              <a:rPr lang="ko-KR" altLang="en-US" sz="2800" smtClean="0"/>
              <a:t>        최대 공약수</a:t>
            </a:r>
          </a:p>
        </p:txBody>
      </p:sp>
    </p:spTree>
    <p:extLst>
      <p:ext uri="{BB962C8B-B14F-4D97-AF65-F5344CB8AC3E}">
        <p14:creationId xmlns:p14="http://schemas.microsoft.com/office/powerpoint/2010/main" val="1931313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0BF9F8AB-D81E-4096-B24F-88C4803730A8}" type="slidenum">
              <a:rPr lang="en-US" altLang="ko-KR" sz="1400" b="0"/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t>34</a:t>
            </a:fld>
            <a:endParaRPr lang="en-US" altLang="ko-KR" sz="1400" b="0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ko-KR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8606" y="1673805"/>
            <a:ext cx="7848600" cy="4680520"/>
          </a:xfrm>
        </p:spPr>
        <p:txBody>
          <a:bodyPr/>
          <a:lstStyle/>
          <a:p>
            <a:pPr>
              <a:buSzPct val="150000"/>
              <a:buFontTx/>
              <a:buChar char="•"/>
              <a:defRPr/>
            </a:pPr>
            <a:r>
              <a:rPr lang="en-US" altLang="ko-KR" sz="2800" dirty="0" smtClean="0"/>
              <a:t>C</a:t>
            </a:r>
            <a:r>
              <a:rPr lang="ko-KR" altLang="en-US" sz="2800" dirty="0" smtClean="0"/>
              <a:t>로 표현한 </a:t>
            </a:r>
            <a:r>
              <a:rPr lang="ko-KR" altLang="en-US" sz="2800" dirty="0" err="1" smtClean="0"/>
              <a:t>유클리드</a:t>
            </a:r>
            <a:r>
              <a:rPr lang="ko-KR" altLang="en-US" sz="2800" dirty="0" smtClean="0"/>
              <a:t> 알고리즘</a:t>
            </a:r>
            <a:r>
              <a:rPr lang="en-US" altLang="ko-KR" sz="2800" dirty="0" smtClean="0"/>
              <a:t>: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ko-KR" sz="2800" dirty="0" smtClean="0"/>
              <a:t>    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get_gcd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u, 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v) {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ko-KR" sz="2800" dirty="0" smtClean="0"/>
              <a:t>      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temp;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ko-KR" sz="2800" dirty="0" smtClean="0"/>
              <a:t>      while (u) {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ko-KR" sz="2800" dirty="0" smtClean="0"/>
              <a:t>           if (u &lt; v) { temp = u; u = v; v = temp;}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ko-KR" sz="2800" dirty="0" smtClean="0"/>
              <a:t>           u = u - v;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ko-KR" sz="2800" dirty="0" smtClean="0"/>
              <a:t>      }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ko-KR" sz="2800" dirty="0" smtClean="0"/>
              <a:t>      return v;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ko-KR" sz="2800" dirty="0" smtClean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611231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D02EF50D-A7EE-4D0D-BFF1-8B84B03C2037}" type="slidenum">
              <a:rPr lang="en-US" altLang="ko-KR" sz="1400" b="0"/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t>35</a:t>
            </a:fld>
            <a:endParaRPr lang="en-US" altLang="ko-KR" sz="1400" b="0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ko-KR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Pct val="150000"/>
              <a:buFontTx/>
              <a:buChar char="•"/>
              <a:defRPr/>
            </a:pPr>
            <a:r>
              <a:rPr lang="en-US" altLang="ko-KR" sz="2800" smtClean="0"/>
              <a:t>GCD(u,v) = GCD(u%v, v)</a:t>
            </a:r>
          </a:p>
          <a:p>
            <a:pPr>
              <a:buSzPct val="150000"/>
              <a:buFontTx/>
              <a:buChar char="•"/>
              <a:defRPr/>
            </a:pPr>
            <a:r>
              <a:rPr lang="ko-KR" altLang="en-US" sz="2800" smtClean="0"/>
              <a:t>유클리드 알고리즘의 개선</a:t>
            </a:r>
            <a:r>
              <a:rPr lang="en-US" altLang="ko-KR" sz="2800" smtClean="0"/>
              <a:t>: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ko-KR" sz="2800" smtClean="0"/>
              <a:t>     </a:t>
            </a:r>
            <a:r>
              <a:rPr lang="ko-KR" altLang="en-US" sz="2800" smtClean="0"/>
              <a:t>임의의 두 정수 </a:t>
            </a:r>
            <a:r>
              <a:rPr lang="en-US" altLang="ko-KR" sz="2800" smtClean="0"/>
              <a:t>u</a:t>
            </a:r>
            <a:r>
              <a:rPr lang="ko-KR" altLang="en-US" sz="2800" smtClean="0"/>
              <a:t>와 </a:t>
            </a:r>
            <a:r>
              <a:rPr lang="en-US" altLang="ko-KR" sz="2800" smtClean="0"/>
              <a:t>v</a:t>
            </a:r>
            <a:r>
              <a:rPr lang="ko-KR" altLang="en-US" sz="2800" smtClean="0"/>
              <a:t>에 대해</a:t>
            </a:r>
          </a:p>
          <a:p>
            <a:pPr>
              <a:buFont typeface="Monotype Sorts" pitchFamily="2" charset="2"/>
              <a:buNone/>
              <a:defRPr/>
            </a:pPr>
            <a:r>
              <a:rPr lang="ko-KR" altLang="en-US" sz="2800" smtClean="0"/>
              <a:t>     </a:t>
            </a:r>
            <a:r>
              <a:rPr lang="en-US" altLang="ko-KR" sz="2800" smtClean="0"/>
              <a:t>1. v</a:t>
            </a:r>
            <a:r>
              <a:rPr lang="ko-KR" altLang="en-US" sz="2800" smtClean="0"/>
              <a:t>가 </a:t>
            </a:r>
            <a:r>
              <a:rPr lang="en-US" altLang="ko-KR" sz="2800" smtClean="0"/>
              <a:t>0</a:t>
            </a:r>
            <a:r>
              <a:rPr lang="ko-KR" altLang="en-US" sz="2800" smtClean="0"/>
              <a:t>이면 </a:t>
            </a:r>
            <a:r>
              <a:rPr lang="en-US" altLang="ko-KR" sz="2800" smtClean="0"/>
              <a:t>u</a:t>
            </a:r>
            <a:r>
              <a:rPr lang="ko-KR" altLang="en-US" sz="2800" smtClean="0"/>
              <a:t>가 최대공약수</a:t>
            </a:r>
            <a:r>
              <a:rPr lang="en-US" altLang="ko-KR" sz="2800" smtClean="0"/>
              <a:t>, 0</a:t>
            </a:r>
            <a:r>
              <a:rPr lang="ko-KR" altLang="en-US" sz="2800" smtClean="0"/>
              <a:t>이 아니면</a:t>
            </a:r>
          </a:p>
          <a:p>
            <a:pPr>
              <a:buFont typeface="Monotype Sorts" pitchFamily="2" charset="2"/>
              <a:buNone/>
              <a:defRPr/>
            </a:pPr>
            <a:r>
              <a:rPr lang="ko-KR" altLang="en-US" sz="2800" smtClean="0"/>
              <a:t>         </a:t>
            </a:r>
            <a:r>
              <a:rPr lang="en-US" altLang="ko-KR" sz="2800" smtClean="0"/>
              <a:t>u</a:t>
            </a:r>
            <a:r>
              <a:rPr lang="ko-KR" altLang="en-US" sz="2800" smtClean="0"/>
              <a:t>에 </a:t>
            </a:r>
            <a:r>
              <a:rPr lang="en-US" altLang="ko-KR" sz="2800" smtClean="0"/>
              <a:t>u%v</a:t>
            </a:r>
            <a:r>
              <a:rPr lang="ko-KR" altLang="en-US" sz="2800" smtClean="0"/>
              <a:t>를 대입한 후 </a:t>
            </a:r>
            <a:r>
              <a:rPr lang="en-US" altLang="ko-KR" sz="2800" smtClean="0"/>
              <a:t>u</a:t>
            </a:r>
            <a:r>
              <a:rPr lang="ko-KR" altLang="en-US" sz="2800" smtClean="0"/>
              <a:t>와 </a:t>
            </a:r>
            <a:r>
              <a:rPr lang="en-US" altLang="ko-KR" sz="2800" smtClean="0"/>
              <a:t>v</a:t>
            </a:r>
            <a:r>
              <a:rPr lang="ko-KR" altLang="en-US" sz="2800" smtClean="0"/>
              <a:t>의 값을 교환</a:t>
            </a:r>
          </a:p>
          <a:p>
            <a:pPr>
              <a:buFont typeface="Monotype Sorts" pitchFamily="2" charset="2"/>
              <a:buNone/>
              <a:defRPr/>
            </a:pPr>
            <a:r>
              <a:rPr lang="ko-KR" altLang="en-US" sz="2800" smtClean="0"/>
              <a:t>      </a:t>
            </a:r>
            <a:r>
              <a:rPr lang="en-US" altLang="ko-KR" sz="2800" smtClean="0"/>
              <a:t>2. 1</a:t>
            </a:r>
            <a:r>
              <a:rPr lang="ko-KR" altLang="en-US" sz="2800" smtClean="0"/>
              <a:t>로 돌아감</a:t>
            </a:r>
          </a:p>
          <a:p>
            <a:pPr>
              <a:buFont typeface="Monotype Sorts" pitchFamily="2" charset="2"/>
              <a:buNone/>
              <a:defRPr/>
            </a:pPr>
            <a:r>
              <a:rPr lang="ko-KR" altLang="en-US" sz="2800" smtClean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262265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1FFD4293-A64A-4B31-B977-4B88DF1F638B}" type="slidenum">
              <a:rPr lang="en-US" altLang="ko-KR" sz="1400" b="0"/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t>36</a:t>
            </a:fld>
            <a:endParaRPr lang="en-US" altLang="ko-KR" sz="1400" b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ko-KR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Pct val="150000"/>
              <a:buFontTx/>
              <a:buChar char="•"/>
              <a:defRPr/>
            </a:pPr>
            <a:r>
              <a:rPr lang="en-US" altLang="ko-KR" sz="2800" dirty="0" smtClean="0"/>
              <a:t>C</a:t>
            </a:r>
            <a:r>
              <a:rPr lang="ko-KR" altLang="en-US" sz="2800" dirty="0" smtClean="0"/>
              <a:t>로 표현한 개선된 알고리즘</a:t>
            </a:r>
            <a:r>
              <a:rPr lang="en-US" altLang="ko-KR" sz="2800" dirty="0" smtClean="0"/>
              <a:t>: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ko-KR" sz="2800" dirty="0" smtClean="0"/>
              <a:t>    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gcd_modulus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u, 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v) {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ko-KR" sz="2800" dirty="0" smtClean="0"/>
              <a:t>        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t;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ko-KR" sz="2800" dirty="0" smtClean="0"/>
              <a:t>        while (v) {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ko-KR" sz="2800" dirty="0" smtClean="0"/>
              <a:t>             t = </a:t>
            </a:r>
            <a:r>
              <a:rPr lang="en-US" altLang="ko-KR" sz="2800" dirty="0" err="1" smtClean="0"/>
              <a:t>u%v</a:t>
            </a:r>
            <a:r>
              <a:rPr lang="en-US" altLang="ko-KR" sz="2800" dirty="0" smtClean="0"/>
              <a:t>; u = v; v = t;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     }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ko-KR" sz="2800" dirty="0" smtClean="0"/>
              <a:t>        return u;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ko-KR" sz="2800" dirty="0" smtClean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52910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3FADAD3C-98EF-41F8-8917-A58ED2896FDC}" type="slidenum">
              <a:rPr lang="en-US" altLang="ko-KR" sz="1400" b="0"/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t>37</a:t>
            </a:fld>
            <a:endParaRPr lang="en-US" altLang="ko-KR" sz="1400" b="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ko-KR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3804"/>
            <a:ext cx="7848600" cy="4879395"/>
          </a:xfrm>
        </p:spPr>
        <p:txBody>
          <a:bodyPr/>
          <a:lstStyle/>
          <a:p>
            <a:pPr>
              <a:buSzPct val="150000"/>
              <a:buFontTx/>
              <a:buChar char="•"/>
              <a:defRPr/>
            </a:pPr>
            <a:r>
              <a:rPr lang="en-US" altLang="ko-KR" sz="2800" dirty="0" smtClean="0"/>
              <a:t>C</a:t>
            </a:r>
            <a:r>
              <a:rPr lang="ko-KR" altLang="en-US" sz="2800" dirty="0" smtClean="0"/>
              <a:t>에서 재귀 함수를 이용한 </a:t>
            </a:r>
            <a:r>
              <a:rPr lang="en-US" altLang="ko-KR" sz="2800" dirty="0" smtClean="0"/>
              <a:t>GCD </a:t>
            </a:r>
            <a:r>
              <a:rPr lang="ko-KR" altLang="en-US" sz="2800" dirty="0" smtClean="0"/>
              <a:t>프로그램의 구현</a:t>
            </a:r>
            <a:r>
              <a:rPr lang="en-US" altLang="ko-KR" sz="2800" dirty="0" smtClean="0"/>
              <a:t>: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ko-KR" sz="2800" dirty="0" smtClean="0"/>
              <a:t>    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gcd_recursion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u, 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v)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ko-KR" sz="2800" dirty="0" smtClean="0"/>
              <a:t>    {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ko-KR" sz="2800" dirty="0" smtClean="0"/>
              <a:t>      if (v == 0)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ko-KR" sz="2800" dirty="0" smtClean="0"/>
              <a:t>         return u;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ko-KR" sz="2800" dirty="0" smtClean="0"/>
              <a:t>      else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ko-KR" sz="2800" dirty="0" smtClean="0"/>
              <a:t>         return </a:t>
            </a:r>
            <a:r>
              <a:rPr lang="en-US" altLang="ko-KR" sz="2800" dirty="0" err="1" smtClean="0"/>
              <a:t>gcd_recursion</a:t>
            </a:r>
            <a:r>
              <a:rPr lang="en-US" altLang="ko-KR" sz="2800" dirty="0" smtClean="0"/>
              <a:t>(v, </a:t>
            </a:r>
            <a:r>
              <a:rPr lang="en-US" altLang="ko-KR" sz="2800" dirty="0" err="1" smtClean="0"/>
              <a:t>u%v</a:t>
            </a:r>
            <a:r>
              <a:rPr lang="en-US" altLang="ko-KR" sz="2800" dirty="0" smtClean="0"/>
              <a:t>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ko-KR" sz="2800" dirty="0" smtClean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2101772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C4336227-F8F4-43CC-8F5C-10F322622011}" type="slidenum">
              <a:rPr lang="en-US" altLang="ko-KR" sz="1400" b="0"/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t>38</a:t>
            </a:fld>
            <a:endParaRPr lang="en-US" altLang="ko-KR" sz="1400" b="0"/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179388" y="1808819"/>
            <a:ext cx="8610600" cy="428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latin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u"/>
              <a:defRPr/>
            </a:pPr>
            <a:r>
              <a:rPr lang="ko-KR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순환 이진 탐색 알고리즘</a:t>
            </a:r>
          </a:p>
          <a:p>
            <a:pPr marL="742950" lvl="1" indent="-285750" eaLnBrk="0" latinLnBrk="0" hangingPunct="0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altLang="ko-KR" sz="2200" dirty="0">
                <a:solidFill>
                  <a:srgbClr val="000000"/>
                </a:solidFill>
              </a:rPr>
              <a:t>1. </a:t>
            </a:r>
            <a:r>
              <a:rPr lang="ko-KR" altLang="en-US" sz="2200" dirty="0">
                <a:solidFill>
                  <a:srgbClr val="000000"/>
                </a:solidFill>
              </a:rPr>
              <a:t>만일 </a:t>
            </a:r>
            <a:r>
              <a:rPr lang="en-US" altLang="ko-KR" sz="2200" i="1" dirty="0">
                <a:solidFill>
                  <a:srgbClr val="000000"/>
                </a:solidFill>
              </a:rPr>
              <a:t>q</a:t>
            </a:r>
            <a:r>
              <a:rPr lang="en-US" altLang="ko-KR" sz="2200" dirty="0">
                <a:solidFill>
                  <a:srgbClr val="000000"/>
                </a:solidFill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sym typeface="Symbol" pitchFamily="18" charset="2"/>
              </a:rPr>
              <a:t> </a:t>
            </a:r>
            <a:r>
              <a:rPr lang="en-US" altLang="ko-KR" sz="2200" i="1" dirty="0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altLang="ko-KR" sz="22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ko-KR" altLang="en-US" sz="2200" dirty="0">
                <a:solidFill>
                  <a:srgbClr val="000000"/>
                </a:solidFill>
                <a:sym typeface="Symbol" pitchFamily="18" charset="2"/>
              </a:rPr>
              <a:t>이면</a:t>
            </a:r>
            <a:r>
              <a:rPr lang="en-US" altLang="ko-KR" sz="2200" dirty="0">
                <a:solidFill>
                  <a:srgbClr val="000000"/>
                </a:solidFill>
                <a:sym typeface="Symbol" pitchFamily="18" charset="2"/>
              </a:rPr>
              <a:t>, -1(</a:t>
            </a:r>
            <a:r>
              <a:rPr lang="ko-KR" altLang="en-US" sz="2200" dirty="0">
                <a:solidFill>
                  <a:srgbClr val="000000"/>
                </a:solidFill>
                <a:sym typeface="Symbol" pitchFamily="18" charset="2"/>
              </a:rPr>
              <a:t>종료조건</a:t>
            </a:r>
            <a:r>
              <a:rPr lang="en-US" altLang="ko-KR" sz="2200" dirty="0">
                <a:solidFill>
                  <a:srgbClr val="000000"/>
                </a:solidFill>
                <a:sym typeface="Symbol" pitchFamily="18" charset="2"/>
              </a:rPr>
              <a:t>) </a:t>
            </a:r>
            <a:r>
              <a:rPr lang="ko-KR" altLang="en-US" sz="2200" dirty="0">
                <a:solidFill>
                  <a:srgbClr val="000000"/>
                </a:solidFill>
                <a:sym typeface="Symbol" pitchFamily="18" charset="2"/>
              </a:rPr>
              <a:t>리턴</a:t>
            </a:r>
          </a:p>
          <a:p>
            <a:pPr marL="742950" lvl="1" indent="-285750" eaLnBrk="0" latinLnBrk="0" hangingPunct="0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altLang="ko-KR" sz="2200" dirty="0">
                <a:solidFill>
                  <a:srgbClr val="000000"/>
                </a:solidFill>
                <a:sym typeface="Symbol" pitchFamily="18" charset="2"/>
              </a:rPr>
              <a:t>2. </a:t>
            </a:r>
            <a:r>
              <a:rPr lang="en-US" altLang="ko-KR" sz="2200" i="1" dirty="0" err="1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altLang="ko-KR" sz="2200" dirty="0">
                <a:solidFill>
                  <a:srgbClr val="000000"/>
                </a:solidFill>
                <a:sym typeface="Symbol" pitchFamily="18" charset="2"/>
              </a:rPr>
              <a:t>=(</a:t>
            </a:r>
            <a:r>
              <a:rPr lang="en-US" altLang="ko-KR" sz="2200" i="1" dirty="0" err="1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altLang="ko-KR" sz="2200" dirty="0" err="1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ko-KR" sz="2200" i="1" dirty="0" err="1">
                <a:solidFill>
                  <a:srgbClr val="000000"/>
                </a:solidFill>
                <a:sym typeface="Symbol" pitchFamily="18" charset="2"/>
              </a:rPr>
              <a:t>q</a:t>
            </a:r>
            <a:r>
              <a:rPr lang="en-US" altLang="ko-KR" sz="2200" dirty="0">
                <a:solidFill>
                  <a:srgbClr val="000000"/>
                </a:solidFill>
                <a:sym typeface="Symbol" pitchFamily="18" charset="2"/>
              </a:rPr>
              <a:t>)/2 </a:t>
            </a:r>
            <a:r>
              <a:rPr lang="ko-KR" altLang="en-US" sz="2200" dirty="0">
                <a:solidFill>
                  <a:srgbClr val="000000"/>
                </a:solidFill>
                <a:sym typeface="Symbol" pitchFamily="18" charset="2"/>
              </a:rPr>
              <a:t>이라 함</a:t>
            </a:r>
            <a:r>
              <a:rPr lang="en-US" altLang="ko-KR" sz="2200" dirty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lang="ko-KR" altLang="en-US" sz="2200" dirty="0">
                <a:solidFill>
                  <a:srgbClr val="000000"/>
                </a:solidFill>
                <a:sym typeface="Symbol" pitchFamily="18" charset="2"/>
              </a:rPr>
              <a:t>정수 나눗셈</a:t>
            </a:r>
            <a:r>
              <a:rPr lang="en-US" altLang="ko-KR" sz="2200" dirty="0">
                <a:solidFill>
                  <a:srgbClr val="000000"/>
                </a:solidFill>
                <a:sym typeface="Symbol" pitchFamily="18" charset="2"/>
              </a:rPr>
              <a:t>)</a:t>
            </a:r>
          </a:p>
          <a:p>
            <a:pPr marL="742950" lvl="1" indent="-285750" eaLnBrk="0" latinLnBrk="0" hangingPunct="0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altLang="ko-KR" sz="2200" dirty="0">
                <a:solidFill>
                  <a:srgbClr val="000000"/>
                </a:solidFill>
                <a:sym typeface="Symbol" pitchFamily="18" charset="2"/>
              </a:rPr>
              <a:t>3. </a:t>
            </a:r>
            <a:r>
              <a:rPr lang="ko-KR" altLang="en-US" sz="2200" dirty="0">
                <a:solidFill>
                  <a:srgbClr val="000000"/>
                </a:solidFill>
                <a:sym typeface="Symbol" pitchFamily="18" charset="2"/>
              </a:rPr>
              <a:t>만일 </a:t>
            </a:r>
            <a:r>
              <a:rPr lang="en-US" altLang="ko-KR" sz="2200" i="1" dirty="0" err="1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lang="en-US" altLang="ko-KR" sz="2200" i="1" baseline="-25000" dirty="0" err="1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altLang="ko-KR" sz="2200" dirty="0">
                <a:solidFill>
                  <a:srgbClr val="000000"/>
                </a:solidFill>
                <a:sym typeface="Symbol" pitchFamily="18" charset="2"/>
              </a:rPr>
              <a:t>=</a:t>
            </a:r>
            <a:r>
              <a:rPr lang="en-US" altLang="ko-KR" sz="2200" i="1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ko-KR" sz="22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ko-KR" altLang="en-US" sz="2200" dirty="0">
                <a:solidFill>
                  <a:srgbClr val="000000"/>
                </a:solidFill>
                <a:sym typeface="Symbol" pitchFamily="18" charset="2"/>
              </a:rPr>
              <a:t>이면</a:t>
            </a:r>
            <a:r>
              <a:rPr lang="en-US" altLang="ko-KR" sz="2200" dirty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en-US" altLang="ko-KR" sz="2200" i="1" dirty="0" err="1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altLang="ko-KR" sz="22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ko-KR" altLang="en-US" sz="2200" dirty="0">
                <a:solidFill>
                  <a:srgbClr val="000000"/>
                </a:solidFill>
                <a:sym typeface="Symbol" pitchFamily="18" charset="2"/>
              </a:rPr>
              <a:t>리턴</a:t>
            </a:r>
          </a:p>
          <a:p>
            <a:pPr marL="742950" lvl="1" indent="-285750" eaLnBrk="0" latinLnBrk="0" hangingPunct="0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altLang="ko-KR" sz="2200" dirty="0">
                <a:solidFill>
                  <a:srgbClr val="000000"/>
                </a:solidFill>
                <a:sym typeface="Symbol" pitchFamily="18" charset="2"/>
              </a:rPr>
              <a:t>4. </a:t>
            </a:r>
            <a:r>
              <a:rPr lang="ko-KR" altLang="en-US" sz="2200" dirty="0">
                <a:solidFill>
                  <a:srgbClr val="000000"/>
                </a:solidFill>
                <a:sym typeface="Symbol" pitchFamily="18" charset="2"/>
              </a:rPr>
              <a:t>만일 </a:t>
            </a:r>
            <a:r>
              <a:rPr lang="en-US" altLang="ko-KR" sz="2200" i="1" dirty="0" err="1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lang="en-US" altLang="ko-KR" sz="2200" i="1" baseline="-25000" dirty="0" err="1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altLang="ko-KR" sz="2200" dirty="0">
                <a:solidFill>
                  <a:srgbClr val="000000"/>
                </a:solidFill>
                <a:sym typeface="Symbol" pitchFamily="18" charset="2"/>
              </a:rPr>
              <a:t> &lt; </a:t>
            </a:r>
            <a:r>
              <a:rPr lang="en-US" altLang="ko-KR" sz="2200" i="1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ko-KR" sz="22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ko-KR" altLang="en-US" sz="2200" dirty="0">
                <a:solidFill>
                  <a:srgbClr val="000000"/>
                </a:solidFill>
                <a:sym typeface="Symbol" pitchFamily="18" charset="2"/>
              </a:rPr>
              <a:t>이면</a:t>
            </a:r>
            <a:r>
              <a:rPr lang="en-US" altLang="ko-KR" sz="2200" dirty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  <a:sym typeface="Symbol" pitchFamily="18" charset="2"/>
              </a:rPr>
              <a:t>상위 </a:t>
            </a:r>
            <a:r>
              <a:rPr lang="ko-KR" altLang="en-US" sz="2200" dirty="0" smtClean="0">
                <a:solidFill>
                  <a:srgbClr val="000000"/>
                </a:solidFill>
                <a:sym typeface="Symbol" pitchFamily="18" charset="2"/>
              </a:rPr>
              <a:t>시퀀스 </a:t>
            </a:r>
            <a:r>
              <a:rPr lang="en-US" altLang="ko-KR" sz="2200" dirty="0">
                <a:solidFill>
                  <a:srgbClr val="000000"/>
                </a:solidFill>
                <a:sym typeface="Symbol" pitchFamily="18" charset="2"/>
              </a:rPr>
              <a:t>{</a:t>
            </a:r>
            <a:r>
              <a:rPr lang="en-US" altLang="ko-KR" sz="2200" i="1" dirty="0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lang="en-US" altLang="ko-KR" sz="2200" i="1" baseline="-25000" dirty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altLang="ko-KR" sz="2200" baseline="-250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ko-KR" sz="2200" i="1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ko-KR" sz="2200" dirty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en-US" altLang="ko-KR" sz="2200" i="1" dirty="0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lang="en-US" altLang="ko-KR" sz="2200" i="1" baseline="-25000" dirty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altLang="ko-KR" sz="2200" baseline="-25000" dirty="0">
                <a:solidFill>
                  <a:srgbClr val="000000"/>
                </a:solidFill>
                <a:sym typeface="Symbol" pitchFamily="18" charset="2"/>
              </a:rPr>
              <a:t>+2</a:t>
            </a:r>
            <a:r>
              <a:rPr lang="en-US" altLang="ko-KR" sz="2200" dirty="0">
                <a:solidFill>
                  <a:srgbClr val="000000"/>
                </a:solidFill>
                <a:sym typeface="Symbol" pitchFamily="18" charset="2"/>
              </a:rPr>
              <a:t>, …, </a:t>
            </a:r>
            <a:r>
              <a:rPr lang="en-US" altLang="ko-KR" sz="2200" i="1" dirty="0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lang="en-US" altLang="ko-KR" sz="2200" i="1" baseline="-25000" dirty="0">
                <a:solidFill>
                  <a:srgbClr val="000000"/>
                </a:solidFill>
                <a:sym typeface="Symbol" pitchFamily="18" charset="2"/>
              </a:rPr>
              <a:t>q</a:t>
            </a:r>
            <a:r>
              <a:rPr lang="en-US" altLang="ko-KR" sz="2200" baseline="-25000" dirty="0">
                <a:solidFill>
                  <a:srgbClr val="000000"/>
                </a:solidFill>
                <a:sym typeface="Symbol" pitchFamily="18" charset="2"/>
              </a:rPr>
              <a:t>-1</a:t>
            </a:r>
            <a:r>
              <a:rPr lang="en-US" altLang="ko-KR" sz="2200" dirty="0">
                <a:solidFill>
                  <a:srgbClr val="000000"/>
                </a:solidFill>
                <a:sym typeface="Symbol" pitchFamily="18" charset="2"/>
              </a:rPr>
              <a:t>}</a:t>
            </a:r>
            <a:r>
              <a:rPr lang="ko-KR" altLang="en-US" sz="2200" dirty="0">
                <a:solidFill>
                  <a:srgbClr val="000000"/>
                </a:solidFill>
                <a:sym typeface="Symbol" pitchFamily="18" charset="2"/>
              </a:rPr>
              <a:t>을 탐색한 결과를 리턴</a:t>
            </a:r>
          </a:p>
          <a:p>
            <a:pPr marL="742950" lvl="1" indent="-285750" eaLnBrk="0" latinLnBrk="0" hangingPunct="0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altLang="ko-KR" sz="2200" dirty="0">
                <a:solidFill>
                  <a:srgbClr val="000000"/>
                </a:solidFill>
                <a:sym typeface="Symbol" pitchFamily="18" charset="2"/>
              </a:rPr>
              <a:t>5. </a:t>
            </a:r>
            <a:r>
              <a:rPr lang="ko-KR" altLang="en-US" sz="2200" dirty="0">
                <a:solidFill>
                  <a:srgbClr val="000000"/>
                </a:solidFill>
                <a:sym typeface="Symbol" pitchFamily="18" charset="2"/>
              </a:rPr>
              <a:t>만일 </a:t>
            </a:r>
            <a:r>
              <a:rPr lang="en-US" altLang="ko-KR" sz="2200" i="1" dirty="0" err="1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lang="en-US" altLang="ko-KR" sz="2200" i="1" baseline="-25000" dirty="0" err="1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altLang="ko-KR" sz="2200" dirty="0">
                <a:solidFill>
                  <a:srgbClr val="000000"/>
                </a:solidFill>
                <a:sym typeface="Symbol" pitchFamily="18" charset="2"/>
              </a:rPr>
              <a:t> &gt; </a:t>
            </a:r>
            <a:r>
              <a:rPr lang="en-US" altLang="ko-KR" sz="2200" i="1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ko-KR" sz="22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ko-KR" altLang="en-US" sz="2200" dirty="0">
                <a:solidFill>
                  <a:srgbClr val="000000"/>
                </a:solidFill>
                <a:sym typeface="Symbol" pitchFamily="18" charset="2"/>
              </a:rPr>
              <a:t>이면</a:t>
            </a:r>
            <a:r>
              <a:rPr lang="en-US" altLang="ko-KR" sz="2200" dirty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  <a:sym typeface="Symbol" pitchFamily="18" charset="2"/>
              </a:rPr>
              <a:t>하위 </a:t>
            </a:r>
            <a:r>
              <a:rPr lang="ko-KR" altLang="en-US" sz="2200" dirty="0" smtClean="0">
                <a:solidFill>
                  <a:srgbClr val="000000"/>
                </a:solidFill>
                <a:sym typeface="Symbol" pitchFamily="18" charset="2"/>
              </a:rPr>
              <a:t>시퀀스 </a:t>
            </a:r>
            <a:r>
              <a:rPr lang="en-US" altLang="ko-KR" sz="2200" dirty="0">
                <a:solidFill>
                  <a:srgbClr val="000000"/>
                </a:solidFill>
                <a:sym typeface="Symbol" pitchFamily="18" charset="2"/>
              </a:rPr>
              <a:t>{</a:t>
            </a:r>
            <a:r>
              <a:rPr lang="en-US" altLang="ko-KR" sz="2200" i="1" dirty="0" err="1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lang="en-US" altLang="ko-KR" sz="2200" i="1" baseline="-25000" dirty="0" err="1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altLang="ko-KR" sz="2200" dirty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en-US" altLang="ko-KR" sz="2200" i="1" dirty="0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lang="en-US" altLang="ko-KR" sz="2200" i="1" baseline="-25000" dirty="0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altLang="ko-KR" sz="2200" baseline="-25000" dirty="0">
                <a:solidFill>
                  <a:srgbClr val="000000"/>
                </a:solidFill>
                <a:sym typeface="Symbol" pitchFamily="18" charset="2"/>
              </a:rPr>
              <a:t>+1</a:t>
            </a:r>
            <a:r>
              <a:rPr lang="en-US" altLang="ko-KR" sz="2200" dirty="0">
                <a:solidFill>
                  <a:srgbClr val="000000"/>
                </a:solidFill>
                <a:sym typeface="Symbol" pitchFamily="18" charset="2"/>
              </a:rPr>
              <a:t>, …, </a:t>
            </a:r>
            <a:r>
              <a:rPr lang="en-US" altLang="ko-KR" sz="2200" i="1" dirty="0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lang="en-US" altLang="ko-KR" sz="2200" i="1" baseline="-25000" dirty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altLang="ko-KR" sz="2200" baseline="-25000" dirty="0">
                <a:solidFill>
                  <a:srgbClr val="000000"/>
                </a:solidFill>
                <a:sym typeface="Symbol" pitchFamily="18" charset="2"/>
              </a:rPr>
              <a:t>-1</a:t>
            </a:r>
            <a:r>
              <a:rPr lang="en-US" altLang="ko-KR" sz="2200" dirty="0">
                <a:solidFill>
                  <a:srgbClr val="000000"/>
                </a:solidFill>
                <a:sym typeface="Symbol" pitchFamily="18" charset="2"/>
              </a:rPr>
              <a:t>}</a:t>
            </a:r>
            <a:r>
              <a:rPr lang="ko-KR" altLang="en-US" sz="2200" dirty="0">
                <a:solidFill>
                  <a:srgbClr val="000000"/>
                </a:solidFill>
                <a:sym typeface="Symbol" pitchFamily="18" charset="2"/>
              </a:rPr>
              <a:t>을 탐색한 결과를 리턴</a:t>
            </a:r>
          </a:p>
          <a:p>
            <a:pPr marL="742950" lvl="1" indent="-285750" eaLnBrk="0" latinLnBrk="0" hangingPunct="0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defRPr/>
            </a:pPr>
            <a:endParaRPr lang="ko-KR" altLang="en-US" sz="2200" dirty="0">
              <a:solidFill>
                <a:srgbClr val="000000"/>
              </a:solidFill>
            </a:endParaRPr>
          </a:p>
          <a:p>
            <a:pPr marL="342900" indent="-342900" eaLnBrk="0" latin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u"/>
              <a:defRPr/>
            </a:pPr>
            <a:r>
              <a:rPr lang="ko-KR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순환 이진 탐색 알고리즘은 </a:t>
            </a:r>
            <a:r>
              <a:rPr lang="el-GR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  <a:cs typeface="Times New Roman" pitchFamily="18" charset="0"/>
              </a:rPr>
              <a:t>Θ</a:t>
            </a:r>
            <a:r>
              <a: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(</a:t>
            </a:r>
            <a:r>
              <a:rPr lang="en-US" altLang="ko-K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lg</a:t>
            </a:r>
            <a:r>
              <a: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ko-KR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n</a:t>
            </a:r>
            <a:r>
              <a: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) </a:t>
            </a:r>
            <a:r>
              <a:rPr lang="ko-KR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시간에 실행됨</a:t>
            </a:r>
            <a:endParaRPr lang="ko-KR" altLang="el-GR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순환 이진 탐색 </a:t>
            </a:r>
            <a:r>
              <a:rPr lang="ko-KR" altLang="en-US" dirty="0" smtClean="0"/>
              <a:t>알고리즘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7103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08E6501F-B4B7-479A-9A22-FBF141A044BA}" type="slidenum">
              <a:rPr lang="en-US" altLang="ko-KR" sz="1400" b="0"/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t>39</a:t>
            </a:fld>
            <a:endParaRPr lang="en-US" altLang="ko-KR" sz="1400" b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 5. </a:t>
            </a:r>
            <a:r>
              <a:rPr lang="ko-KR" altLang="en-US" dirty="0" smtClean="0"/>
              <a:t>순환 알고리즘</a:t>
            </a:r>
            <a:r>
              <a:rPr lang="ko-KR" altLang="en-US" sz="4000" dirty="0"/>
              <a:t>예제 </a:t>
            </a:r>
            <a:r>
              <a:rPr lang="en-US" altLang="ko-KR" sz="4000" dirty="0"/>
              <a:t>[</a:t>
            </a:r>
            <a:r>
              <a:rPr lang="ko-KR" altLang="en-US" sz="4000" dirty="0"/>
              <a:t>이진 탐색</a:t>
            </a:r>
            <a:r>
              <a:rPr lang="en-US" altLang="ko-KR" sz="4000" dirty="0" smtClean="0"/>
              <a:t>]</a:t>
            </a:r>
            <a:endParaRPr lang="ko-KR" altLang="en-US" dirty="0" smtClean="0"/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357188" y="1528763"/>
            <a:ext cx="8115300" cy="45243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</a:rPr>
              <a:t>int binsearch(int list[], int searchnum, int left, int right)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</a:rPr>
              <a:t>{  */ search list [0] &lt;= list[1] &lt;= … &lt;= list[n-1] for searchnum.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</a:rPr>
              <a:t>        Return its position if found. Otherwise return -1 */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</a:rPr>
              <a:t>     int middle;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</a:rPr>
              <a:t>     if</a:t>
            </a:r>
            <a:r>
              <a:rPr lang="ko-KR" altLang="en-US" sz="1800" b="0">
                <a:solidFill>
                  <a:schemeClr val="tx1"/>
                </a:solidFill>
              </a:rPr>
              <a:t> </a:t>
            </a:r>
            <a:r>
              <a:rPr lang="en-US" altLang="ko-KR" sz="1800" b="0">
                <a:solidFill>
                  <a:schemeClr val="tx1"/>
                </a:solidFill>
              </a:rPr>
              <a:t>(left &lt;=right)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</a:rPr>
              <a:t>            middle = (left + right) / 2;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</a:rPr>
              <a:t>            switch (COMPARE(list[middle], searchnum))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</a:rPr>
              <a:t>                      case -1: return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</a:rPr>
              <a:t>                                   binsearch(list, searchnum, middle+1, right);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</a:rPr>
              <a:t>                      case 0 : return middle;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</a:rPr>
              <a:t>                      case 1 : return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</a:rPr>
              <a:t>                                   binsearch(list, searchnum, left, middle-1);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</a:rPr>
              <a:t>     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</a:rPr>
              <a:t>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</a:rPr>
              <a:t>      return -1;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</a:rPr>
              <a:t>}    </a:t>
            </a:r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238125" y="990600"/>
            <a:ext cx="8610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SzPct val="70000"/>
            </a:pPr>
            <a:endParaRPr lang="en-US" altLang="ko-KR" sz="2600" b="0">
              <a:solidFill>
                <a:schemeClr val="tx1"/>
              </a:solidFill>
            </a:endParaRPr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2857500" y="6143625"/>
            <a:ext cx="3624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  <a:latin typeface="굴림" panose="020B0600000101010101" pitchFamily="50" charset="-127"/>
              </a:rPr>
              <a:t>&lt; </a:t>
            </a:r>
            <a:r>
              <a:rPr lang="ko-KR" altLang="en-US" sz="1800" b="0">
                <a:solidFill>
                  <a:schemeClr val="tx1"/>
                </a:solidFill>
                <a:latin typeface="굴림" panose="020B0600000101010101" pitchFamily="50" charset="-127"/>
              </a:rPr>
              <a:t>이진</a:t>
            </a:r>
            <a:r>
              <a:rPr lang="en-US" altLang="ko-KR" sz="1800" b="0">
                <a:solidFill>
                  <a:schemeClr val="tx1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800" b="0">
                <a:solidFill>
                  <a:schemeClr val="tx1"/>
                </a:solidFill>
                <a:latin typeface="굴림" panose="020B0600000101010101" pitchFamily="50" charset="-127"/>
              </a:rPr>
              <a:t>탐색에 대한 순환 구현 </a:t>
            </a:r>
            <a:r>
              <a:rPr lang="en-US" altLang="ko-KR" sz="1800" b="0">
                <a:solidFill>
                  <a:schemeClr val="tx1"/>
                </a:solidFill>
                <a:latin typeface="굴림" panose="020B0600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5129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팩토리얼 프로그래밍 </a:t>
            </a:r>
            <a:r>
              <a:rPr lang="en-US" altLang="ko-KR" smtClean="0"/>
              <a:t>#1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518400" cy="4781550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팩토리얼의 정의</a:t>
            </a:r>
          </a:p>
          <a:p>
            <a:pPr eaLnBrk="1" hangingPunct="1"/>
            <a:endParaRPr lang="ko-KR" altLang="en-US" sz="1800" smtClean="0"/>
          </a:p>
          <a:p>
            <a:pPr eaLnBrk="1" hangingPunct="1"/>
            <a:endParaRPr lang="ko-KR" altLang="en-US" sz="1800" smtClean="0"/>
          </a:p>
          <a:p>
            <a:pPr eaLnBrk="1" hangingPunct="1"/>
            <a:endParaRPr lang="ko-KR" altLang="en-US" sz="1800" smtClean="0"/>
          </a:p>
          <a:p>
            <a:pPr eaLnBrk="1" hangingPunct="1"/>
            <a:r>
              <a:rPr lang="ko-KR" altLang="en-US" sz="1800" smtClean="0"/>
              <a:t>팩토리얼 프로그래밍 </a:t>
            </a:r>
            <a:r>
              <a:rPr lang="en-US" altLang="ko-KR" sz="1800" smtClean="0"/>
              <a:t>#1: </a:t>
            </a:r>
          </a:p>
          <a:p>
            <a:pPr lvl="1" eaLnBrk="1" hangingPunct="1"/>
            <a:r>
              <a:rPr lang="ko-KR" altLang="en-US" sz="1700" smtClean="0"/>
              <a:t>위의 정의대로 구현</a:t>
            </a:r>
          </a:p>
          <a:p>
            <a:pPr lvl="1" eaLnBrk="1" hangingPunct="1"/>
            <a:r>
              <a:rPr lang="en-US" altLang="ko-KR" sz="1700" smtClean="0"/>
              <a:t>(n-1)! </a:t>
            </a:r>
            <a:r>
              <a:rPr lang="ko-KR" altLang="en-US" sz="1700" smtClean="0"/>
              <a:t>팩토리얼을 구하는 서브 함수 </a:t>
            </a:r>
            <a:r>
              <a:rPr lang="en-US" altLang="ko-KR" sz="1700" smtClean="0"/>
              <a:t>factorial_n_1</a:t>
            </a:r>
            <a:r>
              <a:rPr lang="ko-KR" altLang="en-US" sz="1700" smtClean="0"/>
              <a:t>를 따로 제작</a:t>
            </a:r>
          </a:p>
          <a:p>
            <a:pPr eaLnBrk="1" hangingPunct="1"/>
            <a:endParaRPr lang="ko-KR" altLang="en-US" sz="1800" smtClean="0"/>
          </a:p>
          <a:p>
            <a:pPr eaLnBrk="1" hangingPunct="1"/>
            <a:endParaRPr lang="ko-KR" altLang="en-US" sz="1800" smtClean="0"/>
          </a:p>
          <a:p>
            <a:pPr eaLnBrk="1" hangingPunct="1"/>
            <a:endParaRPr lang="ko-KR" altLang="en-US" sz="1800" smtClean="0"/>
          </a:p>
          <a:p>
            <a:pPr eaLnBrk="1" hangingPunct="1"/>
            <a:endParaRPr lang="ko-KR" altLang="en-US" sz="1800" smtClean="0"/>
          </a:p>
          <a:p>
            <a:pPr eaLnBrk="1" hangingPunct="1"/>
            <a:endParaRPr lang="ko-KR" altLang="en-US" sz="1800" smtClean="0"/>
          </a:p>
          <a:p>
            <a:pPr eaLnBrk="1" hangingPunct="1"/>
            <a:endParaRPr lang="ko-KR" altLang="en-US" sz="1800" smtClean="0"/>
          </a:p>
          <a:p>
            <a:pPr eaLnBrk="1" hangingPunct="1"/>
            <a:endParaRPr lang="ko-KR" altLang="en-US" sz="1800" smtClean="0"/>
          </a:p>
          <a:p>
            <a:pPr eaLnBrk="1" hangingPunct="1"/>
            <a:endParaRPr lang="ko-KR" altLang="en-US" sz="1800" smtClean="0"/>
          </a:p>
          <a:p>
            <a:pPr eaLnBrk="1" hangingPunct="1"/>
            <a:endParaRPr lang="en-US" altLang="ko-KR" sz="1800" smtClean="0"/>
          </a:p>
        </p:txBody>
      </p:sp>
      <p:graphicFrame>
        <p:nvGraphicFramePr>
          <p:cNvPr id="614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185988" y="2125663"/>
          <a:ext cx="23860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수식" r:id="rId3" imgW="1816100" imgH="457200" progId="Equation.3">
                  <p:embed/>
                </p:oleObj>
              </mc:Choice>
              <mc:Fallback>
                <p:oleObj name="수식" r:id="rId3" imgW="1816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2125663"/>
                        <a:ext cx="2386012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1511300" y="4194175"/>
            <a:ext cx="5643563" cy="13239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int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 factorial(</a:t>
            </a: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int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 n)</a:t>
            </a:r>
            <a:endParaRPr lang="en-US" altLang="ko-KR" sz="16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{</a:t>
            </a:r>
            <a:endParaRPr lang="en-US" altLang="ko-KR" sz="16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    </a:t>
            </a: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if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( n&lt;= 1 ) </a:t>
            </a: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return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(1);</a:t>
            </a:r>
            <a:endParaRPr lang="en-US" altLang="ko-KR" sz="16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    </a:t>
            </a: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else</a:t>
            </a:r>
            <a:r>
              <a:rPr lang="en-US" altLang="ko-KR" sz="1600" b="1">
                <a:latin typeface="¹ÙÅÁ" charset="0"/>
                <a:ea typeface="MS UI Gothic" panose="020B0600070205080204" pitchFamily="34" charset="-128"/>
              </a:rPr>
              <a:t> </a:t>
            </a: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return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 (n * factorial_n_1(n-1) );</a:t>
            </a:r>
            <a:endParaRPr lang="en-US" altLang="ko-KR" sz="16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effectLst/>
              </a:rPr>
              <a:t> 6. </a:t>
            </a:r>
            <a:r>
              <a:rPr lang="ko-KR" altLang="en-US" dirty="0" smtClean="0">
                <a:effectLst/>
              </a:rPr>
              <a:t>이항 계수</a:t>
            </a:r>
            <a:endParaRPr lang="ko-KR" altLang="en-US" dirty="0" smtClean="0"/>
          </a:p>
        </p:txBody>
      </p:sp>
      <p:sp>
        <p:nvSpPr>
          <p:cNvPr id="30723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2A49A652-6712-49C1-AED9-C9CBAAC0EC5A}" type="slidenum">
              <a:rPr lang="en-US" altLang="ko-KR" sz="1400" b="0"/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t>40</a:t>
            </a:fld>
            <a:endParaRPr lang="en-US" altLang="ko-KR" sz="1400" b="0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000250" y="1714500"/>
          <a:ext cx="4143375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수식" r:id="rId3" imgW="1422400" imgH="939800" progId="Equation.3">
                  <p:embed/>
                </p:oleObj>
              </mc:Choice>
              <mc:Fallback>
                <p:oleObj name="수식" r:id="rId3" imgW="14224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1714500"/>
                        <a:ext cx="4143375" cy="257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05244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25F6CEE9-18E9-401C-B3DF-73A0925ED406}" type="slidenum">
              <a:rPr lang="en-US" altLang="ko-KR" sz="1400" b="0"/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t>41</a:t>
            </a:fld>
            <a:endParaRPr lang="en-US" altLang="ko-KR" sz="1400" b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 7. </a:t>
            </a:r>
            <a:r>
              <a:rPr lang="ko-KR" altLang="en-US" dirty="0"/>
              <a:t>순열</a:t>
            </a:r>
            <a:endParaRPr lang="en-US" altLang="ko-KR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57313"/>
            <a:ext cx="8610600" cy="4967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dirty="0" smtClean="0">
                <a:effectLst/>
              </a:rPr>
              <a:t>예제</a:t>
            </a:r>
            <a:r>
              <a:rPr lang="en-US" altLang="ko-KR" dirty="0" smtClean="0">
                <a:effectLst/>
              </a:rPr>
              <a:t>[</a:t>
            </a:r>
            <a:r>
              <a:rPr lang="ko-KR" altLang="en-US" dirty="0" smtClean="0">
                <a:effectLst/>
              </a:rPr>
              <a:t>순열</a:t>
            </a:r>
            <a:r>
              <a:rPr lang="en-US" altLang="ko-KR" dirty="0" smtClean="0">
                <a:effectLst/>
              </a:rPr>
              <a:t>] : n</a:t>
            </a:r>
            <a:r>
              <a:rPr lang="en-US" altLang="ko-KR" dirty="0" smtClean="0">
                <a:effectLst/>
                <a:cs typeface="Times New Roman" panose="02020603050405020304" pitchFamily="18" charset="0"/>
              </a:rPr>
              <a:t>≥1</a:t>
            </a:r>
            <a:r>
              <a:rPr lang="ko-KR" altLang="en-US" dirty="0" smtClean="0">
                <a:effectLst/>
                <a:cs typeface="Times New Roman" panose="02020603050405020304" pitchFamily="18" charset="0"/>
              </a:rPr>
              <a:t>개의 원소를 가진 집합 모든 가능한 순열</a:t>
            </a:r>
          </a:p>
          <a:p>
            <a:pPr lvl="1" eaLnBrk="1" hangingPunct="1"/>
            <a:r>
              <a:rPr lang="en-US" altLang="ko-KR" dirty="0" smtClean="0">
                <a:cs typeface="Times New Roman" panose="02020603050405020304" pitchFamily="18" charset="0"/>
              </a:rPr>
              <a:t>{a, b, c} : {(</a:t>
            </a:r>
            <a:r>
              <a:rPr lang="en-US" altLang="ko-KR" dirty="0" err="1" smtClean="0">
                <a:cs typeface="Times New Roman" panose="02020603050405020304" pitchFamily="18" charset="0"/>
              </a:rPr>
              <a:t>a,b,c</a:t>
            </a:r>
            <a:r>
              <a:rPr lang="en-US" altLang="ko-KR" dirty="0" smtClean="0">
                <a:cs typeface="Times New Roman" panose="02020603050405020304" pitchFamily="18" charset="0"/>
              </a:rPr>
              <a:t>), (</a:t>
            </a:r>
            <a:r>
              <a:rPr lang="en-US" altLang="ko-KR" dirty="0" err="1" smtClean="0">
                <a:cs typeface="Times New Roman" panose="02020603050405020304" pitchFamily="18" charset="0"/>
              </a:rPr>
              <a:t>a,c,b</a:t>
            </a:r>
            <a:r>
              <a:rPr lang="en-US" altLang="ko-KR" dirty="0" smtClean="0">
                <a:cs typeface="Times New Roman" panose="02020603050405020304" pitchFamily="18" charset="0"/>
              </a:rPr>
              <a:t>), (</a:t>
            </a:r>
            <a:r>
              <a:rPr lang="en-US" altLang="ko-KR" dirty="0" err="1" smtClean="0">
                <a:cs typeface="Times New Roman" panose="02020603050405020304" pitchFamily="18" charset="0"/>
              </a:rPr>
              <a:t>b,a,c</a:t>
            </a:r>
            <a:r>
              <a:rPr lang="en-US" altLang="ko-KR" dirty="0" smtClean="0">
                <a:cs typeface="Times New Roman" panose="02020603050405020304" pitchFamily="18" charset="0"/>
              </a:rPr>
              <a:t>), (</a:t>
            </a:r>
            <a:r>
              <a:rPr lang="en-US" altLang="ko-KR" dirty="0" err="1" smtClean="0">
                <a:cs typeface="Times New Roman" panose="02020603050405020304" pitchFamily="18" charset="0"/>
              </a:rPr>
              <a:t>b,c,a</a:t>
            </a:r>
            <a:r>
              <a:rPr lang="en-US" altLang="ko-KR" dirty="0" smtClean="0">
                <a:cs typeface="Times New Roman" panose="02020603050405020304" pitchFamily="18" charset="0"/>
              </a:rPr>
              <a:t>), (</a:t>
            </a:r>
            <a:r>
              <a:rPr lang="en-US" altLang="ko-KR" dirty="0" err="1" smtClean="0">
                <a:cs typeface="Times New Roman" panose="02020603050405020304" pitchFamily="18" charset="0"/>
              </a:rPr>
              <a:t>c,a,b</a:t>
            </a:r>
            <a:r>
              <a:rPr lang="en-US" altLang="ko-KR" dirty="0" smtClean="0">
                <a:cs typeface="Times New Roman" panose="02020603050405020304" pitchFamily="18" charset="0"/>
              </a:rPr>
              <a:t>), (</a:t>
            </a:r>
            <a:r>
              <a:rPr lang="en-US" altLang="ko-KR" dirty="0" err="1" smtClean="0">
                <a:cs typeface="Times New Roman" panose="02020603050405020304" pitchFamily="18" charset="0"/>
              </a:rPr>
              <a:t>c,b,a</a:t>
            </a:r>
            <a:r>
              <a:rPr lang="en-US" altLang="ko-KR" dirty="0" smtClean="0">
                <a:cs typeface="Times New Roman" panose="02020603050405020304" pitchFamily="18" charset="0"/>
              </a:rPr>
              <a:t>)}</a:t>
            </a:r>
          </a:p>
          <a:p>
            <a:pPr lvl="1" eaLnBrk="1" hangingPunct="1"/>
            <a:r>
              <a:rPr lang="en-US" altLang="ko-KR" dirty="0" smtClean="0">
                <a:cs typeface="Times New Roman" panose="02020603050405020304" pitchFamily="18" charset="0"/>
              </a:rPr>
              <a:t>N</a:t>
            </a:r>
            <a:r>
              <a:rPr lang="ko-KR" altLang="en-US" dirty="0" smtClean="0">
                <a:cs typeface="Times New Roman" panose="02020603050405020304" pitchFamily="18" charset="0"/>
              </a:rPr>
              <a:t>원소 </a:t>
            </a:r>
            <a:r>
              <a:rPr lang="en-US" altLang="ko-KR" dirty="0" smtClean="0">
                <a:cs typeface="Times New Roman" panose="02020603050405020304" pitchFamily="18" charset="0"/>
              </a:rPr>
              <a:t>: n!</a:t>
            </a:r>
            <a:r>
              <a:rPr lang="ko-KR" altLang="en-US" dirty="0" smtClean="0">
                <a:cs typeface="Times New Roman" panose="02020603050405020304" pitchFamily="18" charset="0"/>
              </a:rPr>
              <a:t>개의 상이한 순열</a:t>
            </a:r>
          </a:p>
          <a:p>
            <a:pPr lvl="1" eaLnBrk="1" hangingPunct="1"/>
            <a:r>
              <a:rPr lang="en-US" altLang="ko-KR" dirty="0" smtClean="0">
                <a:cs typeface="Times New Roman" panose="02020603050405020304" pitchFamily="18" charset="0"/>
              </a:rPr>
              <a:t>{a, b, c, d}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 smtClean="0">
                <a:cs typeface="Times New Roman" panose="02020603050405020304" pitchFamily="18" charset="0"/>
              </a:rPr>
              <a:t>1) a</a:t>
            </a:r>
            <a:r>
              <a:rPr lang="ko-KR" altLang="en-US" dirty="0" smtClean="0">
                <a:cs typeface="Times New Roman" panose="02020603050405020304" pitchFamily="18" charset="0"/>
              </a:rPr>
              <a:t>로 시작하는 </a:t>
            </a:r>
            <a:r>
              <a:rPr lang="en-US" altLang="ko-KR" dirty="0" smtClean="0">
                <a:cs typeface="Times New Roman" panose="02020603050405020304" pitchFamily="18" charset="0"/>
              </a:rPr>
              <a:t>{</a:t>
            </a:r>
            <a:r>
              <a:rPr lang="en-US" altLang="ko-KR" dirty="0" err="1" smtClean="0">
                <a:cs typeface="Times New Roman" panose="02020603050405020304" pitchFamily="18" charset="0"/>
              </a:rPr>
              <a:t>b,c,d</a:t>
            </a:r>
            <a:r>
              <a:rPr lang="en-US" altLang="ko-KR" dirty="0" smtClean="0">
                <a:cs typeface="Times New Roman" panose="02020603050405020304" pitchFamily="18" charset="0"/>
              </a:rPr>
              <a:t>}</a:t>
            </a:r>
            <a:r>
              <a:rPr lang="ko-KR" altLang="en-US" dirty="0" smtClean="0">
                <a:cs typeface="Times New Roman" panose="02020603050405020304" pitchFamily="18" charset="0"/>
              </a:rPr>
              <a:t>의 모든 순열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 smtClean="0">
                <a:cs typeface="Times New Roman" panose="02020603050405020304" pitchFamily="18" charset="0"/>
              </a:rPr>
              <a:t>2) b</a:t>
            </a:r>
            <a:r>
              <a:rPr lang="ko-KR" altLang="en-US" dirty="0" smtClean="0">
                <a:cs typeface="Times New Roman" panose="02020603050405020304" pitchFamily="18" charset="0"/>
              </a:rPr>
              <a:t>로 시작하는 </a:t>
            </a:r>
            <a:r>
              <a:rPr lang="en-US" altLang="ko-KR" dirty="0" smtClean="0">
                <a:cs typeface="Times New Roman" panose="02020603050405020304" pitchFamily="18" charset="0"/>
              </a:rPr>
              <a:t>{</a:t>
            </a:r>
            <a:r>
              <a:rPr lang="en-US" altLang="ko-KR" dirty="0" err="1" smtClean="0">
                <a:cs typeface="Times New Roman" panose="02020603050405020304" pitchFamily="18" charset="0"/>
              </a:rPr>
              <a:t>a,c,d</a:t>
            </a:r>
            <a:r>
              <a:rPr lang="en-US" altLang="ko-KR" dirty="0" smtClean="0">
                <a:cs typeface="Times New Roman" panose="02020603050405020304" pitchFamily="18" charset="0"/>
              </a:rPr>
              <a:t>}</a:t>
            </a:r>
            <a:r>
              <a:rPr lang="ko-KR" altLang="en-US" dirty="0" smtClean="0">
                <a:cs typeface="Times New Roman" panose="02020603050405020304" pitchFamily="18" charset="0"/>
              </a:rPr>
              <a:t>의 모든 순열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 smtClean="0">
                <a:cs typeface="Times New Roman" panose="02020603050405020304" pitchFamily="18" charset="0"/>
              </a:rPr>
              <a:t>3) c</a:t>
            </a:r>
            <a:r>
              <a:rPr lang="ko-KR" altLang="en-US" dirty="0" smtClean="0">
                <a:cs typeface="Times New Roman" panose="02020603050405020304" pitchFamily="18" charset="0"/>
              </a:rPr>
              <a:t>로 시작하는 </a:t>
            </a:r>
            <a:r>
              <a:rPr lang="en-US" altLang="ko-KR" dirty="0" smtClean="0">
                <a:cs typeface="Times New Roman" panose="02020603050405020304" pitchFamily="18" charset="0"/>
              </a:rPr>
              <a:t>{</a:t>
            </a:r>
            <a:r>
              <a:rPr lang="en-US" altLang="ko-KR" dirty="0" err="1" smtClean="0">
                <a:cs typeface="Times New Roman" panose="02020603050405020304" pitchFamily="18" charset="0"/>
              </a:rPr>
              <a:t>a,b,d</a:t>
            </a:r>
            <a:r>
              <a:rPr lang="en-US" altLang="ko-KR" dirty="0" smtClean="0">
                <a:cs typeface="Times New Roman" panose="02020603050405020304" pitchFamily="18" charset="0"/>
              </a:rPr>
              <a:t>}</a:t>
            </a:r>
            <a:r>
              <a:rPr lang="ko-KR" altLang="en-US" dirty="0" smtClean="0">
                <a:cs typeface="Times New Roman" panose="02020603050405020304" pitchFamily="18" charset="0"/>
              </a:rPr>
              <a:t>의 모든 순열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 smtClean="0">
                <a:cs typeface="Times New Roman" panose="02020603050405020304" pitchFamily="18" charset="0"/>
              </a:rPr>
              <a:t>4) d</a:t>
            </a:r>
            <a:r>
              <a:rPr lang="ko-KR" altLang="en-US" dirty="0" smtClean="0">
                <a:cs typeface="Times New Roman" panose="02020603050405020304" pitchFamily="18" charset="0"/>
              </a:rPr>
              <a:t>로 시작하는 </a:t>
            </a:r>
            <a:r>
              <a:rPr lang="en-US" altLang="ko-KR" dirty="0" smtClean="0">
                <a:cs typeface="Times New Roman" panose="02020603050405020304" pitchFamily="18" charset="0"/>
              </a:rPr>
              <a:t>{</a:t>
            </a:r>
            <a:r>
              <a:rPr lang="en-US" altLang="ko-KR" dirty="0" err="1" smtClean="0">
                <a:cs typeface="Times New Roman" panose="02020603050405020304" pitchFamily="18" charset="0"/>
              </a:rPr>
              <a:t>a,b,c</a:t>
            </a:r>
            <a:r>
              <a:rPr lang="en-US" altLang="ko-KR" dirty="0" smtClean="0">
                <a:cs typeface="Times New Roman" panose="02020603050405020304" pitchFamily="18" charset="0"/>
              </a:rPr>
              <a:t>}</a:t>
            </a:r>
            <a:r>
              <a:rPr lang="ko-KR" altLang="en-US" dirty="0" smtClean="0">
                <a:cs typeface="Times New Roman" panose="02020603050405020304" pitchFamily="18" charset="0"/>
              </a:rPr>
              <a:t>의 모든 순열 </a:t>
            </a:r>
          </a:p>
          <a:p>
            <a:pPr lvl="1" eaLnBrk="1" hangingPunct="1"/>
            <a:endParaRPr lang="ko-KR" altLang="en-US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219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CE19D86D-E5E9-471F-92D2-E72DDA7EF8C1}" type="slidenum">
              <a:rPr lang="en-US" altLang="ko-KR" sz="1400" b="0"/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t>42</a:t>
            </a:fld>
            <a:endParaRPr lang="en-US" altLang="ko-KR" sz="1400" b="0"/>
          </a:p>
        </p:txBody>
      </p:sp>
      <p:sp>
        <p:nvSpPr>
          <p:cNvPr id="32771" name="Text Box 6"/>
          <p:cNvSpPr txBox="1">
            <a:spLocks noChangeArrowheads="1"/>
          </p:cNvSpPr>
          <p:nvPr/>
        </p:nvSpPr>
        <p:spPr bwMode="auto">
          <a:xfrm>
            <a:off x="296525" y="2213865"/>
            <a:ext cx="8286750" cy="45243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solidFill>
                  <a:schemeClr val="tx1"/>
                </a:solidFill>
              </a:rPr>
              <a:t>void perm(char *list, </a:t>
            </a:r>
            <a:r>
              <a:rPr lang="en-US" altLang="ko-KR" sz="1800" b="0" dirty="0" err="1">
                <a:solidFill>
                  <a:schemeClr val="tx1"/>
                </a:solidFill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</a:rPr>
              <a:t> </a:t>
            </a:r>
            <a:r>
              <a:rPr lang="en-US" altLang="ko-KR" sz="1800" b="0" dirty="0" err="1">
                <a:solidFill>
                  <a:schemeClr val="tx1"/>
                </a:solidFill>
              </a:rPr>
              <a:t>i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en-US" altLang="ko-KR" sz="1800" b="0" dirty="0" err="1">
                <a:solidFill>
                  <a:schemeClr val="tx1"/>
                </a:solidFill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</a:rPr>
              <a:t> n)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solidFill>
                  <a:schemeClr val="tx1"/>
                </a:solidFill>
              </a:rPr>
              <a:t>      </a:t>
            </a:r>
            <a:r>
              <a:rPr lang="en-US" altLang="ko-KR" sz="1800" b="0" dirty="0" err="1">
                <a:solidFill>
                  <a:schemeClr val="tx1"/>
                </a:solidFill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</a:rPr>
              <a:t> j, temp;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solidFill>
                  <a:schemeClr val="tx1"/>
                </a:solidFill>
              </a:rPr>
              <a:t>      if(</a:t>
            </a:r>
            <a:r>
              <a:rPr lang="en-US" altLang="ko-KR" sz="1800" b="0" dirty="0" err="1">
                <a:solidFill>
                  <a:schemeClr val="tx1"/>
                </a:solidFill>
              </a:rPr>
              <a:t>i</a:t>
            </a:r>
            <a:r>
              <a:rPr lang="en-US" altLang="ko-KR" sz="1800" b="0" dirty="0">
                <a:solidFill>
                  <a:schemeClr val="tx1"/>
                </a:solidFill>
              </a:rPr>
              <a:t> = = n)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solidFill>
                  <a:schemeClr val="tx1"/>
                </a:solidFill>
              </a:rPr>
              <a:t>             for(j=0; j&lt;=n; </a:t>
            </a:r>
            <a:r>
              <a:rPr lang="en-US" altLang="ko-KR" sz="1800" b="0" dirty="0" err="1">
                <a:solidFill>
                  <a:schemeClr val="tx1"/>
                </a:solidFill>
              </a:rPr>
              <a:t>j++</a:t>
            </a:r>
            <a:r>
              <a:rPr lang="en-US" altLang="ko-KR" sz="1800" b="0" dirty="0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solidFill>
                  <a:schemeClr val="tx1"/>
                </a:solidFill>
              </a:rPr>
              <a:t>                       </a:t>
            </a:r>
            <a:r>
              <a:rPr lang="en-US" altLang="ko-KR" sz="1800" b="0" dirty="0" err="1">
                <a:solidFill>
                  <a:schemeClr val="tx1"/>
                </a:solidFill>
              </a:rPr>
              <a:t>printf</a:t>
            </a:r>
            <a:r>
              <a:rPr lang="en-US" altLang="ko-KR" sz="1800" b="0" dirty="0">
                <a:solidFill>
                  <a:schemeClr val="tx1"/>
                </a:solidFill>
              </a:rPr>
              <a:t>(“%c”, list[j]);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solidFill>
                  <a:schemeClr val="tx1"/>
                </a:solidFill>
              </a:rPr>
              <a:t>             </a:t>
            </a:r>
            <a:r>
              <a:rPr lang="en-US" altLang="ko-KR" sz="1800" b="0" dirty="0" err="1">
                <a:solidFill>
                  <a:schemeClr val="tx1"/>
                </a:solidFill>
              </a:rPr>
              <a:t>printf</a:t>
            </a:r>
            <a:r>
              <a:rPr lang="en-US" altLang="ko-KR" sz="1800" b="0" dirty="0">
                <a:solidFill>
                  <a:schemeClr val="tx1"/>
                </a:solidFill>
              </a:rPr>
              <a:t>(“        ”);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solidFill>
                  <a:schemeClr val="tx1"/>
                </a:solidFill>
              </a:rPr>
              <a:t>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solidFill>
                  <a:schemeClr val="tx1"/>
                </a:solidFill>
              </a:rPr>
              <a:t>      else { /* list[</a:t>
            </a:r>
            <a:r>
              <a:rPr lang="en-US" altLang="ko-KR" sz="1800" b="0" dirty="0" err="1">
                <a:solidFill>
                  <a:schemeClr val="tx1"/>
                </a:solidFill>
              </a:rPr>
              <a:t>i</a:t>
            </a:r>
            <a:r>
              <a:rPr lang="en-US" altLang="ko-KR" sz="1800" b="0" dirty="0">
                <a:solidFill>
                  <a:schemeClr val="tx1"/>
                </a:solidFill>
              </a:rPr>
              <a:t>] to list[n] has more than one permutation,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solidFill>
                  <a:schemeClr val="tx1"/>
                </a:solidFill>
              </a:rPr>
              <a:t>                    generate these recursively*/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solidFill>
                  <a:schemeClr val="tx1"/>
                </a:solidFill>
              </a:rPr>
              <a:t>             for(j=</a:t>
            </a:r>
            <a:r>
              <a:rPr lang="en-US" altLang="ko-KR" sz="1800" b="0" dirty="0" err="1">
                <a:solidFill>
                  <a:schemeClr val="tx1"/>
                </a:solidFill>
              </a:rPr>
              <a:t>i</a:t>
            </a:r>
            <a:r>
              <a:rPr lang="en-US" altLang="ko-KR" sz="1800" b="0" dirty="0">
                <a:solidFill>
                  <a:schemeClr val="tx1"/>
                </a:solidFill>
              </a:rPr>
              <a:t>, j&lt;=n; </a:t>
            </a:r>
            <a:r>
              <a:rPr lang="en-US" altLang="ko-KR" sz="1800" b="0" dirty="0" err="1">
                <a:solidFill>
                  <a:schemeClr val="tx1"/>
                </a:solidFill>
              </a:rPr>
              <a:t>j++</a:t>
            </a:r>
            <a:r>
              <a:rPr lang="en-US" altLang="ko-KR" sz="1800" b="0" dirty="0">
                <a:solidFill>
                  <a:schemeClr val="tx1"/>
                </a:solidFill>
              </a:rPr>
              <a:t>){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solidFill>
                  <a:schemeClr val="tx1"/>
                </a:solidFill>
              </a:rPr>
              <a:t>                     SWAP(list[</a:t>
            </a:r>
            <a:r>
              <a:rPr lang="en-US" altLang="ko-KR" sz="1800" b="0" dirty="0" err="1">
                <a:solidFill>
                  <a:schemeClr val="tx1"/>
                </a:solidFill>
              </a:rPr>
              <a:t>i</a:t>
            </a:r>
            <a:r>
              <a:rPr lang="en-US" altLang="ko-KR" sz="1800" b="0" dirty="0">
                <a:solidFill>
                  <a:schemeClr val="tx1"/>
                </a:solidFill>
              </a:rPr>
              <a:t>], list[j], temp);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solidFill>
                  <a:schemeClr val="tx1"/>
                </a:solidFill>
              </a:rPr>
              <a:t>                     perm(list, i+1, n);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solidFill>
                  <a:schemeClr val="tx1"/>
                </a:solidFill>
              </a:rPr>
              <a:t>                     SWAP(list[</a:t>
            </a:r>
            <a:r>
              <a:rPr lang="en-US" altLang="ko-KR" sz="1800" b="0" dirty="0" err="1">
                <a:solidFill>
                  <a:schemeClr val="tx1"/>
                </a:solidFill>
              </a:rPr>
              <a:t>i</a:t>
            </a:r>
            <a:r>
              <a:rPr lang="en-US" altLang="ko-KR" sz="1800" b="0" dirty="0">
                <a:solidFill>
                  <a:schemeClr val="tx1"/>
                </a:solidFill>
              </a:rPr>
              <a:t>], list[j], temp);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solidFill>
                  <a:schemeClr val="tx1"/>
                </a:solidFill>
              </a:rPr>
              <a:t>      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solidFill>
                  <a:schemeClr val="tx1"/>
                </a:solidFill>
              </a:rPr>
              <a:t>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2772" name="Text Box 7"/>
          <p:cNvSpPr txBox="1">
            <a:spLocks noChangeArrowheads="1"/>
          </p:cNvSpPr>
          <p:nvPr/>
        </p:nvSpPr>
        <p:spPr bwMode="auto">
          <a:xfrm>
            <a:off x="3357563" y="6243638"/>
            <a:ext cx="2552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  <a:latin typeface="굴림" panose="020B0600000101010101" pitchFamily="50" charset="-127"/>
              </a:rPr>
              <a:t>&lt; </a:t>
            </a:r>
            <a:r>
              <a:rPr lang="ko-KR" altLang="en-US" sz="1800" b="0">
                <a:solidFill>
                  <a:schemeClr val="tx1"/>
                </a:solidFill>
                <a:latin typeface="굴림" panose="020B0600000101010101" pitchFamily="50" charset="-127"/>
              </a:rPr>
              <a:t>순환 </a:t>
            </a:r>
            <a:r>
              <a:rPr lang="ko-KR" altLang="en-US" sz="2000" b="0">
                <a:solidFill>
                  <a:schemeClr val="tx1"/>
                </a:solidFill>
                <a:latin typeface="굴림" panose="020B0600000101010101" pitchFamily="50" charset="-127"/>
              </a:rPr>
              <a:t>순열</a:t>
            </a:r>
            <a:r>
              <a:rPr lang="ko-KR" altLang="en-US" sz="1800" b="0">
                <a:solidFill>
                  <a:schemeClr val="tx1"/>
                </a:solidFill>
                <a:latin typeface="굴림" panose="020B0600000101010101" pitchFamily="50" charset="-127"/>
              </a:rPr>
              <a:t> 생성기 </a:t>
            </a:r>
            <a:r>
              <a:rPr lang="en-US" altLang="ko-KR" sz="1800" b="0">
                <a:solidFill>
                  <a:schemeClr val="tx1"/>
                </a:solidFill>
                <a:latin typeface="굴림" panose="020B0600000101010101" pitchFamily="50" charset="-127"/>
              </a:rPr>
              <a:t>&gt;</a:t>
            </a:r>
          </a:p>
        </p:txBody>
      </p:sp>
      <p:sp>
        <p:nvSpPr>
          <p:cNvPr id="32773" name="직사각형 6"/>
          <p:cNvSpPr>
            <a:spLocks noChangeArrowheads="1"/>
          </p:cNvSpPr>
          <p:nvPr/>
        </p:nvSpPr>
        <p:spPr bwMode="auto">
          <a:xfrm>
            <a:off x="565705" y="1445848"/>
            <a:ext cx="83581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b="0" dirty="0">
                <a:solidFill>
                  <a:schemeClr val="tx1"/>
                </a:solidFill>
              </a:rPr>
              <a:t>초기 함수 호출 </a:t>
            </a:r>
            <a:r>
              <a:rPr lang="en-US" altLang="ko-KR" sz="2000" b="0" dirty="0">
                <a:solidFill>
                  <a:schemeClr val="tx1"/>
                </a:solidFill>
              </a:rPr>
              <a:t>: </a:t>
            </a:r>
            <a:r>
              <a:rPr lang="en-US" altLang="ko-KR" sz="2000" b="0" i="1" dirty="0">
                <a:solidFill>
                  <a:schemeClr val="tx1"/>
                </a:solidFill>
              </a:rPr>
              <a:t>perm(list, 0, n-1)</a:t>
            </a:r>
            <a:r>
              <a:rPr lang="en-US" altLang="ko-KR" sz="2000" b="0" dirty="0">
                <a:solidFill>
                  <a:schemeClr val="tx1"/>
                </a:solidFill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dirty="0">
                <a:solidFill>
                  <a:schemeClr val="tx1"/>
                </a:solidFill>
              </a:rPr>
              <a:t>generate all the permutations of list[</a:t>
            </a:r>
            <a:r>
              <a:rPr lang="en-US" altLang="ko-KR" sz="2000" b="0" dirty="0" err="1">
                <a:solidFill>
                  <a:schemeClr val="tx1"/>
                </a:solidFill>
              </a:rPr>
              <a:t>i</a:t>
            </a:r>
            <a:r>
              <a:rPr lang="en-US" altLang="ko-KR" sz="2000" b="0" dirty="0">
                <a:solidFill>
                  <a:schemeClr val="tx1"/>
                </a:solidFill>
              </a:rPr>
              <a:t>] to list[n] </a:t>
            </a:r>
            <a:endParaRPr lang="en-US" altLang="ko-KR" sz="2000" b="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049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0B1AF7EA-AFED-4223-9882-D15290162133}" type="slidenum">
              <a:rPr lang="en-US" altLang="ko-KR" sz="1400" b="0"/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t>43</a:t>
            </a:fld>
            <a:endParaRPr lang="en-US" altLang="ko-KR" sz="1400" b="0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ko-KR" smtClean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출력 결과 </a:t>
            </a:r>
          </a:p>
          <a:p>
            <a:pPr>
              <a:defRPr/>
            </a:pPr>
            <a:endParaRPr lang="ko-KR" altLang="en-US" smtClean="0"/>
          </a:p>
          <a:p>
            <a:pPr>
              <a:buFont typeface="Wingdings" pitchFamily="2" charset="2"/>
              <a:buNone/>
              <a:defRPr/>
            </a:pPr>
            <a:r>
              <a:rPr lang="ko-KR" altLang="en-US" smtClean="0"/>
              <a:t>	</a:t>
            </a:r>
            <a:r>
              <a:rPr lang="en-US" altLang="ko-KR" smtClean="0"/>
              <a:t>ABC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mtClean="0"/>
              <a:t>	ACB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mtClean="0"/>
              <a:t>	BAC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mtClean="0"/>
              <a:t>	BCA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mtClean="0"/>
              <a:t>	CBA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mtClean="0"/>
              <a:t>	CAB</a:t>
            </a:r>
          </a:p>
        </p:txBody>
      </p:sp>
    </p:spTree>
    <p:extLst>
      <p:ext uri="{BB962C8B-B14F-4D97-AF65-F5344CB8AC3E}">
        <p14:creationId xmlns:p14="http://schemas.microsoft.com/office/powerpoint/2010/main" val="9128911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82DE81B1-4964-4004-96F6-39EAF2C0A8CC}" type="slidenum">
              <a:rPr lang="en-US" altLang="ko-KR" sz="1400" b="0"/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t>44</a:t>
            </a:fld>
            <a:endParaRPr lang="en-US" altLang="ko-KR" sz="1400" b="0"/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  간접 순환 </a:t>
            </a:r>
          </a:p>
        </p:txBody>
      </p:sp>
      <p:pic>
        <p:nvPicPr>
          <p:cNvPr id="34820" name="Picture 4" descr="AADXWZG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1413" y="1052513"/>
            <a:ext cx="5761037" cy="58054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303" name="Text Box 7"/>
          <p:cNvSpPr txBox="1">
            <a:spLocks noChangeArrowheads="1"/>
          </p:cNvSpPr>
          <p:nvPr/>
        </p:nvSpPr>
        <p:spPr bwMode="auto">
          <a:xfrm>
            <a:off x="158750" y="1793875"/>
            <a:ext cx="1676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순환 순열 메소드에 대한 호출 트리</a:t>
            </a:r>
          </a:p>
        </p:txBody>
      </p:sp>
    </p:spTree>
    <p:extLst>
      <p:ext uri="{BB962C8B-B14F-4D97-AF65-F5344CB8AC3E}">
        <p14:creationId xmlns:p14="http://schemas.microsoft.com/office/powerpoint/2010/main" val="3201343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75ECC3B8-64FC-4763-9505-1728344E3199}" type="slidenum">
              <a:rPr lang="en-US" altLang="ko-KR" sz="1400" b="0"/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t>45</a:t>
            </a:fld>
            <a:endParaRPr lang="en-US" altLang="ko-KR" sz="1400" b="0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r>
              <a:rPr lang="ko-KR" altLang="en-US" smtClean="0"/>
              <a:t>순환의 종류 </a:t>
            </a:r>
          </a:p>
        </p:txBody>
      </p:sp>
      <p:pic>
        <p:nvPicPr>
          <p:cNvPr id="35844" name="Picture 8" descr="AADXWZH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1341438"/>
            <a:ext cx="6624638" cy="4194175"/>
          </a:xfrm>
        </p:spPr>
      </p:pic>
      <p:sp>
        <p:nvSpPr>
          <p:cNvPr id="35845" name="Rectangle 9"/>
          <p:cNvSpPr>
            <a:spLocks noChangeArrowheads="1"/>
          </p:cNvSpPr>
          <p:nvPr/>
        </p:nvSpPr>
        <p:spPr bwMode="auto">
          <a:xfrm>
            <a:off x="1547813" y="2349500"/>
            <a:ext cx="20875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b="0">
                <a:solidFill>
                  <a:schemeClr val="tx1"/>
                </a:solidFill>
              </a:rPr>
              <a:t>직접 순환</a:t>
            </a:r>
          </a:p>
        </p:txBody>
      </p:sp>
      <p:sp>
        <p:nvSpPr>
          <p:cNvPr id="35846" name="Rectangle 10"/>
          <p:cNvSpPr>
            <a:spLocks noChangeArrowheads="1"/>
          </p:cNvSpPr>
          <p:nvPr/>
        </p:nvSpPr>
        <p:spPr bwMode="auto">
          <a:xfrm>
            <a:off x="1331913" y="5157788"/>
            <a:ext cx="20875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b="0">
                <a:solidFill>
                  <a:schemeClr val="tx1"/>
                </a:solidFill>
              </a:rPr>
              <a:t>상호 순환</a:t>
            </a:r>
          </a:p>
        </p:txBody>
      </p:sp>
      <p:sp>
        <p:nvSpPr>
          <p:cNvPr id="35847" name="Rectangle 11"/>
          <p:cNvSpPr>
            <a:spLocks noChangeArrowheads="1"/>
          </p:cNvSpPr>
          <p:nvPr/>
        </p:nvSpPr>
        <p:spPr bwMode="auto">
          <a:xfrm>
            <a:off x="4859338" y="5157788"/>
            <a:ext cx="309721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b="0">
                <a:solidFill>
                  <a:schemeClr val="tx1"/>
                </a:solidFill>
              </a:rPr>
              <a:t>일반 간접 순환</a:t>
            </a:r>
          </a:p>
        </p:txBody>
      </p:sp>
    </p:spTree>
    <p:extLst>
      <p:ext uri="{BB962C8B-B14F-4D97-AF65-F5344CB8AC3E}">
        <p14:creationId xmlns:p14="http://schemas.microsoft.com/office/powerpoint/2010/main" val="28651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팩토리얼 프로그래밍 </a:t>
            </a:r>
            <a:r>
              <a:rPr lang="en-US" altLang="ko-KR" smtClean="0"/>
              <a:t>#2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600200"/>
            <a:ext cx="7967845" cy="4781550"/>
          </a:xfrm>
        </p:spPr>
        <p:txBody>
          <a:bodyPr/>
          <a:lstStyle/>
          <a:p>
            <a:pPr eaLnBrk="1" hangingPunct="1"/>
            <a:r>
              <a:rPr lang="ko-KR" altLang="en-US" sz="1800" dirty="0" err="1" smtClean="0"/>
              <a:t>팩토리얼</a:t>
            </a:r>
            <a:r>
              <a:rPr lang="ko-KR" altLang="en-US" sz="1800" dirty="0" smtClean="0"/>
              <a:t> 프로그래밍 </a:t>
            </a:r>
            <a:r>
              <a:rPr lang="en-US" altLang="ko-KR" sz="1800" dirty="0" smtClean="0"/>
              <a:t>#2: </a:t>
            </a:r>
          </a:p>
          <a:p>
            <a:pPr lvl="1" eaLnBrk="1" hangingPunct="1"/>
            <a:r>
              <a:rPr lang="en-US" altLang="ko-KR" sz="1700" dirty="0" smtClean="0"/>
              <a:t>(n-1)! </a:t>
            </a:r>
            <a:r>
              <a:rPr lang="ko-KR" altLang="en-US" sz="1700" dirty="0" err="1" smtClean="0"/>
              <a:t>팩토리얼을</a:t>
            </a:r>
            <a:r>
              <a:rPr lang="ko-KR" altLang="en-US" sz="1700" dirty="0" smtClean="0"/>
              <a:t> 현재 작성중인 함수를 다시 호출하여 계산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순환 호출</a:t>
            </a:r>
            <a:r>
              <a:rPr lang="en-US" altLang="ko-KR" sz="1700" dirty="0" smtClean="0"/>
              <a:t>)</a:t>
            </a:r>
          </a:p>
          <a:p>
            <a:pPr eaLnBrk="1" hangingPunct="1"/>
            <a:endParaRPr lang="en-US" altLang="ko-KR" sz="1800" dirty="0" smtClean="0"/>
          </a:p>
          <a:p>
            <a:pPr eaLnBrk="1" hangingPunct="1"/>
            <a:endParaRPr lang="en-US" altLang="ko-KR" sz="1800" dirty="0" smtClean="0"/>
          </a:p>
          <a:p>
            <a:pPr eaLnBrk="1" hangingPunct="1"/>
            <a:endParaRPr lang="en-US" altLang="ko-KR" sz="1800" dirty="0" smtClean="0"/>
          </a:p>
          <a:p>
            <a:pPr eaLnBrk="1" hangingPunct="1"/>
            <a:endParaRPr lang="en-US" altLang="ko-KR" sz="1800" dirty="0" smtClean="0"/>
          </a:p>
          <a:p>
            <a:pPr eaLnBrk="1" hangingPunct="1"/>
            <a:endParaRPr lang="en-US" altLang="ko-KR" sz="1800" dirty="0" smtClean="0"/>
          </a:p>
          <a:p>
            <a:pPr eaLnBrk="1" hangingPunct="1"/>
            <a:endParaRPr lang="en-US" altLang="ko-KR" sz="1800" dirty="0" smtClean="0"/>
          </a:p>
          <a:p>
            <a:pPr eaLnBrk="1" hangingPunct="1"/>
            <a:endParaRPr lang="en-US" altLang="ko-KR" sz="1800" dirty="0" smtClean="0"/>
          </a:p>
          <a:p>
            <a:pPr eaLnBrk="1" hangingPunct="1"/>
            <a:endParaRPr lang="en-US" altLang="ko-KR" sz="1800" dirty="0" smtClean="0"/>
          </a:p>
          <a:p>
            <a:pPr eaLnBrk="1" hangingPunct="1"/>
            <a:endParaRPr lang="en-US" altLang="ko-KR" sz="1800" dirty="0" smtClean="0"/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1557338" y="2798763"/>
            <a:ext cx="5643562" cy="13239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int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 factorial(</a:t>
            </a: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int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 n)</a:t>
            </a:r>
            <a:endParaRPr lang="en-US" altLang="ko-KR" sz="16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{</a:t>
            </a:r>
            <a:endParaRPr lang="en-US" altLang="ko-KR" sz="16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    </a:t>
            </a: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if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( n &lt;= 1 ) </a:t>
            </a: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return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(1);</a:t>
            </a:r>
            <a:endParaRPr lang="en-US" altLang="ko-KR" sz="16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    </a:t>
            </a: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else</a:t>
            </a:r>
            <a:r>
              <a:rPr lang="en-US" altLang="ko-KR" sz="1600" b="1">
                <a:latin typeface="¹ÙÅÁ" charset="0"/>
                <a:ea typeface="MS UI Gothic" panose="020B0600070205080204" pitchFamily="34" charset="-128"/>
              </a:rPr>
              <a:t> </a:t>
            </a:r>
            <a:r>
              <a:rPr lang="en-US" altLang="ko-KR" sz="1600" b="1">
                <a:solidFill>
                  <a:srgbClr val="0000FF"/>
                </a:solidFill>
                <a:latin typeface="¹ÙÅÁ" charset="0"/>
                <a:ea typeface="MS UI Gothic" panose="020B0600070205080204" pitchFamily="34" charset="-128"/>
              </a:rPr>
              <a:t>return</a:t>
            </a: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 (n * factorial(n-1) );</a:t>
            </a:r>
            <a:endParaRPr lang="en-US" altLang="ko-KR" sz="1600">
              <a:latin typeface="Lucida Console" panose="020B0609040504020204" pitchFamily="49" charset="0"/>
              <a:ea typeface="MS UI Gothic" panose="020B0600070205080204" pitchFamily="34" charset="-128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¹ÙÅÁ" charset="0"/>
                <a:ea typeface="MS UI Gothic" panose="020B0600070205080204" pitchFamily="34" charset="-128"/>
              </a:rPr>
              <a:t>}</a:t>
            </a:r>
          </a:p>
        </p:txBody>
      </p:sp>
      <p:sp>
        <p:nvSpPr>
          <p:cNvPr id="7173" name="AutoShape 8"/>
          <p:cNvSpPr>
            <a:spLocks noChangeArrowheads="1"/>
          </p:cNvSpPr>
          <p:nvPr/>
        </p:nvSpPr>
        <p:spPr bwMode="auto">
          <a:xfrm>
            <a:off x="3486150" y="4194175"/>
            <a:ext cx="1123950" cy="944563"/>
          </a:xfrm>
          <a:prstGeom prst="wedgeEllipseCallout">
            <a:avLst>
              <a:gd name="adj1" fmla="val -7171"/>
              <a:gd name="adj2" fmla="val 71639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Y엽서L" panose="02030600000101010101" pitchFamily="18" charset="-127"/>
              </a:rPr>
              <a:t>3!</a:t>
            </a:r>
            <a:r>
              <a:rPr lang="ko-KR" altLang="en-US" sz="1200">
                <a:latin typeface="HY엽서L" panose="02030600000101010101" pitchFamily="18" charset="-127"/>
              </a:rPr>
              <a:t>를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HY엽서L" panose="02030600000101010101" pitchFamily="18" charset="-127"/>
              </a:rPr>
              <a:t>계산하려면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Y엽서L" panose="02030600000101010101" pitchFamily="18" charset="-127"/>
              </a:rPr>
              <a:t>3! = 3*2!</a:t>
            </a:r>
          </a:p>
        </p:txBody>
      </p:sp>
      <p:sp>
        <p:nvSpPr>
          <p:cNvPr id="7174" name="Line 9"/>
          <p:cNvSpPr>
            <a:spLocks noChangeShapeType="1"/>
          </p:cNvSpPr>
          <p:nvPr/>
        </p:nvSpPr>
        <p:spPr bwMode="auto">
          <a:xfrm>
            <a:off x="4422775" y="5722938"/>
            <a:ext cx="3270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7175" name="Line 10"/>
          <p:cNvSpPr>
            <a:spLocks noChangeShapeType="1"/>
          </p:cNvSpPr>
          <p:nvPr/>
        </p:nvSpPr>
        <p:spPr bwMode="auto">
          <a:xfrm>
            <a:off x="5454650" y="5722938"/>
            <a:ext cx="3270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7176" name="AutoShape 11"/>
          <p:cNvSpPr>
            <a:spLocks noChangeArrowheads="1"/>
          </p:cNvSpPr>
          <p:nvPr/>
        </p:nvSpPr>
        <p:spPr bwMode="auto">
          <a:xfrm>
            <a:off x="4845050" y="4149725"/>
            <a:ext cx="1219200" cy="946150"/>
          </a:xfrm>
          <a:prstGeom prst="wedgeEllipseCallout">
            <a:avLst>
              <a:gd name="adj1" fmla="val -22287"/>
              <a:gd name="adj2" fmla="val 6981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Y엽서L" panose="02030600000101010101" pitchFamily="18" charset="-127"/>
              </a:rPr>
              <a:t>2!</a:t>
            </a:r>
            <a:r>
              <a:rPr lang="ko-KR" altLang="en-US" sz="1200">
                <a:latin typeface="HY엽서L" panose="02030600000101010101" pitchFamily="18" charset="-127"/>
              </a:rPr>
              <a:t>를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HY엽서L" panose="02030600000101010101" pitchFamily="18" charset="-127"/>
              </a:rPr>
              <a:t>계산하려면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Y엽서L" panose="02030600000101010101" pitchFamily="18" charset="-127"/>
              </a:rPr>
              <a:t>2! = 2*1! </a:t>
            </a:r>
          </a:p>
        </p:txBody>
      </p:sp>
      <p:sp>
        <p:nvSpPr>
          <p:cNvPr id="7177" name="AutoShape 12"/>
          <p:cNvSpPr>
            <a:spLocks noChangeArrowheads="1"/>
          </p:cNvSpPr>
          <p:nvPr/>
        </p:nvSpPr>
        <p:spPr bwMode="auto">
          <a:xfrm>
            <a:off x="6249988" y="4148138"/>
            <a:ext cx="796925" cy="944562"/>
          </a:xfrm>
          <a:prstGeom prst="wedgeEllipseCallout">
            <a:avLst>
              <a:gd name="adj1" fmla="val -59597"/>
              <a:gd name="adj2" fmla="val 72898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Y엽서L" panose="02030600000101010101" pitchFamily="18" charset="-127"/>
              </a:rPr>
              <a:t>1!</a:t>
            </a:r>
            <a:r>
              <a:rPr lang="ko-KR" altLang="en-US" sz="1200">
                <a:latin typeface="HY엽서L" panose="02030600000101010101" pitchFamily="18" charset="-127"/>
              </a:rPr>
              <a:t>은 </a:t>
            </a:r>
            <a:r>
              <a:rPr lang="en-US" altLang="ko-KR" sz="1200">
                <a:latin typeface="HY엽서L" panose="02030600000101010101" pitchFamily="18" charset="-127"/>
              </a:rPr>
              <a:t>1</a:t>
            </a:r>
          </a:p>
        </p:txBody>
      </p:sp>
      <p:sp>
        <p:nvSpPr>
          <p:cNvPr id="7178" name="Line 13"/>
          <p:cNvSpPr>
            <a:spLocks noChangeShapeType="1"/>
          </p:cNvSpPr>
          <p:nvPr/>
        </p:nvSpPr>
        <p:spPr bwMode="auto">
          <a:xfrm flipH="1">
            <a:off x="4422775" y="5857875"/>
            <a:ext cx="3270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7179" name="Line 14"/>
          <p:cNvSpPr>
            <a:spLocks noChangeShapeType="1"/>
          </p:cNvSpPr>
          <p:nvPr/>
        </p:nvSpPr>
        <p:spPr bwMode="auto">
          <a:xfrm flipH="1">
            <a:off x="5454650" y="5902325"/>
            <a:ext cx="3270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grpSp>
        <p:nvGrpSpPr>
          <p:cNvPr id="7180" name="Group 15"/>
          <p:cNvGrpSpPr>
            <a:grpSpLocks/>
          </p:cNvGrpSpPr>
          <p:nvPr/>
        </p:nvGrpSpPr>
        <p:grpSpPr bwMode="auto">
          <a:xfrm>
            <a:off x="3767138" y="5454650"/>
            <a:ext cx="609600" cy="854075"/>
            <a:chOff x="4377" y="3312"/>
            <a:chExt cx="439" cy="640"/>
          </a:xfrm>
        </p:grpSpPr>
        <p:sp>
          <p:nvSpPr>
            <p:cNvPr id="7291" name="Freeform 16"/>
            <p:cNvSpPr>
              <a:spLocks/>
            </p:cNvSpPr>
            <p:nvPr/>
          </p:nvSpPr>
          <p:spPr bwMode="auto">
            <a:xfrm>
              <a:off x="4706" y="3557"/>
              <a:ext cx="45" cy="34"/>
            </a:xfrm>
            <a:custGeom>
              <a:avLst/>
              <a:gdLst>
                <a:gd name="T0" fmla="*/ 0 w 681"/>
                <a:gd name="T1" fmla="*/ 0 h 511"/>
                <a:gd name="T2" fmla="*/ 0 w 681"/>
                <a:gd name="T3" fmla="*/ 0 h 511"/>
                <a:gd name="T4" fmla="*/ 0 w 681"/>
                <a:gd name="T5" fmla="*/ 0 h 511"/>
                <a:gd name="T6" fmla="*/ 0 w 681"/>
                <a:gd name="T7" fmla="*/ 0 h 511"/>
                <a:gd name="T8" fmla="*/ 0 w 681"/>
                <a:gd name="T9" fmla="*/ 0 h 511"/>
                <a:gd name="T10" fmla="*/ 0 w 681"/>
                <a:gd name="T11" fmla="*/ 0 h 511"/>
                <a:gd name="T12" fmla="*/ 0 w 681"/>
                <a:gd name="T13" fmla="*/ 0 h 511"/>
                <a:gd name="T14" fmla="*/ 0 w 681"/>
                <a:gd name="T15" fmla="*/ 0 h 511"/>
                <a:gd name="T16" fmla="*/ 0 w 681"/>
                <a:gd name="T17" fmla="*/ 0 h 511"/>
                <a:gd name="T18" fmla="*/ 0 w 681"/>
                <a:gd name="T19" fmla="*/ 0 h 511"/>
                <a:gd name="T20" fmla="*/ 0 w 681"/>
                <a:gd name="T21" fmla="*/ 0 h 511"/>
                <a:gd name="T22" fmla="*/ 0 w 681"/>
                <a:gd name="T23" fmla="*/ 0 h 511"/>
                <a:gd name="T24" fmla="*/ 0 w 681"/>
                <a:gd name="T25" fmla="*/ 0 h 511"/>
                <a:gd name="T26" fmla="*/ 0 w 681"/>
                <a:gd name="T27" fmla="*/ 0 h 511"/>
                <a:gd name="T28" fmla="*/ 0 w 681"/>
                <a:gd name="T29" fmla="*/ 0 h 511"/>
                <a:gd name="T30" fmla="*/ 0 w 681"/>
                <a:gd name="T31" fmla="*/ 0 h 511"/>
                <a:gd name="T32" fmla="*/ 0 w 681"/>
                <a:gd name="T33" fmla="*/ 0 h 511"/>
                <a:gd name="T34" fmla="*/ 0 w 681"/>
                <a:gd name="T35" fmla="*/ 0 h 511"/>
                <a:gd name="T36" fmla="*/ 0 w 681"/>
                <a:gd name="T37" fmla="*/ 0 h 511"/>
                <a:gd name="T38" fmla="*/ 0 w 681"/>
                <a:gd name="T39" fmla="*/ 0 h 511"/>
                <a:gd name="T40" fmla="*/ 0 w 681"/>
                <a:gd name="T41" fmla="*/ 0 h 511"/>
                <a:gd name="T42" fmla="*/ 0 w 681"/>
                <a:gd name="T43" fmla="*/ 0 h 511"/>
                <a:gd name="T44" fmla="*/ 0 w 681"/>
                <a:gd name="T45" fmla="*/ 0 h 511"/>
                <a:gd name="T46" fmla="*/ 0 w 681"/>
                <a:gd name="T47" fmla="*/ 0 h 511"/>
                <a:gd name="T48" fmla="*/ 0 w 681"/>
                <a:gd name="T49" fmla="*/ 0 h 511"/>
                <a:gd name="T50" fmla="*/ 0 w 681"/>
                <a:gd name="T51" fmla="*/ 0 h 511"/>
                <a:gd name="T52" fmla="*/ 0 w 681"/>
                <a:gd name="T53" fmla="*/ 0 h 511"/>
                <a:gd name="T54" fmla="*/ 0 w 681"/>
                <a:gd name="T55" fmla="*/ 0 h 511"/>
                <a:gd name="T56" fmla="*/ 0 w 681"/>
                <a:gd name="T57" fmla="*/ 0 h 511"/>
                <a:gd name="T58" fmla="*/ 0 w 681"/>
                <a:gd name="T59" fmla="*/ 0 h 511"/>
                <a:gd name="T60" fmla="*/ 0 w 681"/>
                <a:gd name="T61" fmla="*/ 0 h 511"/>
                <a:gd name="T62" fmla="*/ 0 w 681"/>
                <a:gd name="T63" fmla="*/ 0 h 511"/>
                <a:gd name="T64" fmla="*/ 0 w 681"/>
                <a:gd name="T65" fmla="*/ 0 h 511"/>
                <a:gd name="T66" fmla="*/ 0 w 681"/>
                <a:gd name="T67" fmla="*/ 0 h 511"/>
                <a:gd name="T68" fmla="*/ 0 w 681"/>
                <a:gd name="T69" fmla="*/ 0 h 511"/>
                <a:gd name="T70" fmla="*/ 0 w 681"/>
                <a:gd name="T71" fmla="*/ 0 h 511"/>
                <a:gd name="T72" fmla="*/ 0 w 681"/>
                <a:gd name="T73" fmla="*/ 0 h 511"/>
                <a:gd name="T74" fmla="*/ 0 w 681"/>
                <a:gd name="T75" fmla="*/ 0 h 511"/>
                <a:gd name="T76" fmla="*/ 0 w 681"/>
                <a:gd name="T77" fmla="*/ 0 h 51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81" h="511">
                  <a:moveTo>
                    <a:pt x="0" y="0"/>
                  </a:moveTo>
                  <a:lnTo>
                    <a:pt x="3" y="2"/>
                  </a:lnTo>
                  <a:lnTo>
                    <a:pt x="14" y="9"/>
                  </a:lnTo>
                  <a:lnTo>
                    <a:pt x="31" y="20"/>
                  </a:lnTo>
                  <a:lnTo>
                    <a:pt x="57" y="35"/>
                  </a:lnTo>
                  <a:lnTo>
                    <a:pt x="89" y="52"/>
                  </a:lnTo>
                  <a:lnTo>
                    <a:pt x="127" y="71"/>
                  </a:lnTo>
                  <a:lnTo>
                    <a:pt x="174" y="92"/>
                  </a:lnTo>
                  <a:lnTo>
                    <a:pt x="227" y="114"/>
                  </a:lnTo>
                  <a:lnTo>
                    <a:pt x="288" y="135"/>
                  </a:lnTo>
                  <a:lnTo>
                    <a:pt x="358" y="158"/>
                  </a:lnTo>
                  <a:lnTo>
                    <a:pt x="430" y="180"/>
                  </a:lnTo>
                  <a:lnTo>
                    <a:pt x="500" y="201"/>
                  </a:lnTo>
                  <a:lnTo>
                    <a:pt x="564" y="219"/>
                  </a:lnTo>
                  <a:lnTo>
                    <a:pt x="615" y="232"/>
                  </a:lnTo>
                  <a:lnTo>
                    <a:pt x="649" y="242"/>
                  </a:lnTo>
                  <a:lnTo>
                    <a:pt x="662" y="245"/>
                  </a:lnTo>
                  <a:lnTo>
                    <a:pt x="681" y="511"/>
                  </a:lnTo>
                  <a:lnTo>
                    <a:pt x="671" y="510"/>
                  </a:lnTo>
                  <a:lnTo>
                    <a:pt x="647" y="506"/>
                  </a:lnTo>
                  <a:lnTo>
                    <a:pt x="608" y="501"/>
                  </a:lnTo>
                  <a:lnTo>
                    <a:pt x="557" y="491"/>
                  </a:lnTo>
                  <a:lnTo>
                    <a:pt x="527" y="485"/>
                  </a:lnTo>
                  <a:lnTo>
                    <a:pt x="495" y="478"/>
                  </a:lnTo>
                  <a:lnTo>
                    <a:pt x="461" y="469"/>
                  </a:lnTo>
                  <a:lnTo>
                    <a:pt x="426" y="460"/>
                  </a:lnTo>
                  <a:lnTo>
                    <a:pt x="390" y="449"/>
                  </a:lnTo>
                  <a:lnTo>
                    <a:pt x="352" y="436"/>
                  </a:lnTo>
                  <a:lnTo>
                    <a:pt x="314" y="422"/>
                  </a:lnTo>
                  <a:lnTo>
                    <a:pt x="274" y="407"/>
                  </a:lnTo>
                  <a:lnTo>
                    <a:pt x="232" y="389"/>
                  </a:lnTo>
                  <a:lnTo>
                    <a:pt x="191" y="370"/>
                  </a:lnTo>
                  <a:lnTo>
                    <a:pt x="152" y="352"/>
                  </a:lnTo>
                  <a:lnTo>
                    <a:pt x="117" y="336"/>
                  </a:lnTo>
                  <a:lnTo>
                    <a:pt x="89" y="323"/>
                  </a:lnTo>
                  <a:lnTo>
                    <a:pt x="66" y="312"/>
                  </a:lnTo>
                  <a:lnTo>
                    <a:pt x="52" y="305"/>
                  </a:lnTo>
                  <a:lnTo>
                    <a:pt x="47" y="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B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92" name="Freeform 17"/>
            <p:cNvSpPr>
              <a:spLocks/>
            </p:cNvSpPr>
            <p:nvPr/>
          </p:nvSpPr>
          <p:spPr bwMode="auto">
            <a:xfrm>
              <a:off x="4427" y="3875"/>
              <a:ext cx="90" cy="18"/>
            </a:xfrm>
            <a:custGeom>
              <a:avLst/>
              <a:gdLst>
                <a:gd name="T0" fmla="*/ 0 w 1352"/>
                <a:gd name="T1" fmla="*/ 0 h 264"/>
                <a:gd name="T2" fmla="*/ 0 w 1352"/>
                <a:gd name="T3" fmla="*/ 0 h 264"/>
                <a:gd name="T4" fmla="*/ 0 w 1352"/>
                <a:gd name="T5" fmla="*/ 0 h 264"/>
                <a:gd name="T6" fmla="*/ 0 w 1352"/>
                <a:gd name="T7" fmla="*/ 0 h 264"/>
                <a:gd name="T8" fmla="*/ 0 w 1352"/>
                <a:gd name="T9" fmla="*/ 0 h 264"/>
                <a:gd name="T10" fmla="*/ 0 w 1352"/>
                <a:gd name="T11" fmla="*/ 0 h 264"/>
                <a:gd name="T12" fmla="*/ 0 w 1352"/>
                <a:gd name="T13" fmla="*/ 0 h 264"/>
                <a:gd name="T14" fmla="*/ 0 w 1352"/>
                <a:gd name="T15" fmla="*/ 0 h 264"/>
                <a:gd name="T16" fmla="*/ 0 w 1352"/>
                <a:gd name="T17" fmla="*/ 0 h 264"/>
                <a:gd name="T18" fmla="*/ 0 w 1352"/>
                <a:gd name="T19" fmla="*/ 0 h 264"/>
                <a:gd name="T20" fmla="*/ 0 w 1352"/>
                <a:gd name="T21" fmla="*/ 0 h 264"/>
                <a:gd name="T22" fmla="*/ 0 w 1352"/>
                <a:gd name="T23" fmla="*/ 0 h 264"/>
                <a:gd name="T24" fmla="*/ 0 w 1352"/>
                <a:gd name="T25" fmla="*/ 0 h 264"/>
                <a:gd name="T26" fmla="*/ 0 w 1352"/>
                <a:gd name="T27" fmla="*/ 0 h 264"/>
                <a:gd name="T28" fmla="*/ 0 w 1352"/>
                <a:gd name="T29" fmla="*/ 0 h 264"/>
                <a:gd name="T30" fmla="*/ 0 w 1352"/>
                <a:gd name="T31" fmla="*/ 0 h 264"/>
                <a:gd name="T32" fmla="*/ 0 w 1352"/>
                <a:gd name="T33" fmla="*/ 0 h 264"/>
                <a:gd name="T34" fmla="*/ 0 w 1352"/>
                <a:gd name="T35" fmla="*/ 0 h 264"/>
                <a:gd name="T36" fmla="*/ 0 w 1352"/>
                <a:gd name="T37" fmla="*/ 0 h 264"/>
                <a:gd name="T38" fmla="*/ 0 w 1352"/>
                <a:gd name="T39" fmla="*/ 0 h 264"/>
                <a:gd name="T40" fmla="*/ 0 w 1352"/>
                <a:gd name="T41" fmla="*/ 0 h 264"/>
                <a:gd name="T42" fmla="*/ 0 w 1352"/>
                <a:gd name="T43" fmla="*/ 0 h 264"/>
                <a:gd name="T44" fmla="*/ 0 w 1352"/>
                <a:gd name="T45" fmla="*/ 0 h 264"/>
                <a:gd name="T46" fmla="*/ 0 w 1352"/>
                <a:gd name="T47" fmla="*/ 0 h 264"/>
                <a:gd name="T48" fmla="*/ 0 w 1352"/>
                <a:gd name="T49" fmla="*/ 0 h 264"/>
                <a:gd name="T50" fmla="*/ 0 w 1352"/>
                <a:gd name="T51" fmla="*/ 0 h 264"/>
                <a:gd name="T52" fmla="*/ 0 w 1352"/>
                <a:gd name="T53" fmla="*/ 0 h 264"/>
                <a:gd name="T54" fmla="*/ 0 w 1352"/>
                <a:gd name="T55" fmla="*/ 0 h 264"/>
                <a:gd name="T56" fmla="*/ 0 w 1352"/>
                <a:gd name="T57" fmla="*/ 0 h 264"/>
                <a:gd name="T58" fmla="*/ 0 w 1352"/>
                <a:gd name="T59" fmla="*/ 0 h 264"/>
                <a:gd name="T60" fmla="*/ 0 w 1352"/>
                <a:gd name="T61" fmla="*/ 0 h 264"/>
                <a:gd name="T62" fmla="*/ 0 w 1352"/>
                <a:gd name="T63" fmla="*/ 0 h 264"/>
                <a:gd name="T64" fmla="*/ 0 w 1352"/>
                <a:gd name="T65" fmla="*/ 0 h 264"/>
                <a:gd name="T66" fmla="*/ 0 w 1352"/>
                <a:gd name="T67" fmla="*/ 0 h 264"/>
                <a:gd name="T68" fmla="*/ 0 w 1352"/>
                <a:gd name="T69" fmla="*/ 0 h 2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352" h="264">
                  <a:moveTo>
                    <a:pt x="994" y="0"/>
                  </a:moveTo>
                  <a:lnTo>
                    <a:pt x="359" y="0"/>
                  </a:lnTo>
                  <a:lnTo>
                    <a:pt x="318" y="16"/>
                  </a:lnTo>
                  <a:lnTo>
                    <a:pt x="279" y="31"/>
                  </a:lnTo>
                  <a:lnTo>
                    <a:pt x="244" y="45"/>
                  </a:lnTo>
                  <a:lnTo>
                    <a:pt x="213" y="59"/>
                  </a:lnTo>
                  <a:lnTo>
                    <a:pt x="183" y="72"/>
                  </a:lnTo>
                  <a:lnTo>
                    <a:pt x="155" y="86"/>
                  </a:lnTo>
                  <a:lnTo>
                    <a:pt x="131" y="100"/>
                  </a:lnTo>
                  <a:lnTo>
                    <a:pt x="109" y="115"/>
                  </a:lnTo>
                  <a:lnTo>
                    <a:pt x="88" y="130"/>
                  </a:lnTo>
                  <a:lnTo>
                    <a:pt x="70" y="145"/>
                  </a:lnTo>
                  <a:lnTo>
                    <a:pt x="54" y="162"/>
                  </a:lnTo>
                  <a:lnTo>
                    <a:pt x="40" y="180"/>
                  </a:lnTo>
                  <a:lnTo>
                    <a:pt x="28" y="198"/>
                  </a:lnTo>
                  <a:lnTo>
                    <a:pt x="17" y="219"/>
                  </a:lnTo>
                  <a:lnTo>
                    <a:pt x="8" y="240"/>
                  </a:lnTo>
                  <a:lnTo>
                    <a:pt x="0" y="264"/>
                  </a:lnTo>
                  <a:lnTo>
                    <a:pt x="1352" y="264"/>
                  </a:lnTo>
                  <a:lnTo>
                    <a:pt x="1345" y="240"/>
                  </a:lnTo>
                  <a:lnTo>
                    <a:pt x="1335" y="219"/>
                  </a:lnTo>
                  <a:lnTo>
                    <a:pt x="1325" y="198"/>
                  </a:lnTo>
                  <a:lnTo>
                    <a:pt x="1312" y="180"/>
                  </a:lnTo>
                  <a:lnTo>
                    <a:pt x="1298" y="162"/>
                  </a:lnTo>
                  <a:lnTo>
                    <a:pt x="1282" y="145"/>
                  </a:lnTo>
                  <a:lnTo>
                    <a:pt x="1264" y="130"/>
                  </a:lnTo>
                  <a:lnTo>
                    <a:pt x="1244" y="115"/>
                  </a:lnTo>
                  <a:lnTo>
                    <a:pt x="1222" y="100"/>
                  </a:lnTo>
                  <a:lnTo>
                    <a:pt x="1196" y="86"/>
                  </a:lnTo>
                  <a:lnTo>
                    <a:pt x="1170" y="72"/>
                  </a:lnTo>
                  <a:lnTo>
                    <a:pt x="1140" y="59"/>
                  </a:lnTo>
                  <a:lnTo>
                    <a:pt x="1107" y="45"/>
                  </a:lnTo>
                  <a:lnTo>
                    <a:pt x="1072" y="31"/>
                  </a:lnTo>
                  <a:lnTo>
                    <a:pt x="1035" y="16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93" name="Freeform 18"/>
            <p:cNvSpPr>
              <a:spLocks/>
            </p:cNvSpPr>
            <p:nvPr/>
          </p:nvSpPr>
          <p:spPr bwMode="auto">
            <a:xfrm>
              <a:off x="4426" y="3889"/>
              <a:ext cx="93" cy="38"/>
            </a:xfrm>
            <a:custGeom>
              <a:avLst/>
              <a:gdLst>
                <a:gd name="T0" fmla="*/ 0 w 1399"/>
                <a:gd name="T1" fmla="*/ 0 h 566"/>
                <a:gd name="T2" fmla="*/ 0 w 1399"/>
                <a:gd name="T3" fmla="*/ 0 h 566"/>
                <a:gd name="T4" fmla="*/ 0 w 1399"/>
                <a:gd name="T5" fmla="*/ 0 h 566"/>
                <a:gd name="T6" fmla="*/ 0 w 1399"/>
                <a:gd name="T7" fmla="*/ 0 h 566"/>
                <a:gd name="T8" fmla="*/ 0 w 1399"/>
                <a:gd name="T9" fmla="*/ 0 h 566"/>
                <a:gd name="T10" fmla="*/ 0 w 1399"/>
                <a:gd name="T11" fmla="*/ 0 h 566"/>
                <a:gd name="T12" fmla="*/ 0 w 1399"/>
                <a:gd name="T13" fmla="*/ 0 h 566"/>
                <a:gd name="T14" fmla="*/ 0 w 1399"/>
                <a:gd name="T15" fmla="*/ 0 h 566"/>
                <a:gd name="T16" fmla="*/ 0 w 1399"/>
                <a:gd name="T17" fmla="*/ 0 h 566"/>
                <a:gd name="T18" fmla="*/ 0 w 1399"/>
                <a:gd name="T19" fmla="*/ 0 h 566"/>
                <a:gd name="T20" fmla="*/ 0 w 1399"/>
                <a:gd name="T21" fmla="*/ 0 h 566"/>
                <a:gd name="T22" fmla="*/ 0 w 1399"/>
                <a:gd name="T23" fmla="*/ 0 h 566"/>
                <a:gd name="T24" fmla="*/ 0 w 1399"/>
                <a:gd name="T25" fmla="*/ 0 h 566"/>
                <a:gd name="T26" fmla="*/ 0 w 1399"/>
                <a:gd name="T27" fmla="*/ 0 h 566"/>
                <a:gd name="T28" fmla="*/ 0 w 1399"/>
                <a:gd name="T29" fmla="*/ 0 h 566"/>
                <a:gd name="T30" fmla="*/ 0 w 1399"/>
                <a:gd name="T31" fmla="*/ 0 h 566"/>
                <a:gd name="T32" fmla="*/ 0 w 1399"/>
                <a:gd name="T33" fmla="*/ 0 h 566"/>
                <a:gd name="T34" fmla="*/ 0 w 1399"/>
                <a:gd name="T35" fmla="*/ 0 h 566"/>
                <a:gd name="T36" fmla="*/ 0 w 1399"/>
                <a:gd name="T37" fmla="*/ 0 h 566"/>
                <a:gd name="T38" fmla="*/ 0 w 1399"/>
                <a:gd name="T39" fmla="*/ 0 h 566"/>
                <a:gd name="T40" fmla="*/ 0 w 1399"/>
                <a:gd name="T41" fmla="*/ 0 h 566"/>
                <a:gd name="T42" fmla="*/ 0 w 1399"/>
                <a:gd name="T43" fmla="*/ 0 h 566"/>
                <a:gd name="T44" fmla="*/ 0 w 1399"/>
                <a:gd name="T45" fmla="*/ 0 h 566"/>
                <a:gd name="T46" fmla="*/ 0 w 1399"/>
                <a:gd name="T47" fmla="*/ 0 h 566"/>
                <a:gd name="T48" fmla="*/ 0 w 1399"/>
                <a:gd name="T49" fmla="*/ 0 h 566"/>
                <a:gd name="T50" fmla="*/ 0 w 1399"/>
                <a:gd name="T51" fmla="*/ 0 h 566"/>
                <a:gd name="T52" fmla="*/ 0 w 1399"/>
                <a:gd name="T53" fmla="*/ 0 h 566"/>
                <a:gd name="T54" fmla="*/ 0 w 1399"/>
                <a:gd name="T55" fmla="*/ 0 h 566"/>
                <a:gd name="T56" fmla="*/ 0 w 1399"/>
                <a:gd name="T57" fmla="*/ 0 h 566"/>
                <a:gd name="T58" fmla="*/ 0 w 1399"/>
                <a:gd name="T59" fmla="*/ 0 h 566"/>
                <a:gd name="T60" fmla="*/ 0 w 1399"/>
                <a:gd name="T61" fmla="*/ 0 h 566"/>
                <a:gd name="T62" fmla="*/ 0 w 1399"/>
                <a:gd name="T63" fmla="*/ 0 h 566"/>
                <a:gd name="T64" fmla="*/ 0 w 1399"/>
                <a:gd name="T65" fmla="*/ 0 h 566"/>
                <a:gd name="T66" fmla="*/ 0 w 1399"/>
                <a:gd name="T67" fmla="*/ 0 h 566"/>
                <a:gd name="T68" fmla="*/ 0 w 1399"/>
                <a:gd name="T69" fmla="*/ 0 h 566"/>
                <a:gd name="T70" fmla="*/ 0 w 1399"/>
                <a:gd name="T71" fmla="*/ 0 h 566"/>
                <a:gd name="T72" fmla="*/ 0 w 1399"/>
                <a:gd name="T73" fmla="*/ 0 h 566"/>
                <a:gd name="T74" fmla="*/ 0 w 1399"/>
                <a:gd name="T75" fmla="*/ 0 h 566"/>
                <a:gd name="T76" fmla="*/ 0 w 1399"/>
                <a:gd name="T77" fmla="*/ 0 h 566"/>
                <a:gd name="T78" fmla="*/ 0 w 1399"/>
                <a:gd name="T79" fmla="*/ 0 h 566"/>
                <a:gd name="T80" fmla="*/ 0 w 1399"/>
                <a:gd name="T81" fmla="*/ 0 h 566"/>
                <a:gd name="T82" fmla="*/ 0 w 1399"/>
                <a:gd name="T83" fmla="*/ 0 h 566"/>
                <a:gd name="T84" fmla="*/ 0 w 1399"/>
                <a:gd name="T85" fmla="*/ 0 h 566"/>
                <a:gd name="T86" fmla="*/ 0 w 1399"/>
                <a:gd name="T87" fmla="*/ 0 h 566"/>
                <a:gd name="T88" fmla="*/ 0 w 1399"/>
                <a:gd name="T89" fmla="*/ 0 h 566"/>
                <a:gd name="T90" fmla="*/ 0 w 1399"/>
                <a:gd name="T91" fmla="*/ 0 h 566"/>
                <a:gd name="T92" fmla="*/ 0 w 1399"/>
                <a:gd name="T93" fmla="*/ 0 h 566"/>
                <a:gd name="T94" fmla="*/ 0 w 1399"/>
                <a:gd name="T95" fmla="*/ 0 h 566"/>
                <a:gd name="T96" fmla="*/ 0 w 1399"/>
                <a:gd name="T97" fmla="*/ 0 h 566"/>
                <a:gd name="T98" fmla="*/ 0 w 1399"/>
                <a:gd name="T99" fmla="*/ 0 h 566"/>
                <a:gd name="T100" fmla="*/ 0 w 1399"/>
                <a:gd name="T101" fmla="*/ 0 h 566"/>
                <a:gd name="T102" fmla="*/ 0 w 1399"/>
                <a:gd name="T103" fmla="*/ 0 h 566"/>
                <a:gd name="T104" fmla="*/ 0 w 1399"/>
                <a:gd name="T105" fmla="*/ 0 h 566"/>
                <a:gd name="T106" fmla="*/ 0 w 1399"/>
                <a:gd name="T107" fmla="*/ 0 h 566"/>
                <a:gd name="T108" fmla="*/ 0 w 1399"/>
                <a:gd name="T109" fmla="*/ 0 h 566"/>
                <a:gd name="T110" fmla="*/ 0 w 1399"/>
                <a:gd name="T111" fmla="*/ 0 h 566"/>
                <a:gd name="T112" fmla="*/ 0 w 1399"/>
                <a:gd name="T113" fmla="*/ 0 h 5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399" h="566">
                  <a:moveTo>
                    <a:pt x="23" y="52"/>
                  </a:moveTo>
                  <a:lnTo>
                    <a:pt x="17" y="28"/>
                  </a:lnTo>
                  <a:lnTo>
                    <a:pt x="12" y="13"/>
                  </a:lnTo>
                  <a:lnTo>
                    <a:pt x="7" y="4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458"/>
                  </a:lnTo>
                  <a:lnTo>
                    <a:pt x="0" y="469"/>
                  </a:lnTo>
                  <a:lnTo>
                    <a:pt x="2" y="480"/>
                  </a:lnTo>
                  <a:lnTo>
                    <a:pt x="4" y="490"/>
                  </a:lnTo>
                  <a:lnTo>
                    <a:pt x="8" y="500"/>
                  </a:lnTo>
                  <a:lnTo>
                    <a:pt x="13" y="509"/>
                  </a:lnTo>
                  <a:lnTo>
                    <a:pt x="18" y="518"/>
                  </a:lnTo>
                  <a:lnTo>
                    <a:pt x="24" y="526"/>
                  </a:lnTo>
                  <a:lnTo>
                    <a:pt x="31" y="534"/>
                  </a:lnTo>
                  <a:lnTo>
                    <a:pt x="38" y="541"/>
                  </a:lnTo>
                  <a:lnTo>
                    <a:pt x="47" y="548"/>
                  </a:lnTo>
                  <a:lnTo>
                    <a:pt x="56" y="553"/>
                  </a:lnTo>
                  <a:lnTo>
                    <a:pt x="65" y="557"/>
                  </a:lnTo>
                  <a:lnTo>
                    <a:pt x="75" y="560"/>
                  </a:lnTo>
                  <a:lnTo>
                    <a:pt x="85" y="563"/>
                  </a:lnTo>
                  <a:lnTo>
                    <a:pt x="95" y="564"/>
                  </a:lnTo>
                  <a:lnTo>
                    <a:pt x="107" y="566"/>
                  </a:lnTo>
                  <a:lnTo>
                    <a:pt x="1292" y="566"/>
                  </a:lnTo>
                  <a:lnTo>
                    <a:pt x="1303" y="564"/>
                  </a:lnTo>
                  <a:lnTo>
                    <a:pt x="1314" y="563"/>
                  </a:lnTo>
                  <a:lnTo>
                    <a:pt x="1323" y="560"/>
                  </a:lnTo>
                  <a:lnTo>
                    <a:pt x="1334" y="557"/>
                  </a:lnTo>
                  <a:lnTo>
                    <a:pt x="1342" y="553"/>
                  </a:lnTo>
                  <a:lnTo>
                    <a:pt x="1352" y="548"/>
                  </a:lnTo>
                  <a:lnTo>
                    <a:pt x="1359" y="541"/>
                  </a:lnTo>
                  <a:lnTo>
                    <a:pt x="1368" y="534"/>
                  </a:lnTo>
                  <a:lnTo>
                    <a:pt x="1374" y="526"/>
                  </a:lnTo>
                  <a:lnTo>
                    <a:pt x="1381" y="518"/>
                  </a:lnTo>
                  <a:lnTo>
                    <a:pt x="1386" y="509"/>
                  </a:lnTo>
                  <a:lnTo>
                    <a:pt x="1390" y="500"/>
                  </a:lnTo>
                  <a:lnTo>
                    <a:pt x="1394" y="490"/>
                  </a:lnTo>
                  <a:lnTo>
                    <a:pt x="1397" y="480"/>
                  </a:lnTo>
                  <a:lnTo>
                    <a:pt x="1399" y="469"/>
                  </a:lnTo>
                  <a:lnTo>
                    <a:pt x="1399" y="458"/>
                  </a:lnTo>
                  <a:lnTo>
                    <a:pt x="1399" y="17"/>
                  </a:lnTo>
                  <a:lnTo>
                    <a:pt x="1399" y="10"/>
                  </a:lnTo>
                  <a:lnTo>
                    <a:pt x="1398" y="4"/>
                  </a:lnTo>
                  <a:lnTo>
                    <a:pt x="1397" y="2"/>
                  </a:lnTo>
                  <a:lnTo>
                    <a:pt x="1397" y="1"/>
                  </a:lnTo>
                  <a:lnTo>
                    <a:pt x="1396" y="0"/>
                  </a:lnTo>
                  <a:lnTo>
                    <a:pt x="1394" y="0"/>
                  </a:lnTo>
                  <a:lnTo>
                    <a:pt x="1391" y="4"/>
                  </a:lnTo>
                  <a:lnTo>
                    <a:pt x="1387" y="13"/>
                  </a:lnTo>
                  <a:lnTo>
                    <a:pt x="1382" y="28"/>
                  </a:lnTo>
                  <a:lnTo>
                    <a:pt x="1375" y="52"/>
                  </a:lnTo>
                  <a:lnTo>
                    <a:pt x="23" y="52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94" name="Freeform 19"/>
            <p:cNvSpPr>
              <a:spLocks/>
            </p:cNvSpPr>
            <p:nvPr/>
          </p:nvSpPr>
          <p:spPr bwMode="auto">
            <a:xfrm>
              <a:off x="4568" y="3633"/>
              <a:ext cx="123" cy="65"/>
            </a:xfrm>
            <a:custGeom>
              <a:avLst/>
              <a:gdLst>
                <a:gd name="T0" fmla="*/ 0 w 1853"/>
                <a:gd name="T1" fmla="*/ 0 h 966"/>
                <a:gd name="T2" fmla="*/ 0 w 1853"/>
                <a:gd name="T3" fmla="*/ 0 h 966"/>
                <a:gd name="T4" fmla="*/ 0 w 1853"/>
                <a:gd name="T5" fmla="*/ 0 h 966"/>
                <a:gd name="T6" fmla="*/ 0 w 1853"/>
                <a:gd name="T7" fmla="*/ 0 h 966"/>
                <a:gd name="T8" fmla="*/ 0 w 1853"/>
                <a:gd name="T9" fmla="*/ 0 h 966"/>
                <a:gd name="T10" fmla="*/ 0 w 1853"/>
                <a:gd name="T11" fmla="*/ 0 h 966"/>
                <a:gd name="T12" fmla="*/ 0 w 1853"/>
                <a:gd name="T13" fmla="*/ 0 h 966"/>
                <a:gd name="T14" fmla="*/ 0 w 1853"/>
                <a:gd name="T15" fmla="*/ 0 h 966"/>
                <a:gd name="T16" fmla="*/ 0 w 1853"/>
                <a:gd name="T17" fmla="*/ 0 h 966"/>
                <a:gd name="T18" fmla="*/ 0 w 1853"/>
                <a:gd name="T19" fmla="*/ 0 h 966"/>
                <a:gd name="T20" fmla="*/ 0 w 1853"/>
                <a:gd name="T21" fmla="*/ 0 h 966"/>
                <a:gd name="T22" fmla="*/ 0 w 1853"/>
                <a:gd name="T23" fmla="*/ 0 h 966"/>
                <a:gd name="T24" fmla="*/ 0 w 1853"/>
                <a:gd name="T25" fmla="*/ 0 h 966"/>
                <a:gd name="T26" fmla="*/ 0 w 1853"/>
                <a:gd name="T27" fmla="*/ 0 h 966"/>
                <a:gd name="T28" fmla="*/ 0 w 1853"/>
                <a:gd name="T29" fmla="*/ 0 h 966"/>
                <a:gd name="T30" fmla="*/ 0 w 1853"/>
                <a:gd name="T31" fmla="*/ 0 h 966"/>
                <a:gd name="T32" fmla="*/ 0 w 1853"/>
                <a:gd name="T33" fmla="*/ 0 h 966"/>
                <a:gd name="T34" fmla="*/ 0 w 1853"/>
                <a:gd name="T35" fmla="*/ 0 h 966"/>
                <a:gd name="T36" fmla="*/ 0 w 1853"/>
                <a:gd name="T37" fmla="*/ 0 h 966"/>
                <a:gd name="T38" fmla="*/ 0 w 1853"/>
                <a:gd name="T39" fmla="*/ 0 h 966"/>
                <a:gd name="T40" fmla="*/ 0 w 1853"/>
                <a:gd name="T41" fmla="*/ 0 h 966"/>
                <a:gd name="T42" fmla="*/ 0 w 1853"/>
                <a:gd name="T43" fmla="*/ 0 h 966"/>
                <a:gd name="T44" fmla="*/ 0 w 1853"/>
                <a:gd name="T45" fmla="*/ 0 h 966"/>
                <a:gd name="T46" fmla="*/ 0 w 1853"/>
                <a:gd name="T47" fmla="*/ 0 h 966"/>
                <a:gd name="T48" fmla="*/ 0 w 1853"/>
                <a:gd name="T49" fmla="*/ 0 h 966"/>
                <a:gd name="T50" fmla="*/ 0 w 1853"/>
                <a:gd name="T51" fmla="*/ 0 h 966"/>
                <a:gd name="T52" fmla="*/ 0 w 1853"/>
                <a:gd name="T53" fmla="*/ 0 h 966"/>
                <a:gd name="T54" fmla="*/ 0 w 1853"/>
                <a:gd name="T55" fmla="*/ 0 h 966"/>
                <a:gd name="T56" fmla="*/ 0 w 1853"/>
                <a:gd name="T57" fmla="*/ 0 h 966"/>
                <a:gd name="T58" fmla="*/ 0 w 1853"/>
                <a:gd name="T59" fmla="*/ 0 h 966"/>
                <a:gd name="T60" fmla="*/ 0 w 1853"/>
                <a:gd name="T61" fmla="*/ 0 h 966"/>
                <a:gd name="T62" fmla="*/ 0 w 1853"/>
                <a:gd name="T63" fmla="*/ 0 h 966"/>
                <a:gd name="T64" fmla="*/ 0 w 1853"/>
                <a:gd name="T65" fmla="*/ 0 h 966"/>
                <a:gd name="T66" fmla="*/ 0 w 1853"/>
                <a:gd name="T67" fmla="*/ 0 h 966"/>
                <a:gd name="T68" fmla="*/ 0 w 1853"/>
                <a:gd name="T69" fmla="*/ 0 h 966"/>
                <a:gd name="T70" fmla="*/ 0 w 1853"/>
                <a:gd name="T71" fmla="*/ 0 h 966"/>
                <a:gd name="T72" fmla="*/ 0 w 1853"/>
                <a:gd name="T73" fmla="*/ 0 h 966"/>
                <a:gd name="T74" fmla="*/ 0 w 1853"/>
                <a:gd name="T75" fmla="*/ 0 h 966"/>
                <a:gd name="T76" fmla="*/ 0 w 1853"/>
                <a:gd name="T77" fmla="*/ 0 h 966"/>
                <a:gd name="T78" fmla="*/ 0 w 1853"/>
                <a:gd name="T79" fmla="*/ 0 h 966"/>
                <a:gd name="T80" fmla="*/ 0 w 1853"/>
                <a:gd name="T81" fmla="*/ 0 h 966"/>
                <a:gd name="T82" fmla="*/ 0 w 1853"/>
                <a:gd name="T83" fmla="*/ 0 h 966"/>
                <a:gd name="T84" fmla="*/ 0 w 1853"/>
                <a:gd name="T85" fmla="*/ 0 h 966"/>
                <a:gd name="T86" fmla="*/ 0 w 1853"/>
                <a:gd name="T87" fmla="*/ 0 h 966"/>
                <a:gd name="T88" fmla="*/ 0 w 1853"/>
                <a:gd name="T89" fmla="*/ 0 h 966"/>
                <a:gd name="T90" fmla="*/ 0 w 1853"/>
                <a:gd name="T91" fmla="*/ 0 h 966"/>
                <a:gd name="T92" fmla="*/ 0 w 1853"/>
                <a:gd name="T93" fmla="*/ 0 h 966"/>
                <a:gd name="T94" fmla="*/ 0 w 1853"/>
                <a:gd name="T95" fmla="*/ 0 h 966"/>
                <a:gd name="T96" fmla="*/ 0 w 1853"/>
                <a:gd name="T97" fmla="*/ 0 h 966"/>
                <a:gd name="T98" fmla="*/ 0 w 1853"/>
                <a:gd name="T99" fmla="*/ 0 h 966"/>
                <a:gd name="T100" fmla="*/ 0 w 1853"/>
                <a:gd name="T101" fmla="*/ 0 h 966"/>
                <a:gd name="T102" fmla="*/ 0 w 1853"/>
                <a:gd name="T103" fmla="*/ 0 h 966"/>
                <a:gd name="T104" fmla="*/ 0 w 1853"/>
                <a:gd name="T105" fmla="*/ 0 h 966"/>
                <a:gd name="T106" fmla="*/ 0 w 1853"/>
                <a:gd name="T107" fmla="*/ 0 h 96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853" h="966">
                  <a:moveTo>
                    <a:pt x="1853" y="75"/>
                  </a:moveTo>
                  <a:lnTo>
                    <a:pt x="1664" y="832"/>
                  </a:lnTo>
                  <a:lnTo>
                    <a:pt x="1668" y="835"/>
                  </a:lnTo>
                  <a:lnTo>
                    <a:pt x="1676" y="847"/>
                  </a:lnTo>
                  <a:lnTo>
                    <a:pt x="1676" y="851"/>
                  </a:lnTo>
                  <a:lnTo>
                    <a:pt x="1677" y="854"/>
                  </a:lnTo>
                  <a:lnTo>
                    <a:pt x="1676" y="858"/>
                  </a:lnTo>
                  <a:lnTo>
                    <a:pt x="1673" y="864"/>
                  </a:lnTo>
                  <a:lnTo>
                    <a:pt x="1671" y="868"/>
                  </a:lnTo>
                  <a:lnTo>
                    <a:pt x="1667" y="873"/>
                  </a:lnTo>
                  <a:lnTo>
                    <a:pt x="1662" y="879"/>
                  </a:lnTo>
                  <a:lnTo>
                    <a:pt x="1654" y="884"/>
                  </a:lnTo>
                  <a:lnTo>
                    <a:pt x="1646" y="889"/>
                  </a:lnTo>
                  <a:lnTo>
                    <a:pt x="1635" y="895"/>
                  </a:lnTo>
                  <a:lnTo>
                    <a:pt x="1621" y="900"/>
                  </a:lnTo>
                  <a:lnTo>
                    <a:pt x="1607" y="905"/>
                  </a:lnTo>
                  <a:lnTo>
                    <a:pt x="1590" y="910"/>
                  </a:lnTo>
                  <a:lnTo>
                    <a:pt x="1569" y="917"/>
                  </a:lnTo>
                  <a:lnTo>
                    <a:pt x="1546" y="922"/>
                  </a:lnTo>
                  <a:lnTo>
                    <a:pt x="1521" y="927"/>
                  </a:lnTo>
                  <a:lnTo>
                    <a:pt x="1492" y="933"/>
                  </a:lnTo>
                  <a:lnTo>
                    <a:pt x="1459" y="938"/>
                  </a:lnTo>
                  <a:lnTo>
                    <a:pt x="1424" y="942"/>
                  </a:lnTo>
                  <a:lnTo>
                    <a:pt x="1385" y="948"/>
                  </a:lnTo>
                  <a:lnTo>
                    <a:pt x="1342" y="952"/>
                  </a:lnTo>
                  <a:lnTo>
                    <a:pt x="1297" y="956"/>
                  </a:lnTo>
                  <a:lnTo>
                    <a:pt x="1246" y="960"/>
                  </a:lnTo>
                  <a:lnTo>
                    <a:pt x="1192" y="964"/>
                  </a:lnTo>
                  <a:lnTo>
                    <a:pt x="1134" y="966"/>
                  </a:lnTo>
                  <a:lnTo>
                    <a:pt x="1079" y="966"/>
                  </a:lnTo>
                  <a:lnTo>
                    <a:pt x="1024" y="961"/>
                  </a:lnTo>
                  <a:lnTo>
                    <a:pt x="970" y="956"/>
                  </a:lnTo>
                  <a:lnTo>
                    <a:pt x="916" y="948"/>
                  </a:lnTo>
                  <a:lnTo>
                    <a:pt x="864" y="938"/>
                  </a:lnTo>
                  <a:lnTo>
                    <a:pt x="812" y="925"/>
                  </a:lnTo>
                  <a:lnTo>
                    <a:pt x="762" y="912"/>
                  </a:lnTo>
                  <a:lnTo>
                    <a:pt x="712" y="897"/>
                  </a:lnTo>
                  <a:lnTo>
                    <a:pt x="664" y="880"/>
                  </a:lnTo>
                  <a:lnTo>
                    <a:pt x="618" y="862"/>
                  </a:lnTo>
                  <a:lnTo>
                    <a:pt x="572" y="843"/>
                  </a:lnTo>
                  <a:lnTo>
                    <a:pt x="528" y="823"/>
                  </a:lnTo>
                  <a:lnTo>
                    <a:pt x="486" y="802"/>
                  </a:lnTo>
                  <a:lnTo>
                    <a:pt x="446" y="782"/>
                  </a:lnTo>
                  <a:lnTo>
                    <a:pt x="406" y="761"/>
                  </a:lnTo>
                  <a:lnTo>
                    <a:pt x="369" y="740"/>
                  </a:lnTo>
                  <a:lnTo>
                    <a:pt x="334" y="718"/>
                  </a:lnTo>
                  <a:lnTo>
                    <a:pt x="300" y="697"/>
                  </a:lnTo>
                  <a:lnTo>
                    <a:pt x="269" y="677"/>
                  </a:lnTo>
                  <a:lnTo>
                    <a:pt x="212" y="638"/>
                  </a:lnTo>
                  <a:lnTo>
                    <a:pt x="165" y="603"/>
                  </a:lnTo>
                  <a:lnTo>
                    <a:pt x="99" y="550"/>
                  </a:lnTo>
                  <a:lnTo>
                    <a:pt x="75" y="528"/>
                  </a:lnTo>
                  <a:lnTo>
                    <a:pt x="0" y="0"/>
                  </a:lnTo>
                  <a:lnTo>
                    <a:pt x="1853" y="75"/>
                  </a:lnTo>
                  <a:close/>
                </a:path>
              </a:pathLst>
            </a:custGeom>
            <a:solidFill>
              <a:srgbClr val="C693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95" name="Freeform 20"/>
            <p:cNvSpPr>
              <a:spLocks/>
            </p:cNvSpPr>
            <p:nvPr/>
          </p:nvSpPr>
          <p:spPr bwMode="auto">
            <a:xfrm>
              <a:off x="4377" y="3652"/>
              <a:ext cx="439" cy="241"/>
            </a:xfrm>
            <a:custGeom>
              <a:avLst/>
              <a:gdLst>
                <a:gd name="T0" fmla="*/ 0 w 6584"/>
                <a:gd name="T1" fmla="*/ 0 h 3608"/>
                <a:gd name="T2" fmla="*/ 0 w 6584"/>
                <a:gd name="T3" fmla="*/ 0 h 3608"/>
                <a:gd name="T4" fmla="*/ 0 w 6584"/>
                <a:gd name="T5" fmla="*/ 0 h 3608"/>
                <a:gd name="T6" fmla="*/ 0 w 6584"/>
                <a:gd name="T7" fmla="*/ 0 h 3608"/>
                <a:gd name="T8" fmla="*/ 0 w 6584"/>
                <a:gd name="T9" fmla="*/ 0 h 3608"/>
                <a:gd name="T10" fmla="*/ 0 w 6584"/>
                <a:gd name="T11" fmla="*/ 0 h 3608"/>
                <a:gd name="T12" fmla="*/ 0 w 6584"/>
                <a:gd name="T13" fmla="*/ 0 h 3608"/>
                <a:gd name="T14" fmla="*/ 0 w 6584"/>
                <a:gd name="T15" fmla="*/ 0 h 3608"/>
                <a:gd name="T16" fmla="*/ 0 w 6584"/>
                <a:gd name="T17" fmla="*/ 0 h 3608"/>
                <a:gd name="T18" fmla="*/ 0 w 6584"/>
                <a:gd name="T19" fmla="*/ 0 h 3608"/>
                <a:gd name="T20" fmla="*/ 0 w 6584"/>
                <a:gd name="T21" fmla="*/ 0 h 3608"/>
                <a:gd name="T22" fmla="*/ 0 w 6584"/>
                <a:gd name="T23" fmla="*/ 0 h 3608"/>
                <a:gd name="T24" fmla="*/ 0 w 6584"/>
                <a:gd name="T25" fmla="*/ 0 h 3608"/>
                <a:gd name="T26" fmla="*/ 0 w 6584"/>
                <a:gd name="T27" fmla="*/ 0 h 3608"/>
                <a:gd name="T28" fmla="*/ 0 w 6584"/>
                <a:gd name="T29" fmla="*/ 0 h 3608"/>
                <a:gd name="T30" fmla="*/ 0 w 6584"/>
                <a:gd name="T31" fmla="*/ 0 h 3608"/>
                <a:gd name="T32" fmla="*/ 0 w 6584"/>
                <a:gd name="T33" fmla="*/ 0 h 3608"/>
                <a:gd name="T34" fmla="*/ 0 w 6584"/>
                <a:gd name="T35" fmla="*/ 0 h 3608"/>
                <a:gd name="T36" fmla="*/ 0 w 6584"/>
                <a:gd name="T37" fmla="*/ 0 h 3608"/>
                <a:gd name="T38" fmla="*/ 0 w 6584"/>
                <a:gd name="T39" fmla="*/ 0 h 3608"/>
                <a:gd name="T40" fmla="*/ 0 w 6584"/>
                <a:gd name="T41" fmla="*/ 0 h 3608"/>
                <a:gd name="T42" fmla="*/ 0 w 6584"/>
                <a:gd name="T43" fmla="*/ 0 h 3608"/>
                <a:gd name="T44" fmla="*/ 0 w 6584"/>
                <a:gd name="T45" fmla="*/ 0 h 3608"/>
                <a:gd name="T46" fmla="*/ 0 w 6584"/>
                <a:gd name="T47" fmla="*/ 0 h 3608"/>
                <a:gd name="T48" fmla="*/ 0 w 6584"/>
                <a:gd name="T49" fmla="*/ 0 h 3608"/>
                <a:gd name="T50" fmla="*/ 0 w 6584"/>
                <a:gd name="T51" fmla="*/ 0 h 3608"/>
                <a:gd name="T52" fmla="*/ 0 w 6584"/>
                <a:gd name="T53" fmla="*/ 0 h 3608"/>
                <a:gd name="T54" fmla="*/ 0 w 6584"/>
                <a:gd name="T55" fmla="*/ 0 h 3608"/>
                <a:gd name="T56" fmla="*/ 0 w 6584"/>
                <a:gd name="T57" fmla="*/ 0 h 3608"/>
                <a:gd name="T58" fmla="*/ 0 w 6584"/>
                <a:gd name="T59" fmla="*/ 0 h 3608"/>
                <a:gd name="T60" fmla="*/ 0 w 6584"/>
                <a:gd name="T61" fmla="*/ 0 h 3608"/>
                <a:gd name="T62" fmla="*/ 0 w 6584"/>
                <a:gd name="T63" fmla="*/ 0 h 3608"/>
                <a:gd name="T64" fmla="*/ 0 w 6584"/>
                <a:gd name="T65" fmla="*/ 0 h 3608"/>
                <a:gd name="T66" fmla="*/ 0 w 6584"/>
                <a:gd name="T67" fmla="*/ 0 h 3608"/>
                <a:gd name="T68" fmla="*/ 0 w 6584"/>
                <a:gd name="T69" fmla="*/ 0 h 3608"/>
                <a:gd name="T70" fmla="*/ 0 w 6584"/>
                <a:gd name="T71" fmla="*/ 0 h 3608"/>
                <a:gd name="T72" fmla="*/ 0 w 6584"/>
                <a:gd name="T73" fmla="*/ 0 h 3608"/>
                <a:gd name="T74" fmla="*/ 0 w 6584"/>
                <a:gd name="T75" fmla="*/ 0 h 3608"/>
                <a:gd name="T76" fmla="*/ 0 w 6584"/>
                <a:gd name="T77" fmla="*/ 0 h 3608"/>
                <a:gd name="T78" fmla="*/ 0 w 6584"/>
                <a:gd name="T79" fmla="*/ 0 h 3608"/>
                <a:gd name="T80" fmla="*/ 0 w 6584"/>
                <a:gd name="T81" fmla="*/ 0 h 3608"/>
                <a:gd name="T82" fmla="*/ 0 w 6584"/>
                <a:gd name="T83" fmla="*/ 0 h 3608"/>
                <a:gd name="T84" fmla="*/ 0 w 6584"/>
                <a:gd name="T85" fmla="*/ 0 h 3608"/>
                <a:gd name="T86" fmla="*/ 0 w 6584"/>
                <a:gd name="T87" fmla="*/ 0 h 3608"/>
                <a:gd name="T88" fmla="*/ 0 w 6584"/>
                <a:gd name="T89" fmla="*/ 0 h 3608"/>
                <a:gd name="T90" fmla="*/ 0 w 6584"/>
                <a:gd name="T91" fmla="*/ 0 h 3608"/>
                <a:gd name="T92" fmla="*/ 0 w 6584"/>
                <a:gd name="T93" fmla="*/ 0 h 3608"/>
                <a:gd name="T94" fmla="*/ 0 w 6584"/>
                <a:gd name="T95" fmla="*/ 0 h 3608"/>
                <a:gd name="T96" fmla="*/ 0 w 6584"/>
                <a:gd name="T97" fmla="*/ 0 h 3608"/>
                <a:gd name="T98" fmla="*/ 0 w 6584"/>
                <a:gd name="T99" fmla="*/ 0 h 3608"/>
                <a:gd name="T100" fmla="*/ 0 w 6584"/>
                <a:gd name="T101" fmla="*/ 0 h 3608"/>
                <a:gd name="T102" fmla="*/ 0 w 6584"/>
                <a:gd name="T103" fmla="*/ 0 h 3608"/>
                <a:gd name="T104" fmla="*/ 0 w 6584"/>
                <a:gd name="T105" fmla="*/ 0 h 3608"/>
                <a:gd name="T106" fmla="*/ 0 w 6584"/>
                <a:gd name="T107" fmla="*/ 0 h 360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584" h="3608">
                  <a:moveTo>
                    <a:pt x="4107" y="530"/>
                  </a:moveTo>
                  <a:lnTo>
                    <a:pt x="2481" y="189"/>
                  </a:lnTo>
                  <a:lnTo>
                    <a:pt x="2444" y="207"/>
                  </a:lnTo>
                  <a:lnTo>
                    <a:pt x="2342" y="259"/>
                  </a:lnTo>
                  <a:lnTo>
                    <a:pt x="2272" y="295"/>
                  </a:lnTo>
                  <a:lnTo>
                    <a:pt x="2191" y="338"/>
                  </a:lnTo>
                  <a:lnTo>
                    <a:pt x="2103" y="385"/>
                  </a:lnTo>
                  <a:lnTo>
                    <a:pt x="2008" y="437"/>
                  </a:lnTo>
                  <a:lnTo>
                    <a:pt x="1909" y="494"/>
                  </a:lnTo>
                  <a:lnTo>
                    <a:pt x="1807" y="552"/>
                  </a:lnTo>
                  <a:lnTo>
                    <a:pt x="1704" y="614"/>
                  </a:lnTo>
                  <a:lnTo>
                    <a:pt x="1603" y="676"/>
                  </a:lnTo>
                  <a:lnTo>
                    <a:pt x="1554" y="707"/>
                  </a:lnTo>
                  <a:lnTo>
                    <a:pt x="1506" y="739"/>
                  </a:lnTo>
                  <a:lnTo>
                    <a:pt x="1459" y="771"/>
                  </a:lnTo>
                  <a:lnTo>
                    <a:pt x="1413" y="803"/>
                  </a:lnTo>
                  <a:lnTo>
                    <a:pt x="1370" y="835"/>
                  </a:lnTo>
                  <a:lnTo>
                    <a:pt x="1328" y="865"/>
                  </a:lnTo>
                  <a:lnTo>
                    <a:pt x="1288" y="896"/>
                  </a:lnTo>
                  <a:lnTo>
                    <a:pt x="1252" y="927"/>
                  </a:lnTo>
                  <a:lnTo>
                    <a:pt x="1184" y="986"/>
                  </a:lnTo>
                  <a:lnTo>
                    <a:pt x="1122" y="1043"/>
                  </a:lnTo>
                  <a:lnTo>
                    <a:pt x="1065" y="1098"/>
                  </a:lnTo>
                  <a:lnTo>
                    <a:pt x="1014" y="1150"/>
                  </a:lnTo>
                  <a:lnTo>
                    <a:pt x="969" y="1201"/>
                  </a:lnTo>
                  <a:lnTo>
                    <a:pt x="928" y="1249"/>
                  </a:lnTo>
                  <a:lnTo>
                    <a:pt x="891" y="1294"/>
                  </a:lnTo>
                  <a:lnTo>
                    <a:pt x="860" y="1338"/>
                  </a:lnTo>
                  <a:lnTo>
                    <a:pt x="831" y="1380"/>
                  </a:lnTo>
                  <a:lnTo>
                    <a:pt x="806" y="1418"/>
                  </a:lnTo>
                  <a:lnTo>
                    <a:pt x="785" y="1456"/>
                  </a:lnTo>
                  <a:lnTo>
                    <a:pt x="768" y="1491"/>
                  </a:lnTo>
                  <a:lnTo>
                    <a:pt x="752" y="1524"/>
                  </a:lnTo>
                  <a:lnTo>
                    <a:pt x="741" y="1553"/>
                  </a:lnTo>
                  <a:lnTo>
                    <a:pt x="730" y="1582"/>
                  </a:lnTo>
                  <a:lnTo>
                    <a:pt x="723" y="1607"/>
                  </a:lnTo>
                  <a:lnTo>
                    <a:pt x="714" y="1633"/>
                  </a:lnTo>
                  <a:lnTo>
                    <a:pt x="705" y="1658"/>
                  </a:lnTo>
                  <a:lnTo>
                    <a:pt x="693" y="1683"/>
                  </a:lnTo>
                  <a:lnTo>
                    <a:pt x="680" y="1708"/>
                  </a:lnTo>
                  <a:lnTo>
                    <a:pt x="666" y="1733"/>
                  </a:lnTo>
                  <a:lnTo>
                    <a:pt x="652" y="1756"/>
                  </a:lnTo>
                  <a:lnTo>
                    <a:pt x="638" y="1778"/>
                  </a:lnTo>
                  <a:lnTo>
                    <a:pt x="623" y="1800"/>
                  </a:lnTo>
                  <a:lnTo>
                    <a:pt x="596" y="1837"/>
                  </a:lnTo>
                  <a:lnTo>
                    <a:pt x="573" y="1865"/>
                  </a:lnTo>
                  <a:lnTo>
                    <a:pt x="558" y="1885"/>
                  </a:lnTo>
                  <a:lnTo>
                    <a:pt x="552" y="1892"/>
                  </a:lnTo>
                  <a:lnTo>
                    <a:pt x="531" y="1906"/>
                  </a:lnTo>
                  <a:lnTo>
                    <a:pt x="472" y="1946"/>
                  </a:lnTo>
                  <a:lnTo>
                    <a:pt x="433" y="1977"/>
                  </a:lnTo>
                  <a:lnTo>
                    <a:pt x="388" y="2013"/>
                  </a:lnTo>
                  <a:lnTo>
                    <a:pt x="365" y="2034"/>
                  </a:lnTo>
                  <a:lnTo>
                    <a:pt x="342" y="2055"/>
                  </a:lnTo>
                  <a:lnTo>
                    <a:pt x="317" y="2080"/>
                  </a:lnTo>
                  <a:lnTo>
                    <a:pt x="292" y="2104"/>
                  </a:lnTo>
                  <a:lnTo>
                    <a:pt x="267" y="2131"/>
                  </a:lnTo>
                  <a:lnTo>
                    <a:pt x="243" y="2158"/>
                  </a:lnTo>
                  <a:lnTo>
                    <a:pt x="219" y="2188"/>
                  </a:lnTo>
                  <a:lnTo>
                    <a:pt x="194" y="2219"/>
                  </a:lnTo>
                  <a:lnTo>
                    <a:pt x="171" y="2251"/>
                  </a:lnTo>
                  <a:lnTo>
                    <a:pt x="147" y="2284"/>
                  </a:lnTo>
                  <a:lnTo>
                    <a:pt x="126" y="2319"/>
                  </a:lnTo>
                  <a:lnTo>
                    <a:pt x="106" y="2354"/>
                  </a:lnTo>
                  <a:lnTo>
                    <a:pt x="86" y="2392"/>
                  </a:lnTo>
                  <a:lnTo>
                    <a:pt x="69" y="2430"/>
                  </a:lnTo>
                  <a:lnTo>
                    <a:pt x="53" y="2469"/>
                  </a:lnTo>
                  <a:lnTo>
                    <a:pt x="38" y="2511"/>
                  </a:lnTo>
                  <a:lnTo>
                    <a:pt x="26" y="2552"/>
                  </a:lnTo>
                  <a:lnTo>
                    <a:pt x="16" y="2596"/>
                  </a:lnTo>
                  <a:lnTo>
                    <a:pt x="8" y="2640"/>
                  </a:lnTo>
                  <a:lnTo>
                    <a:pt x="4" y="2686"/>
                  </a:lnTo>
                  <a:lnTo>
                    <a:pt x="1" y="2732"/>
                  </a:lnTo>
                  <a:lnTo>
                    <a:pt x="0" y="2775"/>
                  </a:lnTo>
                  <a:lnTo>
                    <a:pt x="0" y="2818"/>
                  </a:lnTo>
                  <a:lnTo>
                    <a:pt x="1" y="2858"/>
                  </a:lnTo>
                  <a:lnTo>
                    <a:pt x="4" y="2897"/>
                  </a:lnTo>
                  <a:lnTo>
                    <a:pt x="8" y="2936"/>
                  </a:lnTo>
                  <a:lnTo>
                    <a:pt x="13" y="2973"/>
                  </a:lnTo>
                  <a:lnTo>
                    <a:pt x="19" y="3008"/>
                  </a:lnTo>
                  <a:lnTo>
                    <a:pt x="26" y="3042"/>
                  </a:lnTo>
                  <a:lnTo>
                    <a:pt x="34" y="3075"/>
                  </a:lnTo>
                  <a:lnTo>
                    <a:pt x="43" y="3106"/>
                  </a:lnTo>
                  <a:lnTo>
                    <a:pt x="53" y="3136"/>
                  </a:lnTo>
                  <a:lnTo>
                    <a:pt x="64" y="3166"/>
                  </a:lnTo>
                  <a:lnTo>
                    <a:pt x="74" y="3194"/>
                  </a:lnTo>
                  <a:lnTo>
                    <a:pt x="86" y="3220"/>
                  </a:lnTo>
                  <a:lnTo>
                    <a:pt x="99" y="3247"/>
                  </a:lnTo>
                  <a:lnTo>
                    <a:pt x="111" y="3271"/>
                  </a:lnTo>
                  <a:lnTo>
                    <a:pt x="124" y="3294"/>
                  </a:lnTo>
                  <a:lnTo>
                    <a:pt x="137" y="3318"/>
                  </a:lnTo>
                  <a:lnTo>
                    <a:pt x="151" y="3339"/>
                  </a:lnTo>
                  <a:lnTo>
                    <a:pt x="178" y="3380"/>
                  </a:lnTo>
                  <a:lnTo>
                    <a:pt x="206" y="3418"/>
                  </a:lnTo>
                  <a:lnTo>
                    <a:pt x="259" y="3482"/>
                  </a:lnTo>
                  <a:lnTo>
                    <a:pt x="307" y="3538"/>
                  </a:lnTo>
                  <a:lnTo>
                    <a:pt x="317" y="3549"/>
                  </a:lnTo>
                  <a:lnTo>
                    <a:pt x="329" y="3560"/>
                  </a:lnTo>
                  <a:lnTo>
                    <a:pt x="342" y="3568"/>
                  </a:lnTo>
                  <a:lnTo>
                    <a:pt x="354" y="3577"/>
                  </a:lnTo>
                  <a:lnTo>
                    <a:pt x="368" y="3584"/>
                  </a:lnTo>
                  <a:lnTo>
                    <a:pt x="382" y="3590"/>
                  </a:lnTo>
                  <a:lnTo>
                    <a:pt x="396" y="3595"/>
                  </a:lnTo>
                  <a:lnTo>
                    <a:pt x="411" y="3599"/>
                  </a:lnTo>
                  <a:lnTo>
                    <a:pt x="425" y="3602"/>
                  </a:lnTo>
                  <a:lnTo>
                    <a:pt x="440" y="3604"/>
                  </a:lnTo>
                  <a:lnTo>
                    <a:pt x="455" y="3607"/>
                  </a:lnTo>
                  <a:lnTo>
                    <a:pt x="470" y="3608"/>
                  </a:lnTo>
                  <a:lnTo>
                    <a:pt x="500" y="3608"/>
                  </a:lnTo>
                  <a:lnTo>
                    <a:pt x="528" y="3605"/>
                  </a:lnTo>
                  <a:lnTo>
                    <a:pt x="556" y="3602"/>
                  </a:lnTo>
                  <a:lnTo>
                    <a:pt x="581" y="3598"/>
                  </a:lnTo>
                  <a:lnTo>
                    <a:pt x="605" y="3593"/>
                  </a:lnTo>
                  <a:lnTo>
                    <a:pt x="625" y="3587"/>
                  </a:lnTo>
                  <a:lnTo>
                    <a:pt x="655" y="3579"/>
                  </a:lnTo>
                  <a:lnTo>
                    <a:pt x="665" y="3575"/>
                  </a:lnTo>
                  <a:lnTo>
                    <a:pt x="817" y="3329"/>
                  </a:lnTo>
                  <a:lnTo>
                    <a:pt x="6584" y="3329"/>
                  </a:lnTo>
                  <a:lnTo>
                    <a:pt x="6580" y="3243"/>
                  </a:lnTo>
                  <a:lnTo>
                    <a:pt x="6566" y="3015"/>
                  </a:lnTo>
                  <a:lnTo>
                    <a:pt x="6554" y="2861"/>
                  </a:lnTo>
                  <a:lnTo>
                    <a:pt x="6541" y="2686"/>
                  </a:lnTo>
                  <a:lnTo>
                    <a:pt x="6526" y="2496"/>
                  </a:lnTo>
                  <a:lnTo>
                    <a:pt x="6506" y="2295"/>
                  </a:lnTo>
                  <a:lnTo>
                    <a:pt x="6496" y="2193"/>
                  </a:lnTo>
                  <a:lnTo>
                    <a:pt x="6484" y="2092"/>
                  </a:lnTo>
                  <a:lnTo>
                    <a:pt x="6472" y="1989"/>
                  </a:lnTo>
                  <a:lnTo>
                    <a:pt x="6460" y="1888"/>
                  </a:lnTo>
                  <a:lnTo>
                    <a:pt x="6446" y="1787"/>
                  </a:lnTo>
                  <a:lnTo>
                    <a:pt x="6431" y="1689"/>
                  </a:lnTo>
                  <a:lnTo>
                    <a:pt x="6416" y="1594"/>
                  </a:lnTo>
                  <a:lnTo>
                    <a:pt x="6400" y="1501"/>
                  </a:lnTo>
                  <a:lnTo>
                    <a:pt x="6383" y="1414"/>
                  </a:lnTo>
                  <a:lnTo>
                    <a:pt x="6366" y="1330"/>
                  </a:lnTo>
                  <a:lnTo>
                    <a:pt x="6348" y="1253"/>
                  </a:lnTo>
                  <a:lnTo>
                    <a:pt x="6329" y="1181"/>
                  </a:lnTo>
                  <a:lnTo>
                    <a:pt x="6309" y="1115"/>
                  </a:lnTo>
                  <a:lnTo>
                    <a:pt x="6288" y="1056"/>
                  </a:lnTo>
                  <a:lnTo>
                    <a:pt x="6267" y="1007"/>
                  </a:lnTo>
                  <a:lnTo>
                    <a:pt x="6243" y="964"/>
                  </a:lnTo>
                  <a:lnTo>
                    <a:pt x="6218" y="927"/>
                  </a:lnTo>
                  <a:lnTo>
                    <a:pt x="6188" y="889"/>
                  </a:lnTo>
                  <a:lnTo>
                    <a:pt x="6154" y="849"/>
                  </a:lnTo>
                  <a:lnTo>
                    <a:pt x="6116" y="809"/>
                  </a:lnTo>
                  <a:lnTo>
                    <a:pt x="6074" y="769"/>
                  </a:lnTo>
                  <a:lnTo>
                    <a:pt x="6030" y="728"/>
                  </a:lnTo>
                  <a:lnTo>
                    <a:pt x="5983" y="687"/>
                  </a:lnTo>
                  <a:lnTo>
                    <a:pt x="5933" y="647"/>
                  </a:lnTo>
                  <a:lnTo>
                    <a:pt x="5881" y="605"/>
                  </a:lnTo>
                  <a:lnTo>
                    <a:pt x="5828" y="565"/>
                  </a:lnTo>
                  <a:lnTo>
                    <a:pt x="5773" y="525"/>
                  </a:lnTo>
                  <a:lnTo>
                    <a:pt x="5717" y="485"/>
                  </a:lnTo>
                  <a:lnTo>
                    <a:pt x="5661" y="446"/>
                  </a:lnTo>
                  <a:lnTo>
                    <a:pt x="5603" y="408"/>
                  </a:lnTo>
                  <a:lnTo>
                    <a:pt x="5546" y="370"/>
                  </a:lnTo>
                  <a:lnTo>
                    <a:pt x="5490" y="333"/>
                  </a:lnTo>
                  <a:lnTo>
                    <a:pt x="5379" y="264"/>
                  </a:lnTo>
                  <a:lnTo>
                    <a:pt x="5274" y="201"/>
                  </a:lnTo>
                  <a:lnTo>
                    <a:pt x="5178" y="143"/>
                  </a:lnTo>
                  <a:lnTo>
                    <a:pt x="5093" y="95"/>
                  </a:lnTo>
                  <a:lnTo>
                    <a:pt x="4967" y="26"/>
                  </a:lnTo>
                  <a:lnTo>
                    <a:pt x="4920" y="0"/>
                  </a:lnTo>
                  <a:lnTo>
                    <a:pt x="4107" y="530"/>
                  </a:lnTo>
                  <a:close/>
                </a:path>
              </a:pathLst>
            </a:custGeom>
            <a:solidFill>
              <a:srgbClr val="DBDD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96" name="Freeform 21"/>
            <p:cNvSpPr>
              <a:spLocks/>
            </p:cNvSpPr>
            <p:nvPr/>
          </p:nvSpPr>
          <p:spPr bwMode="auto">
            <a:xfrm>
              <a:off x="4377" y="3657"/>
              <a:ext cx="439" cy="236"/>
            </a:xfrm>
            <a:custGeom>
              <a:avLst/>
              <a:gdLst>
                <a:gd name="T0" fmla="*/ 0 w 6584"/>
                <a:gd name="T1" fmla="*/ 0 h 3541"/>
                <a:gd name="T2" fmla="*/ 0 w 6584"/>
                <a:gd name="T3" fmla="*/ 0 h 3541"/>
                <a:gd name="T4" fmla="*/ 0 w 6584"/>
                <a:gd name="T5" fmla="*/ 0 h 3541"/>
                <a:gd name="T6" fmla="*/ 0 w 6584"/>
                <a:gd name="T7" fmla="*/ 0 h 3541"/>
                <a:gd name="T8" fmla="*/ 0 w 6584"/>
                <a:gd name="T9" fmla="*/ 0 h 3541"/>
                <a:gd name="T10" fmla="*/ 0 w 6584"/>
                <a:gd name="T11" fmla="*/ 0 h 3541"/>
                <a:gd name="T12" fmla="*/ 0 w 6584"/>
                <a:gd name="T13" fmla="*/ 0 h 3541"/>
                <a:gd name="T14" fmla="*/ 0 w 6584"/>
                <a:gd name="T15" fmla="*/ 0 h 3541"/>
                <a:gd name="T16" fmla="*/ 0 w 6584"/>
                <a:gd name="T17" fmla="*/ 0 h 3541"/>
                <a:gd name="T18" fmla="*/ 0 w 6584"/>
                <a:gd name="T19" fmla="*/ 0 h 3541"/>
                <a:gd name="T20" fmla="*/ 0 w 6584"/>
                <a:gd name="T21" fmla="*/ 0 h 3541"/>
                <a:gd name="T22" fmla="*/ 0 w 6584"/>
                <a:gd name="T23" fmla="*/ 0 h 3541"/>
                <a:gd name="T24" fmla="*/ 0 w 6584"/>
                <a:gd name="T25" fmla="*/ 0 h 3541"/>
                <a:gd name="T26" fmla="*/ 0 w 6584"/>
                <a:gd name="T27" fmla="*/ 0 h 3541"/>
                <a:gd name="T28" fmla="*/ 0 w 6584"/>
                <a:gd name="T29" fmla="*/ 0 h 3541"/>
                <a:gd name="T30" fmla="*/ 0 w 6584"/>
                <a:gd name="T31" fmla="*/ 0 h 3541"/>
                <a:gd name="T32" fmla="*/ 0 w 6584"/>
                <a:gd name="T33" fmla="*/ 0 h 3541"/>
                <a:gd name="T34" fmla="*/ 0 w 6584"/>
                <a:gd name="T35" fmla="*/ 0 h 3541"/>
                <a:gd name="T36" fmla="*/ 0 w 6584"/>
                <a:gd name="T37" fmla="*/ 0 h 3541"/>
                <a:gd name="T38" fmla="*/ 0 w 6584"/>
                <a:gd name="T39" fmla="*/ 0 h 3541"/>
                <a:gd name="T40" fmla="*/ 0 w 6584"/>
                <a:gd name="T41" fmla="*/ 0 h 3541"/>
                <a:gd name="T42" fmla="*/ 0 w 6584"/>
                <a:gd name="T43" fmla="*/ 0 h 3541"/>
                <a:gd name="T44" fmla="*/ 0 w 6584"/>
                <a:gd name="T45" fmla="*/ 0 h 3541"/>
                <a:gd name="T46" fmla="*/ 0 w 6584"/>
                <a:gd name="T47" fmla="*/ 0 h 3541"/>
                <a:gd name="T48" fmla="*/ 0 w 6584"/>
                <a:gd name="T49" fmla="*/ 0 h 3541"/>
                <a:gd name="T50" fmla="*/ 0 w 6584"/>
                <a:gd name="T51" fmla="*/ 0 h 3541"/>
                <a:gd name="T52" fmla="*/ 0 w 6584"/>
                <a:gd name="T53" fmla="*/ 0 h 3541"/>
                <a:gd name="T54" fmla="*/ 0 w 6584"/>
                <a:gd name="T55" fmla="*/ 0 h 3541"/>
                <a:gd name="T56" fmla="*/ 0 w 6584"/>
                <a:gd name="T57" fmla="*/ 0 h 3541"/>
                <a:gd name="T58" fmla="*/ 0 w 6584"/>
                <a:gd name="T59" fmla="*/ 0 h 3541"/>
                <a:gd name="T60" fmla="*/ 0 w 6584"/>
                <a:gd name="T61" fmla="*/ 0 h 3541"/>
                <a:gd name="T62" fmla="*/ 0 w 6584"/>
                <a:gd name="T63" fmla="*/ 0 h 3541"/>
                <a:gd name="T64" fmla="*/ 0 w 6584"/>
                <a:gd name="T65" fmla="*/ 0 h 3541"/>
                <a:gd name="T66" fmla="*/ 0 w 6584"/>
                <a:gd name="T67" fmla="*/ 0 h 3541"/>
                <a:gd name="T68" fmla="*/ 0 w 6584"/>
                <a:gd name="T69" fmla="*/ 0 h 3541"/>
                <a:gd name="T70" fmla="*/ 0 w 6584"/>
                <a:gd name="T71" fmla="*/ 0 h 3541"/>
                <a:gd name="T72" fmla="*/ 0 w 6584"/>
                <a:gd name="T73" fmla="*/ 0 h 3541"/>
                <a:gd name="T74" fmla="*/ 0 w 6584"/>
                <a:gd name="T75" fmla="*/ 0 h 3541"/>
                <a:gd name="T76" fmla="*/ 0 w 6584"/>
                <a:gd name="T77" fmla="*/ 0 h 3541"/>
                <a:gd name="T78" fmla="*/ 0 w 6584"/>
                <a:gd name="T79" fmla="*/ 0 h 3541"/>
                <a:gd name="T80" fmla="*/ 0 w 6584"/>
                <a:gd name="T81" fmla="*/ 0 h 3541"/>
                <a:gd name="T82" fmla="*/ 0 w 6584"/>
                <a:gd name="T83" fmla="*/ 0 h 3541"/>
                <a:gd name="T84" fmla="*/ 0 w 6584"/>
                <a:gd name="T85" fmla="*/ 0 h 3541"/>
                <a:gd name="T86" fmla="*/ 0 w 6584"/>
                <a:gd name="T87" fmla="*/ 0 h 3541"/>
                <a:gd name="T88" fmla="*/ 0 w 6584"/>
                <a:gd name="T89" fmla="*/ 0 h 3541"/>
                <a:gd name="T90" fmla="*/ 0 w 6584"/>
                <a:gd name="T91" fmla="*/ 0 h 3541"/>
                <a:gd name="T92" fmla="*/ 0 w 6584"/>
                <a:gd name="T93" fmla="*/ 0 h 3541"/>
                <a:gd name="T94" fmla="*/ 0 w 6584"/>
                <a:gd name="T95" fmla="*/ 0 h 3541"/>
                <a:gd name="T96" fmla="*/ 0 w 6584"/>
                <a:gd name="T97" fmla="*/ 0 h 3541"/>
                <a:gd name="T98" fmla="*/ 0 w 6584"/>
                <a:gd name="T99" fmla="*/ 0 h 3541"/>
                <a:gd name="T100" fmla="*/ 0 w 6584"/>
                <a:gd name="T101" fmla="*/ 0 h 3541"/>
                <a:gd name="T102" fmla="*/ 0 w 6584"/>
                <a:gd name="T103" fmla="*/ 0 h 3541"/>
                <a:gd name="T104" fmla="*/ 0 w 6584"/>
                <a:gd name="T105" fmla="*/ 0 h 3541"/>
                <a:gd name="T106" fmla="*/ 0 w 6584"/>
                <a:gd name="T107" fmla="*/ 0 h 3541"/>
                <a:gd name="T108" fmla="*/ 0 w 6584"/>
                <a:gd name="T109" fmla="*/ 0 h 3541"/>
                <a:gd name="T110" fmla="*/ 0 w 6584"/>
                <a:gd name="T111" fmla="*/ 0 h 354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6584" h="3541">
                  <a:moveTo>
                    <a:pt x="5043" y="0"/>
                  </a:moveTo>
                  <a:lnTo>
                    <a:pt x="4598" y="614"/>
                  </a:lnTo>
                  <a:lnTo>
                    <a:pt x="4277" y="1011"/>
                  </a:lnTo>
                  <a:lnTo>
                    <a:pt x="3748" y="765"/>
                  </a:lnTo>
                  <a:lnTo>
                    <a:pt x="2833" y="94"/>
                  </a:lnTo>
                  <a:lnTo>
                    <a:pt x="2481" y="122"/>
                  </a:lnTo>
                  <a:lnTo>
                    <a:pt x="2444" y="140"/>
                  </a:lnTo>
                  <a:lnTo>
                    <a:pt x="2342" y="192"/>
                  </a:lnTo>
                  <a:lnTo>
                    <a:pt x="2272" y="228"/>
                  </a:lnTo>
                  <a:lnTo>
                    <a:pt x="2191" y="271"/>
                  </a:lnTo>
                  <a:lnTo>
                    <a:pt x="2103" y="318"/>
                  </a:lnTo>
                  <a:lnTo>
                    <a:pt x="2008" y="370"/>
                  </a:lnTo>
                  <a:lnTo>
                    <a:pt x="1909" y="427"/>
                  </a:lnTo>
                  <a:lnTo>
                    <a:pt x="1807" y="485"/>
                  </a:lnTo>
                  <a:lnTo>
                    <a:pt x="1704" y="547"/>
                  </a:lnTo>
                  <a:lnTo>
                    <a:pt x="1603" y="609"/>
                  </a:lnTo>
                  <a:lnTo>
                    <a:pt x="1554" y="640"/>
                  </a:lnTo>
                  <a:lnTo>
                    <a:pt x="1506" y="672"/>
                  </a:lnTo>
                  <a:lnTo>
                    <a:pt x="1459" y="704"/>
                  </a:lnTo>
                  <a:lnTo>
                    <a:pt x="1413" y="736"/>
                  </a:lnTo>
                  <a:lnTo>
                    <a:pt x="1370" y="768"/>
                  </a:lnTo>
                  <a:lnTo>
                    <a:pt x="1328" y="798"/>
                  </a:lnTo>
                  <a:lnTo>
                    <a:pt x="1288" y="829"/>
                  </a:lnTo>
                  <a:lnTo>
                    <a:pt x="1252" y="860"/>
                  </a:lnTo>
                  <a:lnTo>
                    <a:pt x="1184" y="919"/>
                  </a:lnTo>
                  <a:lnTo>
                    <a:pt x="1122" y="976"/>
                  </a:lnTo>
                  <a:lnTo>
                    <a:pt x="1065" y="1031"/>
                  </a:lnTo>
                  <a:lnTo>
                    <a:pt x="1014" y="1083"/>
                  </a:lnTo>
                  <a:lnTo>
                    <a:pt x="969" y="1134"/>
                  </a:lnTo>
                  <a:lnTo>
                    <a:pt x="928" y="1182"/>
                  </a:lnTo>
                  <a:lnTo>
                    <a:pt x="891" y="1227"/>
                  </a:lnTo>
                  <a:lnTo>
                    <a:pt x="860" y="1271"/>
                  </a:lnTo>
                  <a:lnTo>
                    <a:pt x="831" y="1313"/>
                  </a:lnTo>
                  <a:lnTo>
                    <a:pt x="806" y="1351"/>
                  </a:lnTo>
                  <a:lnTo>
                    <a:pt x="785" y="1389"/>
                  </a:lnTo>
                  <a:lnTo>
                    <a:pt x="768" y="1424"/>
                  </a:lnTo>
                  <a:lnTo>
                    <a:pt x="752" y="1457"/>
                  </a:lnTo>
                  <a:lnTo>
                    <a:pt x="741" y="1486"/>
                  </a:lnTo>
                  <a:lnTo>
                    <a:pt x="730" y="1515"/>
                  </a:lnTo>
                  <a:lnTo>
                    <a:pt x="723" y="1540"/>
                  </a:lnTo>
                  <a:lnTo>
                    <a:pt x="714" y="1566"/>
                  </a:lnTo>
                  <a:lnTo>
                    <a:pt x="705" y="1591"/>
                  </a:lnTo>
                  <a:lnTo>
                    <a:pt x="693" y="1616"/>
                  </a:lnTo>
                  <a:lnTo>
                    <a:pt x="680" y="1641"/>
                  </a:lnTo>
                  <a:lnTo>
                    <a:pt x="666" y="1666"/>
                  </a:lnTo>
                  <a:lnTo>
                    <a:pt x="652" y="1689"/>
                  </a:lnTo>
                  <a:lnTo>
                    <a:pt x="638" y="1711"/>
                  </a:lnTo>
                  <a:lnTo>
                    <a:pt x="623" y="1733"/>
                  </a:lnTo>
                  <a:lnTo>
                    <a:pt x="596" y="1770"/>
                  </a:lnTo>
                  <a:lnTo>
                    <a:pt x="573" y="1798"/>
                  </a:lnTo>
                  <a:lnTo>
                    <a:pt x="558" y="1818"/>
                  </a:lnTo>
                  <a:lnTo>
                    <a:pt x="552" y="1825"/>
                  </a:lnTo>
                  <a:lnTo>
                    <a:pt x="531" y="1839"/>
                  </a:lnTo>
                  <a:lnTo>
                    <a:pt x="472" y="1879"/>
                  </a:lnTo>
                  <a:lnTo>
                    <a:pt x="433" y="1910"/>
                  </a:lnTo>
                  <a:lnTo>
                    <a:pt x="388" y="1946"/>
                  </a:lnTo>
                  <a:lnTo>
                    <a:pt x="365" y="1967"/>
                  </a:lnTo>
                  <a:lnTo>
                    <a:pt x="342" y="1988"/>
                  </a:lnTo>
                  <a:lnTo>
                    <a:pt x="317" y="2013"/>
                  </a:lnTo>
                  <a:lnTo>
                    <a:pt x="292" y="2037"/>
                  </a:lnTo>
                  <a:lnTo>
                    <a:pt x="267" y="2064"/>
                  </a:lnTo>
                  <a:lnTo>
                    <a:pt x="243" y="2091"/>
                  </a:lnTo>
                  <a:lnTo>
                    <a:pt x="219" y="2121"/>
                  </a:lnTo>
                  <a:lnTo>
                    <a:pt x="194" y="2152"/>
                  </a:lnTo>
                  <a:lnTo>
                    <a:pt x="171" y="2184"/>
                  </a:lnTo>
                  <a:lnTo>
                    <a:pt x="147" y="2217"/>
                  </a:lnTo>
                  <a:lnTo>
                    <a:pt x="126" y="2252"/>
                  </a:lnTo>
                  <a:lnTo>
                    <a:pt x="106" y="2287"/>
                  </a:lnTo>
                  <a:lnTo>
                    <a:pt x="86" y="2325"/>
                  </a:lnTo>
                  <a:lnTo>
                    <a:pt x="69" y="2363"/>
                  </a:lnTo>
                  <a:lnTo>
                    <a:pt x="53" y="2402"/>
                  </a:lnTo>
                  <a:lnTo>
                    <a:pt x="38" y="2444"/>
                  </a:lnTo>
                  <a:lnTo>
                    <a:pt x="26" y="2485"/>
                  </a:lnTo>
                  <a:lnTo>
                    <a:pt x="16" y="2529"/>
                  </a:lnTo>
                  <a:lnTo>
                    <a:pt x="8" y="2573"/>
                  </a:lnTo>
                  <a:lnTo>
                    <a:pt x="4" y="2619"/>
                  </a:lnTo>
                  <a:lnTo>
                    <a:pt x="1" y="2665"/>
                  </a:lnTo>
                  <a:lnTo>
                    <a:pt x="0" y="2708"/>
                  </a:lnTo>
                  <a:lnTo>
                    <a:pt x="0" y="2751"/>
                  </a:lnTo>
                  <a:lnTo>
                    <a:pt x="1" y="2791"/>
                  </a:lnTo>
                  <a:lnTo>
                    <a:pt x="4" y="2830"/>
                  </a:lnTo>
                  <a:lnTo>
                    <a:pt x="8" y="2869"/>
                  </a:lnTo>
                  <a:lnTo>
                    <a:pt x="13" y="2906"/>
                  </a:lnTo>
                  <a:lnTo>
                    <a:pt x="19" y="2941"/>
                  </a:lnTo>
                  <a:lnTo>
                    <a:pt x="26" y="2975"/>
                  </a:lnTo>
                  <a:lnTo>
                    <a:pt x="34" y="3008"/>
                  </a:lnTo>
                  <a:lnTo>
                    <a:pt x="43" y="3039"/>
                  </a:lnTo>
                  <a:lnTo>
                    <a:pt x="53" y="3069"/>
                  </a:lnTo>
                  <a:lnTo>
                    <a:pt x="64" y="3099"/>
                  </a:lnTo>
                  <a:lnTo>
                    <a:pt x="74" y="3127"/>
                  </a:lnTo>
                  <a:lnTo>
                    <a:pt x="86" y="3153"/>
                  </a:lnTo>
                  <a:lnTo>
                    <a:pt x="99" y="3180"/>
                  </a:lnTo>
                  <a:lnTo>
                    <a:pt x="111" y="3204"/>
                  </a:lnTo>
                  <a:lnTo>
                    <a:pt x="124" y="3227"/>
                  </a:lnTo>
                  <a:lnTo>
                    <a:pt x="137" y="3251"/>
                  </a:lnTo>
                  <a:lnTo>
                    <a:pt x="151" y="3272"/>
                  </a:lnTo>
                  <a:lnTo>
                    <a:pt x="178" y="3313"/>
                  </a:lnTo>
                  <a:lnTo>
                    <a:pt x="206" y="3351"/>
                  </a:lnTo>
                  <a:lnTo>
                    <a:pt x="259" y="3415"/>
                  </a:lnTo>
                  <a:lnTo>
                    <a:pt x="307" y="3471"/>
                  </a:lnTo>
                  <a:lnTo>
                    <a:pt x="317" y="3482"/>
                  </a:lnTo>
                  <a:lnTo>
                    <a:pt x="329" y="3493"/>
                  </a:lnTo>
                  <a:lnTo>
                    <a:pt x="342" y="3501"/>
                  </a:lnTo>
                  <a:lnTo>
                    <a:pt x="354" y="3510"/>
                  </a:lnTo>
                  <a:lnTo>
                    <a:pt x="368" y="3517"/>
                  </a:lnTo>
                  <a:lnTo>
                    <a:pt x="382" y="3523"/>
                  </a:lnTo>
                  <a:lnTo>
                    <a:pt x="396" y="3528"/>
                  </a:lnTo>
                  <a:lnTo>
                    <a:pt x="411" y="3532"/>
                  </a:lnTo>
                  <a:lnTo>
                    <a:pt x="425" y="3535"/>
                  </a:lnTo>
                  <a:lnTo>
                    <a:pt x="440" y="3537"/>
                  </a:lnTo>
                  <a:lnTo>
                    <a:pt x="455" y="3540"/>
                  </a:lnTo>
                  <a:lnTo>
                    <a:pt x="470" y="3541"/>
                  </a:lnTo>
                  <a:lnTo>
                    <a:pt x="500" y="3541"/>
                  </a:lnTo>
                  <a:lnTo>
                    <a:pt x="528" y="3538"/>
                  </a:lnTo>
                  <a:lnTo>
                    <a:pt x="556" y="3535"/>
                  </a:lnTo>
                  <a:lnTo>
                    <a:pt x="581" y="3531"/>
                  </a:lnTo>
                  <a:lnTo>
                    <a:pt x="605" y="3526"/>
                  </a:lnTo>
                  <a:lnTo>
                    <a:pt x="625" y="3520"/>
                  </a:lnTo>
                  <a:lnTo>
                    <a:pt x="655" y="3512"/>
                  </a:lnTo>
                  <a:lnTo>
                    <a:pt x="665" y="3508"/>
                  </a:lnTo>
                  <a:lnTo>
                    <a:pt x="1139" y="3277"/>
                  </a:lnTo>
                  <a:lnTo>
                    <a:pt x="2084" y="3280"/>
                  </a:lnTo>
                  <a:lnTo>
                    <a:pt x="6584" y="3262"/>
                  </a:lnTo>
                  <a:lnTo>
                    <a:pt x="6580" y="3176"/>
                  </a:lnTo>
                  <a:lnTo>
                    <a:pt x="6566" y="2948"/>
                  </a:lnTo>
                  <a:lnTo>
                    <a:pt x="6554" y="2794"/>
                  </a:lnTo>
                  <a:lnTo>
                    <a:pt x="6541" y="2619"/>
                  </a:lnTo>
                  <a:lnTo>
                    <a:pt x="6526" y="2429"/>
                  </a:lnTo>
                  <a:lnTo>
                    <a:pt x="6506" y="2228"/>
                  </a:lnTo>
                  <a:lnTo>
                    <a:pt x="6496" y="2126"/>
                  </a:lnTo>
                  <a:lnTo>
                    <a:pt x="6484" y="2025"/>
                  </a:lnTo>
                  <a:lnTo>
                    <a:pt x="6472" y="1922"/>
                  </a:lnTo>
                  <a:lnTo>
                    <a:pt x="6460" y="1821"/>
                  </a:lnTo>
                  <a:lnTo>
                    <a:pt x="6446" y="1720"/>
                  </a:lnTo>
                  <a:lnTo>
                    <a:pt x="6431" y="1622"/>
                  </a:lnTo>
                  <a:lnTo>
                    <a:pt x="6416" y="1527"/>
                  </a:lnTo>
                  <a:lnTo>
                    <a:pt x="6400" y="1434"/>
                  </a:lnTo>
                  <a:lnTo>
                    <a:pt x="6383" y="1347"/>
                  </a:lnTo>
                  <a:lnTo>
                    <a:pt x="6366" y="1263"/>
                  </a:lnTo>
                  <a:lnTo>
                    <a:pt x="6348" y="1186"/>
                  </a:lnTo>
                  <a:lnTo>
                    <a:pt x="6329" y="1114"/>
                  </a:lnTo>
                  <a:lnTo>
                    <a:pt x="6309" y="1048"/>
                  </a:lnTo>
                  <a:lnTo>
                    <a:pt x="6288" y="989"/>
                  </a:lnTo>
                  <a:lnTo>
                    <a:pt x="6267" y="940"/>
                  </a:lnTo>
                  <a:lnTo>
                    <a:pt x="6243" y="897"/>
                  </a:lnTo>
                  <a:lnTo>
                    <a:pt x="6224" y="867"/>
                  </a:lnTo>
                  <a:lnTo>
                    <a:pt x="6202" y="838"/>
                  </a:lnTo>
                  <a:lnTo>
                    <a:pt x="6176" y="807"/>
                  </a:lnTo>
                  <a:lnTo>
                    <a:pt x="6148" y="775"/>
                  </a:lnTo>
                  <a:lnTo>
                    <a:pt x="6118" y="744"/>
                  </a:lnTo>
                  <a:lnTo>
                    <a:pt x="6085" y="712"/>
                  </a:lnTo>
                  <a:lnTo>
                    <a:pt x="6051" y="679"/>
                  </a:lnTo>
                  <a:lnTo>
                    <a:pt x="6015" y="648"/>
                  </a:lnTo>
                  <a:lnTo>
                    <a:pt x="5977" y="615"/>
                  </a:lnTo>
                  <a:lnTo>
                    <a:pt x="5938" y="583"/>
                  </a:lnTo>
                  <a:lnTo>
                    <a:pt x="5896" y="550"/>
                  </a:lnTo>
                  <a:lnTo>
                    <a:pt x="5855" y="518"/>
                  </a:lnTo>
                  <a:lnTo>
                    <a:pt x="5811" y="486"/>
                  </a:lnTo>
                  <a:lnTo>
                    <a:pt x="5768" y="454"/>
                  </a:lnTo>
                  <a:lnTo>
                    <a:pt x="5724" y="422"/>
                  </a:lnTo>
                  <a:lnTo>
                    <a:pt x="5680" y="392"/>
                  </a:lnTo>
                  <a:lnTo>
                    <a:pt x="5590" y="331"/>
                  </a:lnTo>
                  <a:lnTo>
                    <a:pt x="5499" y="273"/>
                  </a:lnTo>
                  <a:lnTo>
                    <a:pt x="5411" y="217"/>
                  </a:lnTo>
                  <a:lnTo>
                    <a:pt x="5326" y="164"/>
                  </a:lnTo>
                  <a:lnTo>
                    <a:pt x="5245" y="116"/>
                  </a:lnTo>
                  <a:lnTo>
                    <a:pt x="5170" y="72"/>
                  </a:lnTo>
                  <a:lnTo>
                    <a:pt x="5102" y="34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rgbClr val="006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97" name="Freeform 22"/>
            <p:cNvSpPr>
              <a:spLocks/>
            </p:cNvSpPr>
            <p:nvPr/>
          </p:nvSpPr>
          <p:spPr bwMode="auto">
            <a:xfrm>
              <a:off x="4542" y="3638"/>
              <a:ext cx="109" cy="83"/>
            </a:xfrm>
            <a:custGeom>
              <a:avLst/>
              <a:gdLst>
                <a:gd name="T0" fmla="*/ 0 w 1626"/>
                <a:gd name="T1" fmla="*/ 0 h 1248"/>
                <a:gd name="T2" fmla="*/ 0 w 1626"/>
                <a:gd name="T3" fmla="*/ 0 h 1248"/>
                <a:gd name="T4" fmla="*/ 0 w 1626"/>
                <a:gd name="T5" fmla="*/ 0 h 1248"/>
                <a:gd name="T6" fmla="*/ 0 w 1626"/>
                <a:gd name="T7" fmla="*/ 0 h 1248"/>
                <a:gd name="T8" fmla="*/ 0 w 1626"/>
                <a:gd name="T9" fmla="*/ 0 h 1248"/>
                <a:gd name="T10" fmla="*/ 0 w 1626"/>
                <a:gd name="T11" fmla="*/ 0 h 1248"/>
                <a:gd name="T12" fmla="*/ 0 w 1626"/>
                <a:gd name="T13" fmla="*/ 0 h 1248"/>
                <a:gd name="T14" fmla="*/ 0 w 1626"/>
                <a:gd name="T15" fmla="*/ 0 h 1248"/>
                <a:gd name="T16" fmla="*/ 0 w 1626"/>
                <a:gd name="T17" fmla="*/ 0 h 1248"/>
                <a:gd name="T18" fmla="*/ 0 w 1626"/>
                <a:gd name="T19" fmla="*/ 0 h 1248"/>
                <a:gd name="T20" fmla="*/ 0 w 1626"/>
                <a:gd name="T21" fmla="*/ 0 h 1248"/>
                <a:gd name="T22" fmla="*/ 0 w 1626"/>
                <a:gd name="T23" fmla="*/ 0 h 1248"/>
                <a:gd name="T24" fmla="*/ 0 w 1626"/>
                <a:gd name="T25" fmla="*/ 0 h 1248"/>
                <a:gd name="T26" fmla="*/ 0 w 1626"/>
                <a:gd name="T27" fmla="*/ 0 h 1248"/>
                <a:gd name="T28" fmla="*/ 0 w 1626"/>
                <a:gd name="T29" fmla="*/ 0 h 1248"/>
                <a:gd name="T30" fmla="*/ 0 w 1626"/>
                <a:gd name="T31" fmla="*/ 0 h 1248"/>
                <a:gd name="T32" fmla="*/ 0 w 1626"/>
                <a:gd name="T33" fmla="*/ 0 h 1248"/>
                <a:gd name="T34" fmla="*/ 0 w 1626"/>
                <a:gd name="T35" fmla="*/ 0 h 1248"/>
                <a:gd name="T36" fmla="*/ 0 w 1626"/>
                <a:gd name="T37" fmla="*/ 0 h 1248"/>
                <a:gd name="T38" fmla="*/ 0 w 1626"/>
                <a:gd name="T39" fmla="*/ 0 h 1248"/>
                <a:gd name="T40" fmla="*/ 0 w 1626"/>
                <a:gd name="T41" fmla="*/ 0 h 1248"/>
                <a:gd name="T42" fmla="*/ 0 w 1626"/>
                <a:gd name="T43" fmla="*/ 0 h 1248"/>
                <a:gd name="T44" fmla="*/ 0 w 1626"/>
                <a:gd name="T45" fmla="*/ 0 h 1248"/>
                <a:gd name="T46" fmla="*/ 0 w 1626"/>
                <a:gd name="T47" fmla="*/ 0 h 1248"/>
                <a:gd name="T48" fmla="*/ 0 w 1626"/>
                <a:gd name="T49" fmla="*/ 0 h 1248"/>
                <a:gd name="T50" fmla="*/ 0 w 1626"/>
                <a:gd name="T51" fmla="*/ 0 h 1248"/>
                <a:gd name="T52" fmla="*/ 0 w 1626"/>
                <a:gd name="T53" fmla="*/ 0 h 1248"/>
                <a:gd name="T54" fmla="*/ 0 w 1626"/>
                <a:gd name="T55" fmla="*/ 0 h 1248"/>
                <a:gd name="T56" fmla="*/ 0 w 1626"/>
                <a:gd name="T57" fmla="*/ 0 h 1248"/>
                <a:gd name="T58" fmla="*/ 0 w 1626"/>
                <a:gd name="T59" fmla="*/ 0 h 1248"/>
                <a:gd name="T60" fmla="*/ 0 w 1626"/>
                <a:gd name="T61" fmla="*/ 0 h 1248"/>
                <a:gd name="T62" fmla="*/ 0 w 1626"/>
                <a:gd name="T63" fmla="*/ 0 h 1248"/>
                <a:gd name="T64" fmla="*/ 0 w 1626"/>
                <a:gd name="T65" fmla="*/ 0 h 1248"/>
                <a:gd name="T66" fmla="*/ 0 w 1626"/>
                <a:gd name="T67" fmla="*/ 0 h 1248"/>
                <a:gd name="T68" fmla="*/ 0 w 1626"/>
                <a:gd name="T69" fmla="*/ 0 h 1248"/>
                <a:gd name="T70" fmla="*/ 0 w 1626"/>
                <a:gd name="T71" fmla="*/ 0 h 1248"/>
                <a:gd name="T72" fmla="*/ 0 w 1626"/>
                <a:gd name="T73" fmla="*/ 0 h 1248"/>
                <a:gd name="T74" fmla="*/ 0 w 1626"/>
                <a:gd name="T75" fmla="*/ 0 h 1248"/>
                <a:gd name="T76" fmla="*/ 0 w 1626"/>
                <a:gd name="T77" fmla="*/ 0 h 1248"/>
                <a:gd name="T78" fmla="*/ 0 w 1626"/>
                <a:gd name="T79" fmla="*/ 0 h 1248"/>
                <a:gd name="T80" fmla="*/ 0 w 1626"/>
                <a:gd name="T81" fmla="*/ 0 h 1248"/>
                <a:gd name="T82" fmla="*/ 0 w 1626"/>
                <a:gd name="T83" fmla="*/ 0 h 1248"/>
                <a:gd name="T84" fmla="*/ 0 w 1626"/>
                <a:gd name="T85" fmla="*/ 0 h 1248"/>
                <a:gd name="T86" fmla="*/ 0 w 1626"/>
                <a:gd name="T87" fmla="*/ 0 h 1248"/>
                <a:gd name="T88" fmla="*/ 0 w 1626"/>
                <a:gd name="T89" fmla="*/ 0 h 1248"/>
                <a:gd name="T90" fmla="*/ 0 w 1626"/>
                <a:gd name="T91" fmla="*/ 0 h 1248"/>
                <a:gd name="T92" fmla="*/ 0 w 1626"/>
                <a:gd name="T93" fmla="*/ 0 h 1248"/>
                <a:gd name="T94" fmla="*/ 0 w 1626"/>
                <a:gd name="T95" fmla="*/ 0 h 124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626" h="1248">
                  <a:moveTo>
                    <a:pt x="472" y="0"/>
                  </a:moveTo>
                  <a:lnTo>
                    <a:pt x="483" y="16"/>
                  </a:lnTo>
                  <a:lnTo>
                    <a:pt x="514" y="58"/>
                  </a:lnTo>
                  <a:lnTo>
                    <a:pt x="536" y="88"/>
                  </a:lnTo>
                  <a:lnTo>
                    <a:pt x="564" y="122"/>
                  </a:lnTo>
                  <a:lnTo>
                    <a:pt x="595" y="160"/>
                  </a:lnTo>
                  <a:lnTo>
                    <a:pt x="630" y="201"/>
                  </a:lnTo>
                  <a:lnTo>
                    <a:pt x="671" y="243"/>
                  </a:lnTo>
                  <a:lnTo>
                    <a:pt x="715" y="287"/>
                  </a:lnTo>
                  <a:lnTo>
                    <a:pt x="739" y="309"/>
                  </a:lnTo>
                  <a:lnTo>
                    <a:pt x="763" y="331"/>
                  </a:lnTo>
                  <a:lnTo>
                    <a:pt x="789" y="354"/>
                  </a:lnTo>
                  <a:lnTo>
                    <a:pt x="815" y="375"/>
                  </a:lnTo>
                  <a:lnTo>
                    <a:pt x="843" y="396"/>
                  </a:lnTo>
                  <a:lnTo>
                    <a:pt x="871" y="417"/>
                  </a:lnTo>
                  <a:lnTo>
                    <a:pt x="900" y="438"/>
                  </a:lnTo>
                  <a:lnTo>
                    <a:pt x="931" y="458"/>
                  </a:lnTo>
                  <a:lnTo>
                    <a:pt x="962" y="477"/>
                  </a:lnTo>
                  <a:lnTo>
                    <a:pt x="993" y="496"/>
                  </a:lnTo>
                  <a:lnTo>
                    <a:pt x="1025" y="513"/>
                  </a:lnTo>
                  <a:lnTo>
                    <a:pt x="1059" y="530"/>
                  </a:lnTo>
                  <a:lnTo>
                    <a:pt x="1124" y="559"/>
                  </a:lnTo>
                  <a:lnTo>
                    <a:pt x="1187" y="587"/>
                  </a:lnTo>
                  <a:lnTo>
                    <a:pt x="1245" y="611"/>
                  </a:lnTo>
                  <a:lnTo>
                    <a:pt x="1299" y="634"/>
                  </a:lnTo>
                  <a:lnTo>
                    <a:pt x="1350" y="653"/>
                  </a:lnTo>
                  <a:lnTo>
                    <a:pt x="1396" y="670"/>
                  </a:lnTo>
                  <a:lnTo>
                    <a:pt x="1439" y="685"/>
                  </a:lnTo>
                  <a:lnTo>
                    <a:pt x="1477" y="697"/>
                  </a:lnTo>
                  <a:lnTo>
                    <a:pt x="1541" y="717"/>
                  </a:lnTo>
                  <a:lnTo>
                    <a:pt x="1588" y="729"/>
                  </a:lnTo>
                  <a:lnTo>
                    <a:pt x="1616" y="736"/>
                  </a:lnTo>
                  <a:lnTo>
                    <a:pt x="1626" y="738"/>
                  </a:lnTo>
                  <a:lnTo>
                    <a:pt x="1267" y="1154"/>
                  </a:lnTo>
                  <a:lnTo>
                    <a:pt x="1261" y="1158"/>
                  </a:lnTo>
                  <a:lnTo>
                    <a:pt x="1244" y="1169"/>
                  </a:lnTo>
                  <a:lnTo>
                    <a:pt x="1217" y="1184"/>
                  </a:lnTo>
                  <a:lnTo>
                    <a:pt x="1181" y="1201"/>
                  </a:lnTo>
                  <a:lnTo>
                    <a:pt x="1161" y="1210"/>
                  </a:lnTo>
                  <a:lnTo>
                    <a:pt x="1139" y="1219"/>
                  </a:lnTo>
                  <a:lnTo>
                    <a:pt x="1115" y="1226"/>
                  </a:lnTo>
                  <a:lnTo>
                    <a:pt x="1091" y="1234"/>
                  </a:lnTo>
                  <a:lnTo>
                    <a:pt x="1066" y="1240"/>
                  </a:lnTo>
                  <a:lnTo>
                    <a:pt x="1039" y="1244"/>
                  </a:lnTo>
                  <a:lnTo>
                    <a:pt x="1011" y="1247"/>
                  </a:lnTo>
                  <a:lnTo>
                    <a:pt x="983" y="1248"/>
                  </a:lnTo>
                  <a:lnTo>
                    <a:pt x="968" y="1247"/>
                  </a:lnTo>
                  <a:lnTo>
                    <a:pt x="952" y="1245"/>
                  </a:lnTo>
                  <a:lnTo>
                    <a:pt x="934" y="1241"/>
                  </a:lnTo>
                  <a:lnTo>
                    <a:pt x="916" y="1235"/>
                  </a:lnTo>
                  <a:lnTo>
                    <a:pt x="896" y="1227"/>
                  </a:lnTo>
                  <a:lnTo>
                    <a:pt x="876" y="1219"/>
                  </a:lnTo>
                  <a:lnTo>
                    <a:pt x="853" y="1209"/>
                  </a:lnTo>
                  <a:lnTo>
                    <a:pt x="831" y="1198"/>
                  </a:lnTo>
                  <a:lnTo>
                    <a:pt x="809" y="1186"/>
                  </a:lnTo>
                  <a:lnTo>
                    <a:pt x="784" y="1172"/>
                  </a:lnTo>
                  <a:lnTo>
                    <a:pt x="761" y="1158"/>
                  </a:lnTo>
                  <a:lnTo>
                    <a:pt x="737" y="1142"/>
                  </a:lnTo>
                  <a:lnTo>
                    <a:pt x="686" y="1109"/>
                  </a:lnTo>
                  <a:lnTo>
                    <a:pt x="636" y="1073"/>
                  </a:lnTo>
                  <a:lnTo>
                    <a:pt x="585" y="1035"/>
                  </a:lnTo>
                  <a:lnTo>
                    <a:pt x="536" y="995"/>
                  </a:lnTo>
                  <a:lnTo>
                    <a:pt x="488" y="954"/>
                  </a:lnTo>
                  <a:lnTo>
                    <a:pt x="444" y="913"/>
                  </a:lnTo>
                  <a:lnTo>
                    <a:pt x="401" y="872"/>
                  </a:lnTo>
                  <a:lnTo>
                    <a:pt x="363" y="832"/>
                  </a:lnTo>
                  <a:lnTo>
                    <a:pt x="346" y="812"/>
                  </a:lnTo>
                  <a:lnTo>
                    <a:pt x="330" y="793"/>
                  </a:lnTo>
                  <a:lnTo>
                    <a:pt x="315" y="775"/>
                  </a:lnTo>
                  <a:lnTo>
                    <a:pt x="303" y="757"/>
                  </a:lnTo>
                  <a:lnTo>
                    <a:pt x="277" y="721"/>
                  </a:lnTo>
                  <a:lnTo>
                    <a:pt x="252" y="687"/>
                  </a:lnTo>
                  <a:lnTo>
                    <a:pt x="225" y="653"/>
                  </a:lnTo>
                  <a:lnTo>
                    <a:pt x="200" y="620"/>
                  </a:lnTo>
                  <a:lnTo>
                    <a:pt x="149" y="559"/>
                  </a:lnTo>
                  <a:lnTo>
                    <a:pt x="102" y="505"/>
                  </a:lnTo>
                  <a:lnTo>
                    <a:pt x="61" y="461"/>
                  </a:lnTo>
                  <a:lnTo>
                    <a:pt x="29" y="427"/>
                  </a:lnTo>
                  <a:lnTo>
                    <a:pt x="8" y="404"/>
                  </a:lnTo>
                  <a:lnTo>
                    <a:pt x="0" y="397"/>
                  </a:lnTo>
                  <a:lnTo>
                    <a:pt x="10" y="384"/>
                  </a:lnTo>
                  <a:lnTo>
                    <a:pt x="39" y="351"/>
                  </a:lnTo>
                  <a:lnTo>
                    <a:pt x="60" y="328"/>
                  </a:lnTo>
                  <a:lnTo>
                    <a:pt x="85" y="301"/>
                  </a:lnTo>
                  <a:lnTo>
                    <a:pt x="113" y="272"/>
                  </a:lnTo>
                  <a:lnTo>
                    <a:pt x="144" y="241"/>
                  </a:lnTo>
                  <a:lnTo>
                    <a:pt x="178" y="209"/>
                  </a:lnTo>
                  <a:lnTo>
                    <a:pt x="214" y="175"/>
                  </a:lnTo>
                  <a:lnTo>
                    <a:pt x="254" y="142"/>
                  </a:lnTo>
                  <a:lnTo>
                    <a:pt x="295" y="109"/>
                  </a:lnTo>
                  <a:lnTo>
                    <a:pt x="338" y="79"/>
                  </a:lnTo>
                  <a:lnTo>
                    <a:pt x="382" y="50"/>
                  </a:lnTo>
                  <a:lnTo>
                    <a:pt x="404" y="36"/>
                  </a:lnTo>
                  <a:lnTo>
                    <a:pt x="427" y="23"/>
                  </a:lnTo>
                  <a:lnTo>
                    <a:pt x="450" y="11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8F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98" name="Freeform 23"/>
            <p:cNvSpPr>
              <a:spLocks/>
            </p:cNvSpPr>
            <p:nvPr/>
          </p:nvSpPr>
          <p:spPr bwMode="auto">
            <a:xfrm>
              <a:off x="4651" y="3643"/>
              <a:ext cx="73" cy="68"/>
            </a:xfrm>
            <a:custGeom>
              <a:avLst/>
              <a:gdLst>
                <a:gd name="T0" fmla="*/ 0 w 1097"/>
                <a:gd name="T1" fmla="*/ 0 h 1028"/>
                <a:gd name="T2" fmla="*/ 0 w 1097"/>
                <a:gd name="T3" fmla="*/ 0 h 1028"/>
                <a:gd name="T4" fmla="*/ 0 w 1097"/>
                <a:gd name="T5" fmla="*/ 0 h 1028"/>
                <a:gd name="T6" fmla="*/ 0 w 1097"/>
                <a:gd name="T7" fmla="*/ 0 h 1028"/>
                <a:gd name="T8" fmla="*/ 0 w 1097"/>
                <a:gd name="T9" fmla="*/ 0 h 1028"/>
                <a:gd name="T10" fmla="*/ 0 w 1097"/>
                <a:gd name="T11" fmla="*/ 0 h 1028"/>
                <a:gd name="T12" fmla="*/ 0 w 1097"/>
                <a:gd name="T13" fmla="*/ 0 h 1028"/>
                <a:gd name="T14" fmla="*/ 0 w 1097"/>
                <a:gd name="T15" fmla="*/ 0 h 1028"/>
                <a:gd name="T16" fmla="*/ 0 w 1097"/>
                <a:gd name="T17" fmla="*/ 0 h 1028"/>
                <a:gd name="T18" fmla="*/ 0 w 1097"/>
                <a:gd name="T19" fmla="*/ 0 h 1028"/>
                <a:gd name="T20" fmla="*/ 0 w 1097"/>
                <a:gd name="T21" fmla="*/ 0 h 1028"/>
                <a:gd name="T22" fmla="*/ 0 w 1097"/>
                <a:gd name="T23" fmla="*/ 0 h 1028"/>
                <a:gd name="T24" fmla="*/ 0 w 1097"/>
                <a:gd name="T25" fmla="*/ 0 h 1028"/>
                <a:gd name="T26" fmla="*/ 0 w 1097"/>
                <a:gd name="T27" fmla="*/ 0 h 1028"/>
                <a:gd name="T28" fmla="*/ 0 w 1097"/>
                <a:gd name="T29" fmla="*/ 0 h 1028"/>
                <a:gd name="T30" fmla="*/ 0 w 1097"/>
                <a:gd name="T31" fmla="*/ 0 h 1028"/>
                <a:gd name="T32" fmla="*/ 0 w 1097"/>
                <a:gd name="T33" fmla="*/ 0 h 1028"/>
                <a:gd name="T34" fmla="*/ 0 w 1097"/>
                <a:gd name="T35" fmla="*/ 0 h 1028"/>
                <a:gd name="T36" fmla="*/ 0 w 1097"/>
                <a:gd name="T37" fmla="*/ 0 h 1028"/>
                <a:gd name="T38" fmla="*/ 0 w 1097"/>
                <a:gd name="T39" fmla="*/ 0 h 1028"/>
                <a:gd name="T40" fmla="*/ 0 w 1097"/>
                <a:gd name="T41" fmla="*/ 0 h 1028"/>
                <a:gd name="T42" fmla="*/ 0 w 1097"/>
                <a:gd name="T43" fmla="*/ 0 h 1028"/>
                <a:gd name="T44" fmla="*/ 0 w 1097"/>
                <a:gd name="T45" fmla="*/ 0 h 1028"/>
                <a:gd name="T46" fmla="*/ 0 w 1097"/>
                <a:gd name="T47" fmla="*/ 0 h 1028"/>
                <a:gd name="T48" fmla="*/ 0 w 1097"/>
                <a:gd name="T49" fmla="*/ 0 h 1028"/>
                <a:gd name="T50" fmla="*/ 0 w 1097"/>
                <a:gd name="T51" fmla="*/ 0 h 1028"/>
                <a:gd name="T52" fmla="*/ 0 w 1097"/>
                <a:gd name="T53" fmla="*/ 0 h 1028"/>
                <a:gd name="T54" fmla="*/ 0 w 1097"/>
                <a:gd name="T55" fmla="*/ 0 h 1028"/>
                <a:gd name="T56" fmla="*/ 0 w 1097"/>
                <a:gd name="T57" fmla="*/ 0 h 1028"/>
                <a:gd name="T58" fmla="*/ 0 w 1097"/>
                <a:gd name="T59" fmla="*/ 0 h 1028"/>
                <a:gd name="T60" fmla="*/ 0 w 1097"/>
                <a:gd name="T61" fmla="*/ 0 h 1028"/>
                <a:gd name="T62" fmla="*/ 0 w 1097"/>
                <a:gd name="T63" fmla="*/ 0 h 1028"/>
                <a:gd name="T64" fmla="*/ 0 w 1097"/>
                <a:gd name="T65" fmla="*/ 0 h 1028"/>
                <a:gd name="T66" fmla="*/ 0 w 1097"/>
                <a:gd name="T67" fmla="*/ 0 h 1028"/>
                <a:gd name="T68" fmla="*/ 0 w 1097"/>
                <a:gd name="T69" fmla="*/ 0 h 1028"/>
                <a:gd name="T70" fmla="*/ 0 w 1097"/>
                <a:gd name="T71" fmla="*/ 0 h 1028"/>
                <a:gd name="T72" fmla="*/ 0 w 1097"/>
                <a:gd name="T73" fmla="*/ 0 h 1028"/>
                <a:gd name="T74" fmla="*/ 0 w 1097"/>
                <a:gd name="T75" fmla="*/ 0 h 1028"/>
                <a:gd name="T76" fmla="*/ 0 w 1097"/>
                <a:gd name="T77" fmla="*/ 0 h 1028"/>
                <a:gd name="T78" fmla="*/ 0 w 1097"/>
                <a:gd name="T79" fmla="*/ 0 h 1028"/>
                <a:gd name="T80" fmla="*/ 0 w 1097"/>
                <a:gd name="T81" fmla="*/ 0 h 1028"/>
                <a:gd name="T82" fmla="*/ 0 w 1097"/>
                <a:gd name="T83" fmla="*/ 0 h 1028"/>
                <a:gd name="T84" fmla="*/ 0 w 1097"/>
                <a:gd name="T85" fmla="*/ 0 h 1028"/>
                <a:gd name="T86" fmla="*/ 0 w 1097"/>
                <a:gd name="T87" fmla="*/ 0 h 1028"/>
                <a:gd name="T88" fmla="*/ 0 w 1097"/>
                <a:gd name="T89" fmla="*/ 0 h 1028"/>
                <a:gd name="T90" fmla="*/ 0 w 1097"/>
                <a:gd name="T91" fmla="*/ 0 h 1028"/>
                <a:gd name="T92" fmla="*/ 0 w 1097"/>
                <a:gd name="T93" fmla="*/ 0 h 1028"/>
                <a:gd name="T94" fmla="*/ 0 w 1097"/>
                <a:gd name="T95" fmla="*/ 0 h 1028"/>
                <a:gd name="T96" fmla="*/ 0 w 1097"/>
                <a:gd name="T97" fmla="*/ 0 h 1028"/>
                <a:gd name="T98" fmla="*/ 0 w 1097"/>
                <a:gd name="T99" fmla="*/ 0 h 1028"/>
                <a:gd name="T100" fmla="*/ 0 w 1097"/>
                <a:gd name="T101" fmla="*/ 0 h 1028"/>
                <a:gd name="T102" fmla="*/ 0 w 1097"/>
                <a:gd name="T103" fmla="*/ 0 h 1028"/>
                <a:gd name="T104" fmla="*/ 0 w 1097"/>
                <a:gd name="T105" fmla="*/ 0 h 102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97" h="1028">
                  <a:moveTo>
                    <a:pt x="0" y="674"/>
                  </a:moveTo>
                  <a:lnTo>
                    <a:pt x="7" y="670"/>
                  </a:lnTo>
                  <a:lnTo>
                    <a:pt x="26" y="659"/>
                  </a:lnTo>
                  <a:lnTo>
                    <a:pt x="57" y="641"/>
                  </a:lnTo>
                  <a:lnTo>
                    <a:pt x="97" y="614"/>
                  </a:lnTo>
                  <a:lnTo>
                    <a:pt x="120" y="598"/>
                  </a:lnTo>
                  <a:lnTo>
                    <a:pt x="145" y="580"/>
                  </a:lnTo>
                  <a:lnTo>
                    <a:pt x="172" y="560"/>
                  </a:lnTo>
                  <a:lnTo>
                    <a:pt x="199" y="538"/>
                  </a:lnTo>
                  <a:lnTo>
                    <a:pt x="228" y="514"/>
                  </a:lnTo>
                  <a:lnTo>
                    <a:pt x="259" y="487"/>
                  </a:lnTo>
                  <a:lnTo>
                    <a:pt x="290" y="458"/>
                  </a:lnTo>
                  <a:lnTo>
                    <a:pt x="321" y="428"/>
                  </a:lnTo>
                  <a:lnTo>
                    <a:pt x="337" y="412"/>
                  </a:lnTo>
                  <a:lnTo>
                    <a:pt x="352" y="395"/>
                  </a:lnTo>
                  <a:lnTo>
                    <a:pt x="366" y="378"/>
                  </a:lnTo>
                  <a:lnTo>
                    <a:pt x="379" y="361"/>
                  </a:lnTo>
                  <a:lnTo>
                    <a:pt x="392" y="344"/>
                  </a:lnTo>
                  <a:lnTo>
                    <a:pt x="404" y="326"/>
                  </a:lnTo>
                  <a:lnTo>
                    <a:pt x="415" y="309"/>
                  </a:lnTo>
                  <a:lnTo>
                    <a:pt x="425" y="291"/>
                  </a:lnTo>
                  <a:lnTo>
                    <a:pt x="445" y="256"/>
                  </a:lnTo>
                  <a:lnTo>
                    <a:pt x="462" y="222"/>
                  </a:lnTo>
                  <a:lnTo>
                    <a:pt x="476" y="188"/>
                  </a:lnTo>
                  <a:lnTo>
                    <a:pt x="489" y="156"/>
                  </a:lnTo>
                  <a:lnTo>
                    <a:pt x="500" y="126"/>
                  </a:lnTo>
                  <a:lnTo>
                    <a:pt x="508" y="98"/>
                  </a:lnTo>
                  <a:lnTo>
                    <a:pt x="516" y="74"/>
                  </a:lnTo>
                  <a:lnTo>
                    <a:pt x="521" y="53"/>
                  </a:lnTo>
                  <a:lnTo>
                    <a:pt x="527" y="22"/>
                  </a:lnTo>
                  <a:lnTo>
                    <a:pt x="529" y="11"/>
                  </a:lnTo>
                  <a:lnTo>
                    <a:pt x="539" y="9"/>
                  </a:lnTo>
                  <a:lnTo>
                    <a:pt x="563" y="5"/>
                  </a:lnTo>
                  <a:lnTo>
                    <a:pt x="582" y="3"/>
                  </a:lnTo>
                  <a:lnTo>
                    <a:pt x="602" y="1"/>
                  </a:lnTo>
                  <a:lnTo>
                    <a:pt x="624" y="0"/>
                  </a:lnTo>
                  <a:lnTo>
                    <a:pt x="647" y="0"/>
                  </a:lnTo>
                  <a:lnTo>
                    <a:pt x="673" y="2"/>
                  </a:lnTo>
                  <a:lnTo>
                    <a:pt x="699" y="5"/>
                  </a:lnTo>
                  <a:lnTo>
                    <a:pt x="713" y="8"/>
                  </a:lnTo>
                  <a:lnTo>
                    <a:pt x="726" y="11"/>
                  </a:lnTo>
                  <a:lnTo>
                    <a:pt x="740" y="15"/>
                  </a:lnTo>
                  <a:lnTo>
                    <a:pt x="752" y="20"/>
                  </a:lnTo>
                  <a:lnTo>
                    <a:pt x="766" y="25"/>
                  </a:lnTo>
                  <a:lnTo>
                    <a:pt x="779" y="32"/>
                  </a:lnTo>
                  <a:lnTo>
                    <a:pt x="792" y="38"/>
                  </a:lnTo>
                  <a:lnTo>
                    <a:pt x="804" y="46"/>
                  </a:lnTo>
                  <a:lnTo>
                    <a:pt x="817" y="55"/>
                  </a:lnTo>
                  <a:lnTo>
                    <a:pt x="829" y="64"/>
                  </a:lnTo>
                  <a:lnTo>
                    <a:pt x="840" y="75"/>
                  </a:lnTo>
                  <a:lnTo>
                    <a:pt x="851" y="87"/>
                  </a:lnTo>
                  <a:lnTo>
                    <a:pt x="872" y="111"/>
                  </a:lnTo>
                  <a:lnTo>
                    <a:pt x="895" y="131"/>
                  </a:lnTo>
                  <a:lnTo>
                    <a:pt x="916" y="150"/>
                  </a:lnTo>
                  <a:lnTo>
                    <a:pt x="937" y="166"/>
                  </a:lnTo>
                  <a:lnTo>
                    <a:pt x="958" y="181"/>
                  </a:lnTo>
                  <a:lnTo>
                    <a:pt x="978" y="193"/>
                  </a:lnTo>
                  <a:lnTo>
                    <a:pt x="998" y="204"/>
                  </a:lnTo>
                  <a:lnTo>
                    <a:pt x="1017" y="212"/>
                  </a:lnTo>
                  <a:lnTo>
                    <a:pt x="1034" y="219"/>
                  </a:lnTo>
                  <a:lnTo>
                    <a:pt x="1048" y="226"/>
                  </a:lnTo>
                  <a:lnTo>
                    <a:pt x="1062" y="230"/>
                  </a:lnTo>
                  <a:lnTo>
                    <a:pt x="1074" y="233"/>
                  </a:lnTo>
                  <a:lnTo>
                    <a:pt x="1091" y="237"/>
                  </a:lnTo>
                  <a:lnTo>
                    <a:pt x="1097" y="239"/>
                  </a:lnTo>
                  <a:lnTo>
                    <a:pt x="1091" y="249"/>
                  </a:lnTo>
                  <a:lnTo>
                    <a:pt x="1074" y="278"/>
                  </a:lnTo>
                  <a:lnTo>
                    <a:pt x="1048" y="323"/>
                  </a:lnTo>
                  <a:lnTo>
                    <a:pt x="1017" y="383"/>
                  </a:lnTo>
                  <a:lnTo>
                    <a:pt x="978" y="454"/>
                  </a:lnTo>
                  <a:lnTo>
                    <a:pt x="937" y="534"/>
                  </a:lnTo>
                  <a:lnTo>
                    <a:pt x="895" y="621"/>
                  </a:lnTo>
                  <a:lnTo>
                    <a:pt x="851" y="711"/>
                  </a:lnTo>
                  <a:lnTo>
                    <a:pt x="830" y="756"/>
                  </a:lnTo>
                  <a:lnTo>
                    <a:pt x="810" y="797"/>
                  </a:lnTo>
                  <a:lnTo>
                    <a:pt x="791" y="835"/>
                  </a:lnTo>
                  <a:lnTo>
                    <a:pt x="771" y="870"/>
                  </a:lnTo>
                  <a:lnTo>
                    <a:pt x="753" y="902"/>
                  </a:lnTo>
                  <a:lnTo>
                    <a:pt x="735" y="930"/>
                  </a:lnTo>
                  <a:lnTo>
                    <a:pt x="717" y="955"/>
                  </a:lnTo>
                  <a:lnTo>
                    <a:pt x="699" y="976"/>
                  </a:lnTo>
                  <a:lnTo>
                    <a:pt x="691" y="986"/>
                  </a:lnTo>
                  <a:lnTo>
                    <a:pt x="682" y="994"/>
                  </a:lnTo>
                  <a:lnTo>
                    <a:pt x="673" y="1002"/>
                  </a:lnTo>
                  <a:lnTo>
                    <a:pt x="664" y="1008"/>
                  </a:lnTo>
                  <a:lnTo>
                    <a:pt x="655" y="1014"/>
                  </a:lnTo>
                  <a:lnTo>
                    <a:pt x="646" y="1019"/>
                  </a:lnTo>
                  <a:lnTo>
                    <a:pt x="637" y="1022"/>
                  </a:lnTo>
                  <a:lnTo>
                    <a:pt x="627" y="1025"/>
                  </a:lnTo>
                  <a:lnTo>
                    <a:pt x="619" y="1027"/>
                  </a:lnTo>
                  <a:lnTo>
                    <a:pt x="609" y="1028"/>
                  </a:lnTo>
                  <a:lnTo>
                    <a:pt x="600" y="1028"/>
                  </a:lnTo>
                  <a:lnTo>
                    <a:pt x="589" y="1027"/>
                  </a:lnTo>
                  <a:lnTo>
                    <a:pt x="579" y="1025"/>
                  </a:lnTo>
                  <a:lnTo>
                    <a:pt x="569" y="1023"/>
                  </a:lnTo>
                  <a:lnTo>
                    <a:pt x="559" y="1019"/>
                  </a:lnTo>
                  <a:lnTo>
                    <a:pt x="549" y="1014"/>
                  </a:lnTo>
                  <a:lnTo>
                    <a:pt x="523" y="1001"/>
                  </a:lnTo>
                  <a:lnTo>
                    <a:pt x="492" y="983"/>
                  </a:lnTo>
                  <a:lnTo>
                    <a:pt x="455" y="962"/>
                  </a:lnTo>
                  <a:lnTo>
                    <a:pt x="415" y="937"/>
                  </a:lnTo>
                  <a:lnTo>
                    <a:pt x="325" y="881"/>
                  </a:lnTo>
                  <a:lnTo>
                    <a:pt x="231" y="822"/>
                  </a:lnTo>
                  <a:lnTo>
                    <a:pt x="143" y="766"/>
                  </a:lnTo>
                  <a:lnTo>
                    <a:pt x="70" y="718"/>
                  </a:lnTo>
                  <a:lnTo>
                    <a:pt x="19" y="686"/>
                  </a:lnTo>
                  <a:lnTo>
                    <a:pt x="0" y="674"/>
                  </a:lnTo>
                  <a:close/>
                </a:path>
              </a:pathLst>
            </a:custGeom>
            <a:solidFill>
              <a:srgbClr val="F8F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99" name="Freeform 24"/>
            <p:cNvSpPr>
              <a:spLocks/>
            </p:cNvSpPr>
            <p:nvPr/>
          </p:nvSpPr>
          <p:spPr bwMode="auto">
            <a:xfrm>
              <a:off x="4493" y="3370"/>
              <a:ext cx="257" cy="284"/>
            </a:xfrm>
            <a:custGeom>
              <a:avLst/>
              <a:gdLst>
                <a:gd name="T0" fmla="*/ 0 w 3845"/>
                <a:gd name="T1" fmla="*/ 0 h 4250"/>
                <a:gd name="T2" fmla="*/ 0 w 3845"/>
                <a:gd name="T3" fmla="*/ 0 h 4250"/>
                <a:gd name="T4" fmla="*/ 0 w 3845"/>
                <a:gd name="T5" fmla="*/ 0 h 4250"/>
                <a:gd name="T6" fmla="*/ 0 w 3845"/>
                <a:gd name="T7" fmla="*/ 0 h 4250"/>
                <a:gd name="T8" fmla="*/ 0 w 3845"/>
                <a:gd name="T9" fmla="*/ 0 h 4250"/>
                <a:gd name="T10" fmla="*/ 0 w 3845"/>
                <a:gd name="T11" fmla="*/ 0 h 4250"/>
                <a:gd name="T12" fmla="*/ 0 w 3845"/>
                <a:gd name="T13" fmla="*/ 0 h 4250"/>
                <a:gd name="T14" fmla="*/ 0 w 3845"/>
                <a:gd name="T15" fmla="*/ 0 h 4250"/>
                <a:gd name="T16" fmla="*/ 0 w 3845"/>
                <a:gd name="T17" fmla="*/ 0 h 4250"/>
                <a:gd name="T18" fmla="*/ 0 w 3845"/>
                <a:gd name="T19" fmla="*/ 0 h 4250"/>
                <a:gd name="T20" fmla="*/ 0 w 3845"/>
                <a:gd name="T21" fmla="*/ 0 h 4250"/>
                <a:gd name="T22" fmla="*/ 0 w 3845"/>
                <a:gd name="T23" fmla="*/ 0 h 4250"/>
                <a:gd name="T24" fmla="*/ 0 w 3845"/>
                <a:gd name="T25" fmla="*/ 0 h 4250"/>
                <a:gd name="T26" fmla="*/ 0 w 3845"/>
                <a:gd name="T27" fmla="*/ 0 h 4250"/>
                <a:gd name="T28" fmla="*/ 0 w 3845"/>
                <a:gd name="T29" fmla="*/ 0 h 4250"/>
                <a:gd name="T30" fmla="*/ 0 w 3845"/>
                <a:gd name="T31" fmla="*/ 0 h 4250"/>
                <a:gd name="T32" fmla="*/ 0 w 3845"/>
                <a:gd name="T33" fmla="*/ 0 h 4250"/>
                <a:gd name="T34" fmla="*/ 0 w 3845"/>
                <a:gd name="T35" fmla="*/ 0 h 4250"/>
                <a:gd name="T36" fmla="*/ 0 w 3845"/>
                <a:gd name="T37" fmla="*/ 0 h 4250"/>
                <a:gd name="T38" fmla="*/ 0 w 3845"/>
                <a:gd name="T39" fmla="*/ 0 h 4250"/>
                <a:gd name="T40" fmla="*/ 0 w 3845"/>
                <a:gd name="T41" fmla="*/ 0 h 4250"/>
                <a:gd name="T42" fmla="*/ 0 w 3845"/>
                <a:gd name="T43" fmla="*/ 0 h 4250"/>
                <a:gd name="T44" fmla="*/ 0 w 3845"/>
                <a:gd name="T45" fmla="*/ 0 h 4250"/>
                <a:gd name="T46" fmla="*/ 0 w 3845"/>
                <a:gd name="T47" fmla="*/ 0 h 4250"/>
                <a:gd name="T48" fmla="*/ 0 w 3845"/>
                <a:gd name="T49" fmla="*/ 0 h 4250"/>
                <a:gd name="T50" fmla="*/ 0 w 3845"/>
                <a:gd name="T51" fmla="*/ 0 h 4250"/>
                <a:gd name="T52" fmla="*/ 0 w 3845"/>
                <a:gd name="T53" fmla="*/ 0 h 4250"/>
                <a:gd name="T54" fmla="*/ 0 w 3845"/>
                <a:gd name="T55" fmla="*/ 0 h 4250"/>
                <a:gd name="T56" fmla="*/ 0 w 3845"/>
                <a:gd name="T57" fmla="*/ 0 h 4250"/>
                <a:gd name="T58" fmla="*/ 0 w 3845"/>
                <a:gd name="T59" fmla="*/ 0 h 4250"/>
                <a:gd name="T60" fmla="*/ 0 w 3845"/>
                <a:gd name="T61" fmla="*/ 0 h 4250"/>
                <a:gd name="T62" fmla="*/ 0 w 3845"/>
                <a:gd name="T63" fmla="*/ 0 h 4250"/>
                <a:gd name="T64" fmla="*/ 0 w 3845"/>
                <a:gd name="T65" fmla="*/ 0 h 4250"/>
                <a:gd name="T66" fmla="*/ 0 w 3845"/>
                <a:gd name="T67" fmla="*/ 0 h 4250"/>
                <a:gd name="T68" fmla="*/ 0 w 3845"/>
                <a:gd name="T69" fmla="*/ 0 h 4250"/>
                <a:gd name="T70" fmla="*/ 0 w 3845"/>
                <a:gd name="T71" fmla="*/ 0 h 4250"/>
                <a:gd name="T72" fmla="*/ 0 w 3845"/>
                <a:gd name="T73" fmla="*/ 0 h 4250"/>
                <a:gd name="T74" fmla="*/ 0 w 3845"/>
                <a:gd name="T75" fmla="*/ 0 h 4250"/>
                <a:gd name="T76" fmla="*/ 0 w 3845"/>
                <a:gd name="T77" fmla="*/ 0 h 4250"/>
                <a:gd name="T78" fmla="*/ 0 w 3845"/>
                <a:gd name="T79" fmla="*/ 0 h 4250"/>
                <a:gd name="T80" fmla="*/ 0 w 3845"/>
                <a:gd name="T81" fmla="*/ 0 h 4250"/>
                <a:gd name="T82" fmla="*/ 0 w 3845"/>
                <a:gd name="T83" fmla="*/ 0 h 4250"/>
                <a:gd name="T84" fmla="*/ 0 w 3845"/>
                <a:gd name="T85" fmla="*/ 0 h 4250"/>
                <a:gd name="T86" fmla="*/ 0 w 3845"/>
                <a:gd name="T87" fmla="*/ 0 h 4250"/>
                <a:gd name="T88" fmla="*/ 0 w 3845"/>
                <a:gd name="T89" fmla="*/ 0 h 4250"/>
                <a:gd name="T90" fmla="*/ 0 w 3845"/>
                <a:gd name="T91" fmla="*/ 0 h 4250"/>
                <a:gd name="T92" fmla="*/ 0 w 3845"/>
                <a:gd name="T93" fmla="*/ 0 h 4250"/>
                <a:gd name="T94" fmla="*/ 0 w 3845"/>
                <a:gd name="T95" fmla="*/ 0 h 4250"/>
                <a:gd name="T96" fmla="*/ 0 w 3845"/>
                <a:gd name="T97" fmla="*/ 0 h 4250"/>
                <a:gd name="T98" fmla="*/ 0 w 3845"/>
                <a:gd name="T99" fmla="*/ 0 h 425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845" h="4250">
                  <a:moveTo>
                    <a:pt x="3474" y="858"/>
                  </a:moveTo>
                  <a:lnTo>
                    <a:pt x="3482" y="899"/>
                  </a:lnTo>
                  <a:lnTo>
                    <a:pt x="3503" y="1007"/>
                  </a:lnTo>
                  <a:lnTo>
                    <a:pt x="3534" y="1164"/>
                  </a:lnTo>
                  <a:lnTo>
                    <a:pt x="3572" y="1351"/>
                  </a:lnTo>
                  <a:lnTo>
                    <a:pt x="3592" y="1449"/>
                  </a:lnTo>
                  <a:lnTo>
                    <a:pt x="3614" y="1547"/>
                  </a:lnTo>
                  <a:lnTo>
                    <a:pt x="3636" y="1645"/>
                  </a:lnTo>
                  <a:lnTo>
                    <a:pt x="3658" y="1736"/>
                  </a:lnTo>
                  <a:lnTo>
                    <a:pt x="3680" y="1822"/>
                  </a:lnTo>
                  <a:lnTo>
                    <a:pt x="3700" y="1898"/>
                  </a:lnTo>
                  <a:lnTo>
                    <a:pt x="3711" y="1932"/>
                  </a:lnTo>
                  <a:lnTo>
                    <a:pt x="3721" y="1963"/>
                  </a:lnTo>
                  <a:lnTo>
                    <a:pt x="3730" y="1989"/>
                  </a:lnTo>
                  <a:lnTo>
                    <a:pt x="3740" y="2012"/>
                  </a:lnTo>
                  <a:lnTo>
                    <a:pt x="3748" y="2036"/>
                  </a:lnTo>
                  <a:lnTo>
                    <a:pt x="3757" y="2061"/>
                  </a:lnTo>
                  <a:lnTo>
                    <a:pt x="3765" y="2089"/>
                  </a:lnTo>
                  <a:lnTo>
                    <a:pt x="3774" y="2120"/>
                  </a:lnTo>
                  <a:lnTo>
                    <a:pt x="3781" y="2153"/>
                  </a:lnTo>
                  <a:lnTo>
                    <a:pt x="3790" y="2188"/>
                  </a:lnTo>
                  <a:lnTo>
                    <a:pt x="3797" y="2225"/>
                  </a:lnTo>
                  <a:lnTo>
                    <a:pt x="3803" y="2264"/>
                  </a:lnTo>
                  <a:lnTo>
                    <a:pt x="3810" y="2304"/>
                  </a:lnTo>
                  <a:lnTo>
                    <a:pt x="3816" y="2346"/>
                  </a:lnTo>
                  <a:lnTo>
                    <a:pt x="3822" y="2389"/>
                  </a:lnTo>
                  <a:lnTo>
                    <a:pt x="3827" y="2433"/>
                  </a:lnTo>
                  <a:lnTo>
                    <a:pt x="3832" y="2479"/>
                  </a:lnTo>
                  <a:lnTo>
                    <a:pt x="3835" y="2524"/>
                  </a:lnTo>
                  <a:lnTo>
                    <a:pt x="3838" y="2571"/>
                  </a:lnTo>
                  <a:lnTo>
                    <a:pt x="3842" y="2618"/>
                  </a:lnTo>
                  <a:lnTo>
                    <a:pt x="3844" y="2664"/>
                  </a:lnTo>
                  <a:lnTo>
                    <a:pt x="3845" y="2711"/>
                  </a:lnTo>
                  <a:lnTo>
                    <a:pt x="3845" y="2759"/>
                  </a:lnTo>
                  <a:lnTo>
                    <a:pt x="3845" y="2806"/>
                  </a:lnTo>
                  <a:lnTo>
                    <a:pt x="3843" y="2851"/>
                  </a:lnTo>
                  <a:lnTo>
                    <a:pt x="3840" y="2897"/>
                  </a:lnTo>
                  <a:lnTo>
                    <a:pt x="3837" y="2941"/>
                  </a:lnTo>
                  <a:lnTo>
                    <a:pt x="3833" y="2985"/>
                  </a:lnTo>
                  <a:lnTo>
                    <a:pt x="3828" y="3028"/>
                  </a:lnTo>
                  <a:lnTo>
                    <a:pt x="3821" y="3070"/>
                  </a:lnTo>
                  <a:lnTo>
                    <a:pt x="3814" y="3109"/>
                  </a:lnTo>
                  <a:lnTo>
                    <a:pt x="3805" y="3147"/>
                  </a:lnTo>
                  <a:lnTo>
                    <a:pt x="3795" y="3184"/>
                  </a:lnTo>
                  <a:lnTo>
                    <a:pt x="3784" y="3219"/>
                  </a:lnTo>
                  <a:lnTo>
                    <a:pt x="3771" y="3250"/>
                  </a:lnTo>
                  <a:lnTo>
                    <a:pt x="3759" y="3280"/>
                  </a:lnTo>
                  <a:lnTo>
                    <a:pt x="3736" y="3323"/>
                  </a:lnTo>
                  <a:lnTo>
                    <a:pt x="3712" y="3365"/>
                  </a:lnTo>
                  <a:lnTo>
                    <a:pt x="3688" y="3406"/>
                  </a:lnTo>
                  <a:lnTo>
                    <a:pt x="3661" y="3448"/>
                  </a:lnTo>
                  <a:lnTo>
                    <a:pt x="3632" y="3488"/>
                  </a:lnTo>
                  <a:lnTo>
                    <a:pt x="3604" y="3529"/>
                  </a:lnTo>
                  <a:lnTo>
                    <a:pt x="3573" y="3569"/>
                  </a:lnTo>
                  <a:lnTo>
                    <a:pt x="3541" y="3607"/>
                  </a:lnTo>
                  <a:lnTo>
                    <a:pt x="3509" y="3645"/>
                  </a:lnTo>
                  <a:lnTo>
                    <a:pt x="3475" y="3684"/>
                  </a:lnTo>
                  <a:lnTo>
                    <a:pt x="3441" y="3720"/>
                  </a:lnTo>
                  <a:lnTo>
                    <a:pt x="3406" y="3756"/>
                  </a:lnTo>
                  <a:lnTo>
                    <a:pt x="3370" y="3791"/>
                  </a:lnTo>
                  <a:lnTo>
                    <a:pt x="3333" y="3825"/>
                  </a:lnTo>
                  <a:lnTo>
                    <a:pt x="3296" y="3858"/>
                  </a:lnTo>
                  <a:lnTo>
                    <a:pt x="3259" y="3890"/>
                  </a:lnTo>
                  <a:lnTo>
                    <a:pt x="3221" y="3920"/>
                  </a:lnTo>
                  <a:lnTo>
                    <a:pt x="3182" y="3950"/>
                  </a:lnTo>
                  <a:lnTo>
                    <a:pt x="3144" y="3978"/>
                  </a:lnTo>
                  <a:lnTo>
                    <a:pt x="3106" y="4005"/>
                  </a:lnTo>
                  <a:lnTo>
                    <a:pt x="3068" y="4031"/>
                  </a:lnTo>
                  <a:lnTo>
                    <a:pt x="3029" y="4055"/>
                  </a:lnTo>
                  <a:lnTo>
                    <a:pt x="2990" y="4077"/>
                  </a:lnTo>
                  <a:lnTo>
                    <a:pt x="2952" y="4099"/>
                  </a:lnTo>
                  <a:lnTo>
                    <a:pt x="2914" y="4118"/>
                  </a:lnTo>
                  <a:lnTo>
                    <a:pt x="2876" y="4136"/>
                  </a:lnTo>
                  <a:lnTo>
                    <a:pt x="2839" y="4153"/>
                  </a:lnTo>
                  <a:lnTo>
                    <a:pt x="2803" y="4167"/>
                  </a:lnTo>
                  <a:lnTo>
                    <a:pt x="2765" y="4180"/>
                  </a:lnTo>
                  <a:lnTo>
                    <a:pt x="2730" y="4191"/>
                  </a:lnTo>
                  <a:lnTo>
                    <a:pt x="2695" y="4200"/>
                  </a:lnTo>
                  <a:lnTo>
                    <a:pt x="2661" y="4207"/>
                  </a:lnTo>
                  <a:lnTo>
                    <a:pt x="2603" y="4217"/>
                  </a:lnTo>
                  <a:lnTo>
                    <a:pt x="2543" y="4226"/>
                  </a:lnTo>
                  <a:lnTo>
                    <a:pt x="2482" y="4233"/>
                  </a:lnTo>
                  <a:lnTo>
                    <a:pt x="2420" y="4239"/>
                  </a:lnTo>
                  <a:lnTo>
                    <a:pt x="2358" y="4244"/>
                  </a:lnTo>
                  <a:lnTo>
                    <a:pt x="2295" y="4247"/>
                  </a:lnTo>
                  <a:lnTo>
                    <a:pt x="2233" y="4249"/>
                  </a:lnTo>
                  <a:lnTo>
                    <a:pt x="2169" y="4250"/>
                  </a:lnTo>
                  <a:lnTo>
                    <a:pt x="2105" y="4249"/>
                  </a:lnTo>
                  <a:lnTo>
                    <a:pt x="2043" y="4248"/>
                  </a:lnTo>
                  <a:lnTo>
                    <a:pt x="1979" y="4245"/>
                  </a:lnTo>
                  <a:lnTo>
                    <a:pt x="1916" y="4241"/>
                  </a:lnTo>
                  <a:lnTo>
                    <a:pt x="1854" y="4236"/>
                  </a:lnTo>
                  <a:lnTo>
                    <a:pt x="1792" y="4229"/>
                  </a:lnTo>
                  <a:lnTo>
                    <a:pt x="1732" y="4221"/>
                  </a:lnTo>
                  <a:lnTo>
                    <a:pt x="1671" y="4212"/>
                  </a:lnTo>
                  <a:lnTo>
                    <a:pt x="1612" y="4202"/>
                  </a:lnTo>
                  <a:lnTo>
                    <a:pt x="1553" y="4190"/>
                  </a:lnTo>
                  <a:lnTo>
                    <a:pt x="1496" y="4177"/>
                  </a:lnTo>
                  <a:lnTo>
                    <a:pt x="1441" y="4163"/>
                  </a:lnTo>
                  <a:lnTo>
                    <a:pt x="1387" y="4147"/>
                  </a:lnTo>
                  <a:lnTo>
                    <a:pt x="1334" y="4132"/>
                  </a:lnTo>
                  <a:lnTo>
                    <a:pt x="1283" y="4114"/>
                  </a:lnTo>
                  <a:lnTo>
                    <a:pt x="1234" y="4095"/>
                  </a:lnTo>
                  <a:lnTo>
                    <a:pt x="1186" y="4075"/>
                  </a:lnTo>
                  <a:lnTo>
                    <a:pt x="1142" y="4054"/>
                  </a:lnTo>
                  <a:lnTo>
                    <a:pt x="1098" y="4032"/>
                  </a:lnTo>
                  <a:lnTo>
                    <a:pt x="1058" y="4008"/>
                  </a:lnTo>
                  <a:lnTo>
                    <a:pt x="1020" y="3984"/>
                  </a:lnTo>
                  <a:lnTo>
                    <a:pt x="985" y="3959"/>
                  </a:lnTo>
                  <a:lnTo>
                    <a:pt x="952" y="3932"/>
                  </a:lnTo>
                  <a:lnTo>
                    <a:pt x="922" y="3904"/>
                  </a:lnTo>
                  <a:lnTo>
                    <a:pt x="893" y="3875"/>
                  </a:lnTo>
                  <a:lnTo>
                    <a:pt x="863" y="3843"/>
                  </a:lnTo>
                  <a:lnTo>
                    <a:pt x="832" y="3810"/>
                  </a:lnTo>
                  <a:lnTo>
                    <a:pt x="800" y="3775"/>
                  </a:lnTo>
                  <a:lnTo>
                    <a:pt x="734" y="3698"/>
                  </a:lnTo>
                  <a:lnTo>
                    <a:pt x="665" y="3618"/>
                  </a:lnTo>
                  <a:lnTo>
                    <a:pt x="596" y="3532"/>
                  </a:lnTo>
                  <a:lnTo>
                    <a:pt x="527" y="3441"/>
                  </a:lnTo>
                  <a:lnTo>
                    <a:pt x="492" y="3396"/>
                  </a:lnTo>
                  <a:lnTo>
                    <a:pt x="458" y="3349"/>
                  </a:lnTo>
                  <a:lnTo>
                    <a:pt x="425" y="3302"/>
                  </a:lnTo>
                  <a:lnTo>
                    <a:pt x="392" y="3256"/>
                  </a:lnTo>
                  <a:lnTo>
                    <a:pt x="361" y="3209"/>
                  </a:lnTo>
                  <a:lnTo>
                    <a:pt x="329" y="3162"/>
                  </a:lnTo>
                  <a:lnTo>
                    <a:pt x="299" y="3114"/>
                  </a:lnTo>
                  <a:lnTo>
                    <a:pt x="269" y="3069"/>
                  </a:lnTo>
                  <a:lnTo>
                    <a:pt x="242" y="3022"/>
                  </a:lnTo>
                  <a:lnTo>
                    <a:pt x="215" y="2976"/>
                  </a:lnTo>
                  <a:lnTo>
                    <a:pt x="190" y="2932"/>
                  </a:lnTo>
                  <a:lnTo>
                    <a:pt x="166" y="2887"/>
                  </a:lnTo>
                  <a:lnTo>
                    <a:pt x="145" y="2845"/>
                  </a:lnTo>
                  <a:lnTo>
                    <a:pt x="125" y="2802"/>
                  </a:lnTo>
                  <a:lnTo>
                    <a:pt x="107" y="2762"/>
                  </a:lnTo>
                  <a:lnTo>
                    <a:pt x="91" y="2722"/>
                  </a:lnTo>
                  <a:lnTo>
                    <a:pt x="78" y="2685"/>
                  </a:lnTo>
                  <a:lnTo>
                    <a:pt x="67" y="2647"/>
                  </a:lnTo>
                  <a:lnTo>
                    <a:pt x="58" y="2613"/>
                  </a:lnTo>
                  <a:lnTo>
                    <a:pt x="52" y="2580"/>
                  </a:lnTo>
                  <a:lnTo>
                    <a:pt x="37" y="2473"/>
                  </a:lnTo>
                  <a:lnTo>
                    <a:pt x="24" y="2367"/>
                  </a:lnTo>
                  <a:lnTo>
                    <a:pt x="15" y="2262"/>
                  </a:lnTo>
                  <a:lnTo>
                    <a:pt x="6" y="2159"/>
                  </a:lnTo>
                  <a:lnTo>
                    <a:pt x="2" y="2057"/>
                  </a:lnTo>
                  <a:lnTo>
                    <a:pt x="0" y="1957"/>
                  </a:lnTo>
                  <a:lnTo>
                    <a:pt x="1" y="1859"/>
                  </a:lnTo>
                  <a:lnTo>
                    <a:pt x="6" y="1762"/>
                  </a:lnTo>
                  <a:lnTo>
                    <a:pt x="15" y="1666"/>
                  </a:lnTo>
                  <a:lnTo>
                    <a:pt x="27" y="1573"/>
                  </a:lnTo>
                  <a:lnTo>
                    <a:pt x="43" y="1482"/>
                  </a:lnTo>
                  <a:lnTo>
                    <a:pt x="65" y="1392"/>
                  </a:lnTo>
                  <a:lnTo>
                    <a:pt x="89" y="1304"/>
                  </a:lnTo>
                  <a:lnTo>
                    <a:pt x="120" y="1218"/>
                  </a:lnTo>
                  <a:lnTo>
                    <a:pt x="154" y="1134"/>
                  </a:lnTo>
                  <a:lnTo>
                    <a:pt x="194" y="1053"/>
                  </a:lnTo>
                  <a:lnTo>
                    <a:pt x="240" y="973"/>
                  </a:lnTo>
                  <a:lnTo>
                    <a:pt x="289" y="896"/>
                  </a:lnTo>
                  <a:lnTo>
                    <a:pt x="347" y="820"/>
                  </a:lnTo>
                  <a:lnTo>
                    <a:pt x="409" y="747"/>
                  </a:lnTo>
                  <a:lnTo>
                    <a:pt x="477" y="677"/>
                  </a:lnTo>
                  <a:lnTo>
                    <a:pt x="553" y="608"/>
                  </a:lnTo>
                  <a:lnTo>
                    <a:pt x="634" y="542"/>
                  </a:lnTo>
                  <a:lnTo>
                    <a:pt x="722" y="478"/>
                  </a:lnTo>
                  <a:lnTo>
                    <a:pt x="818" y="418"/>
                  </a:lnTo>
                  <a:lnTo>
                    <a:pt x="920" y="359"/>
                  </a:lnTo>
                  <a:lnTo>
                    <a:pt x="1030" y="303"/>
                  </a:lnTo>
                  <a:lnTo>
                    <a:pt x="1147" y="250"/>
                  </a:lnTo>
                  <a:lnTo>
                    <a:pt x="1272" y="199"/>
                  </a:lnTo>
                  <a:lnTo>
                    <a:pt x="1406" y="151"/>
                  </a:lnTo>
                  <a:lnTo>
                    <a:pt x="1547" y="107"/>
                  </a:lnTo>
                  <a:lnTo>
                    <a:pt x="1698" y="64"/>
                  </a:lnTo>
                  <a:lnTo>
                    <a:pt x="1817" y="37"/>
                  </a:lnTo>
                  <a:lnTo>
                    <a:pt x="1931" y="17"/>
                  </a:lnTo>
                  <a:lnTo>
                    <a:pt x="2041" y="5"/>
                  </a:lnTo>
                  <a:lnTo>
                    <a:pt x="2147" y="0"/>
                  </a:lnTo>
                  <a:lnTo>
                    <a:pt x="2248" y="2"/>
                  </a:lnTo>
                  <a:lnTo>
                    <a:pt x="2343" y="10"/>
                  </a:lnTo>
                  <a:lnTo>
                    <a:pt x="2435" y="24"/>
                  </a:lnTo>
                  <a:lnTo>
                    <a:pt x="2522" y="44"/>
                  </a:lnTo>
                  <a:lnTo>
                    <a:pt x="2606" y="69"/>
                  </a:lnTo>
                  <a:lnTo>
                    <a:pt x="2685" y="96"/>
                  </a:lnTo>
                  <a:lnTo>
                    <a:pt x="2759" y="129"/>
                  </a:lnTo>
                  <a:lnTo>
                    <a:pt x="2830" y="165"/>
                  </a:lnTo>
                  <a:lnTo>
                    <a:pt x="2897" y="203"/>
                  </a:lnTo>
                  <a:lnTo>
                    <a:pt x="2960" y="245"/>
                  </a:lnTo>
                  <a:lnTo>
                    <a:pt x="3018" y="288"/>
                  </a:lnTo>
                  <a:lnTo>
                    <a:pt x="3073" y="333"/>
                  </a:lnTo>
                  <a:lnTo>
                    <a:pt x="3124" y="379"/>
                  </a:lnTo>
                  <a:lnTo>
                    <a:pt x="3171" y="425"/>
                  </a:lnTo>
                  <a:lnTo>
                    <a:pt x="3214" y="471"/>
                  </a:lnTo>
                  <a:lnTo>
                    <a:pt x="3255" y="517"/>
                  </a:lnTo>
                  <a:lnTo>
                    <a:pt x="3291" y="562"/>
                  </a:lnTo>
                  <a:lnTo>
                    <a:pt x="3324" y="606"/>
                  </a:lnTo>
                  <a:lnTo>
                    <a:pt x="3353" y="647"/>
                  </a:lnTo>
                  <a:lnTo>
                    <a:pt x="3380" y="686"/>
                  </a:lnTo>
                  <a:lnTo>
                    <a:pt x="3402" y="723"/>
                  </a:lnTo>
                  <a:lnTo>
                    <a:pt x="3422" y="757"/>
                  </a:lnTo>
                  <a:lnTo>
                    <a:pt x="3438" y="785"/>
                  </a:lnTo>
                  <a:lnTo>
                    <a:pt x="3452" y="811"/>
                  </a:lnTo>
                  <a:lnTo>
                    <a:pt x="3469" y="847"/>
                  </a:lnTo>
                  <a:lnTo>
                    <a:pt x="3474" y="858"/>
                  </a:lnTo>
                  <a:close/>
                </a:path>
              </a:pathLst>
            </a:custGeom>
            <a:solidFill>
              <a:srgbClr val="F7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00" name="Freeform 25"/>
            <p:cNvSpPr>
              <a:spLocks/>
            </p:cNvSpPr>
            <p:nvPr/>
          </p:nvSpPr>
          <p:spPr bwMode="auto">
            <a:xfrm>
              <a:off x="4458" y="3312"/>
              <a:ext cx="286" cy="277"/>
            </a:xfrm>
            <a:custGeom>
              <a:avLst/>
              <a:gdLst>
                <a:gd name="T0" fmla="*/ 0 w 4286"/>
                <a:gd name="T1" fmla="*/ 0 h 4162"/>
                <a:gd name="T2" fmla="*/ 0 w 4286"/>
                <a:gd name="T3" fmla="*/ 0 h 4162"/>
                <a:gd name="T4" fmla="*/ 0 w 4286"/>
                <a:gd name="T5" fmla="*/ 0 h 4162"/>
                <a:gd name="T6" fmla="*/ 0 w 4286"/>
                <a:gd name="T7" fmla="*/ 0 h 4162"/>
                <a:gd name="T8" fmla="*/ 0 w 4286"/>
                <a:gd name="T9" fmla="*/ 0 h 4162"/>
                <a:gd name="T10" fmla="*/ 0 w 4286"/>
                <a:gd name="T11" fmla="*/ 0 h 4162"/>
                <a:gd name="T12" fmla="*/ 0 w 4286"/>
                <a:gd name="T13" fmla="*/ 0 h 4162"/>
                <a:gd name="T14" fmla="*/ 0 w 4286"/>
                <a:gd name="T15" fmla="*/ 0 h 4162"/>
                <a:gd name="T16" fmla="*/ 0 w 4286"/>
                <a:gd name="T17" fmla="*/ 0 h 4162"/>
                <a:gd name="T18" fmla="*/ 0 w 4286"/>
                <a:gd name="T19" fmla="*/ 0 h 4162"/>
                <a:gd name="T20" fmla="*/ 0 w 4286"/>
                <a:gd name="T21" fmla="*/ 0 h 4162"/>
                <a:gd name="T22" fmla="*/ 0 w 4286"/>
                <a:gd name="T23" fmla="*/ 0 h 4162"/>
                <a:gd name="T24" fmla="*/ 0 w 4286"/>
                <a:gd name="T25" fmla="*/ 0 h 4162"/>
                <a:gd name="T26" fmla="*/ 0 w 4286"/>
                <a:gd name="T27" fmla="*/ 0 h 4162"/>
                <a:gd name="T28" fmla="*/ 0 w 4286"/>
                <a:gd name="T29" fmla="*/ 0 h 4162"/>
                <a:gd name="T30" fmla="*/ 0 w 4286"/>
                <a:gd name="T31" fmla="*/ 0 h 4162"/>
                <a:gd name="T32" fmla="*/ 0 w 4286"/>
                <a:gd name="T33" fmla="*/ 0 h 4162"/>
                <a:gd name="T34" fmla="*/ 0 w 4286"/>
                <a:gd name="T35" fmla="*/ 0 h 4162"/>
                <a:gd name="T36" fmla="*/ 0 w 4286"/>
                <a:gd name="T37" fmla="*/ 0 h 4162"/>
                <a:gd name="T38" fmla="*/ 0 w 4286"/>
                <a:gd name="T39" fmla="*/ 0 h 4162"/>
                <a:gd name="T40" fmla="*/ 0 w 4286"/>
                <a:gd name="T41" fmla="*/ 0 h 4162"/>
                <a:gd name="T42" fmla="*/ 0 w 4286"/>
                <a:gd name="T43" fmla="*/ 0 h 4162"/>
                <a:gd name="T44" fmla="*/ 0 w 4286"/>
                <a:gd name="T45" fmla="*/ 0 h 4162"/>
                <a:gd name="T46" fmla="*/ 0 w 4286"/>
                <a:gd name="T47" fmla="*/ 0 h 4162"/>
                <a:gd name="T48" fmla="*/ 0 w 4286"/>
                <a:gd name="T49" fmla="*/ 0 h 4162"/>
                <a:gd name="T50" fmla="*/ 0 w 4286"/>
                <a:gd name="T51" fmla="*/ 0 h 4162"/>
                <a:gd name="T52" fmla="*/ 0 w 4286"/>
                <a:gd name="T53" fmla="*/ 0 h 4162"/>
                <a:gd name="T54" fmla="*/ 0 w 4286"/>
                <a:gd name="T55" fmla="*/ 0 h 4162"/>
                <a:gd name="T56" fmla="*/ 0 w 4286"/>
                <a:gd name="T57" fmla="*/ 0 h 4162"/>
                <a:gd name="T58" fmla="*/ 0 w 4286"/>
                <a:gd name="T59" fmla="*/ 0 h 4162"/>
                <a:gd name="T60" fmla="*/ 0 w 4286"/>
                <a:gd name="T61" fmla="*/ 0 h 4162"/>
                <a:gd name="T62" fmla="*/ 0 w 4286"/>
                <a:gd name="T63" fmla="*/ 0 h 4162"/>
                <a:gd name="T64" fmla="*/ 0 w 4286"/>
                <a:gd name="T65" fmla="*/ 0 h 4162"/>
                <a:gd name="T66" fmla="*/ 0 w 4286"/>
                <a:gd name="T67" fmla="*/ 0 h 4162"/>
                <a:gd name="T68" fmla="*/ 0 w 4286"/>
                <a:gd name="T69" fmla="*/ 0 h 4162"/>
                <a:gd name="T70" fmla="*/ 0 w 4286"/>
                <a:gd name="T71" fmla="*/ 0 h 4162"/>
                <a:gd name="T72" fmla="*/ 0 w 4286"/>
                <a:gd name="T73" fmla="*/ 0 h 4162"/>
                <a:gd name="T74" fmla="*/ 0 w 4286"/>
                <a:gd name="T75" fmla="*/ 0 h 4162"/>
                <a:gd name="T76" fmla="*/ 0 w 4286"/>
                <a:gd name="T77" fmla="*/ 0 h 4162"/>
                <a:gd name="T78" fmla="*/ 0 w 4286"/>
                <a:gd name="T79" fmla="*/ 0 h 4162"/>
                <a:gd name="T80" fmla="*/ 0 w 4286"/>
                <a:gd name="T81" fmla="*/ 0 h 4162"/>
                <a:gd name="T82" fmla="*/ 0 w 4286"/>
                <a:gd name="T83" fmla="*/ 0 h 4162"/>
                <a:gd name="T84" fmla="*/ 0 w 4286"/>
                <a:gd name="T85" fmla="*/ 0 h 4162"/>
                <a:gd name="T86" fmla="*/ 0 w 4286"/>
                <a:gd name="T87" fmla="*/ 0 h 4162"/>
                <a:gd name="T88" fmla="*/ 0 w 4286"/>
                <a:gd name="T89" fmla="*/ 0 h 4162"/>
                <a:gd name="T90" fmla="*/ 0 w 4286"/>
                <a:gd name="T91" fmla="*/ 0 h 4162"/>
                <a:gd name="T92" fmla="*/ 0 w 4286"/>
                <a:gd name="T93" fmla="*/ 0 h 4162"/>
                <a:gd name="T94" fmla="*/ 0 w 4286"/>
                <a:gd name="T95" fmla="*/ 0 h 4162"/>
                <a:gd name="T96" fmla="*/ 0 w 4286"/>
                <a:gd name="T97" fmla="*/ 0 h 4162"/>
                <a:gd name="T98" fmla="*/ 0 w 4286"/>
                <a:gd name="T99" fmla="*/ 0 h 4162"/>
                <a:gd name="T100" fmla="*/ 0 w 4286"/>
                <a:gd name="T101" fmla="*/ 0 h 4162"/>
                <a:gd name="T102" fmla="*/ 0 w 4286"/>
                <a:gd name="T103" fmla="*/ 0 h 4162"/>
                <a:gd name="T104" fmla="*/ 0 w 4286"/>
                <a:gd name="T105" fmla="*/ 0 h 4162"/>
                <a:gd name="T106" fmla="*/ 0 w 4286"/>
                <a:gd name="T107" fmla="*/ 0 h 4162"/>
                <a:gd name="T108" fmla="*/ 0 w 4286"/>
                <a:gd name="T109" fmla="*/ 0 h 4162"/>
                <a:gd name="T110" fmla="*/ 0 w 4286"/>
                <a:gd name="T111" fmla="*/ 0 h 4162"/>
                <a:gd name="T112" fmla="*/ 0 w 4286"/>
                <a:gd name="T113" fmla="*/ 0 h 4162"/>
                <a:gd name="T114" fmla="*/ 0 w 4286"/>
                <a:gd name="T115" fmla="*/ 0 h 416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286" h="4162">
                  <a:moveTo>
                    <a:pt x="1884" y="1590"/>
                  </a:moveTo>
                  <a:lnTo>
                    <a:pt x="1889" y="1601"/>
                  </a:lnTo>
                  <a:lnTo>
                    <a:pt x="1902" y="1634"/>
                  </a:lnTo>
                  <a:lnTo>
                    <a:pt x="1910" y="1660"/>
                  </a:lnTo>
                  <a:lnTo>
                    <a:pt x="1918" y="1689"/>
                  </a:lnTo>
                  <a:lnTo>
                    <a:pt x="1926" y="1725"/>
                  </a:lnTo>
                  <a:lnTo>
                    <a:pt x="1931" y="1765"/>
                  </a:lnTo>
                  <a:lnTo>
                    <a:pt x="1934" y="1786"/>
                  </a:lnTo>
                  <a:lnTo>
                    <a:pt x="1935" y="1809"/>
                  </a:lnTo>
                  <a:lnTo>
                    <a:pt x="1937" y="1834"/>
                  </a:lnTo>
                  <a:lnTo>
                    <a:pt x="1937" y="1859"/>
                  </a:lnTo>
                  <a:lnTo>
                    <a:pt x="1937" y="1886"/>
                  </a:lnTo>
                  <a:lnTo>
                    <a:pt x="1936" y="1914"/>
                  </a:lnTo>
                  <a:lnTo>
                    <a:pt x="1934" y="1942"/>
                  </a:lnTo>
                  <a:lnTo>
                    <a:pt x="1932" y="1973"/>
                  </a:lnTo>
                  <a:lnTo>
                    <a:pt x="1928" y="2004"/>
                  </a:lnTo>
                  <a:lnTo>
                    <a:pt x="1922" y="2036"/>
                  </a:lnTo>
                  <a:lnTo>
                    <a:pt x="1917" y="2070"/>
                  </a:lnTo>
                  <a:lnTo>
                    <a:pt x="1910" y="2104"/>
                  </a:lnTo>
                  <a:lnTo>
                    <a:pt x="1900" y="2140"/>
                  </a:lnTo>
                  <a:lnTo>
                    <a:pt x="1890" y="2176"/>
                  </a:lnTo>
                  <a:lnTo>
                    <a:pt x="1879" y="2213"/>
                  </a:lnTo>
                  <a:lnTo>
                    <a:pt x="1865" y="2251"/>
                  </a:lnTo>
                  <a:lnTo>
                    <a:pt x="1836" y="2328"/>
                  </a:lnTo>
                  <a:lnTo>
                    <a:pt x="1807" y="2400"/>
                  </a:lnTo>
                  <a:lnTo>
                    <a:pt x="1777" y="2468"/>
                  </a:lnTo>
                  <a:lnTo>
                    <a:pt x="1748" y="2530"/>
                  </a:lnTo>
                  <a:lnTo>
                    <a:pt x="1719" y="2590"/>
                  </a:lnTo>
                  <a:lnTo>
                    <a:pt x="1691" y="2644"/>
                  </a:lnTo>
                  <a:lnTo>
                    <a:pt x="1663" y="2694"/>
                  </a:lnTo>
                  <a:lnTo>
                    <a:pt x="1638" y="2738"/>
                  </a:lnTo>
                  <a:lnTo>
                    <a:pt x="1615" y="2779"/>
                  </a:lnTo>
                  <a:lnTo>
                    <a:pt x="1592" y="2814"/>
                  </a:lnTo>
                  <a:lnTo>
                    <a:pt x="1573" y="2845"/>
                  </a:lnTo>
                  <a:lnTo>
                    <a:pt x="1556" y="2869"/>
                  </a:lnTo>
                  <a:lnTo>
                    <a:pt x="1533" y="2902"/>
                  </a:lnTo>
                  <a:lnTo>
                    <a:pt x="1524" y="2914"/>
                  </a:lnTo>
                  <a:lnTo>
                    <a:pt x="1528" y="2903"/>
                  </a:lnTo>
                  <a:lnTo>
                    <a:pt x="1536" y="2871"/>
                  </a:lnTo>
                  <a:lnTo>
                    <a:pt x="1540" y="2849"/>
                  </a:lnTo>
                  <a:lnTo>
                    <a:pt x="1546" y="2822"/>
                  </a:lnTo>
                  <a:lnTo>
                    <a:pt x="1551" y="2792"/>
                  </a:lnTo>
                  <a:lnTo>
                    <a:pt x="1555" y="2758"/>
                  </a:lnTo>
                  <a:lnTo>
                    <a:pt x="1559" y="2720"/>
                  </a:lnTo>
                  <a:lnTo>
                    <a:pt x="1563" y="2681"/>
                  </a:lnTo>
                  <a:lnTo>
                    <a:pt x="1565" y="2639"/>
                  </a:lnTo>
                  <a:lnTo>
                    <a:pt x="1565" y="2594"/>
                  </a:lnTo>
                  <a:lnTo>
                    <a:pt x="1563" y="2548"/>
                  </a:lnTo>
                  <a:lnTo>
                    <a:pt x="1559" y="2501"/>
                  </a:lnTo>
                  <a:lnTo>
                    <a:pt x="1556" y="2477"/>
                  </a:lnTo>
                  <a:lnTo>
                    <a:pt x="1553" y="2453"/>
                  </a:lnTo>
                  <a:lnTo>
                    <a:pt x="1549" y="2427"/>
                  </a:lnTo>
                  <a:lnTo>
                    <a:pt x="1543" y="2403"/>
                  </a:lnTo>
                  <a:lnTo>
                    <a:pt x="1532" y="2354"/>
                  </a:lnTo>
                  <a:lnTo>
                    <a:pt x="1518" y="2305"/>
                  </a:lnTo>
                  <a:lnTo>
                    <a:pt x="1503" y="2257"/>
                  </a:lnTo>
                  <a:lnTo>
                    <a:pt x="1487" y="2212"/>
                  </a:lnTo>
                  <a:lnTo>
                    <a:pt x="1470" y="2167"/>
                  </a:lnTo>
                  <a:lnTo>
                    <a:pt x="1453" y="2125"/>
                  </a:lnTo>
                  <a:lnTo>
                    <a:pt x="1435" y="2085"/>
                  </a:lnTo>
                  <a:lnTo>
                    <a:pt x="1418" y="2048"/>
                  </a:lnTo>
                  <a:lnTo>
                    <a:pt x="1386" y="1984"/>
                  </a:lnTo>
                  <a:lnTo>
                    <a:pt x="1360" y="1935"/>
                  </a:lnTo>
                  <a:lnTo>
                    <a:pt x="1342" y="1903"/>
                  </a:lnTo>
                  <a:lnTo>
                    <a:pt x="1335" y="1892"/>
                  </a:lnTo>
                  <a:lnTo>
                    <a:pt x="1333" y="1914"/>
                  </a:lnTo>
                  <a:lnTo>
                    <a:pt x="1327" y="1973"/>
                  </a:lnTo>
                  <a:lnTo>
                    <a:pt x="1322" y="2013"/>
                  </a:lnTo>
                  <a:lnTo>
                    <a:pt x="1314" y="2060"/>
                  </a:lnTo>
                  <a:lnTo>
                    <a:pt x="1306" y="2111"/>
                  </a:lnTo>
                  <a:lnTo>
                    <a:pt x="1295" y="2166"/>
                  </a:lnTo>
                  <a:lnTo>
                    <a:pt x="1282" y="2225"/>
                  </a:lnTo>
                  <a:lnTo>
                    <a:pt x="1269" y="2284"/>
                  </a:lnTo>
                  <a:lnTo>
                    <a:pt x="1260" y="2314"/>
                  </a:lnTo>
                  <a:lnTo>
                    <a:pt x="1252" y="2343"/>
                  </a:lnTo>
                  <a:lnTo>
                    <a:pt x="1242" y="2373"/>
                  </a:lnTo>
                  <a:lnTo>
                    <a:pt x="1231" y="2403"/>
                  </a:lnTo>
                  <a:lnTo>
                    <a:pt x="1221" y="2432"/>
                  </a:lnTo>
                  <a:lnTo>
                    <a:pt x="1210" y="2460"/>
                  </a:lnTo>
                  <a:lnTo>
                    <a:pt x="1197" y="2488"/>
                  </a:lnTo>
                  <a:lnTo>
                    <a:pt x="1186" y="2515"/>
                  </a:lnTo>
                  <a:lnTo>
                    <a:pt x="1172" y="2541"/>
                  </a:lnTo>
                  <a:lnTo>
                    <a:pt x="1158" y="2565"/>
                  </a:lnTo>
                  <a:lnTo>
                    <a:pt x="1143" y="2589"/>
                  </a:lnTo>
                  <a:lnTo>
                    <a:pt x="1127" y="2611"/>
                  </a:lnTo>
                  <a:lnTo>
                    <a:pt x="1067" y="2693"/>
                  </a:lnTo>
                  <a:lnTo>
                    <a:pt x="1014" y="2766"/>
                  </a:lnTo>
                  <a:lnTo>
                    <a:pt x="969" y="2831"/>
                  </a:lnTo>
                  <a:lnTo>
                    <a:pt x="931" y="2885"/>
                  </a:lnTo>
                  <a:lnTo>
                    <a:pt x="901" y="2930"/>
                  </a:lnTo>
                  <a:lnTo>
                    <a:pt x="880" y="2962"/>
                  </a:lnTo>
                  <a:lnTo>
                    <a:pt x="867" y="2983"/>
                  </a:lnTo>
                  <a:lnTo>
                    <a:pt x="863" y="2989"/>
                  </a:lnTo>
                  <a:lnTo>
                    <a:pt x="861" y="3002"/>
                  </a:lnTo>
                  <a:lnTo>
                    <a:pt x="858" y="3036"/>
                  </a:lnTo>
                  <a:lnTo>
                    <a:pt x="853" y="3088"/>
                  </a:lnTo>
                  <a:lnTo>
                    <a:pt x="848" y="3157"/>
                  </a:lnTo>
                  <a:lnTo>
                    <a:pt x="847" y="3197"/>
                  </a:lnTo>
                  <a:lnTo>
                    <a:pt x="846" y="3240"/>
                  </a:lnTo>
                  <a:lnTo>
                    <a:pt x="846" y="3285"/>
                  </a:lnTo>
                  <a:lnTo>
                    <a:pt x="847" y="3333"/>
                  </a:lnTo>
                  <a:lnTo>
                    <a:pt x="848" y="3382"/>
                  </a:lnTo>
                  <a:lnTo>
                    <a:pt x="852" y="3433"/>
                  </a:lnTo>
                  <a:lnTo>
                    <a:pt x="857" y="3485"/>
                  </a:lnTo>
                  <a:lnTo>
                    <a:pt x="863" y="3538"/>
                  </a:lnTo>
                  <a:lnTo>
                    <a:pt x="877" y="3646"/>
                  </a:lnTo>
                  <a:lnTo>
                    <a:pt x="891" y="3755"/>
                  </a:lnTo>
                  <a:lnTo>
                    <a:pt x="904" y="3861"/>
                  </a:lnTo>
                  <a:lnTo>
                    <a:pt x="915" y="3956"/>
                  </a:lnTo>
                  <a:lnTo>
                    <a:pt x="925" y="4039"/>
                  </a:lnTo>
                  <a:lnTo>
                    <a:pt x="932" y="4105"/>
                  </a:lnTo>
                  <a:lnTo>
                    <a:pt x="936" y="4147"/>
                  </a:lnTo>
                  <a:lnTo>
                    <a:pt x="939" y="4162"/>
                  </a:lnTo>
                  <a:lnTo>
                    <a:pt x="927" y="4159"/>
                  </a:lnTo>
                  <a:lnTo>
                    <a:pt x="892" y="4147"/>
                  </a:lnTo>
                  <a:lnTo>
                    <a:pt x="866" y="4137"/>
                  </a:lnTo>
                  <a:lnTo>
                    <a:pt x="837" y="4122"/>
                  </a:lnTo>
                  <a:lnTo>
                    <a:pt x="803" y="4105"/>
                  </a:lnTo>
                  <a:lnTo>
                    <a:pt x="763" y="4081"/>
                  </a:lnTo>
                  <a:lnTo>
                    <a:pt x="721" y="4055"/>
                  </a:lnTo>
                  <a:lnTo>
                    <a:pt x="674" y="4022"/>
                  </a:lnTo>
                  <a:lnTo>
                    <a:pt x="650" y="4003"/>
                  </a:lnTo>
                  <a:lnTo>
                    <a:pt x="624" y="3984"/>
                  </a:lnTo>
                  <a:lnTo>
                    <a:pt x="598" y="3961"/>
                  </a:lnTo>
                  <a:lnTo>
                    <a:pt x="571" y="3939"/>
                  </a:lnTo>
                  <a:lnTo>
                    <a:pt x="544" y="3914"/>
                  </a:lnTo>
                  <a:lnTo>
                    <a:pt x="515" y="3887"/>
                  </a:lnTo>
                  <a:lnTo>
                    <a:pt x="486" y="3860"/>
                  </a:lnTo>
                  <a:lnTo>
                    <a:pt x="457" y="3829"/>
                  </a:lnTo>
                  <a:lnTo>
                    <a:pt x="427" y="3797"/>
                  </a:lnTo>
                  <a:lnTo>
                    <a:pt x="396" y="3763"/>
                  </a:lnTo>
                  <a:lnTo>
                    <a:pt x="365" y="3727"/>
                  </a:lnTo>
                  <a:lnTo>
                    <a:pt x="334" y="3690"/>
                  </a:lnTo>
                  <a:lnTo>
                    <a:pt x="307" y="3655"/>
                  </a:lnTo>
                  <a:lnTo>
                    <a:pt x="280" y="3616"/>
                  </a:lnTo>
                  <a:lnTo>
                    <a:pt x="253" y="3574"/>
                  </a:lnTo>
                  <a:lnTo>
                    <a:pt x="228" y="3528"/>
                  </a:lnTo>
                  <a:lnTo>
                    <a:pt x="201" y="3479"/>
                  </a:lnTo>
                  <a:lnTo>
                    <a:pt x="177" y="3427"/>
                  </a:lnTo>
                  <a:lnTo>
                    <a:pt x="152" y="3371"/>
                  </a:lnTo>
                  <a:lnTo>
                    <a:pt x="129" y="3313"/>
                  </a:lnTo>
                  <a:lnTo>
                    <a:pt x="107" y="3252"/>
                  </a:lnTo>
                  <a:lnTo>
                    <a:pt x="86" y="3188"/>
                  </a:lnTo>
                  <a:lnTo>
                    <a:pt x="68" y="3122"/>
                  </a:lnTo>
                  <a:lnTo>
                    <a:pt x="51" y="3053"/>
                  </a:lnTo>
                  <a:lnTo>
                    <a:pt x="36" y="2983"/>
                  </a:lnTo>
                  <a:lnTo>
                    <a:pt x="24" y="2909"/>
                  </a:lnTo>
                  <a:lnTo>
                    <a:pt x="14" y="2835"/>
                  </a:lnTo>
                  <a:lnTo>
                    <a:pt x="7" y="2760"/>
                  </a:lnTo>
                  <a:lnTo>
                    <a:pt x="1" y="2682"/>
                  </a:lnTo>
                  <a:lnTo>
                    <a:pt x="0" y="2603"/>
                  </a:lnTo>
                  <a:lnTo>
                    <a:pt x="1" y="2523"/>
                  </a:lnTo>
                  <a:lnTo>
                    <a:pt x="7" y="2442"/>
                  </a:lnTo>
                  <a:lnTo>
                    <a:pt x="15" y="2360"/>
                  </a:lnTo>
                  <a:lnTo>
                    <a:pt x="28" y="2278"/>
                  </a:lnTo>
                  <a:lnTo>
                    <a:pt x="44" y="2195"/>
                  </a:lnTo>
                  <a:lnTo>
                    <a:pt x="65" y="2111"/>
                  </a:lnTo>
                  <a:lnTo>
                    <a:pt x="90" y="2027"/>
                  </a:lnTo>
                  <a:lnTo>
                    <a:pt x="119" y="1944"/>
                  </a:lnTo>
                  <a:lnTo>
                    <a:pt x="153" y="1860"/>
                  </a:lnTo>
                  <a:lnTo>
                    <a:pt x="192" y="1778"/>
                  </a:lnTo>
                  <a:lnTo>
                    <a:pt x="237" y="1695"/>
                  </a:lnTo>
                  <a:lnTo>
                    <a:pt x="287" y="1612"/>
                  </a:lnTo>
                  <a:lnTo>
                    <a:pt x="342" y="1531"/>
                  </a:lnTo>
                  <a:lnTo>
                    <a:pt x="403" y="1451"/>
                  </a:lnTo>
                  <a:lnTo>
                    <a:pt x="463" y="1377"/>
                  </a:lnTo>
                  <a:lnTo>
                    <a:pt x="524" y="1308"/>
                  </a:lnTo>
                  <a:lnTo>
                    <a:pt x="584" y="1244"/>
                  </a:lnTo>
                  <a:lnTo>
                    <a:pt x="645" y="1183"/>
                  </a:lnTo>
                  <a:lnTo>
                    <a:pt x="704" y="1127"/>
                  </a:lnTo>
                  <a:lnTo>
                    <a:pt x="763" y="1075"/>
                  </a:lnTo>
                  <a:lnTo>
                    <a:pt x="822" y="1026"/>
                  </a:lnTo>
                  <a:lnTo>
                    <a:pt x="880" y="981"/>
                  </a:lnTo>
                  <a:lnTo>
                    <a:pt x="936" y="940"/>
                  </a:lnTo>
                  <a:lnTo>
                    <a:pt x="993" y="902"/>
                  </a:lnTo>
                  <a:lnTo>
                    <a:pt x="1048" y="867"/>
                  </a:lnTo>
                  <a:lnTo>
                    <a:pt x="1101" y="835"/>
                  </a:lnTo>
                  <a:lnTo>
                    <a:pt x="1153" y="806"/>
                  </a:lnTo>
                  <a:lnTo>
                    <a:pt x="1204" y="780"/>
                  </a:lnTo>
                  <a:lnTo>
                    <a:pt x="1253" y="756"/>
                  </a:lnTo>
                  <a:lnTo>
                    <a:pt x="1300" y="735"/>
                  </a:lnTo>
                  <a:lnTo>
                    <a:pt x="1346" y="716"/>
                  </a:lnTo>
                  <a:lnTo>
                    <a:pt x="1389" y="700"/>
                  </a:lnTo>
                  <a:lnTo>
                    <a:pt x="1430" y="686"/>
                  </a:lnTo>
                  <a:lnTo>
                    <a:pt x="1469" y="673"/>
                  </a:lnTo>
                  <a:lnTo>
                    <a:pt x="1505" y="663"/>
                  </a:lnTo>
                  <a:lnTo>
                    <a:pt x="1539" y="654"/>
                  </a:lnTo>
                  <a:lnTo>
                    <a:pt x="1571" y="647"/>
                  </a:lnTo>
                  <a:lnTo>
                    <a:pt x="1600" y="641"/>
                  </a:lnTo>
                  <a:lnTo>
                    <a:pt x="1649" y="632"/>
                  </a:lnTo>
                  <a:lnTo>
                    <a:pt x="1684" y="627"/>
                  </a:lnTo>
                  <a:lnTo>
                    <a:pt x="1706" y="626"/>
                  </a:lnTo>
                  <a:lnTo>
                    <a:pt x="1713" y="625"/>
                  </a:lnTo>
                  <a:lnTo>
                    <a:pt x="1710" y="621"/>
                  </a:lnTo>
                  <a:lnTo>
                    <a:pt x="1698" y="613"/>
                  </a:lnTo>
                  <a:lnTo>
                    <a:pt x="1679" y="599"/>
                  </a:lnTo>
                  <a:lnTo>
                    <a:pt x="1653" y="582"/>
                  </a:lnTo>
                  <a:lnTo>
                    <a:pt x="1635" y="574"/>
                  </a:lnTo>
                  <a:lnTo>
                    <a:pt x="1616" y="564"/>
                  </a:lnTo>
                  <a:lnTo>
                    <a:pt x="1594" y="555"/>
                  </a:lnTo>
                  <a:lnTo>
                    <a:pt x="1570" y="545"/>
                  </a:lnTo>
                  <a:lnTo>
                    <a:pt x="1543" y="535"/>
                  </a:lnTo>
                  <a:lnTo>
                    <a:pt x="1515" y="527"/>
                  </a:lnTo>
                  <a:lnTo>
                    <a:pt x="1483" y="518"/>
                  </a:lnTo>
                  <a:lnTo>
                    <a:pt x="1449" y="511"/>
                  </a:lnTo>
                  <a:lnTo>
                    <a:pt x="1372" y="496"/>
                  </a:lnTo>
                  <a:lnTo>
                    <a:pt x="1283" y="480"/>
                  </a:lnTo>
                  <a:lnTo>
                    <a:pt x="1192" y="465"/>
                  </a:lnTo>
                  <a:lnTo>
                    <a:pt x="1104" y="449"/>
                  </a:lnTo>
                  <a:lnTo>
                    <a:pt x="1025" y="437"/>
                  </a:lnTo>
                  <a:lnTo>
                    <a:pt x="960" y="426"/>
                  </a:lnTo>
                  <a:lnTo>
                    <a:pt x="916" y="420"/>
                  </a:lnTo>
                  <a:lnTo>
                    <a:pt x="900" y="417"/>
                  </a:lnTo>
                  <a:lnTo>
                    <a:pt x="922" y="411"/>
                  </a:lnTo>
                  <a:lnTo>
                    <a:pt x="979" y="397"/>
                  </a:lnTo>
                  <a:lnTo>
                    <a:pt x="1019" y="389"/>
                  </a:lnTo>
                  <a:lnTo>
                    <a:pt x="1065" y="379"/>
                  </a:lnTo>
                  <a:lnTo>
                    <a:pt x="1117" y="370"/>
                  </a:lnTo>
                  <a:lnTo>
                    <a:pt x="1172" y="360"/>
                  </a:lnTo>
                  <a:lnTo>
                    <a:pt x="1231" y="352"/>
                  </a:lnTo>
                  <a:lnTo>
                    <a:pt x="1293" y="344"/>
                  </a:lnTo>
                  <a:lnTo>
                    <a:pt x="1324" y="342"/>
                  </a:lnTo>
                  <a:lnTo>
                    <a:pt x="1356" y="340"/>
                  </a:lnTo>
                  <a:lnTo>
                    <a:pt x="1387" y="338"/>
                  </a:lnTo>
                  <a:lnTo>
                    <a:pt x="1419" y="337"/>
                  </a:lnTo>
                  <a:lnTo>
                    <a:pt x="1450" y="337"/>
                  </a:lnTo>
                  <a:lnTo>
                    <a:pt x="1482" y="337"/>
                  </a:lnTo>
                  <a:lnTo>
                    <a:pt x="1513" y="339"/>
                  </a:lnTo>
                  <a:lnTo>
                    <a:pt x="1543" y="341"/>
                  </a:lnTo>
                  <a:lnTo>
                    <a:pt x="1573" y="344"/>
                  </a:lnTo>
                  <a:lnTo>
                    <a:pt x="1602" y="349"/>
                  </a:lnTo>
                  <a:lnTo>
                    <a:pt x="1629" y="354"/>
                  </a:lnTo>
                  <a:lnTo>
                    <a:pt x="1657" y="360"/>
                  </a:lnTo>
                  <a:lnTo>
                    <a:pt x="1761" y="388"/>
                  </a:lnTo>
                  <a:lnTo>
                    <a:pt x="1860" y="416"/>
                  </a:lnTo>
                  <a:lnTo>
                    <a:pt x="1949" y="441"/>
                  </a:lnTo>
                  <a:lnTo>
                    <a:pt x="2028" y="464"/>
                  </a:lnTo>
                  <a:lnTo>
                    <a:pt x="2093" y="483"/>
                  </a:lnTo>
                  <a:lnTo>
                    <a:pt x="2143" y="498"/>
                  </a:lnTo>
                  <a:lnTo>
                    <a:pt x="2175" y="508"/>
                  </a:lnTo>
                  <a:lnTo>
                    <a:pt x="2187" y="511"/>
                  </a:lnTo>
                  <a:lnTo>
                    <a:pt x="2181" y="512"/>
                  </a:lnTo>
                  <a:lnTo>
                    <a:pt x="2171" y="511"/>
                  </a:lnTo>
                  <a:lnTo>
                    <a:pt x="2165" y="509"/>
                  </a:lnTo>
                  <a:lnTo>
                    <a:pt x="2160" y="506"/>
                  </a:lnTo>
                  <a:lnTo>
                    <a:pt x="2159" y="503"/>
                  </a:lnTo>
                  <a:lnTo>
                    <a:pt x="2158" y="500"/>
                  </a:lnTo>
                  <a:lnTo>
                    <a:pt x="2158" y="496"/>
                  </a:lnTo>
                  <a:lnTo>
                    <a:pt x="2158" y="493"/>
                  </a:lnTo>
                  <a:lnTo>
                    <a:pt x="2159" y="488"/>
                  </a:lnTo>
                  <a:lnTo>
                    <a:pt x="2162" y="482"/>
                  </a:lnTo>
                  <a:lnTo>
                    <a:pt x="2165" y="476"/>
                  </a:lnTo>
                  <a:lnTo>
                    <a:pt x="2170" y="469"/>
                  </a:lnTo>
                  <a:lnTo>
                    <a:pt x="2183" y="453"/>
                  </a:lnTo>
                  <a:lnTo>
                    <a:pt x="2202" y="431"/>
                  </a:lnTo>
                  <a:lnTo>
                    <a:pt x="2229" y="407"/>
                  </a:lnTo>
                  <a:lnTo>
                    <a:pt x="2262" y="377"/>
                  </a:lnTo>
                  <a:lnTo>
                    <a:pt x="2304" y="343"/>
                  </a:lnTo>
                  <a:lnTo>
                    <a:pt x="2356" y="303"/>
                  </a:lnTo>
                  <a:lnTo>
                    <a:pt x="2412" y="263"/>
                  </a:lnTo>
                  <a:lnTo>
                    <a:pt x="2462" y="225"/>
                  </a:lnTo>
                  <a:lnTo>
                    <a:pt x="2510" y="191"/>
                  </a:lnTo>
                  <a:lnTo>
                    <a:pt x="2555" y="161"/>
                  </a:lnTo>
                  <a:lnTo>
                    <a:pt x="2633" y="108"/>
                  </a:lnTo>
                  <a:lnTo>
                    <a:pt x="2697" y="67"/>
                  </a:lnTo>
                  <a:lnTo>
                    <a:pt x="2747" y="36"/>
                  </a:lnTo>
                  <a:lnTo>
                    <a:pt x="2782" y="16"/>
                  </a:lnTo>
                  <a:lnTo>
                    <a:pt x="2803" y="5"/>
                  </a:lnTo>
                  <a:lnTo>
                    <a:pt x="2811" y="0"/>
                  </a:lnTo>
                  <a:lnTo>
                    <a:pt x="2804" y="10"/>
                  </a:lnTo>
                  <a:lnTo>
                    <a:pt x="2789" y="34"/>
                  </a:lnTo>
                  <a:lnTo>
                    <a:pt x="2766" y="70"/>
                  </a:lnTo>
                  <a:lnTo>
                    <a:pt x="2737" y="114"/>
                  </a:lnTo>
                  <a:lnTo>
                    <a:pt x="2706" y="162"/>
                  </a:lnTo>
                  <a:lnTo>
                    <a:pt x="2675" y="208"/>
                  </a:lnTo>
                  <a:lnTo>
                    <a:pt x="2646" y="251"/>
                  </a:lnTo>
                  <a:lnTo>
                    <a:pt x="2622" y="285"/>
                  </a:lnTo>
                  <a:lnTo>
                    <a:pt x="2611" y="300"/>
                  </a:lnTo>
                  <a:lnTo>
                    <a:pt x="2602" y="316"/>
                  </a:lnTo>
                  <a:lnTo>
                    <a:pt x="2593" y="334"/>
                  </a:lnTo>
                  <a:lnTo>
                    <a:pt x="2586" y="352"/>
                  </a:lnTo>
                  <a:lnTo>
                    <a:pt x="2578" y="371"/>
                  </a:lnTo>
                  <a:lnTo>
                    <a:pt x="2573" y="390"/>
                  </a:lnTo>
                  <a:lnTo>
                    <a:pt x="2566" y="408"/>
                  </a:lnTo>
                  <a:lnTo>
                    <a:pt x="2562" y="426"/>
                  </a:lnTo>
                  <a:lnTo>
                    <a:pt x="2555" y="460"/>
                  </a:lnTo>
                  <a:lnTo>
                    <a:pt x="2550" y="487"/>
                  </a:lnTo>
                  <a:lnTo>
                    <a:pt x="2546" y="505"/>
                  </a:lnTo>
                  <a:lnTo>
                    <a:pt x="2545" y="511"/>
                  </a:lnTo>
                  <a:lnTo>
                    <a:pt x="2568" y="507"/>
                  </a:lnTo>
                  <a:lnTo>
                    <a:pt x="2630" y="496"/>
                  </a:lnTo>
                  <a:lnTo>
                    <a:pt x="2675" y="491"/>
                  </a:lnTo>
                  <a:lnTo>
                    <a:pt x="2726" y="486"/>
                  </a:lnTo>
                  <a:lnTo>
                    <a:pt x="2784" y="481"/>
                  </a:lnTo>
                  <a:lnTo>
                    <a:pt x="2847" y="478"/>
                  </a:lnTo>
                  <a:lnTo>
                    <a:pt x="2881" y="478"/>
                  </a:lnTo>
                  <a:lnTo>
                    <a:pt x="2916" y="478"/>
                  </a:lnTo>
                  <a:lnTo>
                    <a:pt x="2951" y="478"/>
                  </a:lnTo>
                  <a:lnTo>
                    <a:pt x="2988" y="480"/>
                  </a:lnTo>
                  <a:lnTo>
                    <a:pt x="3025" y="482"/>
                  </a:lnTo>
                  <a:lnTo>
                    <a:pt x="3062" y="486"/>
                  </a:lnTo>
                  <a:lnTo>
                    <a:pt x="3101" y="490"/>
                  </a:lnTo>
                  <a:lnTo>
                    <a:pt x="3140" y="495"/>
                  </a:lnTo>
                  <a:lnTo>
                    <a:pt x="3179" y="503"/>
                  </a:lnTo>
                  <a:lnTo>
                    <a:pt x="3218" y="510"/>
                  </a:lnTo>
                  <a:lnTo>
                    <a:pt x="3258" y="520"/>
                  </a:lnTo>
                  <a:lnTo>
                    <a:pt x="3298" y="529"/>
                  </a:lnTo>
                  <a:lnTo>
                    <a:pt x="3337" y="542"/>
                  </a:lnTo>
                  <a:lnTo>
                    <a:pt x="3376" y="555"/>
                  </a:lnTo>
                  <a:lnTo>
                    <a:pt x="3414" y="571"/>
                  </a:lnTo>
                  <a:lnTo>
                    <a:pt x="3454" y="587"/>
                  </a:lnTo>
                  <a:lnTo>
                    <a:pt x="3527" y="624"/>
                  </a:lnTo>
                  <a:lnTo>
                    <a:pt x="3597" y="664"/>
                  </a:lnTo>
                  <a:lnTo>
                    <a:pt x="3662" y="705"/>
                  </a:lnTo>
                  <a:lnTo>
                    <a:pt x="3722" y="750"/>
                  </a:lnTo>
                  <a:lnTo>
                    <a:pt x="3780" y="797"/>
                  </a:lnTo>
                  <a:lnTo>
                    <a:pt x="3832" y="844"/>
                  </a:lnTo>
                  <a:lnTo>
                    <a:pt x="3881" y="894"/>
                  </a:lnTo>
                  <a:lnTo>
                    <a:pt x="3926" y="945"/>
                  </a:lnTo>
                  <a:lnTo>
                    <a:pt x="3968" y="996"/>
                  </a:lnTo>
                  <a:lnTo>
                    <a:pt x="4007" y="1048"/>
                  </a:lnTo>
                  <a:lnTo>
                    <a:pt x="4042" y="1101"/>
                  </a:lnTo>
                  <a:lnTo>
                    <a:pt x="4073" y="1154"/>
                  </a:lnTo>
                  <a:lnTo>
                    <a:pt x="4103" y="1208"/>
                  </a:lnTo>
                  <a:lnTo>
                    <a:pt x="4130" y="1260"/>
                  </a:lnTo>
                  <a:lnTo>
                    <a:pt x="4153" y="1312"/>
                  </a:lnTo>
                  <a:lnTo>
                    <a:pt x="4174" y="1363"/>
                  </a:lnTo>
                  <a:lnTo>
                    <a:pt x="4193" y="1412"/>
                  </a:lnTo>
                  <a:lnTo>
                    <a:pt x="4209" y="1461"/>
                  </a:lnTo>
                  <a:lnTo>
                    <a:pt x="4224" y="1508"/>
                  </a:lnTo>
                  <a:lnTo>
                    <a:pt x="4237" y="1554"/>
                  </a:lnTo>
                  <a:lnTo>
                    <a:pt x="4248" y="1596"/>
                  </a:lnTo>
                  <a:lnTo>
                    <a:pt x="4256" y="1636"/>
                  </a:lnTo>
                  <a:lnTo>
                    <a:pt x="4263" y="1675"/>
                  </a:lnTo>
                  <a:lnTo>
                    <a:pt x="4270" y="1710"/>
                  </a:lnTo>
                  <a:lnTo>
                    <a:pt x="4278" y="1770"/>
                  </a:lnTo>
                  <a:lnTo>
                    <a:pt x="4283" y="1816"/>
                  </a:lnTo>
                  <a:lnTo>
                    <a:pt x="4285" y="1845"/>
                  </a:lnTo>
                  <a:lnTo>
                    <a:pt x="4286" y="1854"/>
                  </a:lnTo>
                  <a:lnTo>
                    <a:pt x="4277" y="1840"/>
                  </a:lnTo>
                  <a:lnTo>
                    <a:pt x="4253" y="1803"/>
                  </a:lnTo>
                  <a:lnTo>
                    <a:pt x="4218" y="1748"/>
                  </a:lnTo>
                  <a:lnTo>
                    <a:pt x="4172" y="1682"/>
                  </a:lnTo>
                  <a:lnTo>
                    <a:pt x="4146" y="1647"/>
                  </a:lnTo>
                  <a:lnTo>
                    <a:pt x="4119" y="1612"/>
                  </a:lnTo>
                  <a:lnTo>
                    <a:pt x="4090" y="1577"/>
                  </a:lnTo>
                  <a:lnTo>
                    <a:pt x="4062" y="1543"/>
                  </a:lnTo>
                  <a:lnTo>
                    <a:pt x="4032" y="1512"/>
                  </a:lnTo>
                  <a:lnTo>
                    <a:pt x="4003" y="1484"/>
                  </a:lnTo>
                  <a:lnTo>
                    <a:pt x="3989" y="1471"/>
                  </a:lnTo>
                  <a:lnTo>
                    <a:pt x="3974" y="1459"/>
                  </a:lnTo>
                  <a:lnTo>
                    <a:pt x="3959" y="1447"/>
                  </a:lnTo>
                  <a:lnTo>
                    <a:pt x="3945" y="1438"/>
                  </a:lnTo>
                  <a:lnTo>
                    <a:pt x="3889" y="1404"/>
                  </a:lnTo>
                  <a:lnTo>
                    <a:pt x="3837" y="1372"/>
                  </a:lnTo>
                  <a:lnTo>
                    <a:pt x="3789" y="1343"/>
                  </a:lnTo>
                  <a:lnTo>
                    <a:pt x="3747" y="1318"/>
                  </a:lnTo>
                  <a:lnTo>
                    <a:pt x="3712" y="1297"/>
                  </a:lnTo>
                  <a:lnTo>
                    <a:pt x="3684" y="1282"/>
                  </a:lnTo>
                  <a:lnTo>
                    <a:pt x="3667" y="1271"/>
                  </a:lnTo>
                  <a:lnTo>
                    <a:pt x="3662" y="1268"/>
                  </a:lnTo>
                  <a:lnTo>
                    <a:pt x="3659" y="1266"/>
                  </a:lnTo>
                  <a:lnTo>
                    <a:pt x="3651" y="1263"/>
                  </a:lnTo>
                  <a:lnTo>
                    <a:pt x="3646" y="1262"/>
                  </a:lnTo>
                  <a:lnTo>
                    <a:pt x="3642" y="1262"/>
                  </a:lnTo>
                  <a:lnTo>
                    <a:pt x="3637" y="1264"/>
                  </a:lnTo>
                  <a:lnTo>
                    <a:pt x="3633" y="1268"/>
                  </a:lnTo>
                  <a:lnTo>
                    <a:pt x="3630" y="1274"/>
                  </a:lnTo>
                  <a:lnTo>
                    <a:pt x="3628" y="1285"/>
                  </a:lnTo>
                  <a:lnTo>
                    <a:pt x="3628" y="1299"/>
                  </a:lnTo>
                  <a:lnTo>
                    <a:pt x="3630" y="1316"/>
                  </a:lnTo>
                  <a:lnTo>
                    <a:pt x="3633" y="1338"/>
                  </a:lnTo>
                  <a:lnTo>
                    <a:pt x="3639" y="1366"/>
                  </a:lnTo>
                  <a:lnTo>
                    <a:pt x="3649" y="1399"/>
                  </a:lnTo>
                  <a:lnTo>
                    <a:pt x="3662" y="1438"/>
                  </a:lnTo>
                  <a:lnTo>
                    <a:pt x="3668" y="1460"/>
                  </a:lnTo>
                  <a:lnTo>
                    <a:pt x="3674" y="1485"/>
                  </a:lnTo>
                  <a:lnTo>
                    <a:pt x="3679" y="1510"/>
                  </a:lnTo>
                  <a:lnTo>
                    <a:pt x="3684" y="1538"/>
                  </a:lnTo>
                  <a:lnTo>
                    <a:pt x="3688" y="1566"/>
                  </a:lnTo>
                  <a:lnTo>
                    <a:pt x="3691" y="1596"/>
                  </a:lnTo>
                  <a:lnTo>
                    <a:pt x="3694" y="1627"/>
                  </a:lnTo>
                  <a:lnTo>
                    <a:pt x="3696" y="1659"/>
                  </a:lnTo>
                  <a:lnTo>
                    <a:pt x="3699" y="1723"/>
                  </a:lnTo>
                  <a:lnTo>
                    <a:pt x="3701" y="1789"/>
                  </a:lnTo>
                  <a:lnTo>
                    <a:pt x="3700" y="1856"/>
                  </a:lnTo>
                  <a:lnTo>
                    <a:pt x="3699" y="1921"/>
                  </a:lnTo>
                  <a:lnTo>
                    <a:pt x="3697" y="1983"/>
                  </a:lnTo>
                  <a:lnTo>
                    <a:pt x="3695" y="2041"/>
                  </a:lnTo>
                  <a:lnTo>
                    <a:pt x="3691" y="2094"/>
                  </a:lnTo>
                  <a:lnTo>
                    <a:pt x="3688" y="2141"/>
                  </a:lnTo>
                  <a:lnTo>
                    <a:pt x="3683" y="2208"/>
                  </a:lnTo>
                  <a:lnTo>
                    <a:pt x="3680" y="2233"/>
                  </a:lnTo>
                  <a:lnTo>
                    <a:pt x="3677" y="2221"/>
                  </a:lnTo>
                  <a:lnTo>
                    <a:pt x="3666" y="2187"/>
                  </a:lnTo>
                  <a:lnTo>
                    <a:pt x="3647" y="2138"/>
                  </a:lnTo>
                  <a:lnTo>
                    <a:pt x="3621" y="2072"/>
                  </a:lnTo>
                  <a:lnTo>
                    <a:pt x="3605" y="2036"/>
                  </a:lnTo>
                  <a:lnTo>
                    <a:pt x="3587" y="1996"/>
                  </a:lnTo>
                  <a:lnTo>
                    <a:pt x="3567" y="1956"/>
                  </a:lnTo>
                  <a:lnTo>
                    <a:pt x="3545" y="1914"/>
                  </a:lnTo>
                  <a:lnTo>
                    <a:pt x="3521" y="1871"/>
                  </a:lnTo>
                  <a:lnTo>
                    <a:pt x="3494" y="1828"/>
                  </a:lnTo>
                  <a:lnTo>
                    <a:pt x="3465" y="1784"/>
                  </a:lnTo>
                  <a:lnTo>
                    <a:pt x="3435" y="1740"/>
                  </a:lnTo>
                  <a:lnTo>
                    <a:pt x="3418" y="1719"/>
                  </a:lnTo>
                  <a:lnTo>
                    <a:pt x="3401" y="1699"/>
                  </a:lnTo>
                  <a:lnTo>
                    <a:pt x="3383" y="1678"/>
                  </a:lnTo>
                  <a:lnTo>
                    <a:pt x="3363" y="1657"/>
                  </a:lnTo>
                  <a:lnTo>
                    <a:pt x="3324" y="1616"/>
                  </a:lnTo>
                  <a:lnTo>
                    <a:pt x="3283" y="1577"/>
                  </a:lnTo>
                  <a:lnTo>
                    <a:pt x="3240" y="1540"/>
                  </a:lnTo>
                  <a:lnTo>
                    <a:pt x="3198" y="1504"/>
                  </a:lnTo>
                  <a:lnTo>
                    <a:pt x="3157" y="1470"/>
                  </a:lnTo>
                  <a:lnTo>
                    <a:pt x="3115" y="1438"/>
                  </a:lnTo>
                  <a:lnTo>
                    <a:pt x="3041" y="1384"/>
                  </a:lnTo>
                  <a:lnTo>
                    <a:pt x="2979" y="1342"/>
                  </a:lnTo>
                  <a:lnTo>
                    <a:pt x="2939" y="1316"/>
                  </a:lnTo>
                  <a:lnTo>
                    <a:pt x="2924" y="1306"/>
                  </a:lnTo>
                  <a:lnTo>
                    <a:pt x="2935" y="1321"/>
                  </a:lnTo>
                  <a:lnTo>
                    <a:pt x="2961" y="1364"/>
                  </a:lnTo>
                  <a:lnTo>
                    <a:pt x="2979" y="1393"/>
                  </a:lnTo>
                  <a:lnTo>
                    <a:pt x="2999" y="1428"/>
                  </a:lnTo>
                  <a:lnTo>
                    <a:pt x="3021" y="1469"/>
                  </a:lnTo>
                  <a:lnTo>
                    <a:pt x="3042" y="1511"/>
                  </a:lnTo>
                  <a:lnTo>
                    <a:pt x="3063" y="1559"/>
                  </a:lnTo>
                  <a:lnTo>
                    <a:pt x="3082" y="1608"/>
                  </a:lnTo>
                  <a:lnTo>
                    <a:pt x="3092" y="1633"/>
                  </a:lnTo>
                  <a:lnTo>
                    <a:pt x="3100" y="1660"/>
                  </a:lnTo>
                  <a:lnTo>
                    <a:pt x="3108" y="1686"/>
                  </a:lnTo>
                  <a:lnTo>
                    <a:pt x="3115" y="1713"/>
                  </a:lnTo>
                  <a:lnTo>
                    <a:pt x="3122" y="1740"/>
                  </a:lnTo>
                  <a:lnTo>
                    <a:pt x="3127" y="1767"/>
                  </a:lnTo>
                  <a:lnTo>
                    <a:pt x="3131" y="1795"/>
                  </a:lnTo>
                  <a:lnTo>
                    <a:pt x="3134" y="1822"/>
                  </a:lnTo>
                  <a:lnTo>
                    <a:pt x="3135" y="1849"/>
                  </a:lnTo>
                  <a:lnTo>
                    <a:pt x="3135" y="1876"/>
                  </a:lnTo>
                  <a:lnTo>
                    <a:pt x="3134" y="1903"/>
                  </a:lnTo>
                  <a:lnTo>
                    <a:pt x="3132" y="1930"/>
                  </a:lnTo>
                  <a:lnTo>
                    <a:pt x="3128" y="1957"/>
                  </a:lnTo>
                  <a:lnTo>
                    <a:pt x="3124" y="1984"/>
                  </a:lnTo>
                  <a:lnTo>
                    <a:pt x="3118" y="2010"/>
                  </a:lnTo>
                  <a:lnTo>
                    <a:pt x="3112" y="2037"/>
                  </a:lnTo>
                  <a:lnTo>
                    <a:pt x="3098" y="2090"/>
                  </a:lnTo>
                  <a:lnTo>
                    <a:pt x="3083" y="2142"/>
                  </a:lnTo>
                  <a:lnTo>
                    <a:pt x="3066" y="2192"/>
                  </a:lnTo>
                  <a:lnTo>
                    <a:pt x="3049" y="2241"/>
                  </a:lnTo>
                  <a:lnTo>
                    <a:pt x="3031" y="2286"/>
                  </a:lnTo>
                  <a:lnTo>
                    <a:pt x="3013" y="2330"/>
                  </a:lnTo>
                  <a:lnTo>
                    <a:pt x="2979" y="2406"/>
                  </a:lnTo>
                  <a:lnTo>
                    <a:pt x="2951" y="2465"/>
                  </a:lnTo>
                  <a:lnTo>
                    <a:pt x="2932" y="2503"/>
                  </a:lnTo>
                  <a:lnTo>
                    <a:pt x="2924" y="2517"/>
                  </a:lnTo>
                  <a:lnTo>
                    <a:pt x="2918" y="2500"/>
                  </a:lnTo>
                  <a:lnTo>
                    <a:pt x="2902" y="2452"/>
                  </a:lnTo>
                  <a:lnTo>
                    <a:pt x="2879" y="2382"/>
                  </a:lnTo>
                  <a:lnTo>
                    <a:pt x="2851" y="2297"/>
                  </a:lnTo>
                  <a:lnTo>
                    <a:pt x="2819" y="2203"/>
                  </a:lnTo>
                  <a:lnTo>
                    <a:pt x="2788" y="2110"/>
                  </a:lnTo>
                  <a:lnTo>
                    <a:pt x="2760" y="2022"/>
                  </a:lnTo>
                  <a:lnTo>
                    <a:pt x="2735" y="1949"/>
                  </a:lnTo>
                  <a:lnTo>
                    <a:pt x="2729" y="1933"/>
                  </a:lnTo>
                  <a:lnTo>
                    <a:pt x="2723" y="1916"/>
                  </a:lnTo>
                  <a:lnTo>
                    <a:pt x="2714" y="1899"/>
                  </a:lnTo>
                  <a:lnTo>
                    <a:pt x="2706" y="1881"/>
                  </a:lnTo>
                  <a:lnTo>
                    <a:pt x="2685" y="1843"/>
                  </a:lnTo>
                  <a:lnTo>
                    <a:pt x="2663" y="1806"/>
                  </a:lnTo>
                  <a:lnTo>
                    <a:pt x="2640" y="1768"/>
                  </a:lnTo>
                  <a:lnTo>
                    <a:pt x="2614" y="1731"/>
                  </a:lnTo>
                  <a:lnTo>
                    <a:pt x="2588" y="1694"/>
                  </a:lnTo>
                  <a:lnTo>
                    <a:pt x="2562" y="1659"/>
                  </a:lnTo>
                  <a:lnTo>
                    <a:pt x="2513" y="1594"/>
                  </a:lnTo>
                  <a:lnTo>
                    <a:pt x="2472" y="1542"/>
                  </a:lnTo>
                  <a:lnTo>
                    <a:pt x="2443" y="1508"/>
                  </a:lnTo>
                  <a:lnTo>
                    <a:pt x="2433" y="1495"/>
                  </a:lnTo>
                  <a:lnTo>
                    <a:pt x="2441" y="1512"/>
                  </a:lnTo>
                  <a:lnTo>
                    <a:pt x="2465" y="1558"/>
                  </a:lnTo>
                  <a:lnTo>
                    <a:pt x="2479" y="1591"/>
                  </a:lnTo>
                  <a:lnTo>
                    <a:pt x="2496" y="1629"/>
                  </a:lnTo>
                  <a:lnTo>
                    <a:pt x="2513" y="1671"/>
                  </a:lnTo>
                  <a:lnTo>
                    <a:pt x="2531" y="1717"/>
                  </a:lnTo>
                  <a:lnTo>
                    <a:pt x="2548" y="1767"/>
                  </a:lnTo>
                  <a:lnTo>
                    <a:pt x="2565" y="1818"/>
                  </a:lnTo>
                  <a:lnTo>
                    <a:pt x="2573" y="1845"/>
                  </a:lnTo>
                  <a:lnTo>
                    <a:pt x="2579" y="1872"/>
                  </a:lnTo>
                  <a:lnTo>
                    <a:pt x="2586" y="1899"/>
                  </a:lnTo>
                  <a:lnTo>
                    <a:pt x="2592" y="1926"/>
                  </a:lnTo>
                  <a:lnTo>
                    <a:pt x="2596" y="1953"/>
                  </a:lnTo>
                  <a:lnTo>
                    <a:pt x="2600" y="1980"/>
                  </a:lnTo>
                  <a:lnTo>
                    <a:pt x="2604" y="2008"/>
                  </a:lnTo>
                  <a:lnTo>
                    <a:pt x="2606" y="2035"/>
                  </a:lnTo>
                  <a:lnTo>
                    <a:pt x="2607" y="2061"/>
                  </a:lnTo>
                  <a:lnTo>
                    <a:pt x="2607" y="2088"/>
                  </a:lnTo>
                  <a:lnTo>
                    <a:pt x="2606" y="2113"/>
                  </a:lnTo>
                  <a:lnTo>
                    <a:pt x="2603" y="2139"/>
                  </a:lnTo>
                  <a:lnTo>
                    <a:pt x="2594" y="2188"/>
                  </a:lnTo>
                  <a:lnTo>
                    <a:pt x="2585" y="2238"/>
                  </a:lnTo>
                  <a:lnTo>
                    <a:pt x="2573" y="2289"/>
                  </a:lnTo>
                  <a:lnTo>
                    <a:pt x="2560" y="2338"/>
                  </a:lnTo>
                  <a:lnTo>
                    <a:pt x="2546" y="2387"/>
                  </a:lnTo>
                  <a:lnTo>
                    <a:pt x="2531" y="2434"/>
                  </a:lnTo>
                  <a:lnTo>
                    <a:pt x="2518" y="2479"/>
                  </a:lnTo>
                  <a:lnTo>
                    <a:pt x="2503" y="2521"/>
                  </a:lnTo>
                  <a:lnTo>
                    <a:pt x="2476" y="2596"/>
                  </a:lnTo>
                  <a:lnTo>
                    <a:pt x="2454" y="2655"/>
                  </a:lnTo>
                  <a:lnTo>
                    <a:pt x="2438" y="2692"/>
                  </a:lnTo>
                  <a:lnTo>
                    <a:pt x="2433" y="2706"/>
                  </a:lnTo>
                  <a:lnTo>
                    <a:pt x="2425" y="2682"/>
                  </a:lnTo>
                  <a:lnTo>
                    <a:pt x="2407" y="2621"/>
                  </a:lnTo>
                  <a:lnTo>
                    <a:pt x="2381" y="2529"/>
                  </a:lnTo>
                  <a:lnTo>
                    <a:pt x="2347" y="2420"/>
                  </a:lnTo>
                  <a:lnTo>
                    <a:pt x="2311" y="2302"/>
                  </a:lnTo>
                  <a:lnTo>
                    <a:pt x="2273" y="2187"/>
                  </a:lnTo>
                  <a:lnTo>
                    <a:pt x="2254" y="2133"/>
                  </a:lnTo>
                  <a:lnTo>
                    <a:pt x="2236" y="2084"/>
                  </a:lnTo>
                  <a:lnTo>
                    <a:pt x="2221" y="2042"/>
                  </a:lnTo>
                  <a:lnTo>
                    <a:pt x="2206" y="2006"/>
                  </a:lnTo>
                  <a:lnTo>
                    <a:pt x="2190" y="1973"/>
                  </a:lnTo>
                  <a:lnTo>
                    <a:pt x="2170" y="1939"/>
                  </a:lnTo>
                  <a:lnTo>
                    <a:pt x="2147" y="1904"/>
                  </a:lnTo>
                  <a:lnTo>
                    <a:pt x="2123" y="1869"/>
                  </a:lnTo>
                  <a:lnTo>
                    <a:pt x="2097" y="1834"/>
                  </a:lnTo>
                  <a:lnTo>
                    <a:pt x="2071" y="1799"/>
                  </a:lnTo>
                  <a:lnTo>
                    <a:pt x="2043" y="1766"/>
                  </a:lnTo>
                  <a:lnTo>
                    <a:pt x="2017" y="1734"/>
                  </a:lnTo>
                  <a:lnTo>
                    <a:pt x="1966" y="1677"/>
                  </a:lnTo>
                  <a:lnTo>
                    <a:pt x="1923" y="1631"/>
                  </a:lnTo>
                  <a:lnTo>
                    <a:pt x="1895" y="1600"/>
                  </a:lnTo>
                  <a:lnTo>
                    <a:pt x="1884" y="1590"/>
                  </a:lnTo>
                  <a:close/>
                </a:path>
              </a:pathLst>
            </a:custGeom>
            <a:solidFill>
              <a:srgbClr val="5312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01" name="Freeform 26"/>
            <p:cNvSpPr>
              <a:spLocks/>
            </p:cNvSpPr>
            <p:nvPr/>
          </p:nvSpPr>
          <p:spPr bwMode="auto">
            <a:xfrm>
              <a:off x="4480" y="3560"/>
              <a:ext cx="65" cy="59"/>
            </a:xfrm>
            <a:custGeom>
              <a:avLst/>
              <a:gdLst>
                <a:gd name="T0" fmla="*/ 0 w 967"/>
                <a:gd name="T1" fmla="*/ 0 h 880"/>
                <a:gd name="T2" fmla="*/ 0 w 967"/>
                <a:gd name="T3" fmla="*/ 0 h 880"/>
                <a:gd name="T4" fmla="*/ 0 w 967"/>
                <a:gd name="T5" fmla="*/ 0 h 880"/>
                <a:gd name="T6" fmla="*/ 0 w 967"/>
                <a:gd name="T7" fmla="*/ 0 h 880"/>
                <a:gd name="T8" fmla="*/ 0 w 967"/>
                <a:gd name="T9" fmla="*/ 0 h 880"/>
                <a:gd name="T10" fmla="*/ 0 w 967"/>
                <a:gd name="T11" fmla="*/ 0 h 880"/>
                <a:gd name="T12" fmla="*/ 0 w 967"/>
                <a:gd name="T13" fmla="*/ 0 h 880"/>
                <a:gd name="T14" fmla="*/ 0 w 967"/>
                <a:gd name="T15" fmla="*/ 0 h 880"/>
                <a:gd name="T16" fmla="*/ 0 w 967"/>
                <a:gd name="T17" fmla="*/ 0 h 880"/>
                <a:gd name="T18" fmla="*/ 0 w 967"/>
                <a:gd name="T19" fmla="*/ 0 h 880"/>
                <a:gd name="T20" fmla="*/ 0 w 967"/>
                <a:gd name="T21" fmla="*/ 0 h 880"/>
                <a:gd name="T22" fmla="*/ 0 w 967"/>
                <a:gd name="T23" fmla="*/ 0 h 880"/>
                <a:gd name="T24" fmla="*/ 0 w 967"/>
                <a:gd name="T25" fmla="*/ 0 h 880"/>
                <a:gd name="T26" fmla="*/ 0 w 967"/>
                <a:gd name="T27" fmla="*/ 0 h 880"/>
                <a:gd name="T28" fmla="*/ 0 w 967"/>
                <a:gd name="T29" fmla="*/ 0 h 880"/>
                <a:gd name="T30" fmla="*/ 0 w 967"/>
                <a:gd name="T31" fmla="*/ 0 h 880"/>
                <a:gd name="T32" fmla="*/ 0 w 967"/>
                <a:gd name="T33" fmla="*/ 0 h 880"/>
                <a:gd name="T34" fmla="*/ 0 w 967"/>
                <a:gd name="T35" fmla="*/ 0 h 880"/>
                <a:gd name="T36" fmla="*/ 0 w 967"/>
                <a:gd name="T37" fmla="*/ 0 h 880"/>
                <a:gd name="T38" fmla="*/ 0 w 967"/>
                <a:gd name="T39" fmla="*/ 0 h 880"/>
                <a:gd name="T40" fmla="*/ 0 w 967"/>
                <a:gd name="T41" fmla="*/ 0 h 880"/>
                <a:gd name="T42" fmla="*/ 0 w 967"/>
                <a:gd name="T43" fmla="*/ 0 h 880"/>
                <a:gd name="T44" fmla="*/ 0 w 967"/>
                <a:gd name="T45" fmla="*/ 0 h 880"/>
                <a:gd name="T46" fmla="*/ 0 w 967"/>
                <a:gd name="T47" fmla="*/ 0 h 880"/>
                <a:gd name="T48" fmla="*/ 0 w 967"/>
                <a:gd name="T49" fmla="*/ 0 h 880"/>
                <a:gd name="T50" fmla="*/ 0 w 967"/>
                <a:gd name="T51" fmla="*/ 0 h 880"/>
                <a:gd name="T52" fmla="*/ 0 w 967"/>
                <a:gd name="T53" fmla="*/ 0 h 880"/>
                <a:gd name="T54" fmla="*/ 0 w 967"/>
                <a:gd name="T55" fmla="*/ 0 h 880"/>
                <a:gd name="T56" fmla="*/ 0 w 967"/>
                <a:gd name="T57" fmla="*/ 0 h 880"/>
                <a:gd name="T58" fmla="*/ 0 w 967"/>
                <a:gd name="T59" fmla="*/ 0 h 880"/>
                <a:gd name="T60" fmla="*/ 0 w 967"/>
                <a:gd name="T61" fmla="*/ 0 h 880"/>
                <a:gd name="T62" fmla="*/ 0 w 967"/>
                <a:gd name="T63" fmla="*/ 0 h 880"/>
                <a:gd name="T64" fmla="*/ 0 w 967"/>
                <a:gd name="T65" fmla="*/ 0 h 880"/>
                <a:gd name="T66" fmla="*/ 0 w 967"/>
                <a:gd name="T67" fmla="*/ 0 h 880"/>
                <a:gd name="T68" fmla="*/ 0 w 967"/>
                <a:gd name="T69" fmla="*/ 0 h 880"/>
                <a:gd name="T70" fmla="*/ 0 w 967"/>
                <a:gd name="T71" fmla="*/ 0 h 880"/>
                <a:gd name="T72" fmla="*/ 0 w 967"/>
                <a:gd name="T73" fmla="*/ 0 h 880"/>
                <a:gd name="T74" fmla="*/ 0 w 967"/>
                <a:gd name="T75" fmla="*/ 0 h 880"/>
                <a:gd name="T76" fmla="*/ 0 w 967"/>
                <a:gd name="T77" fmla="*/ 0 h 880"/>
                <a:gd name="T78" fmla="*/ 0 w 967"/>
                <a:gd name="T79" fmla="*/ 0 h 880"/>
                <a:gd name="T80" fmla="*/ 0 w 967"/>
                <a:gd name="T81" fmla="*/ 0 h 880"/>
                <a:gd name="T82" fmla="*/ 0 w 967"/>
                <a:gd name="T83" fmla="*/ 0 h 88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967" h="880">
                  <a:moveTo>
                    <a:pt x="570" y="129"/>
                  </a:moveTo>
                  <a:lnTo>
                    <a:pt x="558" y="118"/>
                  </a:lnTo>
                  <a:lnTo>
                    <a:pt x="520" y="94"/>
                  </a:lnTo>
                  <a:lnTo>
                    <a:pt x="495" y="78"/>
                  </a:lnTo>
                  <a:lnTo>
                    <a:pt x="465" y="61"/>
                  </a:lnTo>
                  <a:lnTo>
                    <a:pt x="431" y="45"/>
                  </a:lnTo>
                  <a:lnTo>
                    <a:pt x="395" y="29"/>
                  </a:lnTo>
                  <a:lnTo>
                    <a:pt x="377" y="22"/>
                  </a:lnTo>
                  <a:lnTo>
                    <a:pt x="357" y="16"/>
                  </a:lnTo>
                  <a:lnTo>
                    <a:pt x="338" y="11"/>
                  </a:lnTo>
                  <a:lnTo>
                    <a:pt x="318" y="6"/>
                  </a:lnTo>
                  <a:lnTo>
                    <a:pt x="298" y="3"/>
                  </a:lnTo>
                  <a:lnTo>
                    <a:pt x="276" y="1"/>
                  </a:lnTo>
                  <a:lnTo>
                    <a:pt x="256" y="0"/>
                  </a:lnTo>
                  <a:lnTo>
                    <a:pt x="236" y="1"/>
                  </a:lnTo>
                  <a:lnTo>
                    <a:pt x="215" y="3"/>
                  </a:lnTo>
                  <a:lnTo>
                    <a:pt x="195" y="6"/>
                  </a:lnTo>
                  <a:lnTo>
                    <a:pt x="174" y="13"/>
                  </a:lnTo>
                  <a:lnTo>
                    <a:pt x="154" y="20"/>
                  </a:lnTo>
                  <a:lnTo>
                    <a:pt x="135" y="30"/>
                  </a:lnTo>
                  <a:lnTo>
                    <a:pt x="116" y="41"/>
                  </a:lnTo>
                  <a:lnTo>
                    <a:pt x="97" y="55"/>
                  </a:lnTo>
                  <a:lnTo>
                    <a:pt x="79" y="71"/>
                  </a:lnTo>
                  <a:lnTo>
                    <a:pt x="62" y="90"/>
                  </a:lnTo>
                  <a:lnTo>
                    <a:pt x="48" y="109"/>
                  </a:lnTo>
                  <a:lnTo>
                    <a:pt x="35" y="131"/>
                  </a:lnTo>
                  <a:lnTo>
                    <a:pt x="25" y="152"/>
                  </a:lnTo>
                  <a:lnTo>
                    <a:pt x="16" y="175"/>
                  </a:lnTo>
                  <a:lnTo>
                    <a:pt x="9" y="199"/>
                  </a:lnTo>
                  <a:lnTo>
                    <a:pt x="5" y="223"/>
                  </a:lnTo>
                  <a:lnTo>
                    <a:pt x="2" y="249"/>
                  </a:lnTo>
                  <a:lnTo>
                    <a:pt x="0" y="274"/>
                  </a:lnTo>
                  <a:lnTo>
                    <a:pt x="0" y="301"/>
                  </a:lnTo>
                  <a:lnTo>
                    <a:pt x="3" y="327"/>
                  </a:lnTo>
                  <a:lnTo>
                    <a:pt x="7" y="354"/>
                  </a:lnTo>
                  <a:lnTo>
                    <a:pt x="12" y="380"/>
                  </a:lnTo>
                  <a:lnTo>
                    <a:pt x="20" y="408"/>
                  </a:lnTo>
                  <a:lnTo>
                    <a:pt x="28" y="434"/>
                  </a:lnTo>
                  <a:lnTo>
                    <a:pt x="39" y="462"/>
                  </a:lnTo>
                  <a:lnTo>
                    <a:pt x="50" y="488"/>
                  </a:lnTo>
                  <a:lnTo>
                    <a:pt x="64" y="516"/>
                  </a:lnTo>
                  <a:lnTo>
                    <a:pt x="79" y="542"/>
                  </a:lnTo>
                  <a:lnTo>
                    <a:pt x="95" y="568"/>
                  </a:lnTo>
                  <a:lnTo>
                    <a:pt x="112" y="594"/>
                  </a:lnTo>
                  <a:lnTo>
                    <a:pt x="131" y="618"/>
                  </a:lnTo>
                  <a:lnTo>
                    <a:pt x="151" y="641"/>
                  </a:lnTo>
                  <a:lnTo>
                    <a:pt x="172" y="665"/>
                  </a:lnTo>
                  <a:lnTo>
                    <a:pt x="195" y="687"/>
                  </a:lnTo>
                  <a:lnTo>
                    <a:pt x="218" y="708"/>
                  </a:lnTo>
                  <a:lnTo>
                    <a:pt x="242" y="728"/>
                  </a:lnTo>
                  <a:lnTo>
                    <a:pt x="269" y="747"/>
                  </a:lnTo>
                  <a:lnTo>
                    <a:pt x="295" y="766"/>
                  </a:lnTo>
                  <a:lnTo>
                    <a:pt x="323" y="781"/>
                  </a:lnTo>
                  <a:lnTo>
                    <a:pt x="352" y="796"/>
                  </a:lnTo>
                  <a:lnTo>
                    <a:pt x="381" y="809"/>
                  </a:lnTo>
                  <a:lnTo>
                    <a:pt x="411" y="821"/>
                  </a:lnTo>
                  <a:lnTo>
                    <a:pt x="441" y="831"/>
                  </a:lnTo>
                  <a:lnTo>
                    <a:pt x="471" y="841"/>
                  </a:lnTo>
                  <a:lnTo>
                    <a:pt x="499" y="849"/>
                  </a:lnTo>
                  <a:lnTo>
                    <a:pt x="527" y="856"/>
                  </a:lnTo>
                  <a:lnTo>
                    <a:pt x="555" y="862"/>
                  </a:lnTo>
                  <a:lnTo>
                    <a:pt x="582" y="867"/>
                  </a:lnTo>
                  <a:lnTo>
                    <a:pt x="609" y="872"/>
                  </a:lnTo>
                  <a:lnTo>
                    <a:pt x="635" y="875"/>
                  </a:lnTo>
                  <a:lnTo>
                    <a:pt x="659" y="877"/>
                  </a:lnTo>
                  <a:lnTo>
                    <a:pt x="685" y="879"/>
                  </a:lnTo>
                  <a:lnTo>
                    <a:pt x="708" y="879"/>
                  </a:lnTo>
                  <a:lnTo>
                    <a:pt x="754" y="880"/>
                  </a:lnTo>
                  <a:lnTo>
                    <a:pt x="795" y="878"/>
                  </a:lnTo>
                  <a:lnTo>
                    <a:pt x="834" y="875"/>
                  </a:lnTo>
                  <a:lnTo>
                    <a:pt x="867" y="871"/>
                  </a:lnTo>
                  <a:lnTo>
                    <a:pt x="896" y="865"/>
                  </a:lnTo>
                  <a:lnTo>
                    <a:pt x="922" y="860"/>
                  </a:lnTo>
                  <a:lnTo>
                    <a:pt x="956" y="852"/>
                  </a:lnTo>
                  <a:lnTo>
                    <a:pt x="967" y="847"/>
                  </a:lnTo>
                  <a:lnTo>
                    <a:pt x="955" y="822"/>
                  </a:lnTo>
                  <a:lnTo>
                    <a:pt x="918" y="754"/>
                  </a:lnTo>
                  <a:lnTo>
                    <a:pt x="867" y="655"/>
                  </a:lnTo>
                  <a:lnTo>
                    <a:pt x="805" y="537"/>
                  </a:lnTo>
                  <a:lnTo>
                    <a:pt x="738" y="414"/>
                  </a:lnTo>
                  <a:lnTo>
                    <a:pt x="672" y="296"/>
                  </a:lnTo>
                  <a:lnTo>
                    <a:pt x="643" y="244"/>
                  </a:lnTo>
                  <a:lnTo>
                    <a:pt x="615" y="198"/>
                  </a:lnTo>
                  <a:lnTo>
                    <a:pt x="591" y="158"/>
                  </a:lnTo>
                  <a:lnTo>
                    <a:pt x="570" y="129"/>
                  </a:lnTo>
                  <a:close/>
                </a:path>
              </a:pathLst>
            </a:custGeom>
            <a:solidFill>
              <a:srgbClr val="F7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02" name="Freeform 27"/>
            <p:cNvSpPr>
              <a:spLocks/>
            </p:cNvSpPr>
            <p:nvPr/>
          </p:nvSpPr>
          <p:spPr bwMode="auto">
            <a:xfrm>
              <a:off x="4590" y="3544"/>
              <a:ext cx="16" cy="25"/>
            </a:xfrm>
            <a:custGeom>
              <a:avLst/>
              <a:gdLst>
                <a:gd name="T0" fmla="*/ 0 w 241"/>
                <a:gd name="T1" fmla="*/ 0 h 374"/>
                <a:gd name="T2" fmla="*/ 0 w 241"/>
                <a:gd name="T3" fmla="*/ 0 h 374"/>
                <a:gd name="T4" fmla="*/ 0 w 241"/>
                <a:gd name="T5" fmla="*/ 0 h 374"/>
                <a:gd name="T6" fmla="*/ 0 w 241"/>
                <a:gd name="T7" fmla="*/ 0 h 374"/>
                <a:gd name="T8" fmla="*/ 0 w 241"/>
                <a:gd name="T9" fmla="*/ 0 h 374"/>
                <a:gd name="T10" fmla="*/ 0 w 241"/>
                <a:gd name="T11" fmla="*/ 0 h 374"/>
                <a:gd name="T12" fmla="*/ 0 w 241"/>
                <a:gd name="T13" fmla="*/ 0 h 374"/>
                <a:gd name="T14" fmla="*/ 0 w 241"/>
                <a:gd name="T15" fmla="*/ 0 h 374"/>
                <a:gd name="T16" fmla="*/ 0 w 241"/>
                <a:gd name="T17" fmla="*/ 0 h 374"/>
                <a:gd name="T18" fmla="*/ 0 w 241"/>
                <a:gd name="T19" fmla="*/ 0 h 374"/>
                <a:gd name="T20" fmla="*/ 0 w 241"/>
                <a:gd name="T21" fmla="*/ 0 h 374"/>
                <a:gd name="T22" fmla="*/ 0 w 241"/>
                <a:gd name="T23" fmla="*/ 0 h 374"/>
                <a:gd name="T24" fmla="*/ 0 w 241"/>
                <a:gd name="T25" fmla="*/ 0 h 374"/>
                <a:gd name="T26" fmla="*/ 0 w 241"/>
                <a:gd name="T27" fmla="*/ 0 h 374"/>
                <a:gd name="T28" fmla="*/ 0 w 241"/>
                <a:gd name="T29" fmla="*/ 0 h 374"/>
                <a:gd name="T30" fmla="*/ 0 w 241"/>
                <a:gd name="T31" fmla="*/ 0 h 374"/>
                <a:gd name="T32" fmla="*/ 0 w 241"/>
                <a:gd name="T33" fmla="*/ 0 h 374"/>
                <a:gd name="T34" fmla="*/ 0 w 241"/>
                <a:gd name="T35" fmla="*/ 0 h 374"/>
                <a:gd name="T36" fmla="*/ 0 w 241"/>
                <a:gd name="T37" fmla="*/ 0 h 374"/>
                <a:gd name="T38" fmla="*/ 0 w 241"/>
                <a:gd name="T39" fmla="*/ 0 h 374"/>
                <a:gd name="T40" fmla="*/ 0 w 241"/>
                <a:gd name="T41" fmla="*/ 0 h 374"/>
                <a:gd name="T42" fmla="*/ 0 w 241"/>
                <a:gd name="T43" fmla="*/ 0 h 374"/>
                <a:gd name="T44" fmla="*/ 0 w 241"/>
                <a:gd name="T45" fmla="*/ 0 h 374"/>
                <a:gd name="T46" fmla="*/ 0 w 241"/>
                <a:gd name="T47" fmla="*/ 0 h 374"/>
                <a:gd name="T48" fmla="*/ 0 w 241"/>
                <a:gd name="T49" fmla="*/ 0 h 374"/>
                <a:gd name="T50" fmla="*/ 0 w 241"/>
                <a:gd name="T51" fmla="*/ 0 h 374"/>
                <a:gd name="T52" fmla="*/ 0 w 241"/>
                <a:gd name="T53" fmla="*/ 0 h 374"/>
                <a:gd name="T54" fmla="*/ 0 w 241"/>
                <a:gd name="T55" fmla="*/ 0 h 374"/>
                <a:gd name="T56" fmla="*/ 0 w 241"/>
                <a:gd name="T57" fmla="*/ 0 h 374"/>
                <a:gd name="T58" fmla="*/ 0 w 241"/>
                <a:gd name="T59" fmla="*/ 0 h 374"/>
                <a:gd name="T60" fmla="*/ 0 w 241"/>
                <a:gd name="T61" fmla="*/ 0 h 374"/>
                <a:gd name="T62" fmla="*/ 0 w 241"/>
                <a:gd name="T63" fmla="*/ 0 h 37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1" h="374">
                  <a:moveTo>
                    <a:pt x="121" y="374"/>
                  </a:moveTo>
                  <a:lnTo>
                    <a:pt x="132" y="373"/>
                  </a:lnTo>
                  <a:lnTo>
                    <a:pt x="145" y="371"/>
                  </a:lnTo>
                  <a:lnTo>
                    <a:pt x="156" y="366"/>
                  </a:lnTo>
                  <a:lnTo>
                    <a:pt x="167" y="360"/>
                  </a:lnTo>
                  <a:lnTo>
                    <a:pt x="178" y="352"/>
                  </a:lnTo>
                  <a:lnTo>
                    <a:pt x="188" y="343"/>
                  </a:lnTo>
                  <a:lnTo>
                    <a:pt x="197" y="332"/>
                  </a:lnTo>
                  <a:lnTo>
                    <a:pt x="206" y="320"/>
                  </a:lnTo>
                  <a:lnTo>
                    <a:pt x="213" y="306"/>
                  </a:lnTo>
                  <a:lnTo>
                    <a:pt x="220" y="292"/>
                  </a:lnTo>
                  <a:lnTo>
                    <a:pt x="226" y="277"/>
                  </a:lnTo>
                  <a:lnTo>
                    <a:pt x="231" y="260"/>
                  </a:lnTo>
                  <a:lnTo>
                    <a:pt x="235" y="243"/>
                  </a:lnTo>
                  <a:lnTo>
                    <a:pt x="238" y="225"/>
                  </a:lnTo>
                  <a:lnTo>
                    <a:pt x="240" y="207"/>
                  </a:lnTo>
                  <a:lnTo>
                    <a:pt x="241" y="188"/>
                  </a:lnTo>
                  <a:lnTo>
                    <a:pt x="240" y="168"/>
                  </a:lnTo>
                  <a:lnTo>
                    <a:pt x="238" y="149"/>
                  </a:lnTo>
                  <a:lnTo>
                    <a:pt x="235" y="131"/>
                  </a:lnTo>
                  <a:lnTo>
                    <a:pt x="231" y="114"/>
                  </a:lnTo>
                  <a:lnTo>
                    <a:pt x="226" y="98"/>
                  </a:lnTo>
                  <a:lnTo>
                    <a:pt x="220" y="82"/>
                  </a:lnTo>
                  <a:lnTo>
                    <a:pt x="213" y="69"/>
                  </a:lnTo>
                  <a:lnTo>
                    <a:pt x="206" y="55"/>
                  </a:lnTo>
                  <a:lnTo>
                    <a:pt x="197" y="43"/>
                  </a:lnTo>
                  <a:lnTo>
                    <a:pt x="188" y="33"/>
                  </a:lnTo>
                  <a:lnTo>
                    <a:pt x="178" y="23"/>
                  </a:lnTo>
                  <a:lnTo>
                    <a:pt x="167" y="15"/>
                  </a:lnTo>
                  <a:lnTo>
                    <a:pt x="156" y="8"/>
                  </a:lnTo>
                  <a:lnTo>
                    <a:pt x="145" y="4"/>
                  </a:lnTo>
                  <a:lnTo>
                    <a:pt x="132" y="1"/>
                  </a:lnTo>
                  <a:lnTo>
                    <a:pt x="121" y="0"/>
                  </a:lnTo>
                  <a:lnTo>
                    <a:pt x="108" y="1"/>
                  </a:lnTo>
                  <a:lnTo>
                    <a:pt x="96" y="4"/>
                  </a:lnTo>
                  <a:lnTo>
                    <a:pt x="85" y="8"/>
                  </a:lnTo>
                  <a:lnTo>
                    <a:pt x="74" y="15"/>
                  </a:lnTo>
                  <a:lnTo>
                    <a:pt x="63" y="23"/>
                  </a:lnTo>
                  <a:lnTo>
                    <a:pt x="53" y="33"/>
                  </a:lnTo>
                  <a:lnTo>
                    <a:pt x="44" y="43"/>
                  </a:lnTo>
                  <a:lnTo>
                    <a:pt x="36" y="55"/>
                  </a:lnTo>
                  <a:lnTo>
                    <a:pt x="27" y="69"/>
                  </a:lnTo>
                  <a:lnTo>
                    <a:pt x="21" y="82"/>
                  </a:lnTo>
                  <a:lnTo>
                    <a:pt x="15" y="98"/>
                  </a:lnTo>
                  <a:lnTo>
                    <a:pt x="9" y="114"/>
                  </a:lnTo>
                  <a:lnTo>
                    <a:pt x="5" y="131"/>
                  </a:lnTo>
                  <a:lnTo>
                    <a:pt x="3" y="149"/>
                  </a:lnTo>
                  <a:lnTo>
                    <a:pt x="1" y="168"/>
                  </a:lnTo>
                  <a:lnTo>
                    <a:pt x="0" y="188"/>
                  </a:lnTo>
                  <a:lnTo>
                    <a:pt x="1" y="207"/>
                  </a:lnTo>
                  <a:lnTo>
                    <a:pt x="3" y="225"/>
                  </a:lnTo>
                  <a:lnTo>
                    <a:pt x="5" y="243"/>
                  </a:lnTo>
                  <a:lnTo>
                    <a:pt x="9" y="260"/>
                  </a:lnTo>
                  <a:lnTo>
                    <a:pt x="15" y="277"/>
                  </a:lnTo>
                  <a:lnTo>
                    <a:pt x="21" y="292"/>
                  </a:lnTo>
                  <a:lnTo>
                    <a:pt x="27" y="306"/>
                  </a:lnTo>
                  <a:lnTo>
                    <a:pt x="36" y="320"/>
                  </a:lnTo>
                  <a:lnTo>
                    <a:pt x="44" y="332"/>
                  </a:lnTo>
                  <a:lnTo>
                    <a:pt x="53" y="343"/>
                  </a:lnTo>
                  <a:lnTo>
                    <a:pt x="63" y="352"/>
                  </a:lnTo>
                  <a:lnTo>
                    <a:pt x="74" y="360"/>
                  </a:lnTo>
                  <a:lnTo>
                    <a:pt x="85" y="366"/>
                  </a:lnTo>
                  <a:lnTo>
                    <a:pt x="96" y="371"/>
                  </a:lnTo>
                  <a:lnTo>
                    <a:pt x="108" y="373"/>
                  </a:lnTo>
                  <a:lnTo>
                    <a:pt x="121" y="374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03" name="Freeform 28"/>
            <p:cNvSpPr>
              <a:spLocks/>
            </p:cNvSpPr>
            <p:nvPr/>
          </p:nvSpPr>
          <p:spPr bwMode="auto">
            <a:xfrm>
              <a:off x="4702" y="3518"/>
              <a:ext cx="16" cy="25"/>
            </a:xfrm>
            <a:custGeom>
              <a:avLst/>
              <a:gdLst>
                <a:gd name="T0" fmla="*/ 0 w 239"/>
                <a:gd name="T1" fmla="*/ 0 h 374"/>
                <a:gd name="T2" fmla="*/ 0 w 239"/>
                <a:gd name="T3" fmla="*/ 0 h 374"/>
                <a:gd name="T4" fmla="*/ 0 w 239"/>
                <a:gd name="T5" fmla="*/ 0 h 374"/>
                <a:gd name="T6" fmla="*/ 0 w 239"/>
                <a:gd name="T7" fmla="*/ 0 h 374"/>
                <a:gd name="T8" fmla="*/ 0 w 239"/>
                <a:gd name="T9" fmla="*/ 0 h 374"/>
                <a:gd name="T10" fmla="*/ 0 w 239"/>
                <a:gd name="T11" fmla="*/ 0 h 374"/>
                <a:gd name="T12" fmla="*/ 0 w 239"/>
                <a:gd name="T13" fmla="*/ 0 h 374"/>
                <a:gd name="T14" fmla="*/ 0 w 239"/>
                <a:gd name="T15" fmla="*/ 0 h 374"/>
                <a:gd name="T16" fmla="*/ 0 w 239"/>
                <a:gd name="T17" fmla="*/ 0 h 374"/>
                <a:gd name="T18" fmla="*/ 0 w 239"/>
                <a:gd name="T19" fmla="*/ 0 h 374"/>
                <a:gd name="T20" fmla="*/ 0 w 239"/>
                <a:gd name="T21" fmla="*/ 0 h 374"/>
                <a:gd name="T22" fmla="*/ 0 w 239"/>
                <a:gd name="T23" fmla="*/ 0 h 374"/>
                <a:gd name="T24" fmla="*/ 0 w 239"/>
                <a:gd name="T25" fmla="*/ 0 h 374"/>
                <a:gd name="T26" fmla="*/ 0 w 239"/>
                <a:gd name="T27" fmla="*/ 0 h 374"/>
                <a:gd name="T28" fmla="*/ 0 w 239"/>
                <a:gd name="T29" fmla="*/ 0 h 374"/>
                <a:gd name="T30" fmla="*/ 0 w 239"/>
                <a:gd name="T31" fmla="*/ 0 h 374"/>
                <a:gd name="T32" fmla="*/ 0 w 239"/>
                <a:gd name="T33" fmla="*/ 0 h 374"/>
                <a:gd name="T34" fmla="*/ 0 w 239"/>
                <a:gd name="T35" fmla="*/ 0 h 374"/>
                <a:gd name="T36" fmla="*/ 0 w 239"/>
                <a:gd name="T37" fmla="*/ 0 h 374"/>
                <a:gd name="T38" fmla="*/ 0 w 239"/>
                <a:gd name="T39" fmla="*/ 0 h 374"/>
                <a:gd name="T40" fmla="*/ 0 w 239"/>
                <a:gd name="T41" fmla="*/ 0 h 374"/>
                <a:gd name="T42" fmla="*/ 0 w 239"/>
                <a:gd name="T43" fmla="*/ 0 h 374"/>
                <a:gd name="T44" fmla="*/ 0 w 239"/>
                <a:gd name="T45" fmla="*/ 0 h 374"/>
                <a:gd name="T46" fmla="*/ 0 w 239"/>
                <a:gd name="T47" fmla="*/ 0 h 374"/>
                <a:gd name="T48" fmla="*/ 0 w 239"/>
                <a:gd name="T49" fmla="*/ 0 h 374"/>
                <a:gd name="T50" fmla="*/ 0 w 239"/>
                <a:gd name="T51" fmla="*/ 0 h 374"/>
                <a:gd name="T52" fmla="*/ 0 w 239"/>
                <a:gd name="T53" fmla="*/ 0 h 374"/>
                <a:gd name="T54" fmla="*/ 0 w 239"/>
                <a:gd name="T55" fmla="*/ 0 h 374"/>
                <a:gd name="T56" fmla="*/ 0 w 239"/>
                <a:gd name="T57" fmla="*/ 0 h 374"/>
                <a:gd name="T58" fmla="*/ 0 w 239"/>
                <a:gd name="T59" fmla="*/ 0 h 374"/>
                <a:gd name="T60" fmla="*/ 0 w 239"/>
                <a:gd name="T61" fmla="*/ 0 h 374"/>
                <a:gd name="T62" fmla="*/ 0 w 239"/>
                <a:gd name="T63" fmla="*/ 0 h 37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39" h="374">
                  <a:moveTo>
                    <a:pt x="120" y="374"/>
                  </a:moveTo>
                  <a:lnTo>
                    <a:pt x="132" y="373"/>
                  </a:lnTo>
                  <a:lnTo>
                    <a:pt x="144" y="371"/>
                  </a:lnTo>
                  <a:lnTo>
                    <a:pt x="156" y="366"/>
                  </a:lnTo>
                  <a:lnTo>
                    <a:pt x="166" y="360"/>
                  </a:lnTo>
                  <a:lnTo>
                    <a:pt x="177" y="352"/>
                  </a:lnTo>
                  <a:lnTo>
                    <a:pt x="186" y="342"/>
                  </a:lnTo>
                  <a:lnTo>
                    <a:pt x="196" y="332"/>
                  </a:lnTo>
                  <a:lnTo>
                    <a:pt x="204" y="320"/>
                  </a:lnTo>
                  <a:lnTo>
                    <a:pt x="212" y="306"/>
                  </a:lnTo>
                  <a:lnTo>
                    <a:pt x="219" y="292"/>
                  </a:lnTo>
                  <a:lnTo>
                    <a:pt x="226" y="276"/>
                  </a:lnTo>
                  <a:lnTo>
                    <a:pt x="230" y="261"/>
                  </a:lnTo>
                  <a:lnTo>
                    <a:pt x="234" y="244"/>
                  </a:lnTo>
                  <a:lnTo>
                    <a:pt x="237" y="226"/>
                  </a:lnTo>
                  <a:lnTo>
                    <a:pt x="239" y="206"/>
                  </a:lnTo>
                  <a:lnTo>
                    <a:pt x="239" y="187"/>
                  </a:lnTo>
                  <a:lnTo>
                    <a:pt x="239" y="168"/>
                  </a:lnTo>
                  <a:lnTo>
                    <a:pt x="237" y="149"/>
                  </a:lnTo>
                  <a:lnTo>
                    <a:pt x="234" y="132"/>
                  </a:lnTo>
                  <a:lnTo>
                    <a:pt x="230" y="114"/>
                  </a:lnTo>
                  <a:lnTo>
                    <a:pt x="226" y="98"/>
                  </a:lnTo>
                  <a:lnTo>
                    <a:pt x="219" y="82"/>
                  </a:lnTo>
                  <a:lnTo>
                    <a:pt x="212" y="68"/>
                  </a:lnTo>
                  <a:lnTo>
                    <a:pt x="204" y="55"/>
                  </a:lnTo>
                  <a:lnTo>
                    <a:pt x="196" y="43"/>
                  </a:lnTo>
                  <a:lnTo>
                    <a:pt x="186" y="32"/>
                  </a:lnTo>
                  <a:lnTo>
                    <a:pt x="177" y="23"/>
                  </a:lnTo>
                  <a:lnTo>
                    <a:pt x="166" y="15"/>
                  </a:lnTo>
                  <a:lnTo>
                    <a:pt x="156" y="9"/>
                  </a:lnTo>
                  <a:lnTo>
                    <a:pt x="144" y="4"/>
                  </a:lnTo>
                  <a:lnTo>
                    <a:pt x="132" y="2"/>
                  </a:lnTo>
                  <a:lnTo>
                    <a:pt x="120" y="0"/>
                  </a:lnTo>
                  <a:lnTo>
                    <a:pt x="107" y="2"/>
                  </a:lnTo>
                  <a:lnTo>
                    <a:pt x="95" y="4"/>
                  </a:lnTo>
                  <a:lnTo>
                    <a:pt x="83" y="9"/>
                  </a:lnTo>
                  <a:lnTo>
                    <a:pt x="73" y="15"/>
                  </a:lnTo>
                  <a:lnTo>
                    <a:pt x="62" y="23"/>
                  </a:lnTo>
                  <a:lnTo>
                    <a:pt x="53" y="32"/>
                  </a:lnTo>
                  <a:lnTo>
                    <a:pt x="43" y="43"/>
                  </a:lnTo>
                  <a:lnTo>
                    <a:pt x="35" y="55"/>
                  </a:lnTo>
                  <a:lnTo>
                    <a:pt x="26" y="68"/>
                  </a:lnTo>
                  <a:lnTo>
                    <a:pt x="20" y="82"/>
                  </a:lnTo>
                  <a:lnTo>
                    <a:pt x="13" y="98"/>
                  </a:lnTo>
                  <a:lnTo>
                    <a:pt x="9" y="114"/>
                  </a:lnTo>
                  <a:lnTo>
                    <a:pt x="5" y="132"/>
                  </a:lnTo>
                  <a:lnTo>
                    <a:pt x="2" y="149"/>
                  </a:lnTo>
                  <a:lnTo>
                    <a:pt x="0" y="168"/>
                  </a:lnTo>
                  <a:lnTo>
                    <a:pt x="0" y="187"/>
                  </a:lnTo>
                  <a:lnTo>
                    <a:pt x="0" y="206"/>
                  </a:lnTo>
                  <a:lnTo>
                    <a:pt x="2" y="226"/>
                  </a:lnTo>
                  <a:lnTo>
                    <a:pt x="5" y="244"/>
                  </a:lnTo>
                  <a:lnTo>
                    <a:pt x="9" y="261"/>
                  </a:lnTo>
                  <a:lnTo>
                    <a:pt x="13" y="276"/>
                  </a:lnTo>
                  <a:lnTo>
                    <a:pt x="20" y="292"/>
                  </a:lnTo>
                  <a:lnTo>
                    <a:pt x="26" y="306"/>
                  </a:lnTo>
                  <a:lnTo>
                    <a:pt x="35" y="320"/>
                  </a:lnTo>
                  <a:lnTo>
                    <a:pt x="43" y="332"/>
                  </a:lnTo>
                  <a:lnTo>
                    <a:pt x="53" y="342"/>
                  </a:lnTo>
                  <a:lnTo>
                    <a:pt x="62" y="352"/>
                  </a:lnTo>
                  <a:lnTo>
                    <a:pt x="73" y="360"/>
                  </a:lnTo>
                  <a:lnTo>
                    <a:pt x="83" y="366"/>
                  </a:lnTo>
                  <a:lnTo>
                    <a:pt x="95" y="371"/>
                  </a:lnTo>
                  <a:lnTo>
                    <a:pt x="107" y="373"/>
                  </a:lnTo>
                  <a:lnTo>
                    <a:pt x="120" y="374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04" name="Freeform 29"/>
            <p:cNvSpPr>
              <a:spLocks/>
            </p:cNvSpPr>
            <p:nvPr/>
          </p:nvSpPr>
          <p:spPr bwMode="auto">
            <a:xfrm>
              <a:off x="4644" y="3580"/>
              <a:ext cx="50" cy="27"/>
            </a:xfrm>
            <a:custGeom>
              <a:avLst/>
              <a:gdLst>
                <a:gd name="T0" fmla="*/ 0 w 744"/>
                <a:gd name="T1" fmla="*/ 0 h 408"/>
                <a:gd name="T2" fmla="*/ 0 w 744"/>
                <a:gd name="T3" fmla="*/ 0 h 408"/>
                <a:gd name="T4" fmla="*/ 0 w 744"/>
                <a:gd name="T5" fmla="*/ 0 h 408"/>
                <a:gd name="T6" fmla="*/ 0 w 744"/>
                <a:gd name="T7" fmla="*/ 0 h 408"/>
                <a:gd name="T8" fmla="*/ 0 w 744"/>
                <a:gd name="T9" fmla="*/ 0 h 408"/>
                <a:gd name="T10" fmla="*/ 0 w 744"/>
                <a:gd name="T11" fmla="*/ 0 h 408"/>
                <a:gd name="T12" fmla="*/ 0 w 744"/>
                <a:gd name="T13" fmla="*/ 0 h 408"/>
                <a:gd name="T14" fmla="*/ 0 w 744"/>
                <a:gd name="T15" fmla="*/ 0 h 408"/>
                <a:gd name="T16" fmla="*/ 0 w 744"/>
                <a:gd name="T17" fmla="*/ 0 h 408"/>
                <a:gd name="T18" fmla="*/ 0 w 744"/>
                <a:gd name="T19" fmla="*/ 0 h 408"/>
                <a:gd name="T20" fmla="*/ 0 w 744"/>
                <a:gd name="T21" fmla="*/ 0 h 408"/>
                <a:gd name="T22" fmla="*/ 0 w 744"/>
                <a:gd name="T23" fmla="*/ 0 h 408"/>
                <a:gd name="T24" fmla="*/ 0 w 744"/>
                <a:gd name="T25" fmla="*/ 0 h 408"/>
                <a:gd name="T26" fmla="*/ 0 w 744"/>
                <a:gd name="T27" fmla="*/ 0 h 408"/>
                <a:gd name="T28" fmla="*/ 0 w 744"/>
                <a:gd name="T29" fmla="*/ 0 h 408"/>
                <a:gd name="T30" fmla="*/ 0 w 744"/>
                <a:gd name="T31" fmla="*/ 0 h 408"/>
                <a:gd name="T32" fmla="*/ 0 w 744"/>
                <a:gd name="T33" fmla="*/ 0 h 408"/>
                <a:gd name="T34" fmla="*/ 0 w 744"/>
                <a:gd name="T35" fmla="*/ 0 h 408"/>
                <a:gd name="T36" fmla="*/ 0 w 744"/>
                <a:gd name="T37" fmla="*/ 0 h 408"/>
                <a:gd name="T38" fmla="*/ 0 w 744"/>
                <a:gd name="T39" fmla="*/ 0 h 408"/>
                <a:gd name="T40" fmla="*/ 0 w 744"/>
                <a:gd name="T41" fmla="*/ 0 h 408"/>
                <a:gd name="T42" fmla="*/ 0 w 744"/>
                <a:gd name="T43" fmla="*/ 0 h 408"/>
                <a:gd name="T44" fmla="*/ 0 w 744"/>
                <a:gd name="T45" fmla="*/ 0 h 408"/>
                <a:gd name="T46" fmla="*/ 0 w 744"/>
                <a:gd name="T47" fmla="*/ 0 h 408"/>
                <a:gd name="T48" fmla="*/ 0 w 744"/>
                <a:gd name="T49" fmla="*/ 0 h 408"/>
                <a:gd name="T50" fmla="*/ 0 w 744"/>
                <a:gd name="T51" fmla="*/ 0 h 408"/>
                <a:gd name="T52" fmla="*/ 0 w 744"/>
                <a:gd name="T53" fmla="*/ 0 h 408"/>
                <a:gd name="T54" fmla="*/ 0 w 744"/>
                <a:gd name="T55" fmla="*/ 0 h 408"/>
                <a:gd name="T56" fmla="*/ 0 w 744"/>
                <a:gd name="T57" fmla="*/ 0 h 408"/>
                <a:gd name="T58" fmla="*/ 0 w 744"/>
                <a:gd name="T59" fmla="*/ 0 h 408"/>
                <a:gd name="T60" fmla="*/ 0 w 744"/>
                <a:gd name="T61" fmla="*/ 0 h 408"/>
                <a:gd name="T62" fmla="*/ 0 w 744"/>
                <a:gd name="T63" fmla="*/ 0 h 408"/>
                <a:gd name="T64" fmla="*/ 0 w 744"/>
                <a:gd name="T65" fmla="*/ 0 h 408"/>
                <a:gd name="T66" fmla="*/ 0 w 744"/>
                <a:gd name="T67" fmla="*/ 0 h 408"/>
                <a:gd name="T68" fmla="*/ 0 w 744"/>
                <a:gd name="T69" fmla="*/ 0 h 408"/>
                <a:gd name="T70" fmla="*/ 0 w 744"/>
                <a:gd name="T71" fmla="*/ 0 h 408"/>
                <a:gd name="T72" fmla="*/ 0 w 744"/>
                <a:gd name="T73" fmla="*/ 0 h 40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44" h="408">
                  <a:moveTo>
                    <a:pt x="0" y="152"/>
                  </a:moveTo>
                  <a:lnTo>
                    <a:pt x="8" y="154"/>
                  </a:lnTo>
                  <a:lnTo>
                    <a:pt x="29" y="158"/>
                  </a:lnTo>
                  <a:lnTo>
                    <a:pt x="63" y="165"/>
                  </a:lnTo>
                  <a:lnTo>
                    <a:pt x="109" y="171"/>
                  </a:lnTo>
                  <a:lnTo>
                    <a:pt x="137" y="174"/>
                  </a:lnTo>
                  <a:lnTo>
                    <a:pt x="168" y="177"/>
                  </a:lnTo>
                  <a:lnTo>
                    <a:pt x="201" y="179"/>
                  </a:lnTo>
                  <a:lnTo>
                    <a:pt x="237" y="181"/>
                  </a:lnTo>
                  <a:lnTo>
                    <a:pt x="275" y="182"/>
                  </a:lnTo>
                  <a:lnTo>
                    <a:pt x="315" y="182"/>
                  </a:lnTo>
                  <a:lnTo>
                    <a:pt x="359" y="179"/>
                  </a:lnTo>
                  <a:lnTo>
                    <a:pt x="403" y="177"/>
                  </a:lnTo>
                  <a:lnTo>
                    <a:pt x="426" y="175"/>
                  </a:lnTo>
                  <a:lnTo>
                    <a:pt x="448" y="172"/>
                  </a:lnTo>
                  <a:lnTo>
                    <a:pt x="469" y="168"/>
                  </a:lnTo>
                  <a:lnTo>
                    <a:pt x="488" y="164"/>
                  </a:lnTo>
                  <a:lnTo>
                    <a:pt x="507" y="159"/>
                  </a:lnTo>
                  <a:lnTo>
                    <a:pt x="526" y="154"/>
                  </a:lnTo>
                  <a:lnTo>
                    <a:pt x="543" y="148"/>
                  </a:lnTo>
                  <a:lnTo>
                    <a:pt x="560" y="141"/>
                  </a:lnTo>
                  <a:lnTo>
                    <a:pt x="591" y="127"/>
                  </a:lnTo>
                  <a:lnTo>
                    <a:pt x="619" y="113"/>
                  </a:lnTo>
                  <a:lnTo>
                    <a:pt x="644" y="98"/>
                  </a:lnTo>
                  <a:lnTo>
                    <a:pt x="666" y="82"/>
                  </a:lnTo>
                  <a:lnTo>
                    <a:pt x="685" y="66"/>
                  </a:lnTo>
                  <a:lnTo>
                    <a:pt x="701" y="51"/>
                  </a:lnTo>
                  <a:lnTo>
                    <a:pt x="714" y="37"/>
                  </a:lnTo>
                  <a:lnTo>
                    <a:pt x="725" y="26"/>
                  </a:lnTo>
                  <a:lnTo>
                    <a:pt x="740" y="7"/>
                  </a:lnTo>
                  <a:lnTo>
                    <a:pt x="744" y="0"/>
                  </a:lnTo>
                  <a:lnTo>
                    <a:pt x="740" y="16"/>
                  </a:lnTo>
                  <a:lnTo>
                    <a:pt x="728" y="58"/>
                  </a:lnTo>
                  <a:lnTo>
                    <a:pt x="718" y="86"/>
                  </a:lnTo>
                  <a:lnTo>
                    <a:pt x="705" y="118"/>
                  </a:lnTo>
                  <a:lnTo>
                    <a:pt x="689" y="152"/>
                  </a:lnTo>
                  <a:lnTo>
                    <a:pt x="671" y="188"/>
                  </a:lnTo>
                  <a:lnTo>
                    <a:pt x="660" y="206"/>
                  </a:lnTo>
                  <a:lnTo>
                    <a:pt x="649" y="224"/>
                  </a:lnTo>
                  <a:lnTo>
                    <a:pt x="636" y="242"/>
                  </a:lnTo>
                  <a:lnTo>
                    <a:pt x="623" y="260"/>
                  </a:lnTo>
                  <a:lnTo>
                    <a:pt x="609" y="277"/>
                  </a:lnTo>
                  <a:lnTo>
                    <a:pt x="593" y="294"/>
                  </a:lnTo>
                  <a:lnTo>
                    <a:pt x="577" y="310"/>
                  </a:lnTo>
                  <a:lnTo>
                    <a:pt x="560" y="325"/>
                  </a:lnTo>
                  <a:lnTo>
                    <a:pt x="542" y="340"/>
                  </a:lnTo>
                  <a:lnTo>
                    <a:pt x="523" y="353"/>
                  </a:lnTo>
                  <a:lnTo>
                    <a:pt x="503" y="365"/>
                  </a:lnTo>
                  <a:lnTo>
                    <a:pt x="482" y="376"/>
                  </a:lnTo>
                  <a:lnTo>
                    <a:pt x="459" y="385"/>
                  </a:lnTo>
                  <a:lnTo>
                    <a:pt x="435" y="393"/>
                  </a:lnTo>
                  <a:lnTo>
                    <a:pt x="411" y="399"/>
                  </a:lnTo>
                  <a:lnTo>
                    <a:pt x="384" y="403"/>
                  </a:lnTo>
                  <a:lnTo>
                    <a:pt x="359" y="407"/>
                  </a:lnTo>
                  <a:lnTo>
                    <a:pt x="333" y="408"/>
                  </a:lnTo>
                  <a:lnTo>
                    <a:pt x="310" y="407"/>
                  </a:lnTo>
                  <a:lnTo>
                    <a:pt x="287" y="403"/>
                  </a:lnTo>
                  <a:lnTo>
                    <a:pt x="264" y="400"/>
                  </a:lnTo>
                  <a:lnTo>
                    <a:pt x="244" y="395"/>
                  </a:lnTo>
                  <a:lnTo>
                    <a:pt x="224" y="389"/>
                  </a:lnTo>
                  <a:lnTo>
                    <a:pt x="205" y="380"/>
                  </a:lnTo>
                  <a:lnTo>
                    <a:pt x="187" y="372"/>
                  </a:lnTo>
                  <a:lnTo>
                    <a:pt x="170" y="362"/>
                  </a:lnTo>
                  <a:lnTo>
                    <a:pt x="154" y="351"/>
                  </a:lnTo>
                  <a:lnTo>
                    <a:pt x="138" y="341"/>
                  </a:lnTo>
                  <a:lnTo>
                    <a:pt x="124" y="329"/>
                  </a:lnTo>
                  <a:lnTo>
                    <a:pt x="110" y="317"/>
                  </a:lnTo>
                  <a:lnTo>
                    <a:pt x="98" y="305"/>
                  </a:lnTo>
                  <a:lnTo>
                    <a:pt x="86" y="292"/>
                  </a:lnTo>
                  <a:lnTo>
                    <a:pt x="65" y="267"/>
                  </a:lnTo>
                  <a:lnTo>
                    <a:pt x="47" y="241"/>
                  </a:lnTo>
                  <a:lnTo>
                    <a:pt x="32" y="218"/>
                  </a:lnTo>
                  <a:lnTo>
                    <a:pt x="20" y="196"/>
                  </a:lnTo>
                  <a:lnTo>
                    <a:pt x="5" y="165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8D0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05" name="Freeform 30"/>
            <p:cNvSpPr>
              <a:spLocks/>
            </p:cNvSpPr>
            <p:nvPr/>
          </p:nvSpPr>
          <p:spPr bwMode="auto">
            <a:xfrm>
              <a:off x="4405" y="3846"/>
              <a:ext cx="127" cy="66"/>
            </a:xfrm>
            <a:custGeom>
              <a:avLst/>
              <a:gdLst>
                <a:gd name="T0" fmla="*/ 0 w 1907"/>
                <a:gd name="T1" fmla="*/ 0 h 993"/>
                <a:gd name="T2" fmla="*/ 0 w 1907"/>
                <a:gd name="T3" fmla="*/ 0 h 993"/>
                <a:gd name="T4" fmla="*/ 0 w 1907"/>
                <a:gd name="T5" fmla="*/ 0 h 993"/>
                <a:gd name="T6" fmla="*/ 0 w 1907"/>
                <a:gd name="T7" fmla="*/ 0 h 993"/>
                <a:gd name="T8" fmla="*/ 0 w 1907"/>
                <a:gd name="T9" fmla="*/ 0 h 993"/>
                <a:gd name="T10" fmla="*/ 0 w 1907"/>
                <a:gd name="T11" fmla="*/ 0 h 993"/>
                <a:gd name="T12" fmla="*/ 0 w 1907"/>
                <a:gd name="T13" fmla="*/ 0 h 993"/>
                <a:gd name="T14" fmla="*/ 0 w 1907"/>
                <a:gd name="T15" fmla="*/ 0 h 993"/>
                <a:gd name="T16" fmla="*/ 0 w 1907"/>
                <a:gd name="T17" fmla="*/ 0 h 993"/>
                <a:gd name="T18" fmla="*/ 0 w 1907"/>
                <a:gd name="T19" fmla="*/ 0 h 993"/>
                <a:gd name="T20" fmla="*/ 0 w 1907"/>
                <a:gd name="T21" fmla="*/ 0 h 993"/>
                <a:gd name="T22" fmla="*/ 0 w 1907"/>
                <a:gd name="T23" fmla="*/ 0 h 993"/>
                <a:gd name="T24" fmla="*/ 0 w 1907"/>
                <a:gd name="T25" fmla="*/ 0 h 993"/>
                <a:gd name="T26" fmla="*/ 0 w 1907"/>
                <a:gd name="T27" fmla="*/ 0 h 993"/>
                <a:gd name="T28" fmla="*/ 0 w 1907"/>
                <a:gd name="T29" fmla="*/ 0 h 993"/>
                <a:gd name="T30" fmla="*/ 0 w 1907"/>
                <a:gd name="T31" fmla="*/ 0 h 993"/>
                <a:gd name="T32" fmla="*/ 0 w 1907"/>
                <a:gd name="T33" fmla="*/ 0 h 993"/>
                <a:gd name="T34" fmla="*/ 0 w 1907"/>
                <a:gd name="T35" fmla="*/ 0 h 993"/>
                <a:gd name="T36" fmla="*/ 0 w 1907"/>
                <a:gd name="T37" fmla="*/ 0 h 993"/>
                <a:gd name="T38" fmla="*/ 0 w 1907"/>
                <a:gd name="T39" fmla="*/ 0 h 993"/>
                <a:gd name="T40" fmla="*/ 0 w 1907"/>
                <a:gd name="T41" fmla="*/ 0 h 993"/>
                <a:gd name="T42" fmla="*/ 0 w 1907"/>
                <a:gd name="T43" fmla="*/ 0 h 993"/>
                <a:gd name="T44" fmla="*/ 0 w 1907"/>
                <a:gd name="T45" fmla="*/ 0 h 993"/>
                <a:gd name="T46" fmla="*/ 0 w 1907"/>
                <a:gd name="T47" fmla="*/ 0 h 993"/>
                <a:gd name="T48" fmla="*/ 0 w 1907"/>
                <a:gd name="T49" fmla="*/ 0 h 993"/>
                <a:gd name="T50" fmla="*/ 0 w 1907"/>
                <a:gd name="T51" fmla="*/ 0 h 993"/>
                <a:gd name="T52" fmla="*/ 0 w 1907"/>
                <a:gd name="T53" fmla="*/ 0 h 993"/>
                <a:gd name="T54" fmla="*/ 0 w 1907"/>
                <a:gd name="T55" fmla="*/ 0 h 993"/>
                <a:gd name="T56" fmla="*/ 0 w 1907"/>
                <a:gd name="T57" fmla="*/ 0 h 993"/>
                <a:gd name="T58" fmla="*/ 0 w 1907"/>
                <a:gd name="T59" fmla="*/ 0 h 993"/>
                <a:gd name="T60" fmla="*/ 0 w 1907"/>
                <a:gd name="T61" fmla="*/ 0 h 993"/>
                <a:gd name="T62" fmla="*/ 0 w 1907"/>
                <a:gd name="T63" fmla="*/ 0 h 993"/>
                <a:gd name="T64" fmla="*/ 0 w 1907"/>
                <a:gd name="T65" fmla="*/ 0 h 993"/>
                <a:gd name="T66" fmla="*/ 0 w 1907"/>
                <a:gd name="T67" fmla="*/ 0 h 993"/>
                <a:gd name="T68" fmla="*/ 0 w 1907"/>
                <a:gd name="T69" fmla="*/ 0 h 993"/>
                <a:gd name="T70" fmla="*/ 0 w 1907"/>
                <a:gd name="T71" fmla="*/ 0 h 993"/>
                <a:gd name="T72" fmla="*/ 0 w 1907"/>
                <a:gd name="T73" fmla="*/ 0 h 993"/>
                <a:gd name="T74" fmla="*/ 0 w 1907"/>
                <a:gd name="T75" fmla="*/ 0 h 993"/>
                <a:gd name="T76" fmla="*/ 0 w 1907"/>
                <a:gd name="T77" fmla="*/ 0 h 993"/>
                <a:gd name="T78" fmla="*/ 0 w 1907"/>
                <a:gd name="T79" fmla="*/ 0 h 993"/>
                <a:gd name="T80" fmla="*/ 0 w 1907"/>
                <a:gd name="T81" fmla="*/ 0 h 993"/>
                <a:gd name="T82" fmla="*/ 0 w 1907"/>
                <a:gd name="T83" fmla="*/ 0 h 993"/>
                <a:gd name="T84" fmla="*/ 0 w 1907"/>
                <a:gd name="T85" fmla="*/ 0 h 993"/>
                <a:gd name="T86" fmla="*/ 0 w 1907"/>
                <a:gd name="T87" fmla="*/ 0 h 993"/>
                <a:gd name="T88" fmla="*/ 0 w 1907"/>
                <a:gd name="T89" fmla="*/ 0 h 993"/>
                <a:gd name="T90" fmla="*/ 0 w 1907"/>
                <a:gd name="T91" fmla="*/ 0 h 993"/>
                <a:gd name="T92" fmla="*/ 0 w 1907"/>
                <a:gd name="T93" fmla="*/ 0 h 993"/>
                <a:gd name="T94" fmla="*/ 0 w 1907"/>
                <a:gd name="T95" fmla="*/ 0 h 993"/>
                <a:gd name="T96" fmla="*/ 0 w 1907"/>
                <a:gd name="T97" fmla="*/ 0 h 993"/>
                <a:gd name="T98" fmla="*/ 0 w 1907"/>
                <a:gd name="T99" fmla="*/ 0 h 993"/>
                <a:gd name="T100" fmla="*/ 0 w 1907"/>
                <a:gd name="T101" fmla="*/ 0 h 993"/>
                <a:gd name="T102" fmla="*/ 0 w 1907"/>
                <a:gd name="T103" fmla="*/ 0 h 993"/>
                <a:gd name="T104" fmla="*/ 0 w 1907"/>
                <a:gd name="T105" fmla="*/ 0 h 993"/>
                <a:gd name="T106" fmla="*/ 0 w 1907"/>
                <a:gd name="T107" fmla="*/ 0 h 993"/>
                <a:gd name="T108" fmla="*/ 0 w 1907"/>
                <a:gd name="T109" fmla="*/ 0 h 993"/>
                <a:gd name="T110" fmla="*/ 0 w 1907"/>
                <a:gd name="T111" fmla="*/ 0 h 99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907" h="993">
                  <a:moveTo>
                    <a:pt x="892" y="10"/>
                  </a:moveTo>
                  <a:lnTo>
                    <a:pt x="922" y="6"/>
                  </a:lnTo>
                  <a:lnTo>
                    <a:pt x="952" y="3"/>
                  </a:lnTo>
                  <a:lnTo>
                    <a:pt x="981" y="2"/>
                  </a:lnTo>
                  <a:lnTo>
                    <a:pt x="1009" y="0"/>
                  </a:lnTo>
                  <a:lnTo>
                    <a:pt x="1038" y="0"/>
                  </a:lnTo>
                  <a:lnTo>
                    <a:pt x="1065" y="1"/>
                  </a:lnTo>
                  <a:lnTo>
                    <a:pt x="1093" y="2"/>
                  </a:lnTo>
                  <a:lnTo>
                    <a:pt x="1121" y="5"/>
                  </a:lnTo>
                  <a:lnTo>
                    <a:pt x="1147" y="8"/>
                  </a:lnTo>
                  <a:lnTo>
                    <a:pt x="1174" y="11"/>
                  </a:lnTo>
                  <a:lnTo>
                    <a:pt x="1200" y="17"/>
                  </a:lnTo>
                  <a:lnTo>
                    <a:pt x="1226" y="22"/>
                  </a:lnTo>
                  <a:lnTo>
                    <a:pt x="1251" y="27"/>
                  </a:lnTo>
                  <a:lnTo>
                    <a:pt x="1276" y="34"/>
                  </a:lnTo>
                  <a:lnTo>
                    <a:pt x="1300" y="41"/>
                  </a:lnTo>
                  <a:lnTo>
                    <a:pt x="1324" y="50"/>
                  </a:lnTo>
                  <a:lnTo>
                    <a:pt x="1347" y="58"/>
                  </a:lnTo>
                  <a:lnTo>
                    <a:pt x="1370" y="67"/>
                  </a:lnTo>
                  <a:lnTo>
                    <a:pt x="1392" y="76"/>
                  </a:lnTo>
                  <a:lnTo>
                    <a:pt x="1413" y="87"/>
                  </a:lnTo>
                  <a:lnTo>
                    <a:pt x="1435" y="97"/>
                  </a:lnTo>
                  <a:lnTo>
                    <a:pt x="1456" y="108"/>
                  </a:lnTo>
                  <a:lnTo>
                    <a:pt x="1476" y="120"/>
                  </a:lnTo>
                  <a:lnTo>
                    <a:pt x="1495" y="131"/>
                  </a:lnTo>
                  <a:lnTo>
                    <a:pt x="1533" y="156"/>
                  </a:lnTo>
                  <a:lnTo>
                    <a:pt x="1568" y="182"/>
                  </a:lnTo>
                  <a:lnTo>
                    <a:pt x="1600" y="209"/>
                  </a:lnTo>
                  <a:lnTo>
                    <a:pt x="1630" y="236"/>
                  </a:lnTo>
                  <a:lnTo>
                    <a:pt x="1689" y="297"/>
                  </a:lnTo>
                  <a:lnTo>
                    <a:pt x="1751" y="361"/>
                  </a:lnTo>
                  <a:lnTo>
                    <a:pt x="1780" y="394"/>
                  </a:lnTo>
                  <a:lnTo>
                    <a:pt x="1808" y="427"/>
                  </a:lnTo>
                  <a:lnTo>
                    <a:pt x="1834" y="460"/>
                  </a:lnTo>
                  <a:lnTo>
                    <a:pt x="1857" y="492"/>
                  </a:lnTo>
                  <a:lnTo>
                    <a:pt x="1867" y="508"/>
                  </a:lnTo>
                  <a:lnTo>
                    <a:pt x="1876" y="524"/>
                  </a:lnTo>
                  <a:lnTo>
                    <a:pt x="1885" y="539"/>
                  </a:lnTo>
                  <a:lnTo>
                    <a:pt x="1891" y="554"/>
                  </a:lnTo>
                  <a:lnTo>
                    <a:pt x="1897" y="569"/>
                  </a:lnTo>
                  <a:lnTo>
                    <a:pt x="1902" y="582"/>
                  </a:lnTo>
                  <a:lnTo>
                    <a:pt x="1905" y="596"/>
                  </a:lnTo>
                  <a:lnTo>
                    <a:pt x="1907" y="609"/>
                  </a:lnTo>
                  <a:lnTo>
                    <a:pt x="1907" y="622"/>
                  </a:lnTo>
                  <a:lnTo>
                    <a:pt x="1905" y="633"/>
                  </a:lnTo>
                  <a:lnTo>
                    <a:pt x="1902" y="645"/>
                  </a:lnTo>
                  <a:lnTo>
                    <a:pt x="1896" y="656"/>
                  </a:lnTo>
                  <a:lnTo>
                    <a:pt x="1890" y="665"/>
                  </a:lnTo>
                  <a:lnTo>
                    <a:pt x="1880" y="675"/>
                  </a:lnTo>
                  <a:lnTo>
                    <a:pt x="1870" y="683"/>
                  </a:lnTo>
                  <a:lnTo>
                    <a:pt x="1857" y="691"/>
                  </a:lnTo>
                  <a:lnTo>
                    <a:pt x="1843" y="697"/>
                  </a:lnTo>
                  <a:lnTo>
                    <a:pt x="1831" y="702"/>
                  </a:lnTo>
                  <a:lnTo>
                    <a:pt x="1819" y="706"/>
                  </a:lnTo>
                  <a:lnTo>
                    <a:pt x="1808" y="709"/>
                  </a:lnTo>
                  <a:lnTo>
                    <a:pt x="1799" y="710"/>
                  </a:lnTo>
                  <a:lnTo>
                    <a:pt x="1789" y="710"/>
                  </a:lnTo>
                  <a:lnTo>
                    <a:pt x="1781" y="709"/>
                  </a:lnTo>
                  <a:lnTo>
                    <a:pt x="1773" y="707"/>
                  </a:lnTo>
                  <a:lnTo>
                    <a:pt x="1766" y="704"/>
                  </a:lnTo>
                  <a:lnTo>
                    <a:pt x="1759" y="700"/>
                  </a:lnTo>
                  <a:lnTo>
                    <a:pt x="1752" y="696"/>
                  </a:lnTo>
                  <a:lnTo>
                    <a:pt x="1747" y="690"/>
                  </a:lnTo>
                  <a:lnTo>
                    <a:pt x="1735" y="678"/>
                  </a:lnTo>
                  <a:lnTo>
                    <a:pt x="1724" y="662"/>
                  </a:lnTo>
                  <a:lnTo>
                    <a:pt x="1702" y="628"/>
                  </a:lnTo>
                  <a:lnTo>
                    <a:pt x="1676" y="590"/>
                  </a:lnTo>
                  <a:lnTo>
                    <a:pt x="1668" y="580"/>
                  </a:lnTo>
                  <a:lnTo>
                    <a:pt x="1660" y="571"/>
                  </a:lnTo>
                  <a:lnTo>
                    <a:pt x="1650" y="561"/>
                  </a:lnTo>
                  <a:lnTo>
                    <a:pt x="1641" y="553"/>
                  </a:lnTo>
                  <a:lnTo>
                    <a:pt x="1630" y="544"/>
                  </a:lnTo>
                  <a:lnTo>
                    <a:pt x="1618" y="536"/>
                  </a:lnTo>
                  <a:lnTo>
                    <a:pt x="1606" y="528"/>
                  </a:lnTo>
                  <a:lnTo>
                    <a:pt x="1592" y="521"/>
                  </a:lnTo>
                  <a:lnTo>
                    <a:pt x="1539" y="492"/>
                  </a:lnTo>
                  <a:lnTo>
                    <a:pt x="1491" y="464"/>
                  </a:lnTo>
                  <a:lnTo>
                    <a:pt x="1470" y="451"/>
                  </a:lnTo>
                  <a:lnTo>
                    <a:pt x="1449" y="438"/>
                  </a:lnTo>
                  <a:lnTo>
                    <a:pt x="1429" y="427"/>
                  </a:lnTo>
                  <a:lnTo>
                    <a:pt x="1410" y="419"/>
                  </a:lnTo>
                  <a:lnTo>
                    <a:pt x="1392" y="412"/>
                  </a:lnTo>
                  <a:lnTo>
                    <a:pt x="1374" y="407"/>
                  </a:lnTo>
                  <a:lnTo>
                    <a:pt x="1366" y="406"/>
                  </a:lnTo>
                  <a:lnTo>
                    <a:pt x="1356" y="405"/>
                  </a:lnTo>
                  <a:lnTo>
                    <a:pt x="1348" y="405"/>
                  </a:lnTo>
                  <a:lnTo>
                    <a:pt x="1339" y="406"/>
                  </a:lnTo>
                  <a:lnTo>
                    <a:pt x="1331" y="408"/>
                  </a:lnTo>
                  <a:lnTo>
                    <a:pt x="1322" y="411"/>
                  </a:lnTo>
                  <a:lnTo>
                    <a:pt x="1314" y="414"/>
                  </a:lnTo>
                  <a:lnTo>
                    <a:pt x="1305" y="418"/>
                  </a:lnTo>
                  <a:lnTo>
                    <a:pt x="1297" y="423"/>
                  </a:lnTo>
                  <a:lnTo>
                    <a:pt x="1288" y="430"/>
                  </a:lnTo>
                  <a:lnTo>
                    <a:pt x="1280" y="437"/>
                  </a:lnTo>
                  <a:lnTo>
                    <a:pt x="1270" y="444"/>
                  </a:lnTo>
                  <a:lnTo>
                    <a:pt x="1262" y="455"/>
                  </a:lnTo>
                  <a:lnTo>
                    <a:pt x="1254" y="467"/>
                  </a:lnTo>
                  <a:lnTo>
                    <a:pt x="1247" y="481"/>
                  </a:lnTo>
                  <a:lnTo>
                    <a:pt x="1241" y="495"/>
                  </a:lnTo>
                  <a:lnTo>
                    <a:pt x="1235" y="512"/>
                  </a:lnTo>
                  <a:lnTo>
                    <a:pt x="1230" y="530"/>
                  </a:lnTo>
                  <a:lnTo>
                    <a:pt x="1225" y="551"/>
                  </a:lnTo>
                  <a:lnTo>
                    <a:pt x="1220" y="571"/>
                  </a:lnTo>
                  <a:lnTo>
                    <a:pt x="1212" y="614"/>
                  </a:lnTo>
                  <a:lnTo>
                    <a:pt x="1204" y="660"/>
                  </a:lnTo>
                  <a:lnTo>
                    <a:pt x="1197" y="708"/>
                  </a:lnTo>
                  <a:lnTo>
                    <a:pt x="1191" y="754"/>
                  </a:lnTo>
                  <a:lnTo>
                    <a:pt x="1183" y="801"/>
                  </a:lnTo>
                  <a:lnTo>
                    <a:pt x="1175" y="845"/>
                  </a:lnTo>
                  <a:lnTo>
                    <a:pt x="1170" y="866"/>
                  </a:lnTo>
                  <a:lnTo>
                    <a:pt x="1165" y="885"/>
                  </a:lnTo>
                  <a:lnTo>
                    <a:pt x="1160" y="904"/>
                  </a:lnTo>
                  <a:lnTo>
                    <a:pt x="1153" y="921"/>
                  </a:lnTo>
                  <a:lnTo>
                    <a:pt x="1147" y="937"/>
                  </a:lnTo>
                  <a:lnTo>
                    <a:pt x="1140" y="951"/>
                  </a:lnTo>
                  <a:lnTo>
                    <a:pt x="1132" y="964"/>
                  </a:lnTo>
                  <a:lnTo>
                    <a:pt x="1124" y="974"/>
                  </a:lnTo>
                  <a:lnTo>
                    <a:pt x="1114" y="983"/>
                  </a:lnTo>
                  <a:lnTo>
                    <a:pt x="1105" y="988"/>
                  </a:lnTo>
                  <a:lnTo>
                    <a:pt x="1094" y="992"/>
                  </a:lnTo>
                  <a:lnTo>
                    <a:pt x="1081" y="993"/>
                  </a:lnTo>
                  <a:lnTo>
                    <a:pt x="1070" y="993"/>
                  </a:lnTo>
                  <a:lnTo>
                    <a:pt x="1058" y="991"/>
                  </a:lnTo>
                  <a:lnTo>
                    <a:pt x="1046" y="988"/>
                  </a:lnTo>
                  <a:lnTo>
                    <a:pt x="1037" y="985"/>
                  </a:lnTo>
                  <a:lnTo>
                    <a:pt x="1026" y="980"/>
                  </a:lnTo>
                  <a:lnTo>
                    <a:pt x="1017" y="974"/>
                  </a:lnTo>
                  <a:lnTo>
                    <a:pt x="1008" y="967"/>
                  </a:lnTo>
                  <a:lnTo>
                    <a:pt x="1000" y="959"/>
                  </a:lnTo>
                  <a:lnTo>
                    <a:pt x="991" y="951"/>
                  </a:lnTo>
                  <a:lnTo>
                    <a:pt x="984" y="942"/>
                  </a:lnTo>
                  <a:lnTo>
                    <a:pt x="976" y="933"/>
                  </a:lnTo>
                  <a:lnTo>
                    <a:pt x="970" y="922"/>
                  </a:lnTo>
                  <a:lnTo>
                    <a:pt x="957" y="901"/>
                  </a:lnTo>
                  <a:lnTo>
                    <a:pt x="947" y="878"/>
                  </a:lnTo>
                  <a:lnTo>
                    <a:pt x="938" y="853"/>
                  </a:lnTo>
                  <a:lnTo>
                    <a:pt x="931" y="828"/>
                  </a:lnTo>
                  <a:lnTo>
                    <a:pt x="924" y="803"/>
                  </a:lnTo>
                  <a:lnTo>
                    <a:pt x="919" y="778"/>
                  </a:lnTo>
                  <a:lnTo>
                    <a:pt x="916" y="753"/>
                  </a:lnTo>
                  <a:lnTo>
                    <a:pt x="914" y="731"/>
                  </a:lnTo>
                  <a:lnTo>
                    <a:pt x="912" y="710"/>
                  </a:lnTo>
                  <a:lnTo>
                    <a:pt x="912" y="691"/>
                  </a:lnTo>
                  <a:lnTo>
                    <a:pt x="909" y="652"/>
                  </a:lnTo>
                  <a:lnTo>
                    <a:pt x="905" y="607"/>
                  </a:lnTo>
                  <a:lnTo>
                    <a:pt x="900" y="559"/>
                  </a:lnTo>
                  <a:lnTo>
                    <a:pt x="892" y="513"/>
                  </a:lnTo>
                  <a:lnTo>
                    <a:pt x="886" y="472"/>
                  </a:lnTo>
                  <a:lnTo>
                    <a:pt x="880" y="438"/>
                  </a:lnTo>
                  <a:lnTo>
                    <a:pt x="875" y="416"/>
                  </a:lnTo>
                  <a:lnTo>
                    <a:pt x="873" y="407"/>
                  </a:lnTo>
                  <a:lnTo>
                    <a:pt x="861" y="417"/>
                  </a:lnTo>
                  <a:lnTo>
                    <a:pt x="826" y="444"/>
                  </a:lnTo>
                  <a:lnTo>
                    <a:pt x="774" y="484"/>
                  </a:lnTo>
                  <a:lnTo>
                    <a:pt x="713" y="533"/>
                  </a:lnTo>
                  <a:lnTo>
                    <a:pt x="648" y="586"/>
                  </a:lnTo>
                  <a:lnTo>
                    <a:pt x="587" y="639"/>
                  </a:lnTo>
                  <a:lnTo>
                    <a:pt x="558" y="664"/>
                  </a:lnTo>
                  <a:lnTo>
                    <a:pt x="534" y="688"/>
                  </a:lnTo>
                  <a:lnTo>
                    <a:pt x="512" y="710"/>
                  </a:lnTo>
                  <a:lnTo>
                    <a:pt x="496" y="729"/>
                  </a:lnTo>
                  <a:lnTo>
                    <a:pt x="482" y="747"/>
                  </a:lnTo>
                  <a:lnTo>
                    <a:pt x="469" y="767"/>
                  </a:lnTo>
                  <a:lnTo>
                    <a:pt x="457" y="787"/>
                  </a:lnTo>
                  <a:lnTo>
                    <a:pt x="446" y="809"/>
                  </a:lnTo>
                  <a:lnTo>
                    <a:pt x="423" y="851"/>
                  </a:lnTo>
                  <a:lnTo>
                    <a:pt x="402" y="890"/>
                  </a:lnTo>
                  <a:lnTo>
                    <a:pt x="390" y="909"/>
                  </a:lnTo>
                  <a:lnTo>
                    <a:pt x="379" y="925"/>
                  </a:lnTo>
                  <a:lnTo>
                    <a:pt x="366" y="941"/>
                  </a:lnTo>
                  <a:lnTo>
                    <a:pt x="353" y="953"/>
                  </a:lnTo>
                  <a:lnTo>
                    <a:pt x="346" y="959"/>
                  </a:lnTo>
                  <a:lnTo>
                    <a:pt x="338" y="964"/>
                  </a:lnTo>
                  <a:lnTo>
                    <a:pt x="331" y="968"/>
                  </a:lnTo>
                  <a:lnTo>
                    <a:pt x="324" y="971"/>
                  </a:lnTo>
                  <a:lnTo>
                    <a:pt x="315" y="973"/>
                  </a:lnTo>
                  <a:lnTo>
                    <a:pt x="307" y="974"/>
                  </a:lnTo>
                  <a:lnTo>
                    <a:pt x="297" y="975"/>
                  </a:lnTo>
                  <a:lnTo>
                    <a:pt x="288" y="974"/>
                  </a:lnTo>
                  <a:lnTo>
                    <a:pt x="269" y="972"/>
                  </a:lnTo>
                  <a:lnTo>
                    <a:pt x="255" y="969"/>
                  </a:lnTo>
                  <a:lnTo>
                    <a:pt x="243" y="964"/>
                  </a:lnTo>
                  <a:lnTo>
                    <a:pt x="233" y="958"/>
                  </a:lnTo>
                  <a:lnTo>
                    <a:pt x="226" y="953"/>
                  </a:lnTo>
                  <a:lnTo>
                    <a:pt x="221" y="947"/>
                  </a:lnTo>
                  <a:lnTo>
                    <a:pt x="217" y="940"/>
                  </a:lnTo>
                  <a:lnTo>
                    <a:pt x="215" y="933"/>
                  </a:lnTo>
                  <a:lnTo>
                    <a:pt x="214" y="926"/>
                  </a:lnTo>
                  <a:lnTo>
                    <a:pt x="214" y="920"/>
                  </a:lnTo>
                  <a:lnTo>
                    <a:pt x="215" y="915"/>
                  </a:lnTo>
                  <a:lnTo>
                    <a:pt x="217" y="909"/>
                  </a:lnTo>
                  <a:lnTo>
                    <a:pt x="220" y="902"/>
                  </a:lnTo>
                  <a:lnTo>
                    <a:pt x="222" y="899"/>
                  </a:lnTo>
                  <a:lnTo>
                    <a:pt x="219" y="903"/>
                  </a:lnTo>
                  <a:lnTo>
                    <a:pt x="212" y="915"/>
                  </a:lnTo>
                  <a:lnTo>
                    <a:pt x="200" y="931"/>
                  </a:lnTo>
                  <a:lnTo>
                    <a:pt x="187" y="948"/>
                  </a:lnTo>
                  <a:lnTo>
                    <a:pt x="179" y="955"/>
                  </a:lnTo>
                  <a:lnTo>
                    <a:pt x="171" y="964"/>
                  </a:lnTo>
                  <a:lnTo>
                    <a:pt x="162" y="970"/>
                  </a:lnTo>
                  <a:lnTo>
                    <a:pt x="154" y="974"/>
                  </a:lnTo>
                  <a:lnTo>
                    <a:pt x="144" y="978"/>
                  </a:lnTo>
                  <a:lnTo>
                    <a:pt x="136" y="980"/>
                  </a:lnTo>
                  <a:lnTo>
                    <a:pt x="130" y="980"/>
                  </a:lnTo>
                  <a:lnTo>
                    <a:pt x="126" y="978"/>
                  </a:lnTo>
                  <a:lnTo>
                    <a:pt x="122" y="976"/>
                  </a:lnTo>
                  <a:lnTo>
                    <a:pt x="118" y="974"/>
                  </a:lnTo>
                  <a:lnTo>
                    <a:pt x="109" y="969"/>
                  </a:lnTo>
                  <a:lnTo>
                    <a:pt x="102" y="963"/>
                  </a:lnTo>
                  <a:lnTo>
                    <a:pt x="96" y="955"/>
                  </a:lnTo>
                  <a:lnTo>
                    <a:pt x="91" y="948"/>
                  </a:lnTo>
                  <a:lnTo>
                    <a:pt x="88" y="940"/>
                  </a:lnTo>
                  <a:lnTo>
                    <a:pt x="85" y="932"/>
                  </a:lnTo>
                  <a:lnTo>
                    <a:pt x="83" y="924"/>
                  </a:lnTo>
                  <a:lnTo>
                    <a:pt x="81" y="917"/>
                  </a:lnTo>
                  <a:lnTo>
                    <a:pt x="78" y="902"/>
                  </a:lnTo>
                  <a:lnTo>
                    <a:pt x="78" y="890"/>
                  </a:lnTo>
                  <a:lnTo>
                    <a:pt x="80" y="883"/>
                  </a:lnTo>
                  <a:lnTo>
                    <a:pt x="80" y="880"/>
                  </a:lnTo>
                  <a:lnTo>
                    <a:pt x="78" y="885"/>
                  </a:lnTo>
                  <a:lnTo>
                    <a:pt x="77" y="897"/>
                  </a:lnTo>
                  <a:lnTo>
                    <a:pt x="73" y="914"/>
                  </a:lnTo>
                  <a:lnTo>
                    <a:pt x="68" y="932"/>
                  </a:lnTo>
                  <a:lnTo>
                    <a:pt x="64" y="940"/>
                  </a:lnTo>
                  <a:lnTo>
                    <a:pt x="59" y="949"/>
                  </a:lnTo>
                  <a:lnTo>
                    <a:pt x="54" y="955"/>
                  </a:lnTo>
                  <a:lnTo>
                    <a:pt x="48" y="959"/>
                  </a:lnTo>
                  <a:lnTo>
                    <a:pt x="44" y="962"/>
                  </a:lnTo>
                  <a:lnTo>
                    <a:pt x="40" y="963"/>
                  </a:lnTo>
                  <a:lnTo>
                    <a:pt x="37" y="964"/>
                  </a:lnTo>
                  <a:lnTo>
                    <a:pt x="33" y="964"/>
                  </a:lnTo>
                  <a:lnTo>
                    <a:pt x="28" y="963"/>
                  </a:lnTo>
                  <a:lnTo>
                    <a:pt x="23" y="962"/>
                  </a:lnTo>
                  <a:lnTo>
                    <a:pt x="19" y="958"/>
                  </a:lnTo>
                  <a:lnTo>
                    <a:pt x="14" y="955"/>
                  </a:lnTo>
                  <a:lnTo>
                    <a:pt x="8" y="951"/>
                  </a:lnTo>
                  <a:lnTo>
                    <a:pt x="5" y="945"/>
                  </a:lnTo>
                  <a:lnTo>
                    <a:pt x="2" y="936"/>
                  </a:lnTo>
                  <a:lnTo>
                    <a:pt x="1" y="925"/>
                  </a:lnTo>
                  <a:lnTo>
                    <a:pt x="0" y="914"/>
                  </a:lnTo>
                  <a:lnTo>
                    <a:pt x="0" y="901"/>
                  </a:lnTo>
                  <a:lnTo>
                    <a:pt x="1" y="886"/>
                  </a:lnTo>
                  <a:lnTo>
                    <a:pt x="3" y="869"/>
                  </a:lnTo>
                  <a:lnTo>
                    <a:pt x="9" y="834"/>
                  </a:lnTo>
                  <a:lnTo>
                    <a:pt x="19" y="794"/>
                  </a:lnTo>
                  <a:lnTo>
                    <a:pt x="32" y="751"/>
                  </a:lnTo>
                  <a:lnTo>
                    <a:pt x="47" y="707"/>
                  </a:lnTo>
                  <a:lnTo>
                    <a:pt x="64" y="660"/>
                  </a:lnTo>
                  <a:lnTo>
                    <a:pt x="83" y="613"/>
                  </a:lnTo>
                  <a:lnTo>
                    <a:pt x="103" y="568"/>
                  </a:lnTo>
                  <a:lnTo>
                    <a:pt x="125" y="523"/>
                  </a:lnTo>
                  <a:lnTo>
                    <a:pt x="148" y="482"/>
                  </a:lnTo>
                  <a:lnTo>
                    <a:pt x="172" y="442"/>
                  </a:lnTo>
                  <a:lnTo>
                    <a:pt x="185" y="425"/>
                  </a:lnTo>
                  <a:lnTo>
                    <a:pt x="196" y="408"/>
                  </a:lnTo>
                  <a:lnTo>
                    <a:pt x="209" y="392"/>
                  </a:lnTo>
                  <a:lnTo>
                    <a:pt x="222" y="379"/>
                  </a:lnTo>
                  <a:lnTo>
                    <a:pt x="269" y="325"/>
                  </a:lnTo>
                  <a:lnTo>
                    <a:pt x="318" y="270"/>
                  </a:lnTo>
                  <a:lnTo>
                    <a:pt x="344" y="244"/>
                  </a:lnTo>
                  <a:lnTo>
                    <a:pt x="372" y="217"/>
                  </a:lnTo>
                  <a:lnTo>
                    <a:pt x="387" y="205"/>
                  </a:lnTo>
                  <a:lnTo>
                    <a:pt x="403" y="191"/>
                  </a:lnTo>
                  <a:lnTo>
                    <a:pt x="419" y="178"/>
                  </a:lnTo>
                  <a:lnTo>
                    <a:pt x="436" y="166"/>
                  </a:lnTo>
                  <a:lnTo>
                    <a:pt x="454" y="154"/>
                  </a:lnTo>
                  <a:lnTo>
                    <a:pt x="474" y="142"/>
                  </a:lnTo>
                  <a:lnTo>
                    <a:pt x="494" y="130"/>
                  </a:lnTo>
                  <a:lnTo>
                    <a:pt x="516" y="119"/>
                  </a:lnTo>
                  <a:lnTo>
                    <a:pt x="538" y="107"/>
                  </a:lnTo>
                  <a:lnTo>
                    <a:pt x="562" y="96"/>
                  </a:lnTo>
                  <a:lnTo>
                    <a:pt x="588" y="86"/>
                  </a:lnTo>
                  <a:lnTo>
                    <a:pt x="614" y="75"/>
                  </a:lnTo>
                  <a:lnTo>
                    <a:pt x="643" y="65"/>
                  </a:lnTo>
                  <a:lnTo>
                    <a:pt x="674" y="56"/>
                  </a:lnTo>
                  <a:lnTo>
                    <a:pt x="706" y="47"/>
                  </a:lnTo>
                  <a:lnTo>
                    <a:pt x="739" y="39"/>
                  </a:lnTo>
                  <a:lnTo>
                    <a:pt x="775" y="30"/>
                  </a:lnTo>
                  <a:lnTo>
                    <a:pt x="812" y="23"/>
                  </a:lnTo>
                  <a:lnTo>
                    <a:pt x="851" y="17"/>
                  </a:lnTo>
                  <a:lnTo>
                    <a:pt x="892" y="10"/>
                  </a:lnTo>
                  <a:close/>
                </a:path>
              </a:pathLst>
            </a:custGeom>
            <a:solidFill>
              <a:srgbClr val="F7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06" name="Freeform 31"/>
            <p:cNvSpPr>
              <a:spLocks/>
            </p:cNvSpPr>
            <p:nvPr/>
          </p:nvSpPr>
          <p:spPr bwMode="auto">
            <a:xfrm>
              <a:off x="4451" y="3772"/>
              <a:ext cx="64" cy="87"/>
            </a:xfrm>
            <a:custGeom>
              <a:avLst/>
              <a:gdLst>
                <a:gd name="T0" fmla="*/ 0 w 958"/>
                <a:gd name="T1" fmla="*/ 0 h 1315"/>
                <a:gd name="T2" fmla="*/ 0 w 958"/>
                <a:gd name="T3" fmla="*/ 0 h 1315"/>
                <a:gd name="T4" fmla="*/ 0 w 958"/>
                <a:gd name="T5" fmla="*/ 0 h 1315"/>
                <a:gd name="T6" fmla="*/ 0 w 958"/>
                <a:gd name="T7" fmla="*/ 0 h 1315"/>
                <a:gd name="T8" fmla="*/ 0 w 958"/>
                <a:gd name="T9" fmla="*/ 0 h 1315"/>
                <a:gd name="T10" fmla="*/ 0 w 958"/>
                <a:gd name="T11" fmla="*/ 0 h 1315"/>
                <a:gd name="T12" fmla="*/ 0 w 958"/>
                <a:gd name="T13" fmla="*/ 0 h 1315"/>
                <a:gd name="T14" fmla="*/ 0 w 958"/>
                <a:gd name="T15" fmla="*/ 0 h 1315"/>
                <a:gd name="T16" fmla="*/ 0 w 958"/>
                <a:gd name="T17" fmla="*/ 0 h 1315"/>
                <a:gd name="T18" fmla="*/ 0 w 958"/>
                <a:gd name="T19" fmla="*/ 0 h 1315"/>
                <a:gd name="T20" fmla="*/ 0 w 958"/>
                <a:gd name="T21" fmla="*/ 0 h 1315"/>
                <a:gd name="T22" fmla="*/ 0 w 958"/>
                <a:gd name="T23" fmla="*/ 0 h 1315"/>
                <a:gd name="T24" fmla="*/ 0 w 958"/>
                <a:gd name="T25" fmla="*/ 0 h 1315"/>
                <a:gd name="T26" fmla="*/ 0 w 958"/>
                <a:gd name="T27" fmla="*/ 0 h 1315"/>
                <a:gd name="T28" fmla="*/ 0 w 958"/>
                <a:gd name="T29" fmla="*/ 0 h 1315"/>
                <a:gd name="T30" fmla="*/ 0 w 958"/>
                <a:gd name="T31" fmla="*/ 0 h 1315"/>
                <a:gd name="T32" fmla="*/ 0 w 958"/>
                <a:gd name="T33" fmla="*/ 0 h 1315"/>
                <a:gd name="T34" fmla="*/ 0 w 958"/>
                <a:gd name="T35" fmla="*/ 0 h 1315"/>
                <a:gd name="T36" fmla="*/ 0 w 958"/>
                <a:gd name="T37" fmla="*/ 0 h 1315"/>
                <a:gd name="T38" fmla="*/ 0 w 958"/>
                <a:gd name="T39" fmla="*/ 0 h 1315"/>
                <a:gd name="T40" fmla="*/ 0 w 958"/>
                <a:gd name="T41" fmla="*/ 0 h 1315"/>
                <a:gd name="T42" fmla="*/ 0 w 958"/>
                <a:gd name="T43" fmla="*/ 0 h 1315"/>
                <a:gd name="T44" fmla="*/ 0 w 958"/>
                <a:gd name="T45" fmla="*/ 0 h 1315"/>
                <a:gd name="T46" fmla="*/ 0 w 958"/>
                <a:gd name="T47" fmla="*/ 0 h 1315"/>
                <a:gd name="T48" fmla="*/ 0 w 958"/>
                <a:gd name="T49" fmla="*/ 0 h 1315"/>
                <a:gd name="T50" fmla="*/ 0 w 958"/>
                <a:gd name="T51" fmla="*/ 0 h 1315"/>
                <a:gd name="T52" fmla="*/ 0 w 958"/>
                <a:gd name="T53" fmla="*/ 0 h 1315"/>
                <a:gd name="T54" fmla="*/ 0 w 958"/>
                <a:gd name="T55" fmla="*/ 0 h 1315"/>
                <a:gd name="T56" fmla="*/ 0 w 958"/>
                <a:gd name="T57" fmla="*/ 0 h 1315"/>
                <a:gd name="T58" fmla="*/ 0 w 958"/>
                <a:gd name="T59" fmla="*/ 0 h 1315"/>
                <a:gd name="T60" fmla="*/ 0 w 958"/>
                <a:gd name="T61" fmla="*/ 0 h 1315"/>
                <a:gd name="T62" fmla="*/ 0 w 958"/>
                <a:gd name="T63" fmla="*/ 0 h 1315"/>
                <a:gd name="T64" fmla="*/ 0 w 958"/>
                <a:gd name="T65" fmla="*/ 0 h 1315"/>
                <a:gd name="T66" fmla="*/ 0 w 958"/>
                <a:gd name="T67" fmla="*/ 0 h 1315"/>
                <a:gd name="T68" fmla="*/ 0 w 958"/>
                <a:gd name="T69" fmla="*/ 0 h 1315"/>
                <a:gd name="T70" fmla="*/ 0 w 958"/>
                <a:gd name="T71" fmla="*/ 0 h 1315"/>
                <a:gd name="T72" fmla="*/ 0 w 958"/>
                <a:gd name="T73" fmla="*/ 0 h 1315"/>
                <a:gd name="T74" fmla="*/ 0 w 958"/>
                <a:gd name="T75" fmla="*/ 0 h 1315"/>
                <a:gd name="T76" fmla="*/ 0 w 958"/>
                <a:gd name="T77" fmla="*/ 0 h 1315"/>
                <a:gd name="T78" fmla="*/ 0 w 958"/>
                <a:gd name="T79" fmla="*/ 0 h 1315"/>
                <a:gd name="T80" fmla="*/ 0 w 958"/>
                <a:gd name="T81" fmla="*/ 0 h 1315"/>
                <a:gd name="T82" fmla="*/ 0 w 958"/>
                <a:gd name="T83" fmla="*/ 0 h 1315"/>
                <a:gd name="T84" fmla="*/ 0 w 958"/>
                <a:gd name="T85" fmla="*/ 0 h 1315"/>
                <a:gd name="T86" fmla="*/ 0 w 958"/>
                <a:gd name="T87" fmla="*/ 0 h 1315"/>
                <a:gd name="T88" fmla="*/ 0 w 958"/>
                <a:gd name="T89" fmla="*/ 0 h 1315"/>
                <a:gd name="T90" fmla="*/ 0 w 958"/>
                <a:gd name="T91" fmla="*/ 0 h 1315"/>
                <a:gd name="T92" fmla="*/ 0 w 958"/>
                <a:gd name="T93" fmla="*/ 0 h 1315"/>
                <a:gd name="T94" fmla="*/ 0 w 958"/>
                <a:gd name="T95" fmla="*/ 0 h 1315"/>
                <a:gd name="T96" fmla="*/ 0 w 958"/>
                <a:gd name="T97" fmla="*/ 0 h 131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58" h="1315">
                  <a:moveTo>
                    <a:pt x="955" y="1262"/>
                  </a:moveTo>
                  <a:lnTo>
                    <a:pt x="941" y="1192"/>
                  </a:lnTo>
                  <a:lnTo>
                    <a:pt x="927" y="1122"/>
                  </a:lnTo>
                  <a:lnTo>
                    <a:pt x="915" y="1053"/>
                  </a:lnTo>
                  <a:lnTo>
                    <a:pt x="902" y="983"/>
                  </a:lnTo>
                  <a:lnTo>
                    <a:pt x="890" y="912"/>
                  </a:lnTo>
                  <a:lnTo>
                    <a:pt x="881" y="842"/>
                  </a:lnTo>
                  <a:lnTo>
                    <a:pt x="871" y="772"/>
                  </a:lnTo>
                  <a:lnTo>
                    <a:pt x="863" y="701"/>
                  </a:lnTo>
                  <a:lnTo>
                    <a:pt x="856" y="631"/>
                  </a:lnTo>
                  <a:lnTo>
                    <a:pt x="851" y="560"/>
                  </a:lnTo>
                  <a:lnTo>
                    <a:pt x="847" y="488"/>
                  </a:lnTo>
                  <a:lnTo>
                    <a:pt x="845" y="417"/>
                  </a:lnTo>
                  <a:lnTo>
                    <a:pt x="845" y="346"/>
                  </a:lnTo>
                  <a:lnTo>
                    <a:pt x="846" y="275"/>
                  </a:lnTo>
                  <a:lnTo>
                    <a:pt x="849" y="203"/>
                  </a:lnTo>
                  <a:lnTo>
                    <a:pt x="855" y="131"/>
                  </a:lnTo>
                  <a:lnTo>
                    <a:pt x="856" y="118"/>
                  </a:lnTo>
                  <a:lnTo>
                    <a:pt x="857" y="104"/>
                  </a:lnTo>
                  <a:lnTo>
                    <a:pt x="858" y="90"/>
                  </a:lnTo>
                  <a:lnTo>
                    <a:pt x="858" y="77"/>
                  </a:lnTo>
                  <a:lnTo>
                    <a:pt x="857" y="63"/>
                  </a:lnTo>
                  <a:lnTo>
                    <a:pt x="854" y="49"/>
                  </a:lnTo>
                  <a:lnTo>
                    <a:pt x="850" y="36"/>
                  </a:lnTo>
                  <a:lnTo>
                    <a:pt x="842" y="23"/>
                  </a:lnTo>
                  <a:lnTo>
                    <a:pt x="838" y="17"/>
                  </a:lnTo>
                  <a:lnTo>
                    <a:pt x="834" y="11"/>
                  </a:lnTo>
                  <a:lnTo>
                    <a:pt x="829" y="6"/>
                  </a:lnTo>
                  <a:lnTo>
                    <a:pt x="821" y="3"/>
                  </a:lnTo>
                  <a:lnTo>
                    <a:pt x="815" y="0"/>
                  </a:lnTo>
                  <a:lnTo>
                    <a:pt x="807" y="0"/>
                  </a:lnTo>
                  <a:lnTo>
                    <a:pt x="800" y="0"/>
                  </a:lnTo>
                  <a:lnTo>
                    <a:pt x="793" y="2"/>
                  </a:lnTo>
                  <a:lnTo>
                    <a:pt x="786" y="5"/>
                  </a:lnTo>
                  <a:lnTo>
                    <a:pt x="780" y="11"/>
                  </a:lnTo>
                  <a:lnTo>
                    <a:pt x="776" y="16"/>
                  </a:lnTo>
                  <a:lnTo>
                    <a:pt x="772" y="22"/>
                  </a:lnTo>
                  <a:lnTo>
                    <a:pt x="770" y="30"/>
                  </a:lnTo>
                  <a:lnTo>
                    <a:pt x="769" y="36"/>
                  </a:lnTo>
                  <a:lnTo>
                    <a:pt x="769" y="45"/>
                  </a:lnTo>
                  <a:lnTo>
                    <a:pt x="771" y="52"/>
                  </a:lnTo>
                  <a:lnTo>
                    <a:pt x="774" y="82"/>
                  </a:lnTo>
                  <a:lnTo>
                    <a:pt x="776" y="112"/>
                  </a:lnTo>
                  <a:lnTo>
                    <a:pt x="777" y="141"/>
                  </a:lnTo>
                  <a:lnTo>
                    <a:pt x="777" y="171"/>
                  </a:lnTo>
                  <a:lnTo>
                    <a:pt x="774" y="232"/>
                  </a:lnTo>
                  <a:lnTo>
                    <a:pt x="772" y="291"/>
                  </a:lnTo>
                  <a:lnTo>
                    <a:pt x="768" y="350"/>
                  </a:lnTo>
                  <a:lnTo>
                    <a:pt x="766" y="411"/>
                  </a:lnTo>
                  <a:lnTo>
                    <a:pt x="766" y="441"/>
                  </a:lnTo>
                  <a:lnTo>
                    <a:pt x="766" y="471"/>
                  </a:lnTo>
                  <a:lnTo>
                    <a:pt x="767" y="501"/>
                  </a:lnTo>
                  <a:lnTo>
                    <a:pt x="769" y="532"/>
                  </a:lnTo>
                  <a:lnTo>
                    <a:pt x="774" y="586"/>
                  </a:lnTo>
                  <a:lnTo>
                    <a:pt x="781" y="641"/>
                  </a:lnTo>
                  <a:lnTo>
                    <a:pt x="786" y="697"/>
                  </a:lnTo>
                  <a:lnTo>
                    <a:pt x="793" y="751"/>
                  </a:lnTo>
                  <a:lnTo>
                    <a:pt x="799" y="805"/>
                  </a:lnTo>
                  <a:lnTo>
                    <a:pt x="806" y="859"/>
                  </a:lnTo>
                  <a:lnTo>
                    <a:pt x="814" y="913"/>
                  </a:lnTo>
                  <a:lnTo>
                    <a:pt x="821" y="967"/>
                  </a:lnTo>
                  <a:lnTo>
                    <a:pt x="779" y="931"/>
                  </a:lnTo>
                  <a:lnTo>
                    <a:pt x="736" y="895"/>
                  </a:lnTo>
                  <a:lnTo>
                    <a:pt x="692" y="860"/>
                  </a:lnTo>
                  <a:lnTo>
                    <a:pt x="647" y="826"/>
                  </a:lnTo>
                  <a:lnTo>
                    <a:pt x="603" y="793"/>
                  </a:lnTo>
                  <a:lnTo>
                    <a:pt x="556" y="761"/>
                  </a:lnTo>
                  <a:lnTo>
                    <a:pt x="509" y="731"/>
                  </a:lnTo>
                  <a:lnTo>
                    <a:pt x="462" y="700"/>
                  </a:lnTo>
                  <a:lnTo>
                    <a:pt x="415" y="671"/>
                  </a:lnTo>
                  <a:lnTo>
                    <a:pt x="366" y="642"/>
                  </a:lnTo>
                  <a:lnTo>
                    <a:pt x="317" y="615"/>
                  </a:lnTo>
                  <a:lnTo>
                    <a:pt x="268" y="588"/>
                  </a:lnTo>
                  <a:lnTo>
                    <a:pt x="218" y="563"/>
                  </a:lnTo>
                  <a:lnTo>
                    <a:pt x="169" y="538"/>
                  </a:lnTo>
                  <a:lnTo>
                    <a:pt x="118" y="514"/>
                  </a:lnTo>
                  <a:lnTo>
                    <a:pt x="66" y="492"/>
                  </a:lnTo>
                  <a:lnTo>
                    <a:pt x="60" y="486"/>
                  </a:lnTo>
                  <a:lnTo>
                    <a:pt x="54" y="482"/>
                  </a:lnTo>
                  <a:lnTo>
                    <a:pt x="46" y="480"/>
                  </a:lnTo>
                  <a:lnTo>
                    <a:pt x="39" y="479"/>
                  </a:lnTo>
                  <a:lnTo>
                    <a:pt x="33" y="479"/>
                  </a:lnTo>
                  <a:lnTo>
                    <a:pt x="25" y="481"/>
                  </a:lnTo>
                  <a:lnTo>
                    <a:pt x="19" y="484"/>
                  </a:lnTo>
                  <a:lnTo>
                    <a:pt x="13" y="488"/>
                  </a:lnTo>
                  <a:lnTo>
                    <a:pt x="7" y="494"/>
                  </a:lnTo>
                  <a:lnTo>
                    <a:pt x="3" y="500"/>
                  </a:lnTo>
                  <a:lnTo>
                    <a:pt x="1" y="508"/>
                  </a:lnTo>
                  <a:lnTo>
                    <a:pt x="0" y="515"/>
                  </a:lnTo>
                  <a:lnTo>
                    <a:pt x="0" y="522"/>
                  </a:lnTo>
                  <a:lnTo>
                    <a:pt x="2" y="529"/>
                  </a:lnTo>
                  <a:lnTo>
                    <a:pt x="5" y="536"/>
                  </a:lnTo>
                  <a:lnTo>
                    <a:pt x="9" y="542"/>
                  </a:lnTo>
                  <a:lnTo>
                    <a:pt x="13" y="545"/>
                  </a:lnTo>
                  <a:lnTo>
                    <a:pt x="15" y="549"/>
                  </a:lnTo>
                  <a:lnTo>
                    <a:pt x="18" y="552"/>
                  </a:lnTo>
                  <a:lnTo>
                    <a:pt x="21" y="555"/>
                  </a:lnTo>
                  <a:lnTo>
                    <a:pt x="23" y="560"/>
                  </a:lnTo>
                  <a:lnTo>
                    <a:pt x="26" y="562"/>
                  </a:lnTo>
                  <a:lnTo>
                    <a:pt x="29" y="565"/>
                  </a:lnTo>
                  <a:lnTo>
                    <a:pt x="33" y="566"/>
                  </a:lnTo>
                  <a:lnTo>
                    <a:pt x="87" y="588"/>
                  </a:lnTo>
                  <a:lnTo>
                    <a:pt x="141" y="612"/>
                  </a:lnTo>
                  <a:lnTo>
                    <a:pt x="193" y="637"/>
                  </a:lnTo>
                  <a:lnTo>
                    <a:pt x="246" y="664"/>
                  </a:lnTo>
                  <a:lnTo>
                    <a:pt x="297" y="690"/>
                  </a:lnTo>
                  <a:lnTo>
                    <a:pt x="348" y="719"/>
                  </a:lnTo>
                  <a:lnTo>
                    <a:pt x="398" y="750"/>
                  </a:lnTo>
                  <a:lnTo>
                    <a:pt x="448" y="780"/>
                  </a:lnTo>
                  <a:lnTo>
                    <a:pt x="496" y="812"/>
                  </a:lnTo>
                  <a:lnTo>
                    <a:pt x="544" y="845"/>
                  </a:lnTo>
                  <a:lnTo>
                    <a:pt x="591" y="879"/>
                  </a:lnTo>
                  <a:lnTo>
                    <a:pt x="638" y="914"/>
                  </a:lnTo>
                  <a:lnTo>
                    <a:pt x="683" y="950"/>
                  </a:lnTo>
                  <a:lnTo>
                    <a:pt x="729" y="987"/>
                  </a:lnTo>
                  <a:lnTo>
                    <a:pt x="773" y="1025"/>
                  </a:lnTo>
                  <a:lnTo>
                    <a:pt x="817" y="1064"/>
                  </a:lnTo>
                  <a:lnTo>
                    <a:pt x="819" y="1066"/>
                  </a:lnTo>
                  <a:lnTo>
                    <a:pt x="821" y="1068"/>
                  </a:lnTo>
                  <a:lnTo>
                    <a:pt x="824" y="1070"/>
                  </a:lnTo>
                  <a:lnTo>
                    <a:pt x="828" y="1071"/>
                  </a:lnTo>
                  <a:lnTo>
                    <a:pt x="830" y="1072"/>
                  </a:lnTo>
                  <a:lnTo>
                    <a:pt x="833" y="1073"/>
                  </a:lnTo>
                  <a:lnTo>
                    <a:pt x="836" y="1074"/>
                  </a:lnTo>
                  <a:lnTo>
                    <a:pt x="839" y="1076"/>
                  </a:lnTo>
                  <a:lnTo>
                    <a:pt x="845" y="1102"/>
                  </a:lnTo>
                  <a:lnTo>
                    <a:pt x="850" y="1130"/>
                  </a:lnTo>
                  <a:lnTo>
                    <a:pt x="855" y="1157"/>
                  </a:lnTo>
                  <a:lnTo>
                    <a:pt x="860" y="1185"/>
                  </a:lnTo>
                  <a:lnTo>
                    <a:pt x="866" y="1213"/>
                  </a:lnTo>
                  <a:lnTo>
                    <a:pt x="872" y="1239"/>
                  </a:lnTo>
                  <a:lnTo>
                    <a:pt x="878" y="1267"/>
                  </a:lnTo>
                  <a:lnTo>
                    <a:pt x="886" y="1293"/>
                  </a:lnTo>
                  <a:lnTo>
                    <a:pt x="889" y="1301"/>
                  </a:lnTo>
                  <a:lnTo>
                    <a:pt x="894" y="1306"/>
                  </a:lnTo>
                  <a:lnTo>
                    <a:pt x="901" y="1310"/>
                  </a:lnTo>
                  <a:lnTo>
                    <a:pt x="907" y="1313"/>
                  </a:lnTo>
                  <a:lnTo>
                    <a:pt x="914" y="1314"/>
                  </a:lnTo>
                  <a:lnTo>
                    <a:pt x="921" y="1315"/>
                  </a:lnTo>
                  <a:lnTo>
                    <a:pt x="928" y="1314"/>
                  </a:lnTo>
                  <a:lnTo>
                    <a:pt x="936" y="1312"/>
                  </a:lnTo>
                  <a:lnTo>
                    <a:pt x="942" y="1308"/>
                  </a:lnTo>
                  <a:lnTo>
                    <a:pt x="947" y="1303"/>
                  </a:lnTo>
                  <a:lnTo>
                    <a:pt x="953" y="1297"/>
                  </a:lnTo>
                  <a:lnTo>
                    <a:pt x="956" y="1291"/>
                  </a:lnTo>
                  <a:lnTo>
                    <a:pt x="957" y="1284"/>
                  </a:lnTo>
                  <a:lnTo>
                    <a:pt x="958" y="1276"/>
                  </a:lnTo>
                  <a:lnTo>
                    <a:pt x="957" y="1270"/>
                  </a:lnTo>
                  <a:lnTo>
                    <a:pt x="955" y="1262"/>
                  </a:lnTo>
                  <a:close/>
                </a:path>
              </a:pathLst>
            </a:custGeom>
            <a:solidFill>
              <a:srgbClr val="000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07" name="Freeform 32"/>
            <p:cNvSpPr>
              <a:spLocks/>
            </p:cNvSpPr>
            <p:nvPr/>
          </p:nvSpPr>
          <p:spPr bwMode="auto">
            <a:xfrm>
              <a:off x="4419" y="3873"/>
              <a:ext cx="23" cy="34"/>
            </a:xfrm>
            <a:custGeom>
              <a:avLst/>
              <a:gdLst>
                <a:gd name="T0" fmla="*/ 0 w 339"/>
                <a:gd name="T1" fmla="*/ 0 h 512"/>
                <a:gd name="T2" fmla="*/ 0 w 339"/>
                <a:gd name="T3" fmla="*/ 0 h 512"/>
                <a:gd name="T4" fmla="*/ 0 w 339"/>
                <a:gd name="T5" fmla="*/ 0 h 512"/>
                <a:gd name="T6" fmla="*/ 0 w 339"/>
                <a:gd name="T7" fmla="*/ 0 h 512"/>
                <a:gd name="T8" fmla="*/ 0 w 339"/>
                <a:gd name="T9" fmla="*/ 0 h 512"/>
                <a:gd name="T10" fmla="*/ 0 w 339"/>
                <a:gd name="T11" fmla="*/ 0 h 512"/>
                <a:gd name="T12" fmla="*/ 0 w 339"/>
                <a:gd name="T13" fmla="*/ 0 h 512"/>
                <a:gd name="T14" fmla="*/ 0 w 339"/>
                <a:gd name="T15" fmla="*/ 0 h 512"/>
                <a:gd name="T16" fmla="*/ 0 w 339"/>
                <a:gd name="T17" fmla="*/ 0 h 512"/>
                <a:gd name="T18" fmla="*/ 0 w 339"/>
                <a:gd name="T19" fmla="*/ 0 h 512"/>
                <a:gd name="T20" fmla="*/ 0 w 339"/>
                <a:gd name="T21" fmla="*/ 0 h 512"/>
                <a:gd name="T22" fmla="*/ 0 w 339"/>
                <a:gd name="T23" fmla="*/ 0 h 512"/>
                <a:gd name="T24" fmla="*/ 0 w 339"/>
                <a:gd name="T25" fmla="*/ 0 h 512"/>
                <a:gd name="T26" fmla="*/ 0 w 339"/>
                <a:gd name="T27" fmla="*/ 0 h 512"/>
                <a:gd name="T28" fmla="*/ 0 w 339"/>
                <a:gd name="T29" fmla="*/ 0 h 512"/>
                <a:gd name="T30" fmla="*/ 0 w 339"/>
                <a:gd name="T31" fmla="*/ 0 h 512"/>
                <a:gd name="T32" fmla="*/ 0 w 339"/>
                <a:gd name="T33" fmla="*/ 0 h 512"/>
                <a:gd name="T34" fmla="*/ 0 w 339"/>
                <a:gd name="T35" fmla="*/ 0 h 512"/>
                <a:gd name="T36" fmla="*/ 0 w 339"/>
                <a:gd name="T37" fmla="*/ 0 h 512"/>
                <a:gd name="T38" fmla="*/ 0 w 339"/>
                <a:gd name="T39" fmla="*/ 0 h 512"/>
                <a:gd name="T40" fmla="*/ 0 w 339"/>
                <a:gd name="T41" fmla="*/ 0 h 512"/>
                <a:gd name="T42" fmla="*/ 0 w 339"/>
                <a:gd name="T43" fmla="*/ 0 h 512"/>
                <a:gd name="T44" fmla="*/ 0 w 339"/>
                <a:gd name="T45" fmla="*/ 0 h 512"/>
                <a:gd name="T46" fmla="*/ 0 w 339"/>
                <a:gd name="T47" fmla="*/ 0 h 512"/>
                <a:gd name="T48" fmla="*/ 0 w 339"/>
                <a:gd name="T49" fmla="*/ 0 h 512"/>
                <a:gd name="T50" fmla="*/ 0 w 339"/>
                <a:gd name="T51" fmla="*/ 0 h 512"/>
                <a:gd name="T52" fmla="*/ 0 w 339"/>
                <a:gd name="T53" fmla="*/ 0 h 512"/>
                <a:gd name="T54" fmla="*/ 0 w 339"/>
                <a:gd name="T55" fmla="*/ 0 h 512"/>
                <a:gd name="T56" fmla="*/ 0 w 339"/>
                <a:gd name="T57" fmla="*/ 0 h 512"/>
                <a:gd name="T58" fmla="*/ 0 w 339"/>
                <a:gd name="T59" fmla="*/ 0 h 512"/>
                <a:gd name="T60" fmla="*/ 0 w 339"/>
                <a:gd name="T61" fmla="*/ 0 h 512"/>
                <a:gd name="T62" fmla="*/ 0 w 339"/>
                <a:gd name="T63" fmla="*/ 0 h 5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39" h="512">
                  <a:moveTo>
                    <a:pt x="312" y="2"/>
                  </a:moveTo>
                  <a:lnTo>
                    <a:pt x="297" y="13"/>
                  </a:lnTo>
                  <a:lnTo>
                    <a:pt x="282" y="25"/>
                  </a:lnTo>
                  <a:lnTo>
                    <a:pt x="268" y="36"/>
                  </a:lnTo>
                  <a:lnTo>
                    <a:pt x="254" y="48"/>
                  </a:lnTo>
                  <a:lnTo>
                    <a:pt x="229" y="74"/>
                  </a:lnTo>
                  <a:lnTo>
                    <a:pt x="204" y="100"/>
                  </a:lnTo>
                  <a:lnTo>
                    <a:pt x="181" y="128"/>
                  </a:lnTo>
                  <a:lnTo>
                    <a:pt x="160" y="157"/>
                  </a:lnTo>
                  <a:lnTo>
                    <a:pt x="140" y="187"/>
                  </a:lnTo>
                  <a:lnTo>
                    <a:pt x="121" y="219"/>
                  </a:lnTo>
                  <a:lnTo>
                    <a:pt x="104" y="251"/>
                  </a:lnTo>
                  <a:lnTo>
                    <a:pt x="87" y="283"/>
                  </a:lnTo>
                  <a:lnTo>
                    <a:pt x="71" y="316"/>
                  </a:lnTo>
                  <a:lnTo>
                    <a:pt x="56" y="350"/>
                  </a:lnTo>
                  <a:lnTo>
                    <a:pt x="28" y="416"/>
                  </a:lnTo>
                  <a:lnTo>
                    <a:pt x="2" y="483"/>
                  </a:lnTo>
                  <a:lnTo>
                    <a:pt x="1" y="487"/>
                  </a:lnTo>
                  <a:lnTo>
                    <a:pt x="0" y="491"/>
                  </a:lnTo>
                  <a:lnTo>
                    <a:pt x="0" y="494"/>
                  </a:lnTo>
                  <a:lnTo>
                    <a:pt x="0" y="498"/>
                  </a:lnTo>
                  <a:lnTo>
                    <a:pt x="2" y="501"/>
                  </a:lnTo>
                  <a:lnTo>
                    <a:pt x="3" y="505"/>
                  </a:lnTo>
                  <a:lnTo>
                    <a:pt x="6" y="507"/>
                  </a:lnTo>
                  <a:lnTo>
                    <a:pt x="9" y="509"/>
                  </a:lnTo>
                  <a:lnTo>
                    <a:pt x="12" y="511"/>
                  </a:lnTo>
                  <a:lnTo>
                    <a:pt x="15" y="512"/>
                  </a:lnTo>
                  <a:lnTo>
                    <a:pt x="20" y="512"/>
                  </a:lnTo>
                  <a:lnTo>
                    <a:pt x="23" y="511"/>
                  </a:lnTo>
                  <a:lnTo>
                    <a:pt x="26" y="510"/>
                  </a:lnTo>
                  <a:lnTo>
                    <a:pt x="29" y="508"/>
                  </a:lnTo>
                  <a:lnTo>
                    <a:pt x="32" y="506"/>
                  </a:lnTo>
                  <a:lnTo>
                    <a:pt x="35" y="502"/>
                  </a:lnTo>
                  <a:lnTo>
                    <a:pt x="60" y="438"/>
                  </a:lnTo>
                  <a:lnTo>
                    <a:pt x="87" y="373"/>
                  </a:lnTo>
                  <a:lnTo>
                    <a:pt x="101" y="340"/>
                  </a:lnTo>
                  <a:lnTo>
                    <a:pt x="116" y="308"/>
                  </a:lnTo>
                  <a:lnTo>
                    <a:pt x="132" y="276"/>
                  </a:lnTo>
                  <a:lnTo>
                    <a:pt x="149" y="246"/>
                  </a:lnTo>
                  <a:lnTo>
                    <a:pt x="167" y="215"/>
                  </a:lnTo>
                  <a:lnTo>
                    <a:pt x="186" y="185"/>
                  </a:lnTo>
                  <a:lnTo>
                    <a:pt x="206" y="157"/>
                  </a:lnTo>
                  <a:lnTo>
                    <a:pt x="228" y="130"/>
                  </a:lnTo>
                  <a:lnTo>
                    <a:pt x="251" y="104"/>
                  </a:lnTo>
                  <a:lnTo>
                    <a:pt x="275" y="80"/>
                  </a:lnTo>
                  <a:lnTo>
                    <a:pt x="288" y="68"/>
                  </a:lnTo>
                  <a:lnTo>
                    <a:pt x="301" y="57"/>
                  </a:lnTo>
                  <a:lnTo>
                    <a:pt x="315" y="46"/>
                  </a:lnTo>
                  <a:lnTo>
                    <a:pt x="330" y="35"/>
                  </a:lnTo>
                  <a:lnTo>
                    <a:pt x="333" y="33"/>
                  </a:lnTo>
                  <a:lnTo>
                    <a:pt x="335" y="31"/>
                  </a:lnTo>
                  <a:lnTo>
                    <a:pt x="337" y="28"/>
                  </a:lnTo>
                  <a:lnTo>
                    <a:pt x="338" y="25"/>
                  </a:lnTo>
                  <a:lnTo>
                    <a:pt x="339" y="22"/>
                  </a:lnTo>
                  <a:lnTo>
                    <a:pt x="339" y="17"/>
                  </a:lnTo>
                  <a:lnTo>
                    <a:pt x="338" y="14"/>
                  </a:lnTo>
                  <a:lnTo>
                    <a:pt x="337" y="10"/>
                  </a:lnTo>
                  <a:lnTo>
                    <a:pt x="335" y="7"/>
                  </a:lnTo>
                  <a:lnTo>
                    <a:pt x="333" y="5"/>
                  </a:lnTo>
                  <a:lnTo>
                    <a:pt x="330" y="2"/>
                  </a:lnTo>
                  <a:lnTo>
                    <a:pt x="326" y="1"/>
                  </a:lnTo>
                  <a:lnTo>
                    <a:pt x="323" y="0"/>
                  </a:lnTo>
                  <a:lnTo>
                    <a:pt x="319" y="0"/>
                  </a:lnTo>
                  <a:lnTo>
                    <a:pt x="316" y="1"/>
                  </a:lnTo>
                  <a:lnTo>
                    <a:pt x="312" y="2"/>
                  </a:lnTo>
                  <a:close/>
                </a:path>
              </a:pathLst>
            </a:custGeom>
            <a:solidFill>
              <a:srgbClr val="AA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08" name="Freeform 33"/>
            <p:cNvSpPr>
              <a:spLocks/>
            </p:cNvSpPr>
            <p:nvPr/>
          </p:nvSpPr>
          <p:spPr bwMode="auto">
            <a:xfrm>
              <a:off x="4409" y="3875"/>
              <a:ext cx="16" cy="30"/>
            </a:xfrm>
            <a:custGeom>
              <a:avLst/>
              <a:gdLst>
                <a:gd name="T0" fmla="*/ 0 w 240"/>
                <a:gd name="T1" fmla="*/ 0 h 457"/>
                <a:gd name="T2" fmla="*/ 0 w 240"/>
                <a:gd name="T3" fmla="*/ 0 h 457"/>
                <a:gd name="T4" fmla="*/ 0 w 240"/>
                <a:gd name="T5" fmla="*/ 0 h 457"/>
                <a:gd name="T6" fmla="*/ 0 w 240"/>
                <a:gd name="T7" fmla="*/ 0 h 457"/>
                <a:gd name="T8" fmla="*/ 0 w 240"/>
                <a:gd name="T9" fmla="*/ 0 h 457"/>
                <a:gd name="T10" fmla="*/ 0 w 240"/>
                <a:gd name="T11" fmla="*/ 0 h 457"/>
                <a:gd name="T12" fmla="*/ 0 w 240"/>
                <a:gd name="T13" fmla="*/ 0 h 457"/>
                <a:gd name="T14" fmla="*/ 0 w 240"/>
                <a:gd name="T15" fmla="*/ 0 h 457"/>
                <a:gd name="T16" fmla="*/ 0 w 240"/>
                <a:gd name="T17" fmla="*/ 0 h 457"/>
                <a:gd name="T18" fmla="*/ 0 w 240"/>
                <a:gd name="T19" fmla="*/ 0 h 457"/>
                <a:gd name="T20" fmla="*/ 0 w 240"/>
                <a:gd name="T21" fmla="*/ 0 h 457"/>
                <a:gd name="T22" fmla="*/ 0 w 240"/>
                <a:gd name="T23" fmla="*/ 0 h 457"/>
                <a:gd name="T24" fmla="*/ 0 w 240"/>
                <a:gd name="T25" fmla="*/ 0 h 457"/>
                <a:gd name="T26" fmla="*/ 0 w 240"/>
                <a:gd name="T27" fmla="*/ 0 h 457"/>
                <a:gd name="T28" fmla="*/ 0 w 240"/>
                <a:gd name="T29" fmla="*/ 0 h 457"/>
                <a:gd name="T30" fmla="*/ 0 w 240"/>
                <a:gd name="T31" fmla="*/ 0 h 457"/>
                <a:gd name="T32" fmla="*/ 0 w 240"/>
                <a:gd name="T33" fmla="*/ 0 h 457"/>
                <a:gd name="T34" fmla="*/ 0 w 240"/>
                <a:gd name="T35" fmla="*/ 0 h 457"/>
                <a:gd name="T36" fmla="*/ 0 w 240"/>
                <a:gd name="T37" fmla="*/ 0 h 457"/>
                <a:gd name="T38" fmla="*/ 0 w 240"/>
                <a:gd name="T39" fmla="*/ 0 h 457"/>
                <a:gd name="T40" fmla="*/ 0 w 240"/>
                <a:gd name="T41" fmla="*/ 0 h 457"/>
                <a:gd name="T42" fmla="*/ 0 w 240"/>
                <a:gd name="T43" fmla="*/ 0 h 457"/>
                <a:gd name="T44" fmla="*/ 0 w 240"/>
                <a:gd name="T45" fmla="*/ 0 h 457"/>
                <a:gd name="T46" fmla="*/ 0 w 240"/>
                <a:gd name="T47" fmla="*/ 0 h 457"/>
                <a:gd name="T48" fmla="*/ 0 w 240"/>
                <a:gd name="T49" fmla="*/ 0 h 457"/>
                <a:gd name="T50" fmla="*/ 0 w 240"/>
                <a:gd name="T51" fmla="*/ 0 h 457"/>
                <a:gd name="T52" fmla="*/ 0 w 240"/>
                <a:gd name="T53" fmla="*/ 0 h 457"/>
                <a:gd name="T54" fmla="*/ 0 w 240"/>
                <a:gd name="T55" fmla="*/ 0 h 457"/>
                <a:gd name="T56" fmla="*/ 0 w 240"/>
                <a:gd name="T57" fmla="*/ 0 h 457"/>
                <a:gd name="T58" fmla="*/ 0 w 240"/>
                <a:gd name="T59" fmla="*/ 0 h 457"/>
                <a:gd name="T60" fmla="*/ 0 w 240"/>
                <a:gd name="T61" fmla="*/ 0 h 457"/>
                <a:gd name="T62" fmla="*/ 0 w 240"/>
                <a:gd name="T63" fmla="*/ 0 h 457"/>
                <a:gd name="T64" fmla="*/ 0 w 240"/>
                <a:gd name="T65" fmla="*/ 0 h 457"/>
                <a:gd name="T66" fmla="*/ 0 w 240"/>
                <a:gd name="T67" fmla="*/ 0 h 457"/>
                <a:gd name="T68" fmla="*/ 0 w 240"/>
                <a:gd name="T69" fmla="*/ 0 h 457"/>
                <a:gd name="T70" fmla="*/ 0 w 240"/>
                <a:gd name="T71" fmla="*/ 0 h 457"/>
                <a:gd name="T72" fmla="*/ 0 w 240"/>
                <a:gd name="T73" fmla="*/ 0 h 457"/>
                <a:gd name="T74" fmla="*/ 0 w 240"/>
                <a:gd name="T75" fmla="*/ 0 h 457"/>
                <a:gd name="T76" fmla="*/ 0 w 240"/>
                <a:gd name="T77" fmla="*/ 0 h 457"/>
                <a:gd name="T78" fmla="*/ 0 w 240"/>
                <a:gd name="T79" fmla="*/ 0 h 457"/>
                <a:gd name="T80" fmla="*/ 0 w 240"/>
                <a:gd name="T81" fmla="*/ 0 h 457"/>
                <a:gd name="T82" fmla="*/ 0 w 240"/>
                <a:gd name="T83" fmla="*/ 0 h 457"/>
                <a:gd name="T84" fmla="*/ 0 w 240"/>
                <a:gd name="T85" fmla="*/ 0 h 457"/>
                <a:gd name="T86" fmla="*/ 0 w 240"/>
                <a:gd name="T87" fmla="*/ 0 h 457"/>
                <a:gd name="T88" fmla="*/ 0 w 240"/>
                <a:gd name="T89" fmla="*/ 0 h 457"/>
                <a:gd name="T90" fmla="*/ 0 w 240"/>
                <a:gd name="T91" fmla="*/ 0 h 457"/>
                <a:gd name="T92" fmla="*/ 0 w 240"/>
                <a:gd name="T93" fmla="*/ 0 h 457"/>
                <a:gd name="T94" fmla="*/ 0 w 240"/>
                <a:gd name="T95" fmla="*/ 0 h 457"/>
                <a:gd name="T96" fmla="*/ 0 w 240"/>
                <a:gd name="T97" fmla="*/ 0 h 457"/>
                <a:gd name="T98" fmla="*/ 0 w 240"/>
                <a:gd name="T99" fmla="*/ 0 h 457"/>
                <a:gd name="T100" fmla="*/ 0 w 240"/>
                <a:gd name="T101" fmla="*/ 0 h 457"/>
                <a:gd name="T102" fmla="*/ 0 w 240"/>
                <a:gd name="T103" fmla="*/ 0 h 457"/>
                <a:gd name="T104" fmla="*/ 0 w 240"/>
                <a:gd name="T105" fmla="*/ 0 h 457"/>
                <a:gd name="T106" fmla="*/ 0 w 240"/>
                <a:gd name="T107" fmla="*/ 0 h 457"/>
                <a:gd name="T108" fmla="*/ 0 w 240"/>
                <a:gd name="T109" fmla="*/ 0 h 457"/>
                <a:gd name="T110" fmla="*/ 0 w 240"/>
                <a:gd name="T111" fmla="*/ 0 h 457"/>
                <a:gd name="T112" fmla="*/ 0 w 240"/>
                <a:gd name="T113" fmla="*/ 0 h 457"/>
                <a:gd name="T114" fmla="*/ 0 w 240"/>
                <a:gd name="T115" fmla="*/ 0 h 457"/>
                <a:gd name="T116" fmla="*/ 0 w 240"/>
                <a:gd name="T117" fmla="*/ 0 h 457"/>
                <a:gd name="T118" fmla="*/ 0 w 240"/>
                <a:gd name="T119" fmla="*/ 0 h 457"/>
                <a:gd name="T120" fmla="*/ 0 w 240"/>
                <a:gd name="T121" fmla="*/ 0 h 457"/>
                <a:gd name="T122" fmla="*/ 0 w 240"/>
                <a:gd name="T123" fmla="*/ 0 h 457"/>
                <a:gd name="T124" fmla="*/ 0 w 240"/>
                <a:gd name="T125" fmla="*/ 0 h 45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40" h="457">
                  <a:moveTo>
                    <a:pt x="211" y="2"/>
                  </a:moveTo>
                  <a:lnTo>
                    <a:pt x="191" y="23"/>
                  </a:lnTo>
                  <a:lnTo>
                    <a:pt x="172" y="47"/>
                  </a:lnTo>
                  <a:lnTo>
                    <a:pt x="154" y="70"/>
                  </a:lnTo>
                  <a:lnTo>
                    <a:pt x="138" y="95"/>
                  </a:lnTo>
                  <a:lnTo>
                    <a:pt x="123" y="121"/>
                  </a:lnTo>
                  <a:lnTo>
                    <a:pt x="108" y="148"/>
                  </a:lnTo>
                  <a:lnTo>
                    <a:pt x="95" y="175"/>
                  </a:lnTo>
                  <a:lnTo>
                    <a:pt x="83" y="204"/>
                  </a:lnTo>
                  <a:lnTo>
                    <a:pt x="59" y="261"/>
                  </a:lnTo>
                  <a:lnTo>
                    <a:pt x="39" y="319"/>
                  </a:lnTo>
                  <a:lnTo>
                    <a:pt x="20" y="377"/>
                  </a:lnTo>
                  <a:lnTo>
                    <a:pt x="1" y="434"/>
                  </a:lnTo>
                  <a:lnTo>
                    <a:pt x="0" y="437"/>
                  </a:lnTo>
                  <a:lnTo>
                    <a:pt x="0" y="441"/>
                  </a:lnTo>
                  <a:lnTo>
                    <a:pt x="1" y="445"/>
                  </a:lnTo>
                  <a:lnTo>
                    <a:pt x="2" y="448"/>
                  </a:lnTo>
                  <a:lnTo>
                    <a:pt x="4" y="451"/>
                  </a:lnTo>
                  <a:lnTo>
                    <a:pt x="7" y="454"/>
                  </a:lnTo>
                  <a:lnTo>
                    <a:pt x="10" y="455"/>
                  </a:lnTo>
                  <a:lnTo>
                    <a:pt x="14" y="457"/>
                  </a:lnTo>
                  <a:lnTo>
                    <a:pt x="17" y="457"/>
                  </a:lnTo>
                  <a:lnTo>
                    <a:pt x="21" y="457"/>
                  </a:lnTo>
                  <a:lnTo>
                    <a:pt x="24" y="456"/>
                  </a:lnTo>
                  <a:lnTo>
                    <a:pt x="28" y="455"/>
                  </a:lnTo>
                  <a:lnTo>
                    <a:pt x="31" y="453"/>
                  </a:lnTo>
                  <a:lnTo>
                    <a:pt x="34" y="451"/>
                  </a:lnTo>
                  <a:lnTo>
                    <a:pt x="36" y="448"/>
                  </a:lnTo>
                  <a:lnTo>
                    <a:pt x="37" y="444"/>
                  </a:lnTo>
                  <a:lnTo>
                    <a:pt x="43" y="419"/>
                  </a:lnTo>
                  <a:lnTo>
                    <a:pt x="50" y="395"/>
                  </a:lnTo>
                  <a:lnTo>
                    <a:pt x="57" y="370"/>
                  </a:lnTo>
                  <a:lnTo>
                    <a:pt x="66" y="346"/>
                  </a:lnTo>
                  <a:lnTo>
                    <a:pt x="85" y="299"/>
                  </a:lnTo>
                  <a:lnTo>
                    <a:pt x="105" y="252"/>
                  </a:lnTo>
                  <a:lnTo>
                    <a:pt x="127" y="207"/>
                  </a:lnTo>
                  <a:lnTo>
                    <a:pt x="149" y="161"/>
                  </a:lnTo>
                  <a:lnTo>
                    <a:pt x="173" y="116"/>
                  </a:lnTo>
                  <a:lnTo>
                    <a:pt x="195" y="70"/>
                  </a:lnTo>
                  <a:lnTo>
                    <a:pt x="198" y="64"/>
                  </a:lnTo>
                  <a:lnTo>
                    <a:pt x="200" y="57"/>
                  </a:lnTo>
                  <a:lnTo>
                    <a:pt x="204" y="52"/>
                  </a:lnTo>
                  <a:lnTo>
                    <a:pt x="208" y="48"/>
                  </a:lnTo>
                  <a:lnTo>
                    <a:pt x="212" y="43"/>
                  </a:lnTo>
                  <a:lnTo>
                    <a:pt x="217" y="39"/>
                  </a:lnTo>
                  <a:lnTo>
                    <a:pt x="223" y="37"/>
                  </a:lnTo>
                  <a:lnTo>
                    <a:pt x="230" y="35"/>
                  </a:lnTo>
                  <a:lnTo>
                    <a:pt x="233" y="33"/>
                  </a:lnTo>
                  <a:lnTo>
                    <a:pt x="235" y="30"/>
                  </a:lnTo>
                  <a:lnTo>
                    <a:pt x="237" y="26"/>
                  </a:lnTo>
                  <a:lnTo>
                    <a:pt x="239" y="23"/>
                  </a:lnTo>
                  <a:lnTo>
                    <a:pt x="240" y="20"/>
                  </a:lnTo>
                  <a:lnTo>
                    <a:pt x="240" y="16"/>
                  </a:lnTo>
                  <a:lnTo>
                    <a:pt x="239" y="13"/>
                  </a:lnTo>
                  <a:lnTo>
                    <a:pt x="237" y="8"/>
                  </a:lnTo>
                  <a:lnTo>
                    <a:pt x="234" y="6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6" y="0"/>
                  </a:lnTo>
                  <a:lnTo>
                    <a:pt x="222" y="0"/>
                  </a:lnTo>
                  <a:lnTo>
                    <a:pt x="218" y="0"/>
                  </a:lnTo>
                  <a:lnTo>
                    <a:pt x="214" y="0"/>
                  </a:lnTo>
                  <a:lnTo>
                    <a:pt x="211" y="2"/>
                  </a:lnTo>
                  <a:close/>
                </a:path>
              </a:pathLst>
            </a:custGeom>
            <a:solidFill>
              <a:srgbClr val="AA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09" name="Freeform 34"/>
            <p:cNvSpPr>
              <a:spLocks/>
            </p:cNvSpPr>
            <p:nvPr/>
          </p:nvSpPr>
          <p:spPr bwMode="auto">
            <a:xfrm>
              <a:off x="4574" y="3579"/>
              <a:ext cx="31" cy="13"/>
            </a:xfrm>
            <a:custGeom>
              <a:avLst/>
              <a:gdLst>
                <a:gd name="T0" fmla="*/ 0 w 466"/>
                <a:gd name="T1" fmla="*/ 0 h 190"/>
                <a:gd name="T2" fmla="*/ 0 w 466"/>
                <a:gd name="T3" fmla="*/ 0 h 190"/>
                <a:gd name="T4" fmla="*/ 0 w 466"/>
                <a:gd name="T5" fmla="*/ 0 h 190"/>
                <a:gd name="T6" fmla="*/ 0 w 466"/>
                <a:gd name="T7" fmla="*/ 0 h 190"/>
                <a:gd name="T8" fmla="*/ 0 w 466"/>
                <a:gd name="T9" fmla="*/ 0 h 190"/>
                <a:gd name="T10" fmla="*/ 0 w 466"/>
                <a:gd name="T11" fmla="*/ 0 h 190"/>
                <a:gd name="T12" fmla="*/ 0 w 466"/>
                <a:gd name="T13" fmla="*/ 0 h 190"/>
                <a:gd name="T14" fmla="*/ 0 w 466"/>
                <a:gd name="T15" fmla="*/ 0 h 190"/>
                <a:gd name="T16" fmla="*/ 0 w 466"/>
                <a:gd name="T17" fmla="*/ 0 h 190"/>
                <a:gd name="T18" fmla="*/ 0 w 466"/>
                <a:gd name="T19" fmla="*/ 0 h 190"/>
                <a:gd name="T20" fmla="*/ 0 w 466"/>
                <a:gd name="T21" fmla="*/ 0 h 190"/>
                <a:gd name="T22" fmla="*/ 0 w 466"/>
                <a:gd name="T23" fmla="*/ 0 h 190"/>
                <a:gd name="T24" fmla="*/ 0 w 466"/>
                <a:gd name="T25" fmla="*/ 0 h 190"/>
                <a:gd name="T26" fmla="*/ 0 w 466"/>
                <a:gd name="T27" fmla="*/ 0 h 190"/>
                <a:gd name="T28" fmla="*/ 0 w 466"/>
                <a:gd name="T29" fmla="*/ 0 h 190"/>
                <a:gd name="T30" fmla="*/ 0 w 466"/>
                <a:gd name="T31" fmla="*/ 0 h 190"/>
                <a:gd name="T32" fmla="*/ 0 w 466"/>
                <a:gd name="T33" fmla="*/ 0 h 190"/>
                <a:gd name="T34" fmla="*/ 0 w 466"/>
                <a:gd name="T35" fmla="*/ 0 h 190"/>
                <a:gd name="T36" fmla="*/ 0 w 466"/>
                <a:gd name="T37" fmla="*/ 0 h 190"/>
                <a:gd name="T38" fmla="*/ 0 w 466"/>
                <a:gd name="T39" fmla="*/ 0 h 190"/>
                <a:gd name="T40" fmla="*/ 0 w 466"/>
                <a:gd name="T41" fmla="*/ 0 h 190"/>
                <a:gd name="T42" fmla="*/ 0 w 466"/>
                <a:gd name="T43" fmla="*/ 0 h 190"/>
                <a:gd name="T44" fmla="*/ 0 w 466"/>
                <a:gd name="T45" fmla="*/ 0 h 190"/>
                <a:gd name="T46" fmla="*/ 0 w 466"/>
                <a:gd name="T47" fmla="*/ 0 h 190"/>
                <a:gd name="T48" fmla="*/ 0 w 466"/>
                <a:gd name="T49" fmla="*/ 0 h 190"/>
                <a:gd name="T50" fmla="*/ 0 w 466"/>
                <a:gd name="T51" fmla="*/ 0 h 190"/>
                <a:gd name="T52" fmla="*/ 0 w 466"/>
                <a:gd name="T53" fmla="*/ 0 h 190"/>
                <a:gd name="T54" fmla="*/ 0 w 466"/>
                <a:gd name="T55" fmla="*/ 0 h 190"/>
                <a:gd name="T56" fmla="*/ 0 w 466"/>
                <a:gd name="T57" fmla="*/ 0 h 190"/>
                <a:gd name="T58" fmla="*/ 0 w 466"/>
                <a:gd name="T59" fmla="*/ 0 h 190"/>
                <a:gd name="T60" fmla="*/ 0 w 466"/>
                <a:gd name="T61" fmla="*/ 0 h 190"/>
                <a:gd name="T62" fmla="*/ 0 w 466"/>
                <a:gd name="T63" fmla="*/ 0 h 190"/>
                <a:gd name="T64" fmla="*/ 0 w 466"/>
                <a:gd name="T65" fmla="*/ 0 h 19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66" h="190">
                  <a:moveTo>
                    <a:pt x="447" y="1"/>
                  </a:moveTo>
                  <a:lnTo>
                    <a:pt x="417" y="0"/>
                  </a:lnTo>
                  <a:lnTo>
                    <a:pt x="387" y="0"/>
                  </a:lnTo>
                  <a:lnTo>
                    <a:pt x="356" y="1"/>
                  </a:lnTo>
                  <a:lnTo>
                    <a:pt x="326" y="3"/>
                  </a:lnTo>
                  <a:lnTo>
                    <a:pt x="295" y="7"/>
                  </a:lnTo>
                  <a:lnTo>
                    <a:pt x="266" y="12"/>
                  </a:lnTo>
                  <a:lnTo>
                    <a:pt x="236" y="19"/>
                  </a:lnTo>
                  <a:lnTo>
                    <a:pt x="206" y="27"/>
                  </a:lnTo>
                  <a:lnTo>
                    <a:pt x="179" y="37"/>
                  </a:lnTo>
                  <a:lnTo>
                    <a:pt x="150" y="48"/>
                  </a:lnTo>
                  <a:lnTo>
                    <a:pt x="124" y="62"/>
                  </a:lnTo>
                  <a:lnTo>
                    <a:pt x="98" y="77"/>
                  </a:lnTo>
                  <a:lnTo>
                    <a:pt x="73" y="94"/>
                  </a:lnTo>
                  <a:lnTo>
                    <a:pt x="49" y="113"/>
                  </a:lnTo>
                  <a:lnTo>
                    <a:pt x="39" y="124"/>
                  </a:lnTo>
                  <a:lnTo>
                    <a:pt x="27" y="134"/>
                  </a:lnTo>
                  <a:lnTo>
                    <a:pt x="16" y="145"/>
                  </a:lnTo>
                  <a:lnTo>
                    <a:pt x="7" y="157"/>
                  </a:lnTo>
                  <a:lnTo>
                    <a:pt x="4" y="160"/>
                  </a:lnTo>
                  <a:lnTo>
                    <a:pt x="3" y="163"/>
                  </a:lnTo>
                  <a:lnTo>
                    <a:pt x="1" y="166"/>
                  </a:lnTo>
                  <a:lnTo>
                    <a:pt x="0" y="171"/>
                  </a:lnTo>
                  <a:lnTo>
                    <a:pt x="1" y="174"/>
                  </a:lnTo>
                  <a:lnTo>
                    <a:pt x="1" y="178"/>
                  </a:lnTo>
                  <a:lnTo>
                    <a:pt x="4" y="181"/>
                  </a:lnTo>
                  <a:lnTo>
                    <a:pt x="6" y="184"/>
                  </a:lnTo>
                  <a:lnTo>
                    <a:pt x="9" y="186"/>
                  </a:lnTo>
                  <a:lnTo>
                    <a:pt x="12" y="188"/>
                  </a:lnTo>
                  <a:lnTo>
                    <a:pt x="15" y="189"/>
                  </a:lnTo>
                  <a:lnTo>
                    <a:pt x="20" y="190"/>
                  </a:lnTo>
                  <a:lnTo>
                    <a:pt x="23" y="189"/>
                  </a:lnTo>
                  <a:lnTo>
                    <a:pt x="26" y="188"/>
                  </a:lnTo>
                  <a:lnTo>
                    <a:pt x="29" y="186"/>
                  </a:lnTo>
                  <a:lnTo>
                    <a:pt x="32" y="184"/>
                  </a:lnTo>
                  <a:lnTo>
                    <a:pt x="52" y="163"/>
                  </a:lnTo>
                  <a:lnTo>
                    <a:pt x="74" y="143"/>
                  </a:lnTo>
                  <a:lnTo>
                    <a:pt x="96" y="126"/>
                  </a:lnTo>
                  <a:lnTo>
                    <a:pt x="119" y="110"/>
                  </a:lnTo>
                  <a:lnTo>
                    <a:pt x="144" y="96"/>
                  </a:lnTo>
                  <a:lnTo>
                    <a:pt x="169" y="83"/>
                  </a:lnTo>
                  <a:lnTo>
                    <a:pt x="195" y="73"/>
                  </a:lnTo>
                  <a:lnTo>
                    <a:pt x="221" y="63"/>
                  </a:lnTo>
                  <a:lnTo>
                    <a:pt x="249" y="56"/>
                  </a:lnTo>
                  <a:lnTo>
                    <a:pt x="276" y="50"/>
                  </a:lnTo>
                  <a:lnTo>
                    <a:pt x="305" y="44"/>
                  </a:lnTo>
                  <a:lnTo>
                    <a:pt x="334" y="41"/>
                  </a:lnTo>
                  <a:lnTo>
                    <a:pt x="361" y="39"/>
                  </a:lnTo>
                  <a:lnTo>
                    <a:pt x="390" y="38"/>
                  </a:lnTo>
                  <a:lnTo>
                    <a:pt x="419" y="38"/>
                  </a:lnTo>
                  <a:lnTo>
                    <a:pt x="447" y="39"/>
                  </a:lnTo>
                  <a:lnTo>
                    <a:pt x="450" y="39"/>
                  </a:lnTo>
                  <a:lnTo>
                    <a:pt x="455" y="38"/>
                  </a:lnTo>
                  <a:lnTo>
                    <a:pt x="458" y="36"/>
                  </a:lnTo>
                  <a:lnTo>
                    <a:pt x="460" y="34"/>
                  </a:lnTo>
                  <a:lnTo>
                    <a:pt x="463" y="30"/>
                  </a:lnTo>
                  <a:lnTo>
                    <a:pt x="464" y="27"/>
                  </a:lnTo>
                  <a:lnTo>
                    <a:pt x="465" y="24"/>
                  </a:lnTo>
                  <a:lnTo>
                    <a:pt x="466" y="20"/>
                  </a:lnTo>
                  <a:lnTo>
                    <a:pt x="465" y="17"/>
                  </a:lnTo>
                  <a:lnTo>
                    <a:pt x="464" y="12"/>
                  </a:lnTo>
                  <a:lnTo>
                    <a:pt x="463" y="9"/>
                  </a:lnTo>
                  <a:lnTo>
                    <a:pt x="460" y="7"/>
                  </a:lnTo>
                  <a:lnTo>
                    <a:pt x="458" y="5"/>
                  </a:lnTo>
                  <a:lnTo>
                    <a:pt x="455" y="3"/>
                  </a:lnTo>
                  <a:lnTo>
                    <a:pt x="450" y="2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F78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10" name="Freeform 35"/>
            <p:cNvSpPr>
              <a:spLocks/>
            </p:cNvSpPr>
            <p:nvPr/>
          </p:nvSpPr>
          <p:spPr bwMode="auto">
            <a:xfrm>
              <a:off x="4711" y="3550"/>
              <a:ext cx="26" cy="9"/>
            </a:xfrm>
            <a:custGeom>
              <a:avLst/>
              <a:gdLst>
                <a:gd name="T0" fmla="*/ 0 w 397"/>
                <a:gd name="T1" fmla="*/ 0 h 136"/>
                <a:gd name="T2" fmla="*/ 0 w 397"/>
                <a:gd name="T3" fmla="*/ 0 h 136"/>
                <a:gd name="T4" fmla="*/ 0 w 397"/>
                <a:gd name="T5" fmla="*/ 0 h 136"/>
                <a:gd name="T6" fmla="*/ 0 w 397"/>
                <a:gd name="T7" fmla="*/ 0 h 136"/>
                <a:gd name="T8" fmla="*/ 0 w 397"/>
                <a:gd name="T9" fmla="*/ 0 h 136"/>
                <a:gd name="T10" fmla="*/ 0 w 397"/>
                <a:gd name="T11" fmla="*/ 0 h 136"/>
                <a:gd name="T12" fmla="*/ 0 w 397"/>
                <a:gd name="T13" fmla="*/ 0 h 136"/>
                <a:gd name="T14" fmla="*/ 0 w 397"/>
                <a:gd name="T15" fmla="*/ 0 h 136"/>
                <a:gd name="T16" fmla="*/ 0 w 397"/>
                <a:gd name="T17" fmla="*/ 0 h 136"/>
                <a:gd name="T18" fmla="*/ 0 w 397"/>
                <a:gd name="T19" fmla="*/ 0 h 136"/>
                <a:gd name="T20" fmla="*/ 0 w 397"/>
                <a:gd name="T21" fmla="*/ 0 h 136"/>
                <a:gd name="T22" fmla="*/ 0 w 397"/>
                <a:gd name="T23" fmla="*/ 0 h 136"/>
                <a:gd name="T24" fmla="*/ 0 w 397"/>
                <a:gd name="T25" fmla="*/ 0 h 136"/>
                <a:gd name="T26" fmla="*/ 0 w 397"/>
                <a:gd name="T27" fmla="*/ 0 h 136"/>
                <a:gd name="T28" fmla="*/ 0 w 397"/>
                <a:gd name="T29" fmla="*/ 0 h 136"/>
                <a:gd name="T30" fmla="*/ 0 w 397"/>
                <a:gd name="T31" fmla="*/ 0 h 136"/>
                <a:gd name="T32" fmla="*/ 0 w 397"/>
                <a:gd name="T33" fmla="*/ 0 h 136"/>
                <a:gd name="T34" fmla="*/ 0 w 397"/>
                <a:gd name="T35" fmla="*/ 0 h 136"/>
                <a:gd name="T36" fmla="*/ 0 w 397"/>
                <a:gd name="T37" fmla="*/ 0 h 136"/>
                <a:gd name="T38" fmla="*/ 0 w 397"/>
                <a:gd name="T39" fmla="*/ 0 h 136"/>
                <a:gd name="T40" fmla="*/ 0 w 397"/>
                <a:gd name="T41" fmla="*/ 0 h 136"/>
                <a:gd name="T42" fmla="*/ 0 w 397"/>
                <a:gd name="T43" fmla="*/ 0 h 136"/>
                <a:gd name="T44" fmla="*/ 0 w 397"/>
                <a:gd name="T45" fmla="*/ 0 h 136"/>
                <a:gd name="T46" fmla="*/ 0 w 397"/>
                <a:gd name="T47" fmla="*/ 0 h 136"/>
                <a:gd name="T48" fmla="*/ 0 w 397"/>
                <a:gd name="T49" fmla="*/ 0 h 136"/>
                <a:gd name="T50" fmla="*/ 0 w 397"/>
                <a:gd name="T51" fmla="*/ 0 h 136"/>
                <a:gd name="T52" fmla="*/ 0 w 397"/>
                <a:gd name="T53" fmla="*/ 0 h 136"/>
                <a:gd name="T54" fmla="*/ 0 w 397"/>
                <a:gd name="T55" fmla="*/ 0 h 136"/>
                <a:gd name="T56" fmla="*/ 0 w 397"/>
                <a:gd name="T57" fmla="*/ 0 h 136"/>
                <a:gd name="T58" fmla="*/ 0 w 397"/>
                <a:gd name="T59" fmla="*/ 0 h 136"/>
                <a:gd name="T60" fmla="*/ 0 w 397"/>
                <a:gd name="T61" fmla="*/ 0 h 136"/>
                <a:gd name="T62" fmla="*/ 0 w 397"/>
                <a:gd name="T63" fmla="*/ 0 h 136"/>
                <a:gd name="T64" fmla="*/ 0 w 397"/>
                <a:gd name="T65" fmla="*/ 0 h 136"/>
                <a:gd name="T66" fmla="*/ 0 w 397"/>
                <a:gd name="T67" fmla="*/ 0 h 136"/>
                <a:gd name="T68" fmla="*/ 0 w 397"/>
                <a:gd name="T69" fmla="*/ 0 h 136"/>
                <a:gd name="T70" fmla="*/ 0 w 397"/>
                <a:gd name="T71" fmla="*/ 0 h 1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7" h="136">
                  <a:moveTo>
                    <a:pt x="31" y="133"/>
                  </a:moveTo>
                  <a:lnTo>
                    <a:pt x="49" y="117"/>
                  </a:lnTo>
                  <a:lnTo>
                    <a:pt x="67" y="102"/>
                  </a:lnTo>
                  <a:lnTo>
                    <a:pt x="87" y="89"/>
                  </a:lnTo>
                  <a:lnTo>
                    <a:pt x="107" y="78"/>
                  </a:lnTo>
                  <a:lnTo>
                    <a:pt x="127" y="68"/>
                  </a:lnTo>
                  <a:lnTo>
                    <a:pt x="150" y="59"/>
                  </a:lnTo>
                  <a:lnTo>
                    <a:pt x="172" y="52"/>
                  </a:lnTo>
                  <a:lnTo>
                    <a:pt x="194" y="46"/>
                  </a:lnTo>
                  <a:lnTo>
                    <a:pt x="216" y="42"/>
                  </a:lnTo>
                  <a:lnTo>
                    <a:pt x="240" y="39"/>
                  </a:lnTo>
                  <a:lnTo>
                    <a:pt x="263" y="38"/>
                  </a:lnTo>
                  <a:lnTo>
                    <a:pt x="286" y="38"/>
                  </a:lnTo>
                  <a:lnTo>
                    <a:pt x="309" y="42"/>
                  </a:lnTo>
                  <a:lnTo>
                    <a:pt x="332" y="46"/>
                  </a:lnTo>
                  <a:lnTo>
                    <a:pt x="354" y="51"/>
                  </a:lnTo>
                  <a:lnTo>
                    <a:pt x="377" y="60"/>
                  </a:lnTo>
                  <a:lnTo>
                    <a:pt x="376" y="60"/>
                  </a:lnTo>
                  <a:lnTo>
                    <a:pt x="375" y="60"/>
                  </a:lnTo>
                  <a:lnTo>
                    <a:pt x="373" y="60"/>
                  </a:lnTo>
                  <a:lnTo>
                    <a:pt x="372" y="60"/>
                  </a:lnTo>
                  <a:lnTo>
                    <a:pt x="376" y="61"/>
                  </a:lnTo>
                  <a:lnTo>
                    <a:pt x="380" y="61"/>
                  </a:lnTo>
                  <a:lnTo>
                    <a:pt x="383" y="60"/>
                  </a:lnTo>
                  <a:lnTo>
                    <a:pt x="386" y="58"/>
                  </a:lnTo>
                  <a:lnTo>
                    <a:pt x="389" y="56"/>
                  </a:lnTo>
                  <a:lnTo>
                    <a:pt x="393" y="53"/>
                  </a:lnTo>
                  <a:lnTo>
                    <a:pt x="395" y="50"/>
                  </a:lnTo>
                  <a:lnTo>
                    <a:pt x="396" y="47"/>
                  </a:lnTo>
                  <a:lnTo>
                    <a:pt x="397" y="43"/>
                  </a:lnTo>
                  <a:lnTo>
                    <a:pt x="397" y="39"/>
                  </a:lnTo>
                  <a:lnTo>
                    <a:pt x="396" y="35"/>
                  </a:lnTo>
                  <a:lnTo>
                    <a:pt x="395" y="32"/>
                  </a:lnTo>
                  <a:lnTo>
                    <a:pt x="393" y="29"/>
                  </a:lnTo>
                  <a:lnTo>
                    <a:pt x="389" y="27"/>
                  </a:lnTo>
                  <a:lnTo>
                    <a:pt x="386" y="25"/>
                  </a:lnTo>
                  <a:lnTo>
                    <a:pt x="383" y="22"/>
                  </a:lnTo>
                  <a:lnTo>
                    <a:pt x="360" y="14"/>
                  </a:lnTo>
                  <a:lnTo>
                    <a:pt x="334" y="8"/>
                  </a:lnTo>
                  <a:lnTo>
                    <a:pt x="310" y="3"/>
                  </a:lnTo>
                  <a:lnTo>
                    <a:pt x="285" y="0"/>
                  </a:lnTo>
                  <a:lnTo>
                    <a:pt x="260" y="0"/>
                  </a:lnTo>
                  <a:lnTo>
                    <a:pt x="234" y="1"/>
                  </a:lnTo>
                  <a:lnTo>
                    <a:pt x="210" y="4"/>
                  </a:lnTo>
                  <a:lnTo>
                    <a:pt x="185" y="9"/>
                  </a:lnTo>
                  <a:lnTo>
                    <a:pt x="160" y="15"/>
                  </a:lnTo>
                  <a:lnTo>
                    <a:pt x="137" y="24"/>
                  </a:lnTo>
                  <a:lnTo>
                    <a:pt x="113" y="33"/>
                  </a:lnTo>
                  <a:lnTo>
                    <a:pt x="90" y="45"/>
                  </a:lnTo>
                  <a:lnTo>
                    <a:pt x="68" y="56"/>
                  </a:lnTo>
                  <a:lnTo>
                    <a:pt x="47" y="70"/>
                  </a:lnTo>
                  <a:lnTo>
                    <a:pt x="26" y="86"/>
                  </a:lnTo>
                  <a:lnTo>
                    <a:pt x="7" y="102"/>
                  </a:lnTo>
                  <a:lnTo>
                    <a:pt x="5" y="105"/>
                  </a:lnTo>
                  <a:lnTo>
                    <a:pt x="3" y="108"/>
                  </a:lnTo>
                  <a:lnTo>
                    <a:pt x="1" y="112"/>
                  </a:lnTo>
                  <a:lnTo>
                    <a:pt x="1" y="116"/>
                  </a:lnTo>
                  <a:lnTo>
                    <a:pt x="0" y="119"/>
                  </a:lnTo>
                  <a:lnTo>
                    <a:pt x="1" y="123"/>
                  </a:lnTo>
                  <a:lnTo>
                    <a:pt x="2" y="127"/>
                  </a:lnTo>
                  <a:lnTo>
                    <a:pt x="4" y="130"/>
                  </a:lnTo>
                  <a:lnTo>
                    <a:pt x="7" y="132"/>
                  </a:lnTo>
                  <a:lnTo>
                    <a:pt x="11" y="134"/>
                  </a:lnTo>
                  <a:lnTo>
                    <a:pt x="14" y="135"/>
                  </a:lnTo>
                  <a:lnTo>
                    <a:pt x="17" y="136"/>
                  </a:lnTo>
                  <a:lnTo>
                    <a:pt x="21" y="136"/>
                  </a:lnTo>
                  <a:lnTo>
                    <a:pt x="24" y="136"/>
                  </a:lnTo>
                  <a:lnTo>
                    <a:pt x="28" y="135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78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11" name="Freeform 36"/>
            <p:cNvSpPr>
              <a:spLocks/>
            </p:cNvSpPr>
            <p:nvPr/>
          </p:nvSpPr>
          <p:spPr bwMode="auto">
            <a:xfrm>
              <a:off x="4550" y="3481"/>
              <a:ext cx="33" cy="24"/>
            </a:xfrm>
            <a:custGeom>
              <a:avLst/>
              <a:gdLst>
                <a:gd name="T0" fmla="*/ 0 w 491"/>
                <a:gd name="T1" fmla="*/ 0 h 357"/>
                <a:gd name="T2" fmla="*/ 0 w 491"/>
                <a:gd name="T3" fmla="*/ 0 h 357"/>
                <a:gd name="T4" fmla="*/ 0 w 491"/>
                <a:gd name="T5" fmla="*/ 0 h 357"/>
                <a:gd name="T6" fmla="*/ 0 w 491"/>
                <a:gd name="T7" fmla="*/ 0 h 357"/>
                <a:gd name="T8" fmla="*/ 0 w 491"/>
                <a:gd name="T9" fmla="*/ 0 h 357"/>
                <a:gd name="T10" fmla="*/ 0 w 491"/>
                <a:gd name="T11" fmla="*/ 0 h 357"/>
                <a:gd name="T12" fmla="*/ 0 w 491"/>
                <a:gd name="T13" fmla="*/ 0 h 357"/>
                <a:gd name="T14" fmla="*/ 0 w 491"/>
                <a:gd name="T15" fmla="*/ 0 h 357"/>
                <a:gd name="T16" fmla="*/ 0 w 491"/>
                <a:gd name="T17" fmla="*/ 0 h 357"/>
                <a:gd name="T18" fmla="*/ 0 w 491"/>
                <a:gd name="T19" fmla="*/ 0 h 357"/>
                <a:gd name="T20" fmla="*/ 0 w 491"/>
                <a:gd name="T21" fmla="*/ 0 h 357"/>
                <a:gd name="T22" fmla="*/ 0 w 491"/>
                <a:gd name="T23" fmla="*/ 0 h 357"/>
                <a:gd name="T24" fmla="*/ 0 w 491"/>
                <a:gd name="T25" fmla="*/ 0 h 357"/>
                <a:gd name="T26" fmla="*/ 0 w 491"/>
                <a:gd name="T27" fmla="*/ 0 h 357"/>
                <a:gd name="T28" fmla="*/ 0 w 491"/>
                <a:gd name="T29" fmla="*/ 0 h 357"/>
                <a:gd name="T30" fmla="*/ 0 w 491"/>
                <a:gd name="T31" fmla="*/ 0 h 357"/>
                <a:gd name="T32" fmla="*/ 0 w 491"/>
                <a:gd name="T33" fmla="*/ 0 h 357"/>
                <a:gd name="T34" fmla="*/ 0 w 491"/>
                <a:gd name="T35" fmla="*/ 0 h 357"/>
                <a:gd name="T36" fmla="*/ 0 w 491"/>
                <a:gd name="T37" fmla="*/ 0 h 357"/>
                <a:gd name="T38" fmla="*/ 0 w 491"/>
                <a:gd name="T39" fmla="*/ 0 h 357"/>
                <a:gd name="T40" fmla="*/ 0 w 491"/>
                <a:gd name="T41" fmla="*/ 0 h 357"/>
                <a:gd name="T42" fmla="*/ 0 w 491"/>
                <a:gd name="T43" fmla="*/ 0 h 357"/>
                <a:gd name="T44" fmla="*/ 0 w 491"/>
                <a:gd name="T45" fmla="*/ 0 h 357"/>
                <a:gd name="T46" fmla="*/ 0 w 491"/>
                <a:gd name="T47" fmla="*/ 0 h 357"/>
                <a:gd name="T48" fmla="*/ 0 w 491"/>
                <a:gd name="T49" fmla="*/ 0 h 357"/>
                <a:gd name="T50" fmla="*/ 0 w 491"/>
                <a:gd name="T51" fmla="*/ 0 h 357"/>
                <a:gd name="T52" fmla="*/ 0 w 491"/>
                <a:gd name="T53" fmla="*/ 0 h 357"/>
                <a:gd name="T54" fmla="*/ 0 w 491"/>
                <a:gd name="T55" fmla="*/ 0 h 357"/>
                <a:gd name="T56" fmla="*/ 0 w 491"/>
                <a:gd name="T57" fmla="*/ 0 h 357"/>
                <a:gd name="T58" fmla="*/ 0 w 491"/>
                <a:gd name="T59" fmla="*/ 0 h 357"/>
                <a:gd name="T60" fmla="*/ 0 w 491"/>
                <a:gd name="T61" fmla="*/ 0 h 357"/>
                <a:gd name="T62" fmla="*/ 0 w 491"/>
                <a:gd name="T63" fmla="*/ 0 h 357"/>
                <a:gd name="T64" fmla="*/ 0 w 491"/>
                <a:gd name="T65" fmla="*/ 0 h 357"/>
                <a:gd name="T66" fmla="*/ 0 w 491"/>
                <a:gd name="T67" fmla="*/ 0 h 357"/>
                <a:gd name="T68" fmla="*/ 0 w 491"/>
                <a:gd name="T69" fmla="*/ 0 h 357"/>
                <a:gd name="T70" fmla="*/ 0 w 491"/>
                <a:gd name="T71" fmla="*/ 0 h 357"/>
                <a:gd name="T72" fmla="*/ 0 w 491"/>
                <a:gd name="T73" fmla="*/ 0 h 357"/>
                <a:gd name="T74" fmla="*/ 0 w 491"/>
                <a:gd name="T75" fmla="*/ 0 h 357"/>
                <a:gd name="T76" fmla="*/ 0 w 491"/>
                <a:gd name="T77" fmla="*/ 0 h 357"/>
                <a:gd name="T78" fmla="*/ 0 w 491"/>
                <a:gd name="T79" fmla="*/ 0 h 357"/>
                <a:gd name="T80" fmla="*/ 0 w 491"/>
                <a:gd name="T81" fmla="*/ 0 h 357"/>
                <a:gd name="T82" fmla="*/ 0 w 491"/>
                <a:gd name="T83" fmla="*/ 0 h 357"/>
                <a:gd name="T84" fmla="*/ 0 w 491"/>
                <a:gd name="T85" fmla="*/ 0 h 357"/>
                <a:gd name="T86" fmla="*/ 0 w 491"/>
                <a:gd name="T87" fmla="*/ 0 h 357"/>
                <a:gd name="T88" fmla="*/ 0 w 491"/>
                <a:gd name="T89" fmla="*/ 0 h 357"/>
                <a:gd name="T90" fmla="*/ 0 w 491"/>
                <a:gd name="T91" fmla="*/ 0 h 357"/>
                <a:gd name="T92" fmla="*/ 0 w 491"/>
                <a:gd name="T93" fmla="*/ 0 h 357"/>
                <a:gd name="T94" fmla="*/ 0 w 491"/>
                <a:gd name="T95" fmla="*/ 0 h 357"/>
                <a:gd name="T96" fmla="*/ 0 w 491"/>
                <a:gd name="T97" fmla="*/ 0 h 357"/>
                <a:gd name="T98" fmla="*/ 0 w 491"/>
                <a:gd name="T99" fmla="*/ 0 h 357"/>
                <a:gd name="T100" fmla="*/ 0 w 491"/>
                <a:gd name="T101" fmla="*/ 0 h 357"/>
                <a:gd name="T102" fmla="*/ 0 w 491"/>
                <a:gd name="T103" fmla="*/ 0 h 357"/>
                <a:gd name="T104" fmla="*/ 0 w 491"/>
                <a:gd name="T105" fmla="*/ 0 h 357"/>
                <a:gd name="T106" fmla="*/ 0 w 491"/>
                <a:gd name="T107" fmla="*/ 0 h 357"/>
                <a:gd name="T108" fmla="*/ 0 w 491"/>
                <a:gd name="T109" fmla="*/ 0 h 357"/>
                <a:gd name="T110" fmla="*/ 0 w 491"/>
                <a:gd name="T111" fmla="*/ 0 h 35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91" h="357">
                  <a:moveTo>
                    <a:pt x="479" y="22"/>
                  </a:moveTo>
                  <a:lnTo>
                    <a:pt x="457" y="15"/>
                  </a:lnTo>
                  <a:lnTo>
                    <a:pt x="437" y="9"/>
                  </a:lnTo>
                  <a:lnTo>
                    <a:pt x="416" y="4"/>
                  </a:lnTo>
                  <a:lnTo>
                    <a:pt x="396" y="1"/>
                  </a:lnTo>
                  <a:lnTo>
                    <a:pt x="375" y="0"/>
                  </a:lnTo>
                  <a:lnTo>
                    <a:pt x="354" y="0"/>
                  </a:lnTo>
                  <a:lnTo>
                    <a:pt x="334" y="1"/>
                  </a:lnTo>
                  <a:lnTo>
                    <a:pt x="314" y="4"/>
                  </a:lnTo>
                  <a:lnTo>
                    <a:pt x="294" y="9"/>
                  </a:lnTo>
                  <a:lnTo>
                    <a:pt x="274" y="14"/>
                  </a:lnTo>
                  <a:lnTo>
                    <a:pt x="255" y="20"/>
                  </a:lnTo>
                  <a:lnTo>
                    <a:pt x="236" y="29"/>
                  </a:lnTo>
                  <a:lnTo>
                    <a:pt x="218" y="37"/>
                  </a:lnTo>
                  <a:lnTo>
                    <a:pt x="200" y="47"/>
                  </a:lnTo>
                  <a:lnTo>
                    <a:pt x="183" y="59"/>
                  </a:lnTo>
                  <a:lnTo>
                    <a:pt x="166" y="70"/>
                  </a:lnTo>
                  <a:lnTo>
                    <a:pt x="149" y="83"/>
                  </a:lnTo>
                  <a:lnTo>
                    <a:pt x="133" y="97"/>
                  </a:lnTo>
                  <a:lnTo>
                    <a:pt x="118" y="111"/>
                  </a:lnTo>
                  <a:lnTo>
                    <a:pt x="103" y="127"/>
                  </a:lnTo>
                  <a:lnTo>
                    <a:pt x="90" y="142"/>
                  </a:lnTo>
                  <a:lnTo>
                    <a:pt x="76" y="158"/>
                  </a:lnTo>
                  <a:lnTo>
                    <a:pt x="65" y="176"/>
                  </a:lnTo>
                  <a:lnTo>
                    <a:pt x="54" y="193"/>
                  </a:lnTo>
                  <a:lnTo>
                    <a:pt x="44" y="213"/>
                  </a:lnTo>
                  <a:lnTo>
                    <a:pt x="34" y="231"/>
                  </a:lnTo>
                  <a:lnTo>
                    <a:pt x="25" y="250"/>
                  </a:lnTo>
                  <a:lnTo>
                    <a:pt x="18" y="270"/>
                  </a:lnTo>
                  <a:lnTo>
                    <a:pt x="13" y="289"/>
                  </a:lnTo>
                  <a:lnTo>
                    <a:pt x="7" y="309"/>
                  </a:lnTo>
                  <a:lnTo>
                    <a:pt x="3" y="329"/>
                  </a:lnTo>
                  <a:lnTo>
                    <a:pt x="0" y="349"/>
                  </a:lnTo>
                  <a:lnTo>
                    <a:pt x="3" y="348"/>
                  </a:lnTo>
                  <a:lnTo>
                    <a:pt x="5" y="347"/>
                  </a:lnTo>
                  <a:lnTo>
                    <a:pt x="7" y="346"/>
                  </a:lnTo>
                  <a:lnTo>
                    <a:pt x="10" y="345"/>
                  </a:lnTo>
                  <a:lnTo>
                    <a:pt x="12" y="344"/>
                  </a:lnTo>
                  <a:lnTo>
                    <a:pt x="14" y="343"/>
                  </a:lnTo>
                  <a:lnTo>
                    <a:pt x="16" y="342"/>
                  </a:lnTo>
                  <a:lnTo>
                    <a:pt x="19" y="341"/>
                  </a:lnTo>
                  <a:lnTo>
                    <a:pt x="19" y="345"/>
                  </a:lnTo>
                  <a:lnTo>
                    <a:pt x="21" y="348"/>
                  </a:lnTo>
                  <a:lnTo>
                    <a:pt x="23" y="351"/>
                  </a:lnTo>
                  <a:lnTo>
                    <a:pt x="27" y="353"/>
                  </a:lnTo>
                  <a:lnTo>
                    <a:pt x="30" y="355"/>
                  </a:lnTo>
                  <a:lnTo>
                    <a:pt x="33" y="356"/>
                  </a:lnTo>
                  <a:lnTo>
                    <a:pt x="37" y="356"/>
                  </a:lnTo>
                  <a:lnTo>
                    <a:pt x="40" y="356"/>
                  </a:lnTo>
                  <a:lnTo>
                    <a:pt x="45" y="355"/>
                  </a:lnTo>
                  <a:lnTo>
                    <a:pt x="48" y="353"/>
                  </a:lnTo>
                  <a:lnTo>
                    <a:pt x="50" y="351"/>
                  </a:lnTo>
                  <a:lnTo>
                    <a:pt x="52" y="347"/>
                  </a:lnTo>
                  <a:lnTo>
                    <a:pt x="54" y="344"/>
                  </a:lnTo>
                  <a:lnTo>
                    <a:pt x="55" y="341"/>
                  </a:lnTo>
                  <a:lnTo>
                    <a:pt x="56" y="337"/>
                  </a:lnTo>
                  <a:lnTo>
                    <a:pt x="55" y="334"/>
                  </a:lnTo>
                  <a:lnTo>
                    <a:pt x="53" y="336"/>
                  </a:lnTo>
                  <a:lnTo>
                    <a:pt x="51" y="339"/>
                  </a:lnTo>
                  <a:lnTo>
                    <a:pt x="49" y="342"/>
                  </a:lnTo>
                  <a:lnTo>
                    <a:pt x="47" y="345"/>
                  </a:lnTo>
                  <a:lnTo>
                    <a:pt x="45" y="348"/>
                  </a:lnTo>
                  <a:lnTo>
                    <a:pt x="42" y="351"/>
                  </a:lnTo>
                  <a:lnTo>
                    <a:pt x="39" y="354"/>
                  </a:lnTo>
                  <a:lnTo>
                    <a:pt x="37" y="357"/>
                  </a:lnTo>
                  <a:lnTo>
                    <a:pt x="39" y="338"/>
                  </a:lnTo>
                  <a:lnTo>
                    <a:pt x="44" y="319"/>
                  </a:lnTo>
                  <a:lnTo>
                    <a:pt x="48" y="301"/>
                  </a:lnTo>
                  <a:lnTo>
                    <a:pt x="53" y="283"/>
                  </a:lnTo>
                  <a:lnTo>
                    <a:pt x="59" y="266"/>
                  </a:lnTo>
                  <a:lnTo>
                    <a:pt x="67" y="249"/>
                  </a:lnTo>
                  <a:lnTo>
                    <a:pt x="75" y="232"/>
                  </a:lnTo>
                  <a:lnTo>
                    <a:pt x="85" y="216"/>
                  </a:lnTo>
                  <a:lnTo>
                    <a:pt x="94" y="200"/>
                  </a:lnTo>
                  <a:lnTo>
                    <a:pt x="105" y="185"/>
                  </a:lnTo>
                  <a:lnTo>
                    <a:pt x="117" y="169"/>
                  </a:lnTo>
                  <a:lnTo>
                    <a:pt x="129" y="155"/>
                  </a:lnTo>
                  <a:lnTo>
                    <a:pt x="142" y="141"/>
                  </a:lnTo>
                  <a:lnTo>
                    <a:pt x="156" y="128"/>
                  </a:lnTo>
                  <a:lnTo>
                    <a:pt x="170" y="114"/>
                  </a:lnTo>
                  <a:lnTo>
                    <a:pt x="185" y="101"/>
                  </a:lnTo>
                  <a:lnTo>
                    <a:pt x="200" y="90"/>
                  </a:lnTo>
                  <a:lnTo>
                    <a:pt x="215" y="80"/>
                  </a:lnTo>
                  <a:lnTo>
                    <a:pt x="231" y="70"/>
                  </a:lnTo>
                  <a:lnTo>
                    <a:pt x="248" y="62"/>
                  </a:lnTo>
                  <a:lnTo>
                    <a:pt x="265" y="54"/>
                  </a:lnTo>
                  <a:lnTo>
                    <a:pt x="283" y="49"/>
                  </a:lnTo>
                  <a:lnTo>
                    <a:pt x="301" y="44"/>
                  </a:lnTo>
                  <a:lnTo>
                    <a:pt x="319" y="41"/>
                  </a:lnTo>
                  <a:lnTo>
                    <a:pt x="337" y="38"/>
                  </a:lnTo>
                  <a:lnTo>
                    <a:pt x="357" y="37"/>
                  </a:lnTo>
                  <a:lnTo>
                    <a:pt x="375" y="37"/>
                  </a:lnTo>
                  <a:lnTo>
                    <a:pt x="394" y="38"/>
                  </a:lnTo>
                  <a:lnTo>
                    <a:pt x="412" y="42"/>
                  </a:lnTo>
                  <a:lnTo>
                    <a:pt x="431" y="46"/>
                  </a:lnTo>
                  <a:lnTo>
                    <a:pt x="449" y="52"/>
                  </a:lnTo>
                  <a:lnTo>
                    <a:pt x="466" y="59"/>
                  </a:lnTo>
                  <a:lnTo>
                    <a:pt x="470" y="60"/>
                  </a:lnTo>
                  <a:lnTo>
                    <a:pt x="473" y="60"/>
                  </a:lnTo>
                  <a:lnTo>
                    <a:pt x="477" y="60"/>
                  </a:lnTo>
                  <a:lnTo>
                    <a:pt x="481" y="59"/>
                  </a:lnTo>
                  <a:lnTo>
                    <a:pt x="484" y="56"/>
                  </a:lnTo>
                  <a:lnTo>
                    <a:pt x="486" y="53"/>
                  </a:lnTo>
                  <a:lnTo>
                    <a:pt x="488" y="51"/>
                  </a:lnTo>
                  <a:lnTo>
                    <a:pt x="490" y="47"/>
                  </a:lnTo>
                  <a:lnTo>
                    <a:pt x="491" y="44"/>
                  </a:lnTo>
                  <a:lnTo>
                    <a:pt x="491" y="39"/>
                  </a:lnTo>
                  <a:lnTo>
                    <a:pt x="490" y="36"/>
                  </a:lnTo>
                  <a:lnTo>
                    <a:pt x="489" y="33"/>
                  </a:lnTo>
                  <a:lnTo>
                    <a:pt x="488" y="30"/>
                  </a:lnTo>
                  <a:lnTo>
                    <a:pt x="485" y="27"/>
                  </a:lnTo>
                  <a:lnTo>
                    <a:pt x="482" y="25"/>
                  </a:lnTo>
                  <a:lnTo>
                    <a:pt x="479" y="22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12" name="Freeform 37"/>
            <p:cNvSpPr>
              <a:spLocks/>
            </p:cNvSpPr>
            <p:nvPr/>
          </p:nvSpPr>
          <p:spPr bwMode="auto">
            <a:xfrm>
              <a:off x="4685" y="3453"/>
              <a:ext cx="33" cy="13"/>
            </a:xfrm>
            <a:custGeom>
              <a:avLst/>
              <a:gdLst>
                <a:gd name="T0" fmla="*/ 0 w 504"/>
                <a:gd name="T1" fmla="*/ 0 h 199"/>
                <a:gd name="T2" fmla="*/ 0 w 504"/>
                <a:gd name="T3" fmla="*/ 0 h 199"/>
                <a:gd name="T4" fmla="*/ 0 w 504"/>
                <a:gd name="T5" fmla="*/ 0 h 199"/>
                <a:gd name="T6" fmla="*/ 0 w 504"/>
                <a:gd name="T7" fmla="*/ 0 h 199"/>
                <a:gd name="T8" fmla="*/ 0 w 504"/>
                <a:gd name="T9" fmla="*/ 0 h 199"/>
                <a:gd name="T10" fmla="*/ 0 w 504"/>
                <a:gd name="T11" fmla="*/ 0 h 199"/>
                <a:gd name="T12" fmla="*/ 0 w 504"/>
                <a:gd name="T13" fmla="*/ 0 h 199"/>
                <a:gd name="T14" fmla="*/ 0 w 504"/>
                <a:gd name="T15" fmla="*/ 0 h 199"/>
                <a:gd name="T16" fmla="*/ 0 w 504"/>
                <a:gd name="T17" fmla="*/ 0 h 199"/>
                <a:gd name="T18" fmla="*/ 0 w 504"/>
                <a:gd name="T19" fmla="*/ 0 h 199"/>
                <a:gd name="T20" fmla="*/ 0 w 504"/>
                <a:gd name="T21" fmla="*/ 0 h 199"/>
                <a:gd name="T22" fmla="*/ 0 w 504"/>
                <a:gd name="T23" fmla="*/ 0 h 199"/>
                <a:gd name="T24" fmla="*/ 0 w 504"/>
                <a:gd name="T25" fmla="*/ 0 h 199"/>
                <a:gd name="T26" fmla="*/ 0 w 504"/>
                <a:gd name="T27" fmla="*/ 0 h 199"/>
                <a:gd name="T28" fmla="*/ 0 w 504"/>
                <a:gd name="T29" fmla="*/ 0 h 199"/>
                <a:gd name="T30" fmla="*/ 0 w 504"/>
                <a:gd name="T31" fmla="*/ 0 h 199"/>
                <a:gd name="T32" fmla="*/ 0 w 504"/>
                <a:gd name="T33" fmla="*/ 0 h 199"/>
                <a:gd name="T34" fmla="*/ 0 w 504"/>
                <a:gd name="T35" fmla="*/ 0 h 199"/>
                <a:gd name="T36" fmla="*/ 0 w 504"/>
                <a:gd name="T37" fmla="*/ 0 h 199"/>
                <a:gd name="T38" fmla="*/ 0 w 504"/>
                <a:gd name="T39" fmla="*/ 0 h 199"/>
                <a:gd name="T40" fmla="*/ 0 w 504"/>
                <a:gd name="T41" fmla="*/ 0 h 199"/>
                <a:gd name="T42" fmla="*/ 0 w 504"/>
                <a:gd name="T43" fmla="*/ 0 h 199"/>
                <a:gd name="T44" fmla="*/ 0 w 504"/>
                <a:gd name="T45" fmla="*/ 0 h 199"/>
                <a:gd name="T46" fmla="*/ 0 w 504"/>
                <a:gd name="T47" fmla="*/ 0 h 199"/>
                <a:gd name="T48" fmla="*/ 0 w 504"/>
                <a:gd name="T49" fmla="*/ 0 h 199"/>
                <a:gd name="T50" fmla="*/ 0 w 504"/>
                <a:gd name="T51" fmla="*/ 0 h 199"/>
                <a:gd name="T52" fmla="*/ 0 w 504"/>
                <a:gd name="T53" fmla="*/ 0 h 199"/>
                <a:gd name="T54" fmla="*/ 0 w 504"/>
                <a:gd name="T55" fmla="*/ 0 h 199"/>
                <a:gd name="T56" fmla="*/ 0 w 504"/>
                <a:gd name="T57" fmla="*/ 0 h 199"/>
                <a:gd name="T58" fmla="*/ 0 w 504"/>
                <a:gd name="T59" fmla="*/ 0 h 199"/>
                <a:gd name="T60" fmla="*/ 0 w 504"/>
                <a:gd name="T61" fmla="*/ 0 h 199"/>
                <a:gd name="T62" fmla="*/ 0 w 504"/>
                <a:gd name="T63" fmla="*/ 0 h 199"/>
                <a:gd name="T64" fmla="*/ 0 w 504"/>
                <a:gd name="T65" fmla="*/ 0 h 199"/>
                <a:gd name="T66" fmla="*/ 0 w 504"/>
                <a:gd name="T67" fmla="*/ 0 h 199"/>
                <a:gd name="T68" fmla="*/ 0 w 504"/>
                <a:gd name="T69" fmla="*/ 0 h 199"/>
                <a:gd name="T70" fmla="*/ 0 w 504"/>
                <a:gd name="T71" fmla="*/ 0 h 199"/>
                <a:gd name="T72" fmla="*/ 0 w 504"/>
                <a:gd name="T73" fmla="*/ 0 h 199"/>
                <a:gd name="T74" fmla="*/ 0 w 504"/>
                <a:gd name="T75" fmla="*/ 0 h 199"/>
                <a:gd name="T76" fmla="*/ 0 w 504"/>
                <a:gd name="T77" fmla="*/ 0 h 199"/>
                <a:gd name="T78" fmla="*/ 0 w 504"/>
                <a:gd name="T79" fmla="*/ 0 h 199"/>
                <a:gd name="T80" fmla="*/ 0 w 504"/>
                <a:gd name="T81" fmla="*/ 0 h 199"/>
                <a:gd name="T82" fmla="*/ 0 w 504"/>
                <a:gd name="T83" fmla="*/ 0 h 199"/>
                <a:gd name="T84" fmla="*/ 0 w 504"/>
                <a:gd name="T85" fmla="*/ 0 h 199"/>
                <a:gd name="T86" fmla="*/ 0 w 504"/>
                <a:gd name="T87" fmla="*/ 0 h 199"/>
                <a:gd name="T88" fmla="*/ 0 w 504"/>
                <a:gd name="T89" fmla="*/ 0 h 199"/>
                <a:gd name="T90" fmla="*/ 0 w 504"/>
                <a:gd name="T91" fmla="*/ 0 h 199"/>
                <a:gd name="T92" fmla="*/ 0 w 504"/>
                <a:gd name="T93" fmla="*/ 0 h 199"/>
                <a:gd name="T94" fmla="*/ 0 w 504"/>
                <a:gd name="T95" fmla="*/ 0 h 199"/>
                <a:gd name="T96" fmla="*/ 0 w 504"/>
                <a:gd name="T97" fmla="*/ 0 h 199"/>
                <a:gd name="T98" fmla="*/ 0 w 504"/>
                <a:gd name="T99" fmla="*/ 0 h 199"/>
                <a:gd name="T100" fmla="*/ 0 w 504"/>
                <a:gd name="T101" fmla="*/ 0 h 199"/>
                <a:gd name="T102" fmla="*/ 0 w 504"/>
                <a:gd name="T103" fmla="*/ 0 h 19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04" h="199">
                  <a:moveTo>
                    <a:pt x="36" y="149"/>
                  </a:moveTo>
                  <a:lnTo>
                    <a:pt x="45" y="132"/>
                  </a:lnTo>
                  <a:lnTo>
                    <a:pt x="57" y="116"/>
                  </a:lnTo>
                  <a:lnTo>
                    <a:pt x="69" y="103"/>
                  </a:lnTo>
                  <a:lnTo>
                    <a:pt x="83" y="91"/>
                  </a:lnTo>
                  <a:lnTo>
                    <a:pt x="98" y="80"/>
                  </a:lnTo>
                  <a:lnTo>
                    <a:pt x="114" y="71"/>
                  </a:lnTo>
                  <a:lnTo>
                    <a:pt x="130" y="63"/>
                  </a:lnTo>
                  <a:lnTo>
                    <a:pt x="148" y="57"/>
                  </a:lnTo>
                  <a:lnTo>
                    <a:pt x="166" y="52"/>
                  </a:lnTo>
                  <a:lnTo>
                    <a:pt x="184" y="47"/>
                  </a:lnTo>
                  <a:lnTo>
                    <a:pt x="203" y="44"/>
                  </a:lnTo>
                  <a:lnTo>
                    <a:pt x="222" y="43"/>
                  </a:lnTo>
                  <a:lnTo>
                    <a:pt x="241" y="42"/>
                  </a:lnTo>
                  <a:lnTo>
                    <a:pt x="260" y="41"/>
                  </a:lnTo>
                  <a:lnTo>
                    <a:pt x="278" y="42"/>
                  </a:lnTo>
                  <a:lnTo>
                    <a:pt x="296" y="43"/>
                  </a:lnTo>
                  <a:lnTo>
                    <a:pt x="311" y="45"/>
                  </a:lnTo>
                  <a:lnTo>
                    <a:pt x="326" y="48"/>
                  </a:lnTo>
                  <a:lnTo>
                    <a:pt x="340" y="53"/>
                  </a:lnTo>
                  <a:lnTo>
                    <a:pt x="353" y="58"/>
                  </a:lnTo>
                  <a:lnTo>
                    <a:pt x="365" y="64"/>
                  </a:lnTo>
                  <a:lnTo>
                    <a:pt x="377" y="73"/>
                  </a:lnTo>
                  <a:lnTo>
                    <a:pt x="389" y="80"/>
                  </a:lnTo>
                  <a:lnTo>
                    <a:pt x="400" y="90"/>
                  </a:lnTo>
                  <a:lnTo>
                    <a:pt x="410" y="100"/>
                  </a:lnTo>
                  <a:lnTo>
                    <a:pt x="421" y="111"/>
                  </a:lnTo>
                  <a:lnTo>
                    <a:pt x="429" y="122"/>
                  </a:lnTo>
                  <a:lnTo>
                    <a:pt x="439" y="133"/>
                  </a:lnTo>
                  <a:lnTo>
                    <a:pt x="446" y="146"/>
                  </a:lnTo>
                  <a:lnTo>
                    <a:pt x="455" y="159"/>
                  </a:lnTo>
                  <a:lnTo>
                    <a:pt x="461" y="172"/>
                  </a:lnTo>
                  <a:lnTo>
                    <a:pt x="467" y="184"/>
                  </a:lnTo>
                  <a:lnTo>
                    <a:pt x="469" y="189"/>
                  </a:lnTo>
                  <a:lnTo>
                    <a:pt x="471" y="192"/>
                  </a:lnTo>
                  <a:lnTo>
                    <a:pt x="474" y="194"/>
                  </a:lnTo>
                  <a:lnTo>
                    <a:pt x="476" y="196"/>
                  </a:lnTo>
                  <a:lnTo>
                    <a:pt x="479" y="197"/>
                  </a:lnTo>
                  <a:lnTo>
                    <a:pt x="483" y="198"/>
                  </a:lnTo>
                  <a:lnTo>
                    <a:pt x="486" y="199"/>
                  </a:lnTo>
                  <a:lnTo>
                    <a:pt x="491" y="198"/>
                  </a:lnTo>
                  <a:lnTo>
                    <a:pt x="494" y="197"/>
                  </a:lnTo>
                  <a:lnTo>
                    <a:pt x="497" y="195"/>
                  </a:lnTo>
                  <a:lnTo>
                    <a:pt x="500" y="192"/>
                  </a:lnTo>
                  <a:lnTo>
                    <a:pt x="502" y="189"/>
                  </a:lnTo>
                  <a:lnTo>
                    <a:pt x="503" y="185"/>
                  </a:lnTo>
                  <a:lnTo>
                    <a:pt x="504" y="182"/>
                  </a:lnTo>
                  <a:lnTo>
                    <a:pt x="504" y="178"/>
                  </a:lnTo>
                  <a:lnTo>
                    <a:pt x="504" y="175"/>
                  </a:lnTo>
                  <a:lnTo>
                    <a:pt x="497" y="155"/>
                  </a:lnTo>
                  <a:lnTo>
                    <a:pt x="489" y="137"/>
                  </a:lnTo>
                  <a:lnTo>
                    <a:pt x="478" y="120"/>
                  </a:lnTo>
                  <a:lnTo>
                    <a:pt x="466" y="104"/>
                  </a:lnTo>
                  <a:lnTo>
                    <a:pt x="452" y="89"/>
                  </a:lnTo>
                  <a:lnTo>
                    <a:pt x="439" y="75"/>
                  </a:lnTo>
                  <a:lnTo>
                    <a:pt x="423" y="62"/>
                  </a:lnTo>
                  <a:lnTo>
                    <a:pt x="407" y="51"/>
                  </a:lnTo>
                  <a:lnTo>
                    <a:pt x="395" y="42"/>
                  </a:lnTo>
                  <a:lnTo>
                    <a:pt x="382" y="35"/>
                  </a:lnTo>
                  <a:lnTo>
                    <a:pt x="370" y="27"/>
                  </a:lnTo>
                  <a:lnTo>
                    <a:pt x="357" y="22"/>
                  </a:lnTo>
                  <a:lnTo>
                    <a:pt x="343" y="17"/>
                  </a:lnTo>
                  <a:lnTo>
                    <a:pt x="329" y="12"/>
                  </a:lnTo>
                  <a:lnTo>
                    <a:pt x="316" y="8"/>
                  </a:lnTo>
                  <a:lnTo>
                    <a:pt x="302" y="5"/>
                  </a:lnTo>
                  <a:lnTo>
                    <a:pt x="287" y="3"/>
                  </a:lnTo>
                  <a:lnTo>
                    <a:pt x="273" y="1"/>
                  </a:lnTo>
                  <a:lnTo>
                    <a:pt x="258" y="0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5" y="1"/>
                  </a:lnTo>
                  <a:lnTo>
                    <a:pt x="200" y="3"/>
                  </a:lnTo>
                  <a:lnTo>
                    <a:pt x="186" y="5"/>
                  </a:lnTo>
                  <a:lnTo>
                    <a:pt x="172" y="8"/>
                  </a:lnTo>
                  <a:lnTo>
                    <a:pt x="157" y="11"/>
                  </a:lnTo>
                  <a:lnTo>
                    <a:pt x="144" y="16"/>
                  </a:lnTo>
                  <a:lnTo>
                    <a:pt x="131" y="21"/>
                  </a:lnTo>
                  <a:lnTo>
                    <a:pt x="117" y="27"/>
                  </a:lnTo>
                  <a:lnTo>
                    <a:pt x="104" y="34"/>
                  </a:lnTo>
                  <a:lnTo>
                    <a:pt x="92" y="40"/>
                  </a:lnTo>
                  <a:lnTo>
                    <a:pt x="80" y="47"/>
                  </a:lnTo>
                  <a:lnTo>
                    <a:pt x="68" y="56"/>
                  </a:lnTo>
                  <a:lnTo>
                    <a:pt x="58" y="65"/>
                  </a:lnTo>
                  <a:lnTo>
                    <a:pt x="47" y="75"/>
                  </a:lnTo>
                  <a:lnTo>
                    <a:pt x="36" y="85"/>
                  </a:lnTo>
                  <a:lnTo>
                    <a:pt x="27" y="96"/>
                  </a:lnTo>
                  <a:lnTo>
                    <a:pt x="18" y="107"/>
                  </a:lnTo>
                  <a:lnTo>
                    <a:pt x="10" y="120"/>
                  </a:lnTo>
                  <a:lnTo>
                    <a:pt x="3" y="132"/>
                  </a:lnTo>
                  <a:lnTo>
                    <a:pt x="1" y="135"/>
                  </a:lnTo>
                  <a:lnTo>
                    <a:pt x="0" y="140"/>
                  </a:lnTo>
                  <a:lnTo>
                    <a:pt x="0" y="143"/>
                  </a:lnTo>
                  <a:lnTo>
                    <a:pt x="1" y="147"/>
                  </a:lnTo>
                  <a:lnTo>
                    <a:pt x="3" y="150"/>
                  </a:lnTo>
                  <a:lnTo>
                    <a:pt x="5" y="154"/>
                  </a:lnTo>
                  <a:lnTo>
                    <a:pt x="8" y="156"/>
                  </a:lnTo>
                  <a:lnTo>
                    <a:pt x="11" y="158"/>
                  </a:lnTo>
                  <a:lnTo>
                    <a:pt x="14" y="160"/>
                  </a:lnTo>
                  <a:lnTo>
                    <a:pt x="18" y="160"/>
                  </a:lnTo>
                  <a:lnTo>
                    <a:pt x="22" y="160"/>
                  </a:lnTo>
                  <a:lnTo>
                    <a:pt x="25" y="159"/>
                  </a:lnTo>
                  <a:lnTo>
                    <a:pt x="28" y="158"/>
                  </a:lnTo>
                  <a:lnTo>
                    <a:pt x="31" y="156"/>
                  </a:lnTo>
                  <a:lnTo>
                    <a:pt x="34" y="152"/>
                  </a:lnTo>
                  <a:lnTo>
                    <a:pt x="36" y="149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13" name="Freeform 38"/>
            <p:cNvSpPr>
              <a:spLocks/>
            </p:cNvSpPr>
            <p:nvPr/>
          </p:nvSpPr>
          <p:spPr bwMode="auto">
            <a:xfrm>
              <a:off x="4583" y="3883"/>
              <a:ext cx="7" cy="16"/>
            </a:xfrm>
            <a:custGeom>
              <a:avLst/>
              <a:gdLst>
                <a:gd name="T0" fmla="*/ 0 w 106"/>
                <a:gd name="T1" fmla="*/ 0 h 248"/>
                <a:gd name="T2" fmla="*/ 0 w 106"/>
                <a:gd name="T3" fmla="*/ 0 h 248"/>
                <a:gd name="T4" fmla="*/ 0 w 106"/>
                <a:gd name="T5" fmla="*/ 0 h 248"/>
                <a:gd name="T6" fmla="*/ 0 w 106"/>
                <a:gd name="T7" fmla="*/ 0 h 248"/>
                <a:gd name="T8" fmla="*/ 0 w 106"/>
                <a:gd name="T9" fmla="*/ 0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6" h="248">
                  <a:moveTo>
                    <a:pt x="106" y="99"/>
                  </a:moveTo>
                  <a:lnTo>
                    <a:pt x="0" y="0"/>
                  </a:lnTo>
                  <a:lnTo>
                    <a:pt x="0" y="150"/>
                  </a:lnTo>
                  <a:lnTo>
                    <a:pt x="106" y="248"/>
                  </a:lnTo>
                  <a:lnTo>
                    <a:pt x="106" y="99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14" name="Freeform 39"/>
            <p:cNvSpPr>
              <a:spLocks/>
            </p:cNvSpPr>
            <p:nvPr/>
          </p:nvSpPr>
          <p:spPr bwMode="auto">
            <a:xfrm>
              <a:off x="4583" y="3883"/>
              <a:ext cx="21" cy="6"/>
            </a:xfrm>
            <a:custGeom>
              <a:avLst/>
              <a:gdLst>
                <a:gd name="T0" fmla="*/ 0 w 325"/>
                <a:gd name="T1" fmla="*/ 0 h 91"/>
                <a:gd name="T2" fmla="*/ 0 w 325"/>
                <a:gd name="T3" fmla="*/ 0 h 91"/>
                <a:gd name="T4" fmla="*/ 0 w 325"/>
                <a:gd name="T5" fmla="*/ 0 h 91"/>
                <a:gd name="T6" fmla="*/ 0 w 325"/>
                <a:gd name="T7" fmla="*/ 0 h 91"/>
                <a:gd name="T8" fmla="*/ 0 w 325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5" h="91">
                  <a:moveTo>
                    <a:pt x="216" y="0"/>
                  </a:moveTo>
                  <a:lnTo>
                    <a:pt x="0" y="0"/>
                  </a:lnTo>
                  <a:lnTo>
                    <a:pt x="100" y="91"/>
                  </a:lnTo>
                  <a:lnTo>
                    <a:pt x="325" y="9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15" name="Freeform 40"/>
            <p:cNvSpPr>
              <a:spLocks/>
            </p:cNvSpPr>
            <p:nvPr/>
          </p:nvSpPr>
          <p:spPr bwMode="auto">
            <a:xfrm>
              <a:off x="4599" y="3883"/>
              <a:ext cx="22" cy="6"/>
            </a:xfrm>
            <a:custGeom>
              <a:avLst/>
              <a:gdLst>
                <a:gd name="T0" fmla="*/ 0 w 321"/>
                <a:gd name="T1" fmla="*/ 0 h 91"/>
                <a:gd name="T2" fmla="*/ 0 w 321"/>
                <a:gd name="T3" fmla="*/ 0 h 91"/>
                <a:gd name="T4" fmla="*/ 0 w 321"/>
                <a:gd name="T5" fmla="*/ 0 h 91"/>
                <a:gd name="T6" fmla="*/ 0 w 321"/>
                <a:gd name="T7" fmla="*/ 0 h 91"/>
                <a:gd name="T8" fmla="*/ 0 w 321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1" h="91">
                  <a:moveTo>
                    <a:pt x="213" y="0"/>
                  </a:moveTo>
                  <a:lnTo>
                    <a:pt x="0" y="0"/>
                  </a:lnTo>
                  <a:lnTo>
                    <a:pt x="109" y="91"/>
                  </a:lnTo>
                  <a:lnTo>
                    <a:pt x="321" y="91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16" name="Freeform 41"/>
            <p:cNvSpPr>
              <a:spLocks/>
            </p:cNvSpPr>
            <p:nvPr/>
          </p:nvSpPr>
          <p:spPr bwMode="auto">
            <a:xfrm>
              <a:off x="4616" y="3883"/>
              <a:ext cx="22" cy="6"/>
            </a:xfrm>
            <a:custGeom>
              <a:avLst/>
              <a:gdLst>
                <a:gd name="T0" fmla="*/ 0 w 322"/>
                <a:gd name="T1" fmla="*/ 0 h 91"/>
                <a:gd name="T2" fmla="*/ 0 w 322"/>
                <a:gd name="T3" fmla="*/ 0 h 91"/>
                <a:gd name="T4" fmla="*/ 0 w 322"/>
                <a:gd name="T5" fmla="*/ 0 h 91"/>
                <a:gd name="T6" fmla="*/ 0 w 322"/>
                <a:gd name="T7" fmla="*/ 0 h 91"/>
                <a:gd name="T8" fmla="*/ 0 w 322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2" h="91">
                  <a:moveTo>
                    <a:pt x="213" y="0"/>
                  </a:moveTo>
                  <a:lnTo>
                    <a:pt x="0" y="0"/>
                  </a:lnTo>
                  <a:lnTo>
                    <a:pt x="109" y="91"/>
                  </a:lnTo>
                  <a:lnTo>
                    <a:pt x="322" y="91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17" name="Freeform 42"/>
            <p:cNvSpPr>
              <a:spLocks/>
            </p:cNvSpPr>
            <p:nvPr/>
          </p:nvSpPr>
          <p:spPr bwMode="auto">
            <a:xfrm>
              <a:off x="4650" y="3883"/>
              <a:ext cx="65" cy="6"/>
            </a:xfrm>
            <a:custGeom>
              <a:avLst/>
              <a:gdLst>
                <a:gd name="T0" fmla="*/ 0 w 986"/>
                <a:gd name="T1" fmla="*/ 0 h 91"/>
                <a:gd name="T2" fmla="*/ 0 w 986"/>
                <a:gd name="T3" fmla="*/ 0 h 91"/>
                <a:gd name="T4" fmla="*/ 0 w 986"/>
                <a:gd name="T5" fmla="*/ 0 h 91"/>
                <a:gd name="T6" fmla="*/ 0 w 986"/>
                <a:gd name="T7" fmla="*/ 0 h 91"/>
                <a:gd name="T8" fmla="*/ 0 w 986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6" h="91">
                  <a:moveTo>
                    <a:pt x="108" y="91"/>
                  </a:moveTo>
                  <a:lnTo>
                    <a:pt x="986" y="91"/>
                  </a:lnTo>
                  <a:lnTo>
                    <a:pt x="887" y="0"/>
                  </a:lnTo>
                  <a:lnTo>
                    <a:pt x="0" y="0"/>
                  </a:lnTo>
                  <a:lnTo>
                    <a:pt x="108" y="91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18" name="Freeform 43"/>
            <p:cNvSpPr>
              <a:spLocks/>
            </p:cNvSpPr>
            <p:nvPr/>
          </p:nvSpPr>
          <p:spPr bwMode="auto">
            <a:xfrm>
              <a:off x="4633" y="3883"/>
              <a:ext cx="21" cy="6"/>
            </a:xfrm>
            <a:custGeom>
              <a:avLst/>
              <a:gdLst>
                <a:gd name="T0" fmla="*/ 0 w 320"/>
                <a:gd name="T1" fmla="*/ 0 h 91"/>
                <a:gd name="T2" fmla="*/ 0 w 320"/>
                <a:gd name="T3" fmla="*/ 0 h 91"/>
                <a:gd name="T4" fmla="*/ 0 w 320"/>
                <a:gd name="T5" fmla="*/ 0 h 91"/>
                <a:gd name="T6" fmla="*/ 0 w 320"/>
                <a:gd name="T7" fmla="*/ 0 h 91"/>
                <a:gd name="T8" fmla="*/ 0 w 320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0" h="91">
                  <a:moveTo>
                    <a:pt x="212" y="0"/>
                  </a:moveTo>
                  <a:lnTo>
                    <a:pt x="0" y="0"/>
                  </a:lnTo>
                  <a:lnTo>
                    <a:pt x="108" y="91"/>
                  </a:lnTo>
                  <a:lnTo>
                    <a:pt x="320" y="9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19" name="Freeform 44"/>
            <p:cNvSpPr>
              <a:spLocks/>
            </p:cNvSpPr>
            <p:nvPr/>
          </p:nvSpPr>
          <p:spPr bwMode="auto">
            <a:xfrm>
              <a:off x="4701" y="3927"/>
              <a:ext cx="63" cy="7"/>
            </a:xfrm>
            <a:custGeom>
              <a:avLst/>
              <a:gdLst>
                <a:gd name="T0" fmla="*/ 0 w 951"/>
                <a:gd name="T1" fmla="*/ 0 h 112"/>
                <a:gd name="T2" fmla="*/ 0 w 951"/>
                <a:gd name="T3" fmla="*/ 0 h 112"/>
                <a:gd name="T4" fmla="*/ 0 w 951"/>
                <a:gd name="T5" fmla="*/ 0 h 112"/>
                <a:gd name="T6" fmla="*/ 0 w 951"/>
                <a:gd name="T7" fmla="*/ 0 h 112"/>
                <a:gd name="T8" fmla="*/ 0 w 951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1" h="112">
                  <a:moveTo>
                    <a:pt x="132" y="112"/>
                  </a:moveTo>
                  <a:lnTo>
                    <a:pt x="951" y="112"/>
                  </a:lnTo>
                  <a:lnTo>
                    <a:pt x="829" y="0"/>
                  </a:lnTo>
                  <a:lnTo>
                    <a:pt x="0" y="0"/>
                  </a:lnTo>
                  <a:lnTo>
                    <a:pt x="132" y="11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20" name="Freeform 45"/>
            <p:cNvSpPr>
              <a:spLocks/>
            </p:cNvSpPr>
            <p:nvPr/>
          </p:nvSpPr>
          <p:spPr bwMode="auto">
            <a:xfrm>
              <a:off x="4722" y="3945"/>
              <a:ext cx="61" cy="7"/>
            </a:xfrm>
            <a:custGeom>
              <a:avLst/>
              <a:gdLst>
                <a:gd name="T0" fmla="*/ 0 w 920"/>
                <a:gd name="T1" fmla="*/ 0 h 106"/>
                <a:gd name="T2" fmla="*/ 0 w 920"/>
                <a:gd name="T3" fmla="*/ 0 h 106"/>
                <a:gd name="T4" fmla="*/ 0 w 920"/>
                <a:gd name="T5" fmla="*/ 0 h 106"/>
                <a:gd name="T6" fmla="*/ 0 w 920"/>
                <a:gd name="T7" fmla="*/ 0 h 106"/>
                <a:gd name="T8" fmla="*/ 0 w 920"/>
                <a:gd name="T9" fmla="*/ 0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0" h="106">
                  <a:moveTo>
                    <a:pt x="124" y="106"/>
                  </a:moveTo>
                  <a:lnTo>
                    <a:pt x="920" y="106"/>
                  </a:lnTo>
                  <a:lnTo>
                    <a:pt x="806" y="0"/>
                  </a:lnTo>
                  <a:lnTo>
                    <a:pt x="0" y="0"/>
                  </a:lnTo>
                  <a:lnTo>
                    <a:pt x="124" y="10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21" name="Freeform 46"/>
            <p:cNvSpPr>
              <a:spLocks/>
            </p:cNvSpPr>
            <p:nvPr/>
          </p:nvSpPr>
          <p:spPr bwMode="auto">
            <a:xfrm>
              <a:off x="4654" y="3561"/>
              <a:ext cx="24" cy="11"/>
            </a:xfrm>
            <a:custGeom>
              <a:avLst/>
              <a:gdLst>
                <a:gd name="T0" fmla="*/ 0 w 367"/>
                <a:gd name="T1" fmla="*/ 0 h 170"/>
                <a:gd name="T2" fmla="*/ 0 w 367"/>
                <a:gd name="T3" fmla="*/ 0 h 170"/>
                <a:gd name="T4" fmla="*/ 0 w 367"/>
                <a:gd name="T5" fmla="*/ 0 h 170"/>
                <a:gd name="T6" fmla="*/ 0 w 367"/>
                <a:gd name="T7" fmla="*/ 0 h 170"/>
                <a:gd name="T8" fmla="*/ 0 w 367"/>
                <a:gd name="T9" fmla="*/ 0 h 170"/>
                <a:gd name="T10" fmla="*/ 0 w 367"/>
                <a:gd name="T11" fmla="*/ 0 h 170"/>
                <a:gd name="T12" fmla="*/ 0 w 367"/>
                <a:gd name="T13" fmla="*/ 0 h 170"/>
                <a:gd name="T14" fmla="*/ 0 w 367"/>
                <a:gd name="T15" fmla="*/ 0 h 170"/>
                <a:gd name="T16" fmla="*/ 0 w 367"/>
                <a:gd name="T17" fmla="*/ 0 h 170"/>
                <a:gd name="T18" fmla="*/ 0 w 367"/>
                <a:gd name="T19" fmla="*/ 0 h 170"/>
                <a:gd name="T20" fmla="*/ 0 w 367"/>
                <a:gd name="T21" fmla="*/ 0 h 170"/>
                <a:gd name="T22" fmla="*/ 0 w 367"/>
                <a:gd name="T23" fmla="*/ 0 h 170"/>
                <a:gd name="T24" fmla="*/ 0 w 367"/>
                <a:gd name="T25" fmla="*/ 0 h 170"/>
                <a:gd name="T26" fmla="*/ 0 w 367"/>
                <a:gd name="T27" fmla="*/ 0 h 170"/>
                <a:gd name="T28" fmla="*/ 0 w 367"/>
                <a:gd name="T29" fmla="*/ 0 h 170"/>
                <a:gd name="T30" fmla="*/ 0 w 367"/>
                <a:gd name="T31" fmla="*/ 0 h 170"/>
                <a:gd name="T32" fmla="*/ 0 w 367"/>
                <a:gd name="T33" fmla="*/ 0 h 170"/>
                <a:gd name="T34" fmla="*/ 0 w 367"/>
                <a:gd name="T35" fmla="*/ 0 h 170"/>
                <a:gd name="T36" fmla="*/ 0 w 367"/>
                <a:gd name="T37" fmla="*/ 0 h 170"/>
                <a:gd name="T38" fmla="*/ 0 w 367"/>
                <a:gd name="T39" fmla="*/ 0 h 170"/>
                <a:gd name="T40" fmla="*/ 0 w 367"/>
                <a:gd name="T41" fmla="*/ 0 h 170"/>
                <a:gd name="T42" fmla="*/ 0 w 367"/>
                <a:gd name="T43" fmla="*/ 0 h 170"/>
                <a:gd name="T44" fmla="*/ 0 w 367"/>
                <a:gd name="T45" fmla="*/ 0 h 170"/>
                <a:gd name="T46" fmla="*/ 0 w 367"/>
                <a:gd name="T47" fmla="*/ 0 h 170"/>
                <a:gd name="T48" fmla="*/ 0 w 367"/>
                <a:gd name="T49" fmla="*/ 0 h 170"/>
                <a:gd name="T50" fmla="*/ 0 w 367"/>
                <a:gd name="T51" fmla="*/ 0 h 170"/>
                <a:gd name="T52" fmla="*/ 0 w 367"/>
                <a:gd name="T53" fmla="*/ 0 h 170"/>
                <a:gd name="T54" fmla="*/ 0 w 367"/>
                <a:gd name="T55" fmla="*/ 0 h 170"/>
                <a:gd name="T56" fmla="*/ 0 w 367"/>
                <a:gd name="T57" fmla="*/ 0 h 170"/>
                <a:gd name="T58" fmla="*/ 0 w 367"/>
                <a:gd name="T59" fmla="*/ 0 h 170"/>
                <a:gd name="T60" fmla="*/ 0 w 367"/>
                <a:gd name="T61" fmla="*/ 0 h 170"/>
                <a:gd name="T62" fmla="*/ 0 w 367"/>
                <a:gd name="T63" fmla="*/ 0 h 170"/>
                <a:gd name="T64" fmla="*/ 0 w 367"/>
                <a:gd name="T65" fmla="*/ 0 h 170"/>
                <a:gd name="T66" fmla="*/ 0 w 367"/>
                <a:gd name="T67" fmla="*/ 0 h 170"/>
                <a:gd name="T68" fmla="*/ 0 w 367"/>
                <a:gd name="T69" fmla="*/ 0 h 170"/>
                <a:gd name="T70" fmla="*/ 0 w 367"/>
                <a:gd name="T71" fmla="*/ 0 h 170"/>
                <a:gd name="T72" fmla="*/ 0 w 367"/>
                <a:gd name="T73" fmla="*/ 0 h 170"/>
                <a:gd name="T74" fmla="*/ 0 w 367"/>
                <a:gd name="T75" fmla="*/ 0 h 170"/>
                <a:gd name="T76" fmla="*/ 0 w 367"/>
                <a:gd name="T77" fmla="*/ 0 h 170"/>
                <a:gd name="T78" fmla="*/ 0 w 367"/>
                <a:gd name="T79" fmla="*/ 0 h 170"/>
                <a:gd name="T80" fmla="*/ 0 w 367"/>
                <a:gd name="T81" fmla="*/ 0 h 170"/>
                <a:gd name="T82" fmla="*/ 0 w 367"/>
                <a:gd name="T83" fmla="*/ 0 h 17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67" h="170">
                  <a:moveTo>
                    <a:pt x="52" y="161"/>
                  </a:moveTo>
                  <a:lnTo>
                    <a:pt x="63" y="146"/>
                  </a:lnTo>
                  <a:lnTo>
                    <a:pt x="75" y="132"/>
                  </a:lnTo>
                  <a:lnTo>
                    <a:pt x="89" y="118"/>
                  </a:lnTo>
                  <a:lnTo>
                    <a:pt x="103" y="106"/>
                  </a:lnTo>
                  <a:lnTo>
                    <a:pt x="117" y="95"/>
                  </a:lnTo>
                  <a:lnTo>
                    <a:pt x="133" y="85"/>
                  </a:lnTo>
                  <a:lnTo>
                    <a:pt x="149" y="76"/>
                  </a:lnTo>
                  <a:lnTo>
                    <a:pt x="166" y="69"/>
                  </a:lnTo>
                  <a:lnTo>
                    <a:pt x="183" y="63"/>
                  </a:lnTo>
                  <a:lnTo>
                    <a:pt x="201" y="60"/>
                  </a:lnTo>
                  <a:lnTo>
                    <a:pt x="210" y="59"/>
                  </a:lnTo>
                  <a:lnTo>
                    <a:pt x="218" y="59"/>
                  </a:lnTo>
                  <a:lnTo>
                    <a:pt x="228" y="60"/>
                  </a:lnTo>
                  <a:lnTo>
                    <a:pt x="236" y="60"/>
                  </a:lnTo>
                  <a:lnTo>
                    <a:pt x="246" y="62"/>
                  </a:lnTo>
                  <a:lnTo>
                    <a:pt x="254" y="64"/>
                  </a:lnTo>
                  <a:lnTo>
                    <a:pt x="263" y="68"/>
                  </a:lnTo>
                  <a:lnTo>
                    <a:pt x="272" y="71"/>
                  </a:lnTo>
                  <a:lnTo>
                    <a:pt x="281" y="76"/>
                  </a:lnTo>
                  <a:lnTo>
                    <a:pt x="289" y="80"/>
                  </a:lnTo>
                  <a:lnTo>
                    <a:pt x="299" y="87"/>
                  </a:lnTo>
                  <a:lnTo>
                    <a:pt x="307" y="93"/>
                  </a:lnTo>
                  <a:lnTo>
                    <a:pt x="310" y="96"/>
                  </a:lnTo>
                  <a:lnTo>
                    <a:pt x="313" y="98"/>
                  </a:lnTo>
                  <a:lnTo>
                    <a:pt x="317" y="99"/>
                  </a:lnTo>
                  <a:lnTo>
                    <a:pt x="320" y="100"/>
                  </a:lnTo>
                  <a:lnTo>
                    <a:pt x="324" y="101"/>
                  </a:lnTo>
                  <a:lnTo>
                    <a:pt x="329" y="100"/>
                  </a:lnTo>
                  <a:lnTo>
                    <a:pt x="332" y="98"/>
                  </a:lnTo>
                  <a:lnTo>
                    <a:pt x="336" y="95"/>
                  </a:lnTo>
                  <a:lnTo>
                    <a:pt x="342" y="94"/>
                  </a:lnTo>
                  <a:lnTo>
                    <a:pt x="348" y="93"/>
                  </a:lnTo>
                  <a:lnTo>
                    <a:pt x="353" y="90"/>
                  </a:lnTo>
                  <a:lnTo>
                    <a:pt x="357" y="87"/>
                  </a:lnTo>
                  <a:lnTo>
                    <a:pt x="362" y="82"/>
                  </a:lnTo>
                  <a:lnTo>
                    <a:pt x="364" y="77"/>
                  </a:lnTo>
                  <a:lnTo>
                    <a:pt x="366" y="72"/>
                  </a:lnTo>
                  <a:lnTo>
                    <a:pt x="367" y="65"/>
                  </a:lnTo>
                  <a:lnTo>
                    <a:pt x="367" y="59"/>
                  </a:lnTo>
                  <a:lnTo>
                    <a:pt x="365" y="54"/>
                  </a:lnTo>
                  <a:lnTo>
                    <a:pt x="363" y="48"/>
                  </a:lnTo>
                  <a:lnTo>
                    <a:pt x="358" y="44"/>
                  </a:lnTo>
                  <a:lnTo>
                    <a:pt x="354" y="40"/>
                  </a:lnTo>
                  <a:lnTo>
                    <a:pt x="350" y="37"/>
                  </a:lnTo>
                  <a:lnTo>
                    <a:pt x="343" y="36"/>
                  </a:lnTo>
                  <a:lnTo>
                    <a:pt x="338" y="35"/>
                  </a:lnTo>
                  <a:lnTo>
                    <a:pt x="326" y="28"/>
                  </a:lnTo>
                  <a:lnTo>
                    <a:pt x="316" y="22"/>
                  </a:lnTo>
                  <a:lnTo>
                    <a:pt x="304" y="17"/>
                  </a:lnTo>
                  <a:lnTo>
                    <a:pt x="294" y="12"/>
                  </a:lnTo>
                  <a:lnTo>
                    <a:pt x="282" y="9"/>
                  </a:lnTo>
                  <a:lnTo>
                    <a:pt x="270" y="6"/>
                  </a:lnTo>
                  <a:lnTo>
                    <a:pt x="259" y="3"/>
                  </a:lnTo>
                  <a:lnTo>
                    <a:pt x="248" y="2"/>
                  </a:lnTo>
                  <a:lnTo>
                    <a:pt x="236" y="0"/>
                  </a:lnTo>
                  <a:lnTo>
                    <a:pt x="225" y="0"/>
                  </a:lnTo>
                  <a:lnTo>
                    <a:pt x="213" y="0"/>
                  </a:lnTo>
                  <a:lnTo>
                    <a:pt x="202" y="1"/>
                  </a:lnTo>
                  <a:lnTo>
                    <a:pt x="179" y="4"/>
                  </a:lnTo>
                  <a:lnTo>
                    <a:pt x="157" y="9"/>
                  </a:lnTo>
                  <a:lnTo>
                    <a:pt x="135" y="17"/>
                  </a:lnTo>
                  <a:lnTo>
                    <a:pt x="114" y="26"/>
                  </a:lnTo>
                  <a:lnTo>
                    <a:pt x="94" y="38"/>
                  </a:lnTo>
                  <a:lnTo>
                    <a:pt x="75" y="51"/>
                  </a:lnTo>
                  <a:lnTo>
                    <a:pt x="56" y="65"/>
                  </a:lnTo>
                  <a:lnTo>
                    <a:pt x="39" y="82"/>
                  </a:lnTo>
                  <a:lnTo>
                    <a:pt x="23" y="100"/>
                  </a:lnTo>
                  <a:lnTo>
                    <a:pt x="8" y="120"/>
                  </a:lnTo>
                  <a:lnTo>
                    <a:pt x="4" y="125"/>
                  </a:lnTo>
                  <a:lnTo>
                    <a:pt x="2" y="130"/>
                  </a:lnTo>
                  <a:lnTo>
                    <a:pt x="1" y="135"/>
                  </a:lnTo>
                  <a:lnTo>
                    <a:pt x="0" y="142"/>
                  </a:lnTo>
                  <a:lnTo>
                    <a:pt x="1" y="147"/>
                  </a:lnTo>
                  <a:lnTo>
                    <a:pt x="3" y="152"/>
                  </a:lnTo>
                  <a:lnTo>
                    <a:pt x="5" y="158"/>
                  </a:lnTo>
                  <a:lnTo>
                    <a:pt x="9" y="163"/>
                  </a:lnTo>
                  <a:lnTo>
                    <a:pt x="14" y="166"/>
                  </a:lnTo>
                  <a:lnTo>
                    <a:pt x="20" y="168"/>
                  </a:lnTo>
                  <a:lnTo>
                    <a:pt x="25" y="170"/>
                  </a:lnTo>
                  <a:lnTo>
                    <a:pt x="30" y="170"/>
                  </a:lnTo>
                  <a:lnTo>
                    <a:pt x="37" y="169"/>
                  </a:lnTo>
                  <a:lnTo>
                    <a:pt x="42" y="168"/>
                  </a:lnTo>
                  <a:lnTo>
                    <a:pt x="47" y="165"/>
                  </a:lnTo>
                  <a:lnTo>
                    <a:pt x="52" y="161"/>
                  </a:lnTo>
                  <a:close/>
                </a:path>
              </a:pathLst>
            </a:custGeom>
            <a:solidFill>
              <a:srgbClr val="AA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7181" name="Group 47"/>
          <p:cNvGrpSpPr>
            <a:grpSpLocks/>
          </p:cNvGrpSpPr>
          <p:nvPr/>
        </p:nvGrpSpPr>
        <p:grpSpPr bwMode="auto">
          <a:xfrm>
            <a:off x="4845050" y="5454650"/>
            <a:ext cx="609600" cy="854075"/>
            <a:chOff x="4377" y="3312"/>
            <a:chExt cx="439" cy="640"/>
          </a:xfrm>
        </p:grpSpPr>
        <p:sp>
          <p:nvSpPr>
            <p:cNvPr id="7260" name="Freeform 48"/>
            <p:cNvSpPr>
              <a:spLocks/>
            </p:cNvSpPr>
            <p:nvPr/>
          </p:nvSpPr>
          <p:spPr bwMode="auto">
            <a:xfrm>
              <a:off x="4706" y="3557"/>
              <a:ext cx="45" cy="34"/>
            </a:xfrm>
            <a:custGeom>
              <a:avLst/>
              <a:gdLst>
                <a:gd name="T0" fmla="*/ 0 w 681"/>
                <a:gd name="T1" fmla="*/ 0 h 511"/>
                <a:gd name="T2" fmla="*/ 0 w 681"/>
                <a:gd name="T3" fmla="*/ 0 h 511"/>
                <a:gd name="T4" fmla="*/ 0 w 681"/>
                <a:gd name="T5" fmla="*/ 0 h 511"/>
                <a:gd name="T6" fmla="*/ 0 w 681"/>
                <a:gd name="T7" fmla="*/ 0 h 511"/>
                <a:gd name="T8" fmla="*/ 0 w 681"/>
                <a:gd name="T9" fmla="*/ 0 h 511"/>
                <a:gd name="T10" fmla="*/ 0 w 681"/>
                <a:gd name="T11" fmla="*/ 0 h 511"/>
                <a:gd name="T12" fmla="*/ 0 w 681"/>
                <a:gd name="T13" fmla="*/ 0 h 511"/>
                <a:gd name="T14" fmla="*/ 0 w 681"/>
                <a:gd name="T15" fmla="*/ 0 h 511"/>
                <a:gd name="T16" fmla="*/ 0 w 681"/>
                <a:gd name="T17" fmla="*/ 0 h 511"/>
                <a:gd name="T18" fmla="*/ 0 w 681"/>
                <a:gd name="T19" fmla="*/ 0 h 511"/>
                <a:gd name="T20" fmla="*/ 0 w 681"/>
                <a:gd name="T21" fmla="*/ 0 h 511"/>
                <a:gd name="T22" fmla="*/ 0 w 681"/>
                <a:gd name="T23" fmla="*/ 0 h 511"/>
                <a:gd name="T24" fmla="*/ 0 w 681"/>
                <a:gd name="T25" fmla="*/ 0 h 511"/>
                <a:gd name="T26" fmla="*/ 0 w 681"/>
                <a:gd name="T27" fmla="*/ 0 h 511"/>
                <a:gd name="T28" fmla="*/ 0 w 681"/>
                <a:gd name="T29" fmla="*/ 0 h 511"/>
                <a:gd name="T30" fmla="*/ 0 w 681"/>
                <a:gd name="T31" fmla="*/ 0 h 511"/>
                <a:gd name="T32" fmla="*/ 0 w 681"/>
                <a:gd name="T33" fmla="*/ 0 h 511"/>
                <a:gd name="T34" fmla="*/ 0 w 681"/>
                <a:gd name="T35" fmla="*/ 0 h 511"/>
                <a:gd name="T36" fmla="*/ 0 w 681"/>
                <a:gd name="T37" fmla="*/ 0 h 511"/>
                <a:gd name="T38" fmla="*/ 0 w 681"/>
                <a:gd name="T39" fmla="*/ 0 h 511"/>
                <a:gd name="T40" fmla="*/ 0 w 681"/>
                <a:gd name="T41" fmla="*/ 0 h 511"/>
                <a:gd name="T42" fmla="*/ 0 w 681"/>
                <a:gd name="T43" fmla="*/ 0 h 511"/>
                <a:gd name="T44" fmla="*/ 0 w 681"/>
                <a:gd name="T45" fmla="*/ 0 h 511"/>
                <a:gd name="T46" fmla="*/ 0 w 681"/>
                <a:gd name="T47" fmla="*/ 0 h 511"/>
                <a:gd name="T48" fmla="*/ 0 w 681"/>
                <a:gd name="T49" fmla="*/ 0 h 511"/>
                <a:gd name="T50" fmla="*/ 0 w 681"/>
                <a:gd name="T51" fmla="*/ 0 h 511"/>
                <a:gd name="T52" fmla="*/ 0 w 681"/>
                <a:gd name="T53" fmla="*/ 0 h 511"/>
                <a:gd name="T54" fmla="*/ 0 w 681"/>
                <a:gd name="T55" fmla="*/ 0 h 511"/>
                <a:gd name="T56" fmla="*/ 0 w 681"/>
                <a:gd name="T57" fmla="*/ 0 h 511"/>
                <a:gd name="T58" fmla="*/ 0 w 681"/>
                <a:gd name="T59" fmla="*/ 0 h 511"/>
                <a:gd name="T60" fmla="*/ 0 w 681"/>
                <a:gd name="T61" fmla="*/ 0 h 511"/>
                <a:gd name="T62" fmla="*/ 0 w 681"/>
                <a:gd name="T63" fmla="*/ 0 h 511"/>
                <a:gd name="T64" fmla="*/ 0 w 681"/>
                <a:gd name="T65" fmla="*/ 0 h 511"/>
                <a:gd name="T66" fmla="*/ 0 w 681"/>
                <a:gd name="T67" fmla="*/ 0 h 511"/>
                <a:gd name="T68" fmla="*/ 0 w 681"/>
                <a:gd name="T69" fmla="*/ 0 h 511"/>
                <a:gd name="T70" fmla="*/ 0 w 681"/>
                <a:gd name="T71" fmla="*/ 0 h 511"/>
                <a:gd name="T72" fmla="*/ 0 w 681"/>
                <a:gd name="T73" fmla="*/ 0 h 511"/>
                <a:gd name="T74" fmla="*/ 0 w 681"/>
                <a:gd name="T75" fmla="*/ 0 h 511"/>
                <a:gd name="T76" fmla="*/ 0 w 681"/>
                <a:gd name="T77" fmla="*/ 0 h 51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81" h="511">
                  <a:moveTo>
                    <a:pt x="0" y="0"/>
                  </a:moveTo>
                  <a:lnTo>
                    <a:pt x="3" y="2"/>
                  </a:lnTo>
                  <a:lnTo>
                    <a:pt x="14" y="9"/>
                  </a:lnTo>
                  <a:lnTo>
                    <a:pt x="31" y="20"/>
                  </a:lnTo>
                  <a:lnTo>
                    <a:pt x="57" y="35"/>
                  </a:lnTo>
                  <a:lnTo>
                    <a:pt x="89" y="52"/>
                  </a:lnTo>
                  <a:lnTo>
                    <a:pt x="127" y="71"/>
                  </a:lnTo>
                  <a:lnTo>
                    <a:pt x="174" y="92"/>
                  </a:lnTo>
                  <a:lnTo>
                    <a:pt x="227" y="114"/>
                  </a:lnTo>
                  <a:lnTo>
                    <a:pt x="288" y="135"/>
                  </a:lnTo>
                  <a:lnTo>
                    <a:pt x="358" y="158"/>
                  </a:lnTo>
                  <a:lnTo>
                    <a:pt x="430" y="180"/>
                  </a:lnTo>
                  <a:lnTo>
                    <a:pt x="500" y="201"/>
                  </a:lnTo>
                  <a:lnTo>
                    <a:pt x="564" y="219"/>
                  </a:lnTo>
                  <a:lnTo>
                    <a:pt x="615" y="232"/>
                  </a:lnTo>
                  <a:lnTo>
                    <a:pt x="649" y="242"/>
                  </a:lnTo>
                  <a:lnTo>
                    <a:pt x="662" y="245"/>
                  </a:lnTo>
                  <a:lnTo>
                    <a:pt x="681" y="511"/>
                  </a:lnTo>
                  <a:lnTo>
                    <a:pt x="671" y="510"/>
                  </a:lnTo>
                  <a:lnTo>
                    <a:pt x="647" y="506"/>
                  </a:lnTo>
                  <a:lnTo>
                    <a:pt x="608" y="501"/>
                  </a:lnTo>
                  <a:lnTo>
                    <a:pt x="557" y="491"/>
                  </a:lnTo>
                  <a:lnTo>
                    <a:pt x="527" y="485"/>
                  </a:lnTo>
                  <a:lnTo>
                    <a:pt x="495" y="478"/>
                  </a:lnTo>
                  <a:lnTo>
                    <a:pt x="461" y="469"/>
                  </a:lnTo>
                  <a:lnTo>
                    <a:pt x="426" y="460"/>
                  </a:lnTo>
                  <a:lnTo>
                    <a:pt x="390" y="449"/>
                  </a:lnTo>
                  <a:lnTo>
                    <a:pt x="352" y="436"/>
                  </a:lnTo>
                  <a:lnTo>
                    <a:pt x="314" y="422"/>
                  </a:lnTo>
                  <a:lnTo>
                    <a:pt x="274" y="407"/>
                  </a:lnTo>
                  <a:lnTo>
                    <a:pt x="232" y="389"/>
                  </a:lnTo>
                  <a:lnTo>
                    <a:pt x="191" y="370"/>
                  </a:lnTo>
                  <a:lnTo>
                    <a:pt x="152" y="352"/>
                  </a:lnTo>
                  <a:lnTo>
                    <a:pt x="117" y="336"/>
                  </a:lnTo>
                  <a:lnTo>
                    <a:pt x="89" y="323"/>
                  </a:lnTo>
                  <a:lnTo>
                    <a:pt x="66" y="312"/>
                  </a:lnTo>
                  <a:lnTo>
                    <a:pt x="52" y="305"/>
                  </a:lnTo>
                  <a:lnTo>
                    <a:pt x="47" y="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B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61" name="Freeform 49"/>
            <p:cNvSpPr>
              <a:spLocks/>
            </p:cNvSpPr>
            <p:nvPr/>
          </p:nvSpPr>
          <p:spPr bwMode="auto">
            <a:xfrm>
              <a:off x="4427" y="3875"/>
              <a:ext cx="90" cy="18"/>
            </a:xfrm>
            <a:custGeom>
              <a:avLst/>
              <a:gdLst>
                <a:gd name="T0" fmla="*/ 0 w 1352"/>
                <a:gd name="T1" fmla="*/ 0 h 264"/>
                <a:gd name="T2" fmla="*/ 0 w 1352"/>
                <a:gd name="T3" fmla="*/ 0 h 264"/>
                <a:gd name="T4" fmla="*/ 0 w 1352"/>
                <a:gd name="T5" fmla="*/ 0 h 264"/>
                <a:gd name="T6" fmla="*/ 0 w 1352"/>
                <a:gd name="T7" fmla="*/ 0 h 264"/>
                <a:gd name="T8" fmla="*/ 0 w 1352"/>
                <a:gd name="T9" fmla="*/ 0 h 264"/>
                <a:gd name="T10" fmla="*/ 0 w 1352"/>
                <a:gd name="T11" fmla="*/ 0 h 264"/>
                <a:gd name="T12" fmla="*/ 0 w 1352"/>
                <a:gd name="T13" fmla="*/ 0 h 264"/>
                <a:gd name="T14" fmla="*/ 0 w 1352"/>
                <a:gd name="T15" fmla="*/ 0 h 264"/>
                <a:gd name="T16" fmla="*/ 0 w 1352"/>
                <a:gd name="T17" fmla="*/ 0 h 264"/>
                <a:gd name="T18" fmla="*/ 0 w 1352"/>
                <a:gd name="T19" fmla="*/ 0 h 264"/>
                <a:gd name="T20" fmla="*/ 0 w 1352"/>
                <a:gd name="T21" fmla="*/ 0 h 264"/>
                <a:gd name="T22" fmla="*/ 0 w 1352"/>
                <a:gd name="T23" fmla="*/ 0 h 264"/>
                <a:gd name="T24" fmla="*/ 0 w 1352"/>
                <a:gd name="T25" fmla="*/ 0 h 264"/>
                <a:gd name="T26" fmla="*/ 0 w 1352"/>
                <a:gd name="T27" fmla="*/ 0 h 264"/>
                <a:gd name="T28" fmla="*/ 0 w 1352"/>
                <a:gd name="T29" fmla="*/ 0 h 264"/>
                <a:gd name="T30" fmla="*/ 0 w 1352"/>
                <a:gd name="T31" fmla="*/ 0 h 264"/>
                <a:gd name="T32" fmla="*/ 0 w 1352"/>
                <a:gd name="T33" fmla="*/ 0 h 264"/>
                <a:gd name="T34" fmla="*/ 0 w 1352"/>
                <a:gd name="T35" fmla="*/ 0 h 264"/>
                <a:gd name="T36" fmla="*/ 0 w 1352"/>
                <a:gd name="T37" fmla="*/ 0 h 264"/>
                <a:gd name="T38" fmla="*/ 0 w 1352"/>
                <a:gd name="T39" fmla="*/ 0 h 264"/>
                <a:gd name="T40" fmla="*/ 0 w 1352"/>
                <a:gd name="T41" fmla="*/ 0 h 264"/>
                <a:gd name="T42" fmla="*/ 0 w 1352"/>
                <a:gd name="T43" fmla="*/ 0 h 264"/>
                <a:gd name="T44" fmla="*/ 0 w 1352"/>
                <a:gd name="T45" fmla="*/ 0 h 264"/>
                <a:gd name="T46" fmla="*/ 0 w 1352"/>
                <a:gd name="T47" fmla="*/ 0 h 264"/>
                <a:gd name="T48" fmla="*/ 0 w 1352"/>
                <a:gd name="T49" fmla="*/ 0 h 264"/>
                <a:gd name="T50" fmla="*/ 0 w 1352"/>
                <a:gd name="T51" fmla="*/ 0 h 264"/>
                <a:gd name="T52" fmla="*/ 0 w 1352"/>
                <a:gd name="T53" fmla="*/ 0 h 264"/>
                <a:gd name="T54" fmla="*/ 0 w 1352"/>
                <a:gd name="T55" fmla="*/ 0 h 264"/>
                <a:gd name="T56" fmla="*/ 0 w 1352"/>
                <a:gd name="T57" fmla="*/ 0 h 264"/>
                <a:gd name="T58" fmla="*/ 0 w 1352"/>
                <a:gd name="T59" fmla="*/ 0 h 264"/>
                <a:gd name="T60" fmla="*/ 0 w 1352"/>
                <a:gd name="T61" fmla="*/ 0 h 264"/>
                <a:gd name="T62" fmla="*/ 0 w 1352"/>
                <a:gd name="T63" fmla="*/ 0 h 264"/>
                <a:gd name="T64" fmla="*/ 0 w 1352"/>
                <a:gd name="T65" fmla="*/ 0 h 264"/>
                <a:gd name="T66" fmla="*/ 0 w 1352"/>
                <a:gd name="T67" fmla="*/ 0 h 264"/>
                <a:gd name="T68" fmla="*/ 0 w 1352"/>
                <a:gd name="T69" fmla="*/ 0 h 2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352" h="264">
                  <a:moveTo>
                    <a:pt x="994" y="0"/>
                  </a:moveTo>
                  <a:lnTo>
                    <a:pt x="359" y="0"/>
                  </a:lnTo>
                  <a:lnTo>
                    <a:pt x="318" y="16"/>
                  </a:lnTo>
                  <a:lnTo>
                    <a:pt x="279" y="31"/>
                  </a:lnTo>
                  <a:lnTo>
                    <a:pt x="244" y="45"/>
                  </a:lnTo>
                  <a:lnTo>
                    <a:pt x="213" y="59"/>
                  </a:lnTo>
                  <a:lnTo>
                    <a:pt x="183" y="72"/>
                  </a:lnTo>
                  <a:lnTo>
                    <a:pt x="155" y="86"/>
                  </a:lnTo>
                  <a:lnTo>
                    <a:pt x="131" y="100"/>
                  </a:lnTo>
                  <a:lnTo>
                    <a:pt x="109" y="115"/>
                  </a:lnTo>
                  <a:lnTo>
                    <a:pt x="88" y="130"/>
                  </a:lnTo>
                  <a:lnTo>
                    <a:pt x="70" y="145"/>
                  </a:lnTo>
                  <a:lnTo>
                    <a:pt x="54" y="162"/>
                  </a:lnTo>
                  <a:lnTo>
                    <a:pt x="40" y="180"/>
                  </a:lnTo>
                  <a:lnTo>
                    <a:pt x="28" y="198"/>
                  </a:lnTo>
                  <a:lnTo>
                    <a:pt x="17" y="219"/>
                  </a:lnTo>
                  <a:lnTo>
                    <a:pt x="8" y="240"/>
                  </a:lnTo>
                  <a:lnTo>
                    <a:pt x="0" y="264"/>
                  </a:lnTo>
                  <a:lnTo>
                    <a:pt x="1352" y="264"/>
                  </a:lnTo>
                  <a:lnTo>
                    <a:pt x="1345" y="240"/>
                  </a:lnTo>
                  <a:lnTo>
                    <a:pt x="1335" y="219"/>
                  </a:lnTo>
                  <a:lnTo>
                    <a:pt x="1325" y="198"/>
                  </a:lnTo>
                  <a:lnTo>
                    <a:pt x="1312" y="180"/>
                  </a:lnTo>
                  <a:lnTo>
                    <a:pt x="1298" y="162"/>
                  </a:lnTo>
                  <a:lnTo>
                    <a:pt x="1282" y="145"/>
                  </a:lnTo>
                  <a:lnTo>
                    <a:pt x="1264" y="130"/>
                  </a:lnTo>
                  <a:lnTo>
                    <a:pt x="1244" y="115"/>
                  </a:lnTo>
                  <a:lnTo>
                    <a:pt x="1222" y="100"/>
                  </a:lnTo>
                  <a:lnTo>
                    <a:pt x="1196" y="86"/>
                  </a:lnTo>
                  <a:lnTo>
                    <a:pt x="1170" y="72"/>
                  </a:lnTo>
                  <a:lnTo>
                    <a:pt x="1140" y="59"/>
                  </a:lnTo>
                  <a:lnTo>
                    <a:pt x="1107" y="45"/>
                  </a:lnTo>
                  <a:lnTo>
                    <a:pt x="1072" y="31"/>
                  </a:lnTo>
                  <a:lnTo>
                    <a:pt x="1035" y="16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62" name="Freeform 50"/>
            <p:cNvSpPr>
              <a:spLocks/>
            </p:cNvSpPr>
            <p:nvPr/>
          </p:nvSpPr>
          <p:spPr bwMode="auto">
            <a:xfrm>
              <a:off x="4426" y="3889"/>
              <a:ext cx="93" cy="38"/>
            </a:xfrm>
            <a:custGeom>
              <a:avLst/>
              <a:gdLst>
                <a:gd name="T0" fmla="*/ 0 w 1399"/>
                <a:gd name="T1" fmla="*/ 0 h 566"/>
                <a:gd name="T2" fmla="*/ 0 w 1399"/>
                <a:gd name="T3" fmla="*/ 0 h 566"/>
                <a:gd name="T4" fmla="*/ 0 w 1399"/>
                <a:gd name="T5" fmla="*/ 0 h 566"/>
                <a:gd name="T6" fmla="*/ 0 w 1399"/>
                <a:gd name="T7" fmla="*/ 0 h 566"/>
                <a:gd name="T8" fmla="*/ 0 w 1399"/>
                <a:gd name="T9" fmla="*/ 0 h 566"/>
                <a:gd name="T10" fmla="*/ 0 w 1399"/>
                <a:gd name="T11" fmla="*/ 0 h 566"/>
                <a:gd name="T12" fmla="*/ 0 w 1399"/>
                <a:gd name="T13" fmla="*/ 0 h 566"/>
                <a:gd name="T14" fmla="*/ 0 w 1399"/>
                <a:gd name="T15" fmla="*/ 0 h 566"/>
                <a:gd name="T16" fmla="*/ 0 w 1399"/>
                <a:gd name="T17" fmla="*/ 0 h 566"/>
                <a:gd name="T18" fmla="*/ 0 w 1399"/>
                <a:gd name="T19" fmla="*/ 0 h 566"/>
                <a:gd name="T20" fmla="*/ 0 w 1399"/>
                <a:gd name="T21" fmla="*/ 0 h 566"/>
                <a:gd name="T22" fmla="*/ 0 w 1399"/>
                <a:gd name="T23" fmla="*/ 0 h 566"/>
                <a:gd name="T24" fmla="*/ 0 w 1399"/>
                <a:gd name="T25" fmla="*/ 0 h 566"/>
                <a:gd name="T26" fmla="*/ 0 w 1399"/>
                <a:gd name="T27" fmla="*/ 0 h 566"/>
                <a:gd name="T28" fmla="*/ 0 w 1399"/>
                <a:gd name="T29" fmla="*/ 0 h 566"/>
                <a:gd name="T30" fmla="*/ 0 w 1399"/>
                <a:gd name="T31" fmla="*/ 0 h 566"/>
                <a:gd name="T32" fmla="*/ 0 w 1399"/>
                <a:gd name="T33" fmla="*/ 0 h 566"/>
                <a:gd name="T34" fmla="*/ 0 w 1399"/>
                <a:gd name="T35" fmla="*/ 0 h 566"/>
                <a:gd name="T36" fmla="*/ 0 w 1399"/>
                <a:gd name="T37" fmla="*/ 0 h 566"/>
                <a:gd name="T38" fmla="*/ 0 w 1399"/>
                <a:gd name="T39" fmla="*/ 0 h 566"/>
                <a:gd name="T40" fmla="*/ 0 w 1399"/>
                <a:gd name="T41" fmla="*/ 0 h 566"/>
                <a:gd name="T42" fmla="*/ 0 w 1399"/>
                <a:gd name="T43" fmla="*/ 0 h 566"/>
                <a:gd name="T44" fmla="*/ 0 w 1399"/>
                <a:gd name="T45" fmla="*/ 0 h 566"/>
                <a:gd name="T46" fmla="*/ 0 w 1399"/>
                <a:gd name="T47" fmla="*/ 0 h 566"/>
                <a:gd name="T48" fmla="*/ 0 w 1399"/>
                <a:gd name="T49" fmla="*/ 0 h 566"/>
                <a:gd name="T50" fmla="*/ 0 w 1399"/>
                <a:gd name="T51" fmla="*/ 0 h 566"/>
                <a:gd name="T52" fmla="*/ 0 w 1399"/>
                <a:gd name="T53" fmla="*/ 0 h 566"/>
                <a:gd name="T54" fmla="*/ 0 w 1399"/>
                <a:gd name="T55" fmla="*/ 0 h 566"/>
                <a:gd name="T56" fmla="*/ 0 w 1399"/>
                <a:gd name="T57" fmla="*/ 0 h 566"/>
                <a:gd name="T58" fmla="*/ 0 w 1399"/>
                <a:gd name="T59" fmla="*/ 0 h 566"/>
                <a:gd name="T60" fmla="*/ 0 w 1399"/>
                <a:gd name="T61" fmla="*/ 0 h 566"/>
                <a:gd name="T62" fmla="*/ 0 w 1399"/>
                <a:gd name="T63" fmla="*/ 0 h 566"/>
                <a:gd name="T64" fmla="*/ 0 w 1399"/>
                <a:gd name="T65" fmla="*/ 0 h 566"/>
                <a:gd name="T66" fmla="*/ 0 w 1399"/>
                <a:gd name="T67" fmla="*/ 0 h 566"/>
                <a:gd name="T68" fmla="*/ 0 w 1399"/>
                <a:gd name="T69" fmla="*/ 0 h 566"/>
                <a:gd name="T70" fmla="*/ 0 w 1399"/>
                <a:gd name="T71" fmla="*/ 0 h 566"/>
                <a:gd name="T72" fmla="*/ 0 w 1399"/>
                <a:gd name="T73" fmla="*/ 0 h 566"/>
                <a:gd name="T74" fmla="*/ 0 w 1399"/>
                <a:gd name="T75" fmla="*/ 0 h 566"/>
                <a:gd name="T76" fmla="*/ 0 w 1399"/>
                <a:gd name="T77" fmla="*/ 0 h 566"/>
                <a:gd name="T78" fmla="*/ 0 w 1399"/>
                <a:gd name="T79" fmla="*/ 0 h 566"/>
                <a:gd name="T80" fmla="*/ 0 w 1399"/>
                <a:gd name="T81" fmla="*/ 0 h 566"/>
                <a:gd name="T82" fmla="*/ 0 w 1399"/>
                <a:gd name="T83" fmla="*/ 0 h 566"/>
                <a:gd name="T84" fmla="*/ 0 w 1399"/>
                <a:gd name="T85" fmla="*/ 0 h 566"/>
                <a:gd name="T86" fmla="*/ 0 w 1399"/>
                <a:gd name="T87" fmla="*/ 0 h 566"/>
                <a:gd name="T88" fmla="*/ 0 w 1399"/>
                <a:gd name="T89" fmla="*/ 0 h 566"/>
                <a:gd name="T90" fmla="*/ 0 w 1399"/>
                <a:gd name="T91" fmla="*/ 0 h 566"/>
                <a:gd name="T92" fmla="*/ 0 w 1399"/>
                <a:gd name="T93" fmla="*/ 0 h 566"/>
                <a:gd name="T94" fmla="*/ 0 w 1399"/>
                <a:gd name="T95" fmla="*/ 0 h 566"/>
                <a:gd name="T96" fmla="*/ 0 w 1399"/>
                <a:gd name="T97" fmla="*/ 0 h 566"/>
                <a:gd name="T98" fmla="*/ 0 w 1399"/>
                <a:gd name="T99" fmla="*/ 0 h 566"/>
                <a:gd name="T100" fmla="*/ 0 w 1399"/>
                <a:gd name="T101" fmla="*/ 0 h 566"/>
                <a:gd name="T102" fmla="*/ 0 w 1399"/>
                <a:gd name="T103" fmla="*/ 0 h 566"/>
                <a:gd name="T104" fmla="*/ 0 w 1399"/>
                <a:gd name="T105" fmla="*/ 0 h 566"/>
                <a:gd name="T106" fmla="*/ 0 w 1399"/>
                <a:gd name="T107" fmla="*/ 0 h 566"/>
                <a:gd name="T108" fmla="*/ 0 w 1399"/>
                <a:gd name="T109" fmla="*/ 0 h 566"/>
                <a:gd name="T110" fmla="*/ 0 w 1399"/>
                <a:gd name="T111" fmla="*/ 0 h 566"/>
                <a:gd name="T112" fmla="*/ 0 w 1399"/>
                <a:gd name="T113" fmla="*/ 0 h 5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399" h="566">
                  <a:moveTo>
                    <a:pt x="23" y="52"/>
                  </a:moveTo>
                  <a:lnTo>
                    <a:pt x="17" y="28"/>
                  </a:lnTo>
                  <a:lnTo>
                    <a:pt x="12" y="13"/>
                  </a:lnTo>
                  <a:lnTo>
                    <a:pt x="7" y="4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458"/>
                  </a:lnTo>
                  <a:lnTo>
                    <a:pt x="0" y="469"/>
                  </a:lnTo>
                  <a:lnTo>
                    <a:pt x="2" y="480"/>
                  </a:lnTo>
                  <a:lnTo>
                    <a:pt x="4" y="490"/>
                  </a:lnTo>
                  <a:lnTo>
                    <a:pt x="8" y="500"/>
                  </a:lnTo>
                  <a:lnTo>
                    <a:pt x="13" y="509"/>
                  </a:lnTo>
                  <a:lnTo>
                    <a:pt x="18" y="518"/>
                  </a:lnTo>
                  <a:lnTo>
                    <a:pt x="24" y="526"/>
                  </a:lnTo>
                  <a:lnTo>
                    <a:pt x="31" y="534"/>
                  </a:lnTo>
                  <a:lnTo>
                    <a:pt x="38" y="541"/>
                  </a:lnTo>
                  <a:lnTo>
                    <a:pt x="47" y="548"/>
                  </a:lnTo>
                  <a:lnTo>
                    <a:pt x="56" y="553"/>
                  </a:lnTo>
                  <a:lnTo>
                    <a:pt x="65" y="557"/>
                  </a:lnTo>
                  <a:lnTo>
                    <a:pt x="75" y="560"/>
                  </a:lnTo>
                  <a:lnTo>
                    <a:pt x="85" y="563"/>
                  </a:lnTo>
                  <a:lnTo>
                    <a:pt x="95" y="564"/>
                  </a:lnTo>
                  <a:lnTo>
                    <a:pt x="107" y="566"/>
                  </a:lnTo>
                  <a:lnTo>
                    <a:pt x="1292" y="566"/>
                  </a:lnTo>
                  <a:lnTo>
                    <a:pt x="1303" y="564"/>
                  </a:lnTo>
                  <a:lnTo>
                    <a:pt x="1314" y="563"/>
                  </a:lnTo>
                  <a:lnTo>
                    <a:pt x="1323" y="560"/>
                  </a:lnTo>
                  <a:lnTo>
                    <a:pt x="1334" y="557"/>
                  </a:lnTo>
                  <a:lnTo>
                    <a:pt x="1342" y="553"/>
                  </a:lnTo>
                  <a:lnTo>
                    <a:pt x="1352" y="548"/>
                  </a:lnTo>
                  <a:lnTo>
                    <a:pt x="1359" y="541"/>
                  </a:lnTo>
                  <a:lnTo>
                    <a:pt x="1368" y="534"/>
                  </a:lnTo>
                  <a:lnTo>
                    <a:pt x="1374" y="526"/>
                  </a:lnTo>
                  <a:lnTo>
                    <a:pt x="1381" y="518"/>
                  </a:lnTo>
                  <a:lnTo>
                    <a:pt x="1386" y="509"/>
                  </a:lnTo>
                  <a:lnTo>
                    <a:pt x="1390" y="500"/>
                  </a:lnTo>
                  <a:lnTo>
                    <a:pt x="1394" y="490"/>
                  </a:lnTo>
                  <a:lnTo>
                    <a:pt x="1397" y="480"/>
                  </a:lnTo>
                  <a:lnTo>
                    <a:pt x="1399" y="469"/>
                  </a:lnTo>
                  <a:lnTo>
                    <a:pt x="1399" y="458"/>
                  </a:lnTo>
                  <a:lnTo>
                    <a:pt x="1399" y="17"/>
                  </a:lnTo>
                  <a:lnTo>
                    <a:pt x="1399" y="10"/>
                  </a:lnTo>
                  <a:lnTo>
                    <a:pt x="1398" y="4"/>
                  </a:lnTo>
                  <a:lnTo>
                    <a:pt x="1397" y="2"/>
                  </a:lnTo>
                  <a:lnTo>
                    <a:pt x="1397" y="1"/>
                  </a:lnTo>
                  <a:lnTo>
                    <a:pt x="1396" y="0"/>
                  </a:lnTo>
                  <a:lnTo>
                    <a:pt x="1394" y="0"/>
                  </a:lnTo>
                  <a:lnTo>
                    <a:pt x="1391" y="4"/>
                  </a:lnTo>
                  <a:lnTo>
                    <a:pt x="1387" y="13"/>
                  </a:lnTo>
                  <a:lnTo>
                    <a:pt x="1382" y="28"/>
                  </a:lnTo>
                  <a:lnTo>
                    <a:pt x="1375" y="52"/>
                  </a:lnTo>
                  <a:lnTo>
                    <a:pt x="23" y="52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63" name="Freeform 51"/>
            <p:cNvSpPr>
              <a:spLocks/>
            </p:cNvSpPr>
            <p:nvPr/>
          </p:nvSpPr>
          <p:spPr bwMode="auto">
            <a:xfrm>
              <a:off x="4568" y="3633"/>
              <a:ext cx="123" cy="65"/>
            </a:xfrm>
            <a:custGeom>
              <a:avLst/>
              <a:gdLst>
                <a:gd name="T0" fmla="*/ 0 w 1853"/>
                <a:gd name="T1" fmla="*/ 0 h 966"/>
                <a:gd name="T2" fmla="*/ 0 w 1853"/>
                <a:gd name="T3" fmla="*/ 0 h 966"/>
                <a:gd name="T4" fmla="*/ 0 w 1853"/>
                <a:gd name="T5" fmla="*/ 0 h 966"/>
                <a:gd name="T6" fmla="*/ 0 w 1853"/>
                <a:gd name="T7" fmla="*/ 0 h 966"/>
                <a:gd name="T8" fmla="*/ 0 w 1853"/>
                <a:gd name="T9" fmla="*/ 0 h 966"/>
                <a:gd name="T10" fmla="*/ 0 w 1853"/>
                <a:gd name="T11" fmla="*/ 0 h 966"/>
                <a:gd name="T12" fmla="*/ 0 w 1853"/>
                <a:gd name="T13" fmla="*/ 0 h 966"/>
                <a:gd name="T14" fmla="*/ 0 w 1853"/>
                <a:gd name="T15" fmla="*/ 0 h 966"/>
                <a:gd name="T16" fmla="*/ 0 w 1853"/>
                <a:gd name="T17" fmla="*/ 0 h 966"/>
                <a:gd name="T18" fmla="*/ 0 w 1853"/>
                <a:gd name="T19" fmla="*/ 0 h 966"/>
                <a:gd name="T20" fmla="*/ 0 w 1853"/>
                <a:gd name="T21" fmla="*/ 0 h 966"/>
                <a:gd name="T22" fmla="*/ 0 w 1853"/>
                <a:gd name="T23" fmla="*/ 0 h 966"/>
                <a:gd name="T24" fmla="*/ 0 w 1853"/>
                <a:gd name="T25" fmla="*/ 0 h 966"/>
                <a:gd name="T26" fmla="*/ 0 w 1853"/>
                <a:gd name="T27" fmla="*/ 0 h 966"/>
                <a:gd name="T28" fmla="*/ 0 w 1853"/>
                <a:gd name="T29" fmla="*/ 0 h 966"/>
                <a:gd name="T30" fmla="*/ 0 w 1853"/>
                <a:gd name="T31" fmla="*/ 0 h 966"/>
                <a:gd name="T32" fmla="*/ 0 w 1853"/>
                <a:gd name="T33" fmla="*/ 0 h 966"/>
                <a:gd name="T34" fmla="*/ 0 w 1853"/>
                <a:gd name="T35" fmla="*/ 0 h 966"/>
                <a:gd name="T36" fmla="*/ 0 w 1853"/>
                <a:gd name="T37" fmla="*/ 0 h 966"/>
                <a:gd name="T38" fmla="*/ 0 w 1853"/>
                <a:gd name="T39" fmla="*/ 0 h 966"/>
                <a:gd name="T40" fmla="*/ 0 w 1853"/>
                <a:gd name="T41" fmla="*/ 0 h 966"/>
                <a:gd name="T42" fmla="*/ 0 w 1853"/>
                <a:gd name="T43" fmla="*/ 0 h 966"/>
                <a:gd name="T44" fmla="*/ 0 w 1853"/>
                <a:gd name="T45" fmla="*/ 0 h 966"/>
                <a:gd name="T46" fmla="*/ 0 w 1853"/>
                <a:gd name="T47" fmla="*/ 0 h 966"/>
                <a:gd name="T48" fmla="*/ 0 w 1853"/>
                <a:gd name="T49" fmla="*/ 0 h 966"/>
                <a:gd name="T50" fmla="*/ 0 w 1853"/>
                <a:gd name="T51" fmla="*/ 0 h 966"/>
                <a:gd name="T52" fmla="*/ 0 w 1853"/>
                <a:gd name="T53" fmla="*/ 0 h 966"/>
                <a:gd name="T54" fmla="*/ 0 w 1853"/>
                <a:gd name="T55" fmla="*/ 0 h 966"/>
                <a:gd name="T56" fmla="*/ 0 w 1853"/>
                <a:gd name="T57" fmla="*/ 0 h 966"/>
                <a:gd name="T58" fmla="*/ 0 w 1853"/>
                <a:gd name="T59" fmla="*/ 0 h 966"/>
                <a:gd name="T60" fmla="*/ 0 w 1853"/>
                <a:gd name="T61" fmla="*/ 0 h 966"/>
                <a:gd name="T62" fmla="*/ 0 w 1853"/>
                <a:gd name="T63" fmla="*/ 0 h 966"/>
                <a:gd name="T64" fmla="*/ 0 w 1853"/>
                <a:gd name="T65" fmla="*/ 0 h 966"/>
                <a:gd name="T66" fmla="*/ 0 w 1853"/>
                <a:gd name="T67" fmla="*/ 0 h 966"/>
                <a:gd name="T68" fmla="*/ 0 w 1853"/>
                <a:gd name="T69" fmla="*/ 0 h 966"/>
                <a:gd name="T70" fmla="*/ 0 w 1853"/>
                <a:gd name="T71" fmla="*/ 0 h 966"/>
                <a:gd name="T72" fmla="*/ 0 w 1853"/>
                <a:gd name="T73" fmla="*/ 0 h 966"/>
                <a:gd name="T74" fmla="*/ 0 w 1853"/>
                <a:gd name="T75" fmla="*/ 0 h 966"/>
                <a:gd name="T76" fmla="*/ 0 w 1853"/>
                <a:gd name="T77" fmla="*/ 0 h 966"/>
                <a:gd name="T78" fmla="*/ 0 w 1853"/>
                <a:gd name="T79" fmla="*/ 0 h 966"/>
                <a:gd name="T80" fmla="*/ 0 w 1853"/>
                <a:gd name="T81" fmla="*/ 0 h 966"/>
                <a:gd name="T82" fmla="*/ 0 w 1853"/>
                <a:gd name="T83" fmla="*/ 0 h 966"/>
                <a:gd name="T84" fmla="*/ 0 w 1853"/>
                <a:gd name="T85" fmla="*/ 0 h 966"/>
                <a:gd name="T86" fmla="*/ 0 w 1853"/>
                <a:gd name="T87" fmla="*/ 0 h 966"/>
                <a:gd name="T88" fmla="*/ 0 w 1853"/>
                <a:gd name="T89" fmla="*/ 0 h 966"/>
                <a:gd name="T90" fmla="*/ 0 w 1853"/>
                <a:gd name="T91" fmla="*/ 0 h 966"/>
                <a:gd name="T92" fmla="*/ 0 w 1853"/>
                <a:gd name="T93" fmla="*/ 0 h 966"/>
                <a:gd name="T94" fmla="*/ 0 w 1853"/>
                <a:gd name="T95" fmla="*/ 0 h 966"/>
                <a:gd name="T96" fmla="*/ 0 w 1853"/>
                <a:gd name="T97" fmla="*/ 0 h 966"/>
                <a:gd name="T98" fmla="*/ 0 w 1853"/>
                <a:gd name="T99" fmla="*/ 0 h 966"/>
                <a:gd name="T100" fmla="*/ 0 w 1853"/>
                <a:gd name="T101" fmla="*/ 0 h 966"/>
                <a:gd name="T102" fmla="*/ 0 w 1853"/>
                <a:gd name="T103" fmla="*/ 0 h 966"/>
                <a:gd name="T104" fmla="*/ 0 w 1853"/>
                <a:gd name="T105" fmla="*/ 0 h 966"/>
                <a:gd name="T106" fmla="*/ 0 w 1853"/>
                <a:gd name="T107" fmla="*/ 0 h 96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853" h="966">
                  <a:moveTo>
                    <a:pt x="1853" y="75"/>
                  </a:moveTo>
                  <a:lnTo>
                    <a:pt x="1664" y="832"/>
                  </a:lnTo>
                  <a:lnTo>
                    <a:pt x="1668" y="835"/>
                  </a:lnTo>
                  <a:lnTo>
                    <a:pt x="1676" y="847"/>
                  </a:lnTo>
                  <a:lnTo>
                    <a:pt x="1676" y="851"/>
                  </a:lnTo>
                  <a:lnTo>
                    <a:pt x="1677" y="854"/>
                  </a:lnTo>
                  <a:lnTo>
                    <a:pt x="1676" y="858"/>
                  </a:lnTo>
                  <a:lnTo>
                    <a:pt x="1673" y="864"/>
                  </a:lnTo>
                  <a:lnTo>
                    <a:pt x="1671" y="868"/>
                  </a:lnTo>
                  <a:lnTo>
                    <a:pt x="1667" y="873"/>
                  </a:lnTo>
                  <a:lnTo>
                    <a:pt x="1662" y="879"/>
                  </a:lnTo>
                  <a:lnTo>
                    <a:pt x="1654" y="884"/>
                  </a:lnTo>
                  <a:lnTo>
                    <a:pt x="1646" y="889"/>
                  </a:lnTo>
                  <a:lnTo>
                    <a:pt x="1635" y="895"/>
                  </a:lnTo>
                  <a:lnTo>
                    <a:pt x="1621" y="900"/>
                  </a:lnTo>
                  <a:lnTo>
                    <a:pt x="1607" y="905"/>
                  </a:lnTo>
                  <a:lnTo>
                    <a:pt x="1590" y="910"/>
                  </a:lnTo>
                  <a:lnTo>
                    <a:pt x="1569" y="917"/>
                  </a:lnTo>
                  <a:lnTo>
                    <a:pt x="1546" y="922"/>
                  </a:lnTo>
                  <a:lnTo>
                    <a:pt x="1521" y="927"/>
                  </a:lnTo>
                  <a:lnTo>
                    <a:pt x="1492" y="933"/>
                  </a:lnTo>
                  <a:lnTo>
                    <a:pt x="1459" y="938"/>
                  </a:lnTo>
                  <a:lnTo>
                    <a:pt x="1424" y="942"/>
                  </a:lnTo>
                  <a:lnTo>
                    <a:pt x="1385" y="948"/>
                  </a:lnTo>
                  <a:lnTo>
                    <a:pt x="1342" y="952"/>
                  </a:lnTo>
                  <a:lnTo>
                    <a:pt x="1297" y="956"/>
                  </a:lnTo>
                  <a:lnTo>
                    <a:pt x="1246" y="960"/>
                  </a:lnTo>
                  <a:lnTo>
                    <a:pt x="1192" y="964"/>
                  </a:lnTo>
                  <a:lnTo>
                    <a:pt x="1134" y="966"/>
                  </a:lnTo>
                  <a:lnTo>
                    <a:pt x="1079" y="966"/>
                  </a:lnTo>
                  <a:lnTo>
                    <a:pt x="1024" y="961"/>
                  </a:lnTo>
                  <a:lnTo>
                    <a:pt x="970" y="956"/>
                  </a:lnTo>
                  <a:lnTo>
                    <a:pt x="916" y="948"/>
                  </a:lnTo>
                  <a:lnTo>
                    <a:pt x="864" y="938"/>
                  </a:lnTo>
                  <a:lnTo>
                    <a:pt x="812" y="925"/>
                  </a:lnTo>
                  <a:lnTo>
                    <a:pt x="762" y="912"/>
                  </a:lnTo>
                  <a:lnTo>
                    <a:pt x="712" y="897"/>
                  </a:lnTo>
                  <a:lnTo>
                    <a:pt x="664" y="880"/>
                  </a:lnTo>
                  <a:lnTo>
                    <a:pt x="618" y="862"/>
                  </a:lnTo>
                  <a:lnTo>
                    <a:pt x="572" y="843"/>
                  </a:lnTo>
                  <a:lnTo>
                    <a:pt x="528" y="823"/>
                  </a:lnTo>
                  <a:lnTo>
                    <a:pt x="486" y="802"/>
                  </a:lnTo>
                  <a:lnTo>
                    <a:pt x="446" y="782"/>
                  </a:lnTo>
                  <a:lnTo>
                    <a:pt x="406" y="761"/>
                  </a:lnTo>
                  <a:lnTo>
                    <a:pt x="369" y="740"/>
                  </a:lnTo>
                  <a:lnTo>
                    <a:pt x="334" y="718"/>
                  </a:lnTo>
                  <a:lnTo>
                    <a:pt x="300" y="697"/>
                  </a:lnTo>
                  <a:lnTo>
                    <a:pt x="269" y="677"/>
                  </a:lnTo>
                  <a:lnTo>
                    <a:pt x="212" y="638"/>
                  </a:lnTo>
                  <a:lnTo>
                    <a:pt x="165" y="603"/>
                  </a:lnTo>
                  <a:lnTo>
                    <a:pt x="99" y="550"/>
                  </a:lnTo>
                  <a:lnTo>
                    <a:pt x="75" y="528"/>
                  </a:lnTo>
                  <a:lnTo>
                    <a:pt x="0" y="0"/>
                  </a:lnTo>
                  <a:lnTo>
                    <a:pt x="1853" y="75"/>
                  </a:lnTo>
                  <a:close/>
                </a:path>
              </a:pathLst>
            </a:custGeom>
            <a:solidFill>
              <a:srgbClr val="C693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64" name="Freeform 52"/>
            <p:cNvSpPr>
              <a:spLocks/>
            </p:cNvSpPr>
            <p:nvPr/>
          </p:nvSpPr>
          <p:spPr bwMode="auto">
            <a:xfrm>
              <a:off x="4377" y="3652"/>
              <a:ext cx="439" cy="241"/>
            </a:xfrm>
            <a:custGeom>
              <a:avLst/>
              <a:gdLst>
                <a:gd name="T0" fmla="*/ 0 w 6584"/>
                <a:gd name="T1" fmla="*/ 0 h 3608"/>
                <a:gd name="T2" fmla="*/ 0 w 6584"/>
                <a:gd name="T3" fmla="*/ 0 h 3608"/>
                <a:gd name="T4" fmla="*/ 0 w 6584"/>
                <a:gd name="T5" fmla="*/ 0 h 3608"/>
                <a:gd name="T6" fmla="*/ 0 w 6584"/>
                <a:gd name="T7" fmla="*/ 0 h 3608"/>
                <a:gd name="T8" fmla="*/ 0 w 6584"/>
                <a:gd name="T9" fmla="*/ 0 h 3608"/>
                <a:gd name="T10" fmla="*/ 0 w 6584"/>
                <a:gd name="T11" fmla="*/ 0 h 3608"/>
                <a:gd name="T12" fmla="*/ 0 w 6584"/>
                <a:gd name="T13" fmla="*/ 0 h 3608"/>
                <a:gd name="T14" fmla="*/ 0 w 6584"/>
                <a:gd name="T15" fmla="*/ 0 h 3608"/>
                <a:gd name="T16" fmla="*/ 0 w 6584"/>
                <a:gd name="T17" fmla="*/ 0 h 3608"/>
                <a:gd name="T18" fmla="*/ 0 w 6584"/>
                <a:gd name="T19" fmla="*/ 0 h 3608"/>
                <a:gd name="T20" fmla="*/ 0 w 6584"/>
                <a:gd name="T21" fmla="*/ 0 h 3608"/>
                <a:gd name="T22" fmla="*/ 0 w 6584"/>
                <a:gd name="T23" fmla="*/ 0 h 3608"/>
                <a:gd name="T24" fmla="*/ 0 w 6584"/>
                <a:gd name="T25" fmla="*/ 0 h 3608"/>
                <a:gd name="T26" fmla="*/ 0 w 6584"/>
                <a:gd name="T27" fmla="*/ 0 h 3608"/>
                <a:gd name="T28" fmla="*/ 0 w 6584"/>
                <a:gd name="T29" fmla="*/ 0 h 3608"/>
                <a:gd name="T30" fmla="*/ 0 w 6584"/>
                <a:gd name="T31" fmla="*/ 0 h 3608"/>
                <a:gd name="T32" fmla="*/ 0 w 6584"/>
                <a:gd name="T33" fmla="*/ 0 h 3608"/>
                <a:gd name="T34" fmla="*/ 0 w 6584"/>
                <a:gd name="T35" fmla="*/ 0 h 3608"/>
                <a:gd name="T36" fmla="*/ 0 w 6584"/>
                <a:gd name="T37" fmla="*/ 0 h 3608"/>
                <a:gd name="T38" fmla="*/ 0 w 6584"/>
                <a:gd name="T39" fmla="*/ 0 h 3608"/>
                <a:gd name="T40" fmla="*/ 0 w 6584"/>
                <a:gd name="T41" fmla="*/ 0 h 3608"/>
                <a:gd name="T42" fmla="*/ 0 w 6584"/>
                <a:gd name="T43" fmla="*/ 0 h 3608"/>
                <a:gd name="T44" fmla="*/ 0 w 6584"/>
                <a:gd name="T45" fmla="*/ 0 h 3608"/>
                <a:gd name="T46" fmla="*/ 0 w 6584"/>
                <a:gd name="T47" fmla="*/ 0 h 3608"/>
                <a:gd name="T48" fmla="*/ 0 w 6584"/>
                <a:gd name="T49" fmla="*/ 0 h 3608"/>
                <a:gd name="T50" fmla="*/ 0 w 6584"/>
                <a:gd name="T51" fmla="*/ 0 h 3608"/>
                <a:gd name="T52" fmla="*/ 0 w 6584"/>
                <a:gd name="T53" fmla="*/ 0 h 3608"/>
                <a:gd name="T54" fmla="*/ 0 w 6584"/>
                <a:gd name="T55" fmla="*/ 0 h 3608"/>
                <a:gd name="T56" fmla="*/ 0 w 6584"/>
                <a:gd name="T57" fmla="*/ 0 h 3608"/>
                <a:gd name="T58" fmla="*/ 0 w 6584"/>
                <a:gd name="T59" fmla="*/ 0 h 3608"/>
                <a:gd name="T60" fmla="*/ 0 w 6584"/>
                <a:gd name="T61" fmla="*/ 0 h 3608"/>
                <a:gd name="T62" fmla="*/ 0 w 6584"/>
                <a:gd name="T63" fmla="*/ 0 h 3608"/>
                <a:gd name="T64" fmla="*/ 0 w 6584"/>
                <a:gd name="T65" fmla="*/ 0 h 3608"/>
                <a:gd name="T66" fmla="*/ 0 w 6584"/>
                <a:gd name="T67" fmla="*/ 0 h 3608"/>
                <a:gd name="T68" fmla="*/ 0 w 6584"/>
                <a:gd name="T69" fmla="*/ 0 h 3608"/>
                <a:gd name="T70" fmla="*/ 0 w 6584"/>
                <a:gd name="T71" fmla="*/ 0 h 3608"/>
                <a:gd name="T72" fmla="*/ 0 w 6584"/>
                <a:gd name="T73" fmla="*/ 0 h 3608"/>
                <a:gd name="T74" fmla="*/ 0 w 6584"/>
                <a:gd name="T75" fmla="*/ 0 h 3608"/>
                <a:gd name="T76" fmla="*/ 0 w 6584"/>
                <a:gd name="T77" fmla="*/ 0 h 3608"/>
                <a:gd name="T78" fmla="*/ 0 w 6584"/>
                <a:gd name="T79" fmla="*/ 0 h 3608"/>
                <a:gd name="T80" fmla="*/ 0 w 6584"/>
                <a:gd name="T81" fmla="*/ 0 h 3608"/>
                <a:gd name="T82" fmla="*/ 0 w 6584"/>
                <a:gd name="T83" fmla="*/ 0 h 3608"/>
                <a:gd name="T84" fmla="*/ 0 w 6584"/>
                <a:gd name="T85" fmla="*/ 0 h 3608"/>
                <a:gd name="T86" fmla="*/ 0 w 6584"/>
                <a:gd name="T87" fmla="*/ 0 h 3608"/>
                <a:gd name="T88" fmla="*/ 0 w 6584"/>
                <a:gd name="T89" fmla="*/ 0 h 3608"/>
                <a:gd name="T90" fmla="*/ 0 w 6584"/>
                <a:gd name="T91" fmla="*/ 0 h 3608"/>
                <a:gd name="T92" fmla="*/ 0 w 6584"/>
                <a:gd name="T93" fmla="*/ 0 h 3608"/>
                <a:gd name="T94" fmla="*/ 0 w 6584"/>
                <a:gd name="T95" fmla="*/ 0 h 3608"/>
                <a:gd name="T96" fmla="*/ 0 w 6584"/>
                <a:gd name="T97" fmla="*/ 0 h 3608"/>
                <a:gd name="T98" fmla="*/ 0 w 6584"/>
                <a:gd name="T99" fmla="*/ 0 h 3608"/>
                <a:gd name="T100" fmla="*/ 0 w 6584"/>
                <a:gd name="T101" fmla="*/ 0 h 3608"/>
                <a:gd name="T102" fmla="*/ 0 w 6584"/>
                <a:gd name="T103" fmla="*/ 0 h 3608"/>
                <a:gd name="T104" fmla="*/ 0 w 6584"/>
                <a:gd name="T105" fmla="*/ 0 h 3608"/>
                <a:gd name="T106" fmla="*/ 0 w 6584"/>
                <a:gd name="T107" fmla="*/ 0 h 360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584" h="3608">
                  <a:moveTo>
                    <a:pt x="4107" y="530"/>
                  </a:moveTo>
                  <a:lnTo>
                    <a:pt x="2481" y="189"/>
                  </a:lnTo>
                  <a:lnTo>
                    <a:pt x="2444" y="207"/>
                  </a:lnTo>
                  <a:lnTo>
                    <a:pt x="2342" y="259"/>
                  </a:lnTo>
                  <a:lnTo>
                    <a:pt x="2272" y="295"/>
                  </a:lnTo>
                  <a:lnTo>
                    <a:pt x="2191" y="338"/>
                  </a:lnTo>
                  <a:lnTo>
                    <a:pt x="2103" y="385"/>
                  </a:lnTo>
                  <a:lnTo>
                    <a:pt x="2008" y="437"/>
                  </a:lnTo>
                  <a:lnTo>
                    <a:pt x="1909" y="494"/>
                  </a:lnTo>
                  <a:lnTo>
                    <a:pt x="1807" y="552"/>
                  </a:lnTo>
                  <a:lnTo>
                    <a:pt x="1704" y="614"/>
                  </a:lnTo>
                  <a:lnTo>
                    <a:pt x="1603" y="676"/>
                  </a:lnTo>
                  <a:lnTo>
                    <a:pt x="1554" y="707"/>
                  </a:lnTo>
                  <a:lnTo>
                    <a:pt x="1506" y="739"/>
                  </a:lnTo>
                  <a:lnTo>
                    <a:pt x="1459" y="771"/>
                  </a:lnTo>
                  <a:lnTo>
                    <a:pt x="1413" y="803"/>
                  </a:lnTo>
                  <a:lnTo>
                    <a:pt x="1370" y="835"/>
                  </a:lnTo>
                  <a:lnTo>
                    <a:pt x="1328" y="865"/>
                  </a:lnTo>
                  <a:lnTo>
                    <a:pt x="1288" y="896"/>
                  </a:lnTo>
                  <a:lnTo>
                    <a:pt x="1252" y="927"/>
                  </a:lnTo>
                  <a:lnTo>
                    <a:pt x="1184" y="986"/>
                  </a:lnTo>
                  <a:lnTo>
                    <a:pt x="1122" y="1043"/>
                  </a:lnTo>
                  <a:lnTo>
                    <a:pt x="1065" y="1098"/>
                  </a:lnTo>
                  <a:lnTo>
                    <a:pt x="1014" y="1150"/>
                  </a:lnTo>
                  <a:lnTo>
                    <a:pt x="969" y="1201"/>
                  </a:lnTo>
                  <a:lnTo>
                    <a:pt x="928" y="1249"/>
                  </a:lnTo>
                  <a:lnTo>
                    <a:pt x="891" y="1294"/>
                  </a:lnTo>
                  <a:lnTo>
                    <a:pt x="860" y="1338"/>
                  </a:lnTo>
                  <a:lnTo>
                    <a:pt x="831" y="1380"/>
                  </a:lnTo>
                  <a:lnTo>
                    <a:pt x="806" y="1418"/>
                  </a:lnTo>
                  <a:lnTo>
                    <a:pt x="785" y="1456"/>
                  </a:lnTo>
                  <a:lnTo>
                    <a:pt x="768" y="1491"/>
                  </a:lnTo>
                  <a:lnTo>
                    <a:pt x="752" y="1524"/>
                  </a:lnTo>
                  <a:lnTo>
                    <a:pt x="741" y="1553"/>
                  </a:lnTo>
                  <a:lnTo>
                    <a:pt x="730" y="1582"/>
                  </a:lnTo>
                  <a:lnTo>
                    <a:pt x="723" y="1607"/>
                  </a:lnTo>
                  <a:lnTo>
                    <a:pt x="714" y="1633"/>
                  </a:lnTo>
                  <a:lnTo>
                    <a:pt x="705" y="1658"/>
                  </a:lnTo>
                  <a:lnTo>
                    <a:pt x="693" y="1683"/>
                  </a:lnTo>
                  <a:lnTo>
                    <a:pt x="680" y="1708"/>
                  </a:lnTo>
                  <a:lnTo>
                    <a:pt x="666" y="1733"/>
                  </a:lnTo>
                  <a:lnTo>
                    <a:pt x="652" y="1756"/>
                  </a:lnTo>
                  <a:lnTo>
                    <a:pt x="638" y="1778"/>
                  </a:lnTo>
                  <a:lnTo>
                    <a:pt x="623" y="1800"/>
                  </a:lnTo>
                  <a:lnTo>
                    <a:pt x="596" y="1837"/>
                  </a:lnTo>
                  <a:lnTo>
                    <a:pt x="573" y="1865"/>
                  </a:lnTo>
                  <a:lnTo>
                    <a:pt x="558" y="1885"/>
                  </a:lnTo>
                  <a:lnTo>
                    <a:pt x="552" y="1892"/>
                  </a:lnTo>
                  <a:lnTo>
                    <a:pt x="531" y="1906"/>
                  </a:lnTo>
                  <a:lnTo>
                    <a:pt x="472" y="1946"/>
                  </a:lnTo>
                  <a:lnTo>
                    <a:pt x="433" y="1977"/>
                  </a:lnTo>
                  <a:lnTo>
                    <a:pt x="388" y="2013"/>
                  </a:lnTo>
                  <a:lnTo>
                    <a:pt x="365" y="2034"/>
                  </a:lnTo>
                  <a:lnTo>
                    <a:pt x="342" y="2055"/>
                  </a:lnTo>
                  <a:lnTo>
                    <a:pt x="317" y="2080"/>
                  </a:lnTo>
                  <a:lnTo>
                    <a:pt x="292" y="2104"/>
                  </a:lnTo>
                  <a:lnTo>
                    <a:pt x="267" y="2131"/>
                  </a:lnTo>
                  <a:lnTo>
                    <a:pt x="243" y="2158"/>
                  </a:lnTo>
                  <a:lnTo>
                    <a:pt x="219" y="2188"/>
                  </a:lnTo>
                  <a:lnTo>
                    <a:pt x="194" y="2219"/>
                  </a:lnTo>
                  <a:lnTo>
                    <a:pt x="171" y="2251"/>
                  </a:lnTo>
                  <a:lnTo>
                    <a:pt x="147" y="2284"/>
                  </a:lnTo>
                  <a:lnTo>
                    <a:pt x="126" y="2319"/>
                  </a:lnTo>
                  <a:lnTo>
                    <a:pt x="106" y="2354"/>
                  </a:lnTo>
                  <a:lnTo>
                    <a:pt x="86" y="2392"/>
                  </a:lnTo>
                  <a:lnTo>
                    <a:pt x="69" y="2430"/>
                  </a:lnTo>
                  <a:lnTo>
                    <a:pt x="53" y="2469"/>
                  </a:lnTo>
                  <a:lnTo>
                    <a:pt x="38" y="2511"/>
                  </a:lnTo>
                  <a:lnTo>
                    <a:pt x="26" y="2552"/>
                  </a:lnTo>
                  <a:lnTo>
                    <a:pt x="16" y="2596"/>
                  </a:lnTo>
                  <a:lnTo>
                    <a:pt x="8" y="2640"/>
                  </a:lnTo>
                  <a:lnTo>
                    <a:pt x="4" y="2686"/>
                  </a:lnTo>
                  <a:lnTo>
                    <a:pt x="1" y="2732"/>
                  </a:lnTo>
                  <a:lnTo>
                    <a:pt x="0" y="2775"/>
                  </a:lnTo>
                  <a:lnTo>
                    <a:pt x="0" y="2818"/>
                  </a:lnTo>
                  <a:lnTo>
                    <a:pt x="1" y="2858"/>
                  </a:lnTo>
                  <a:lnTo>
                    <a:pt x="4" y="2897"/>
                  </a:lnTo>
                  <a:lnTo>
                    <a:pt x="8" y="2936"/>
                  </a:lnTo>
                  <a:lnTo>
                    <a:pt x="13" y="2973"/>
                  </a:lnTo>
                  <a:lnTo>
                    <a:pt x="19" y="3008"/>
                  </a:lnTo>
                  <a:lnTo>
                    <a:pt x="26" y="3042"/>
                  </a:lnTo>
                  <a:lnTo>
                    <a:pt x="34" y="3075"/>
                  </a:lnTo>
                  <a:lnTo>
                    <a:pt x="43" y="3106"/>
                  </a:lnTo>
                  <a:lnTo>
                    <a:pt x="53" y="3136"/>
                  </a:lnTo>
                  <a:lnTo>
                    <a:pt x="64" y="3166"/>
                  </a:lnTo>
                  <a:lnTo>
                    <a:pt x="74" y="3194"/>
                  </a:lnTo>
                  <a:lnTo>
                    <a:pt x="86" y="3220"/>
                  </a:lnTo>
                  <a:lnTo>
                    <a:pt x="99" y="3247"/>
                  </a:lnTo>
                  <a:lnTo>
                    <a:pt x="111" y="3271"/>
                  </a:lnTo>
                  <a:lnTo>
                    <a:pt x="124" y="3294"/>
                  </a:lnTo>
                  <a:lnTo>
                    <a:pt x="137" y="3318"/>
                  </a:lnTo>
                  <a:lnTo>
                    <a:pt x="151" y="3339"/>
                  </a:lnTo>
                  <a:lnTo>
                    <a:pt x="178" y="3380"/>
                  </a:lnTo>
                  <a:lnTo>
                    <a:pt x="206" y="3418"/>
                  </a:lnTo>
                  <a:lnTo>
                    <a:pt x="259" y="3482"/>
                  </a:lnTo>
                  <a:lnTo>
                    <a:pt x="307" y="3538"/>
                  </a:lnTo>
                  <a:lnTo>
                    <a:pt x="317" y="3549"/>
                  </a:lnTo>
                  <a:lnTo>
                    <a:pt x="329" y="3560"/>
                  </a:lnTo>
                  <a:lnTo>
                    <a:pt x="342" y="3568"/>
                  </a:lnTo>
                  <a:lnTo>
                    <a:pt x="354" y="3577"/>
                  </a:lnTo>
                  <a:lnTo>
                    <a:pt x="368" y="3584"/>
                  </a:lnTo>
                  <a:lnTo>
                    <a:pt x="382" y="3590"/>
                  </a:lnTo>
                  <a:lnTo>
                    <a:pt x="396" y="3595"/>
                  </a:lnTo>
                  <a:lnTo>
                    <a:pt x="411" y="3599"/>
                  </a:lnTo>
                  <a:lnTo>
                    <a:pt x="425" y="3602"/>
                  </a:lnTo>
                  <a:lnTo>
                    <a:pt x="440" y="3604"/>
                  </a:lnTo>
                  <a:lnTo>
                    <a:pt x="455" y="3607"/>
                  </a:lnTo>
                  <a:lnTo>
                    <a:pt x="470" y="3608"/>
                  </a:lnTo>
                  <a:lnTo>
                    <a:pt x="500" y="3608"/>
                  </a:lnTo>
                  <a:lnTo>
                    <a:pt x="528" y="3605"/>
                  </a:lnTo>
                  <a:lnTo>
                    <a:pt x="556" y="3602"/>
                  </a:lnTo>
                  <a:lnTo>
                    <a:pt x="581" y="3598"/>
                  </a:lnTo>
                  <a:lnTo>
                    <a:pt x="605" y="3593"/>
                  </a:lnTo>
                  <a:lnTo>
                    <a:pt x="625" y="3587"/>
                  </a:lnTo>
                  <a:lnTo>
                    <a:pt x="655" y="3579"/>
                  </a:lnTo>
                  <a:lnTo>
                    <a:pt x="665" y="3575"/>
                  </a:lnTo>
                  <a:lnTo>
                    <a:pt x="817" y="3329"/>
                  </a:lnTo>
                  <a:lnTo>
                    <a:pt x="6584" y="3329"/>
                  </a:lnTo>
                  <a:lnTo>
                    <a:pt x="6580" y="3243"/>
                  </a:lnTo>
                  <a:lnTo>
                    <a:pt x="6566" y="3015"/>
                  </a:lnTo>
                  <a:lnTo>
                    <a:pt x="6554" y="2861"/>
                  </a:lnTo>
                  <a:lnTo>
                    <a:pt x="6541" y="2686"/>
                  </a:lnTo>
                  <a:lnTo>
                    <a:pt x="6526" y="2496"/>
                  </a:lnTo>
                  <a:lnTo>
                    <a:pt x="6506" y="2295"/>
                  </a:lnTo>
                  <a:lnTo>
                    <a:pt x="6496" y="2193"/>
                  </a:lnTo>
                  <a:lnTo>
                    <a:pt x="6484" y="2092"/>
                  </a:lnTo>
                  <a:lnTo>
                    <a:pt x="6472" y="1989"/>
                  </a:lnTo>
                  <a:lnTo>
                    <a:pt x="6460" y="1888"/>
                  </a:lnTo>
                  <a:lnTo>
                    <a:pt x="6446" y="1787"/>
                  </a:lnTo>
                  <a:lnTo>
                    <a:pt x="6431" y="1689"/>
                  </a:lnTo>
                  <a:lnTo>
                    <a:pt x="6416" y="1594"/>
                  </a:lnTo>
                  <a:lnTo>
                    <a:pt x="6400" y="1501"/>
                  </a:lnTo>
                  <a:lnTo>
                    <a:pt x="6383" y="1414"/>
                  </a:lnTo>
                  <a:lnTo>
                    <a:pt x="6366" y="1330"/>
                  </a:lnTo>
                  <a:lnTo>
                    <a:pt x="6348" y="1253"/>
                  </a:lnTo>
                  <a:lnTo>
                    <a:pt x="6329" y="1181"/>
                  </a:lnTo>
                  <a:lnTo>
                    <a:pt x="6309" y="1115"/>
                  </a:lnTo>
                  <a:lnTo>
                    <a:pt x="6288" y="1056"/>
                  </a:lnTo>
                  <a:lnTo>
                    <a:pt x="6267" y="1007"/>
                  </a:lnTo>
                  <a:lnTo>
                    <a:pt x="6243" y="964"/>
                  </a:lnTo>
                  <a:lnTo>
                    <a:pt x="6218" y="927"/>
                  </a:lnTo>
                  <a:lnTo>
                    <a:pt x="6188" y="889"/>
                  </a:lnTo>
                  <a:lnTo>
                    <a:pt x="6154" y="849"/>
                  </a:lnTo>
                  <a:lnTo>
                    <a:pt x="6116" y="809"/>
                  </a:lnTo>
                  <a:lnTo>
                    <a:pt x="6074" y="769"/>
                  </a:lnTo>
                  <a:lnTo>
                    <a:pt x="6030" y="728"/>
                  </a:lnTo>
                  <a:lnTo>
                    <a:pt x="5983" y="687"/>
                  </a:lnTo>
                  <a:lnTo>
                    <a:pt x="5933" y="647"/>
                  </a:lnTo>
                  <a:lnTo>
                    <a:pt x="5881" y="605"/>
                  </a:lnTo>
                  <a:lnTo>
                    <a:pt x="5828" y="565"/>
                  </a:lnTo>
                  <a:lnTo>
                    <a:pt x="5773" y="525"/>
                  </a:lnTo>
                  <a:lnTo>
                    <a:pt x="5717" y="485"/>
                  </a:lnTo>
                  <a:lnTo>
                    <a:pt x="5661" y="446"/>
                  </a:lnTo>
                  <a:lnTo>
                    <a:pt x="5603" y="408"/>
                  </a:lnTo>
                  <a:lnTo>
                    <a:pt x="5546" y="370"/>
                  </a:lnTo>
                  <a:lnTo>
                    <a:pt x="5490" y="333"/>
                  </a:lnTo>
                  <a:lnTo>
                    <a:pt x="5379" y="264"/>
                  </a:lnTo>
                  <a:lnTo>
                    <a:pt x="5274" y="201"/>
                  </a:lnTo>
                  <a:lnTo>
                    <a:pt x="5178" y="143"/>
                  </a:lnTo>
                  <a:lnTo>
                    <a:pt x="5093" y="95"/>
                  </a:lnTo>
                  <a:lnTo>
                    <a:pt x="4967" y="26"/>
                  </a:lnTo>
                  <a:lnTo>
                    <a:pt x="4920" y="0"/>
                  </a:lnTo>
                  <a:lnTo>
                    <a:pt x="4107" y="530"/>
                  </a:lnTo>
                  <a:close/>
                </a:path>
              </a:pathLst>
            </a:custGeom>
            <a:solidFill>
              <a:srgbClr val="DBDD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65" name="Freeform 53"/>
            <p:cNvSpPr>
              <a:spLocks/>
            </p:cNvSpPr>
            <p:nvPr/>
          </p:nvSpPr>
          <p:spPr bwMode="auto">
            <a:xfrm>
              <a:off x="4377" y="3657"/>
              <a:ext cx="439" cy="236"/>
            </a:xfrm>
            <a:custGeom>
              <a:avLst/>
              <a:gdLst>
                <a:gd name="T0" fmla="*/ 0 w 6584"/>
                <a:gd name="T1" fmla="*/ 0 h 3541"/>
                <a:gd name="T2" fmla="*/ 0 w 6584"/>
                <a:gd name="T3" fmla="*/ 0 h 3541"/>
                <a:gd name="T4" fmla="*/ 0 w 6584"/>
                <a:gd name="T5" fmla="*/ 0 h 3541"/>
                <a:gd name="T6" fmla="*/ 0 w 6584"/>
                <a:gd name="T7" fmla="*/ 0 h 3541"/>
                <a:gd name="T8" fmla="*/ 0 w 6584"/>
                <a:gd name="T9" fmla="*/ 0 h 3541"/>
                <a:gd name="T10" fmla="*/ 0 w 6584"/>
                <a:gd name="T11" fmla="*/ 0 h 3541"/>
                <a:gd name="T12" fmla="*/ 0 w 6584"/>
                <a:gd name="T13" fmla="*/ 0 h 3541"/>
                <a:gd name="T14" fmla="*/ 0 w 6584"/>
                <a:gd name="T15" fmla="*/ 0 h 3541"/>
                <a:gd name="T16" fmla="*/ 0 w 6584"/>
                <a:gd name="T17" fmla="*/ 0 h 3541"/>
                <a:gd name="T18" fmla="*/ 0 w 6584"/>
                <a:gd name="T19" fmla="*/ 0 h 3541"/>
                <a:gd name="T20" fmla="*/ 0 w 6584"/>
                <a:gd name="T21" fmla="*/ 0 h 3541"/>
                <a:gd name="T22" fmla="*/ 0 w 6584"/>
                <a:gd name="T23" fmla="*/ 0 h 3541"/>
                <a:gd name="T24" fmla="*/ 0 w 6584"/>
                <a:gd name="T25" fmla="*/ 0 h 3541"/>
                <a:gd name="T26" fmla="*/ 0 w 6584"/>
                <a:gd name="T27" fmla="*/ 0 h 3541"/>
                <a:gd name="T28" fmla="*/ 0 w 6584"/>
                <a:gd name="T29" fmla="*/ 0 h 3541"/>
                <a:gd name="T30" fmla="*/ 0 w 6584"/>
                <a:gd name="T31" fmla="*/ 0 h 3541"/>
                <a:gd name="T32" fmla="*/ 0 w 6584"/>
                <a:gd name="T33" fmla="*/ 0 h 3541"/>
                <a:gd name="T34" fmla="*/ 0 w 6584"/>
                <a:gd name="T35" fmla="*/ 0 h 3541"/>
                <a:gd name="T36" fmla="*/ 0 w 6584"/>
                <a:gd name="T37" fmla="*/ 0 h 3541"/>
                <a:gd name="T38" fmla="*/ 0 w 6584"/>
                <a:gd name="T39" fmla="*/ 0 h 3541"/>
                <a:gd name="T40" fmla="*/ 0 w 6584"/>
                <a:gd name="T41" fmla="*/ 0 h 3541"/>
                <a:gd name="T42" fmla="*/ 0 w 6584"/>
                <a:gd name="T43" fmla="*/ 0 h 3541"/>
                <a:gd name="T44" fmla="*/ 0 w 6584"/>
                <a:gd name="T45" fmla="*/ 0 h 3541"/>
                <a:gd name="T46" fmla="*/ 0 w 6584"/>
                <a:gd name="T47" fmla="*/ 0 h 3541"/>
                <a:gd name="T48" fmla="*/ 0 w 6584"/>
                <a:gd name="T49" fmla="*/ 0 h 3541"/>
                <a:gd name="T50" fmla="*/ 0 w 6584"/>
                <a:gd name="T51" fmla="*/ 0 h 3541"/>
                <a:gd name="T52" fmla="*/ 0 w 6584"/>
                <a:gd name="T53" fmla="*/ 0 h 3541"/>
                <a:gd name="T54" fmla="*/ 0 w 6584"/>
                <a:gd name="T55" fmla="*/ 0 h 3541"/>
                <a:gd name="T56" fmla="*/ 0 w 6584"/>
                <a:gd name="T57" fmla="*/ 0 h 3541"/>
                <a:gd name="T58" fmla="*/ 0 w 6584"/>
                <a:gd name="T59" fmla="*/ 0 h 3541"/>
                <a:gd name="T60" fmla="*/ 0 w 6584"/>
                <a:gd name="T61" fmla="*/ 0 h 3541"/>
                <a:gd name="T62" fmla="*/ 0 w 6584"/>
                <a:gd name="T63" fmla="*/ 0 h 3541"/>
                <a:gd name="T64" fmla="*/ 0 w 6584"/>
                <a:gd name="T65" fmla="*/ 0 h 3541"/>
                <a:gd name="T66" fmla="*/ 0 w 6584"/>
                <a:gd name="T67" fmla="*/ 0 h 3541"/>
                <a:gd name="T68" fmla="*/ 0 w 6584"/>
                <a:gd name="T69" fmla="*/ 0 h 3541"/>
                <a:gd name="T70" fmla="*/ 0 w 6584"/>
                <a:gd name="T71" fmla="*/ 0 h 3541"/>
                <a:gd name="T72" fmla="*/ 0 w 6584"/>
                <a:gd name="T73" fmla="*/ 0 h 3541"/>
                <a:gd name="T74" fmla="*/ 0 w 6584"/>
                <a:gd name="T75" fmla="*/ 0 h 3541"/>
                <a:gd name="T76" fmla="*/ 0 w 6584"/>
                <a:gd name="T77" fmla="*/ 0 h 3541"/>
                <a:gd name="T78" fmla="*/ 0 w 6584"/>
                <a:gd name="T79" fmla="*/ 0 h 3541"/>
                <a:gd name="T80" fmla="*/ 0 w 6584"/>
                <a:gd name="T81" fmla="*/ 0 h 3541"/>
                <a:gd name="T82" fmla="*/ 0 w 6584"/>
                <a:gd name="T83" fmla="*/ 0 h 3541"/>
                <a:gd name="T84" fmla="*/ 0 w 6584"/>
                <a:gd name="T85" fmla="*/ 0 h 3541"/>
                <a:gd name="T86" fmla="*/ 0 w 6584"/>
                <a:gd name="T87" fmla="*/ 0 h 3541"/>
                <a:gd name="T88" fmla="*/ 0 w 6584"/>
                <a:gd name="T89" fmla="*/ 0 h 3541"/>
                <a:gd name="T90" fmla="*/ 0 w 6584"/>
                <a:gd name="T91" fmla="*/ 0 h 3541"/>
                <a:gd name="T92" fmla="*/ 0 w 6584"/>
                <a:gd name="T93" fmla="*/ 0 h 3541"/>
                <a:gd name="T94" fmla="*/ 0 w 6584"/>
                <a:gd name="T95" fmla="*/ 0 h 3541"/>
                <a:gd name="T96" fmla="*/ 0 w 6584"/>
                <a:gd name="T97" fmla="*/ 0 h 3541"/>
                <a:gd name="T98" fmla="*/ 0 w 6584"/>
                <a:gd name="T99" fmla="*/ 0 h 3541"/>
                <a:gd name="T100" fmla="*/ 0 w 6584"/>
                <a:gd name="T101" fmla="*/ 0 h 3541"/>
                <a:gd name="T102" fmla="*/ 0 w 6584"/>
                <a:gd name="T103" fmla="*/ 0 h 3541"/>
                <a:gd name="T104" fmla="*/ 0 w 6584"/>
                <a:gd name="T105" fmla="*/ 0 h 3541"/>
                <a:gd name="T106" fmla="*/ 0 w 6584"/>
                <a:gd name="T107" fmla="*/ 0 h 3541"/>
                <a:gd name="T108" fmla="*/ 0 w 6584"/>
                <a:gd name="T109" fmla="*/ 0 h 3541"/>
                <a:gd name="T110" fmla="*/ 0 w 6584"/>
                <a:gd name="T111" fmla="*/ 0 h 354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6584" h="3541">
                  <a:moveTo>
                    <a:pt x="5043" y="0"/>
                  </a:moveTo>
                  <a:lnTo>
                    <a:pt x="4598" y="614"/>
                  </a:lnTo>
                  <a:lnTo>
                    <a:pt x="4277" y="1011"/>
                  </a:lnTo>
                  <a:lnTo>
                    <a:pt x="3748" y="765"/>
                  </a:lnTo>
                  <a:lnTo>
                    <a:pt x="2833" y="94"/>
                  </a:lnTo>
                  <a:lnTo>
                    <a:pt x="2481" y="122"/>
                  </a:lnTo>
                  <a:lnTo>
                    <a:pt x="2444" y="140"/>
                  </a:lnTo>
                  <a:lnTo>
                    <a:pt x="2342" y="192"/>
                  </a:lnTo>
                  <a:lnTo>
                    <a:pt x="2272" y="228"/>
                  </a:lnTo>
                  <a:lnTo>
                    <a:pt x="2191" y="271"/>
                  </a:lnTo>
                  <a:lnTo>
                    <a:pt x="2103" y="318"/>
                  </a:lnTo>
                  <a:lnTo>
                    <a:pt x="2008" y="370"/>
                  </a:lnTo>
                  <a:lnTo>
                    <a:pt x="1909" y="427"/>
                  </a:lnTo>
                  <a:lnTo>
                    <a:pt x="1807" y="485"/>
                  </a:lnTo>
                  <a:lnTo>
                    <a:pt x="1704" y="547"/>
                  </a:lnTo>
                  <a:lnTo>
                    <a:pt x="1603" y="609"/>
                  </a:lnTo>
                  <a:lnTo>
                    <a:pt x="1554" y="640"/>
                  </a:lnTo>
                  <a:lnTo>
                    <a:pt x="1506" y="672"/>
                  </a:lnTo>
                  <a:lnTo>
                    <a:pt x="1459" y="704"/>
                  </a:lnTo>
                  <a:lnTo>
                    <a:pt x="1413" y="736"/>
                  </a:lnTo>
                  <a:lnTo>
                    <a:pt x="1370" y="768"/>
                  </a:lnTo>
                  <a:lnTo>
                    <a:pt x="1328" y="798"/>
                  </a:lnTo>
                  <a:lnTo>
                    <a:pt x="1288" y="829"/>
                  </a:lnTo>
                  <a:lnTo>
                    <a:pt x="1252" y="860"/>
                  </a:lnTo>
                  <a:lnTo>
                    <a:pt x="1184" y="919"/>
                  </a:lnTo>
                  <a:lnTo>
                    <a:pt x="1122" y="976"/>
                  </a:lnTo>
                  <a:lnTo>
                    <a:pt x="1065" y="1031"/>
                  </a:lnTo>
                  <a:lnTo>
                    <a:pt x="1014" y="1083"/>
                  </a:lnTo>
                  <a:lnTo>
                    <a:pt x="969" y="1134"/>
                  </a:lnTo>
                  <a:lnTo>
                    <a:pt x="928" y="1182"/>
                  </a:lnTo>
                  <a:lnTo>
                    <a:pt x="891" y="1227"/>
                  </a:lnTo>
                  <a:lnTo>
                    <a:pt x="860" y="1271"/>
                  </a:lnTo>
                  <a:lnTo>
                    <a:pt x="831" y="1313"/>
                  </a:lnTo>
                  <a:lnTo>
                    <a:pt x="806" y="1351"/>
                  </a:lnTo>
                  <a:lnTo>
                    <a:pt x="785" y="1389"/>
                  </a:lnTo>
                  <a:lnTo>
                    <a:pt x="768" y="1424"/>
                  </a:lnTo>
                  <a:lnTo>
                    <a:pt x="752" y="1457"/>
                  </a:lnTo>
                  <a:lnTo>
                    <a:pt x="741" y="1486"/>
                  </a:lnTo>
                  <a:lnTo>
                    <a:pt x="730" y="1515"/>
                  </a:lnTo>
                  <a:lnTo>
                    <a:pt x="723" y="1540"/>
                  </a:lnTo>
                  <a:lnTo>
                    <a:pt x="714" y="1566"/>
                  </a:lnTo>
                  <a:lnTo>
                    <a:pt x="705" y="1591"/>
                  </a:lnTo>
                  <a:lnTo>
                    <a:pt x="693" y="1616"/>
                  </a:lnTo>
                  <a:lnTo>
                    <a:pt x="680" y="1641"/>
                  </a:lnTo>
                  <a:lnTo>
                    <a:pt x="666" y="1666"/>
                  </a:lnTo>
                  <a:lnTo>
                    <a:pt x="652" y="1689"/>
                  </a:lnTo>
                  <a:lnTo>
                    <a:pt x="638" y="1711"/>
                  </a:lnTo>
                  <a:lnTo>
                    <a:pt x="623" y="1733"/>
                  </a:lnTo>
                  <a:lnTo>
                    <a:pt x="596" y="1770"/>
                  </a:lnTo>
                  <a:lnTo>
                    <a:pt x="573" y="1798"/>
                  </a:lnTo>
                  <a:lnTo>
                    <a:pt x="558" y="1818"/>
                  </a:lnTo>
                  <a:lnTo>
                    <a:pt x="552" y="1825"/>
                  </a:lnTo>
                  <a:lnTo>
                    <a:pt x="531" y="1839"/>
                  </a:lnTo>
                  <a:lnTo>
                    <a:pt x="472" y="1879"/>
                  </a:lnTo>
                  <a:lnTo>
                    <a:pt x="433" y="1910"/>
                  </a:lnTo>
                  <a:lnTo>
                    <a:pt x="388" y="1946"/>
                  </a:lnTo>
                  <a:lnTo>
                    <a:pt x="365" y="1967"/>
                  </a:lnTo>
                  <a:lnTo>
                    <a:pt x="342" y="1988"/>
                  </a:lnTo>
                  <a:lnTo>
                    <a:pt x="317" y="2013"/>
                  </a:lnTo>
                  <a:lnTo>
                    <a:pt x="292" y="2037"/>
                  </a:lnTo>
                  <a:lnTo>
                    <a:pt x="267" y="2064"/>
                  </a:lnTo>
                  <a:lnTo>
                    <a:pt x="243" y="2091"/>
                  </a:lnTo>
                  <a:lnTo>
                    <a:pt x="219" y="2121"/>
                  </a:lnTo>
                  <a:lnTo>
                    <a:pt x="194" y="2152"/>
                  </a:lnTo>
                  <a:lnTo>
                    <a:pt x="171" y="2184"/>
                  </a:lnTo>
                  <a:lnTo>
                    <a:pt x="147" y="2217"/>
                  </a:lnTo>
                  <a:lnTo>
                    <a:pt x="126" y="2252"/>
                  </a:lnTo>
                  <a:lnTo>
                    <a:pt x="106" y="2287"/>
                  </a:lnTo>
                  <a:lnTo>
                    <a:pt x="86" y="2325"/>
                  </a:lnTo>
                  <a:lnTo>
                    <a:pt x="69" y="2363"/>
                  </a:lnTo>
                  <a:lnTo>
                    <a:pt x="53" y="2402"/>
                  </a:lnTo>
                  <a:lnTo>
                    <a:pt x="38" y="2444"/>
                  </a:lnTo>
                  <a:lnTo>
                    <a:pt x="26" y="2485"/>
                  </a:lnTo>
                  <a:lnTo>
                    <a:pt x="16" y="2529"/>
                  </a:lnTo>
                  <a:lnTo>
                    <a:pt x="8" y="2573"/>
                  </a:lnTo>
                  <a:lnTo>
                    <a:pt x="4" y="2619"/>
                  </a:lnTo>
                  <a:lnTo>
                    <a:pt x="1" y="2665"/>
                  </a:lnTo>
                  <a:lnTo>
                    <a:pt x="0" y="2708"/>
                  </a:lnTo>
                  <a:lnTo>
                    <a:pt x="0" y="2751"/>
                  </a:lnTo>
                  <a:lnTo>
                    <a:pt x="1" y="2791"/>
                  </a:lnTo>
                  <a:lnTo>
                    <a:pt x="4" y="2830"/>
                  </a:lnTo>
                  <a:lnTo>
                    <a:pt x="8" y="2869"/>
                  </a:lnTo>
                  <a:lnTo>
                    <a:pt x="13" y="2906"/>
                  </a:lnTo>
                  <a:lnTo>
                    <a:pt x="19" y="2941"/>
                  </a:lnTo>
                  <a:lnTo>
                    <a:pt x="26" y="2975"/>
                  </a:lnTo>
                  <a:lnTo>
                    <a:pt x="34" y="3008"/>
                  </a:lnTo>
                  <a:lnTo>
                    <a:pt x="43" y="3039"/>
                  </a:lnTo>
                  <a:lnTo>
                    <a:pt x="53" y="3069"/>
                  </a:lnTo>
                  <a:lnTo>
                    <a:pt x="64" y="3099"/>
                  </a:lnTo>
                  <a:lnTo>
                    <a:pt x="74" y="3127"/>
                  </a:lnTo>
                  <a:lnTo>
                    <a:pt x="86" y="3153"/>
                  </a:lnTo>
                  <a:lnTo>
                    <a:pt x="99" y="3180"/>
                  </a:lnTo>
                  <a:lnTo>
                    <a:pt x="111" y="3204"/>
                  </a:lnTo>
                  <a:lnTo>
                    <a:pt x="124" y="3227"/>
                  </a:lnTo>
                  <a:lnTo>
                    <a:pt x="137" y="3251"/>
                  </a:lnTo>
                  <a:lnTo>
                    <a:pt x="151" y="3272"/>
                  </a:lnTo>
                  <a:lnTo>
                    <a:pt x="178" y="3313"/>
                  </a:lnTo>
                  <a:lnTo>
                    <a:pt x="206" y="3351"/>
                  </a:lnTo>
                  <a:lnTo>
                    <a:pt x="259" y="3415"/>
                  </a:lnTo>
                  <a:lnTo>
                    <a:pt x="307" y="3471"/>
                  </a:lnTo>
                  <a:lnTo>
                    <a:pt x="317" y="3482"/>
                  </a:lnTo>
                  <a:lnTo>
                    <a:pt x="329" y="3493"/>
                  </a:lnTo>
                  <a:lnTo>
                    <a:pt x="342" y="3501"/>
                  </a:lnTo>
                  <a:lnTo>
                    <a:pt x="354" y="3510"/>
                  </a:lnTo>
                  <a:lnTo>
                    <a:pt x="368" y="3517"/>
                  </a:lnTo>
                  <a:lnTo>
                    <a:pt x="382" y="3523"/>
                  </a:lnTo>
                  <a:lnTo>
                    <a:pt x="396" y="3528"/>
                  </a:lnTo>
                  <a:lnTo>
                    <a:pt x="411" y="3532"/>
                  </a:lnTo>
                  <a:lnTo>
                    <a:pt x="425" y="3535"/>
                  </a:lnTo>
                  <a:lnTo>
                    <a:pt x="440" y="3537"/>
                  </a:lnTo>
                  <a:lnTo>
                    <a:pt x="455" y="3540"/>
                  </a:lnTo>
                  <a:lnTo>
                    <a:pt x="470" y="3541"/>
                  </a:lnTo>
                  <a:lnTo>
                    <a:pt x="500" y="3541"/>
                  </a:lnTo>
                  <a:lnTo>
                    <a:pt x="528" y="3538"/>
                  </a:lnTo>
                  <a:lnTo>
                    <a:pt x="556" y="3535"/>
                  </a:lnTo>
                  <a:lnTo>
                    <a:pt x="581" y="3531"/>
                  </a:lnTo>
                  <a:lnTo>
                    <a:pt x="605" y="3526"/>
                  </a:lnTo>
                  <a:lnTo>
                    <a:pt x="625" y="3520"/>
                  </a:lnTo>
                  <a:lnTo>
                    <a:pt x="655" y="3512"/>
                  </a:lnTo>
                  <a:lnTo>
                    <a:pt x="665" y="3508"/>
                  </a:lnTo>
                  <a:lnTo>
                    <a:pt x="1139" y="3277"/>
                  </a:lnTo>
                  <a:lnTo>
                    <a:pt x="2084" y="3280"/>
                  </a:lnTo>
                  <a:lnTo>
                    <a:pt x="6584" y="3262"/>
                  </a:lnTo>
                  <a:lnTo>
                    <a:pt x="6580" y="3176"/>
                  </a:lnTo>
                  <a:lnTo>
                    <a:pt x="6566" y="2948"/>
                  </a:lnTo>
                  <a:lnTo>
                    <a:pt x="6554" y="2794"/>
                  </a:lnTo>
                  <a:lnTo>
                    <a:pt x="6541" y="2619"/>
                  </a:lnTo>
                  <a:lnTo>
                    <a:pt x="6526" y="2429"/>
                  </a:lnTo>
                  <a:lnTo>
                    <a:pt x="6506" y="2228"/>
                  </a:lnTo>
                  <a:lnTo>
                    <a:pt x="6496" y="2126"/>
                  </a:lnTo>
                  <a:lnTo>
                    <a:pt x="6484" y="2025"/>
                  </a:lnTo>
                  <a:lnTo>
                    <a:pt x="6472" y="1922"/>
                  </a:lnTo>
                  <a:lnTo>
                    <a:pt x="6460" y="1821"/>
                  </a:lnTo>
                  <a:lnTo>
                    <a:pt x="6446" y="1720"/>
                  </a:lnTo>
                  <a:lnTo>
                    <a:pt x="6431" y="1622"/>
                  </a:lnTo>
                  <a:lnTo>
                    <a:pt x="6416" y="1527"/>
                  </a:lnTo>
                  <a:lnTo>
                    <a:pt x="6400" y="1434"/>
                  </a:lnTo>
                  <a:lnTo>
                    <a:pt x="6383" y="1347"/>
                  </a:lnTo>
                  <a:lnTo>
                    <a:pt x="6366" y="1263"/>
                  </a:lnTo>
                  <a:lnTo>
                    <a:pt x="6348" y="1186"/>
                  </a:lnTo>
                  <a:lnTo>
                    <a:pt x="6329" y="1114"/>
                  </a:lnTo>
                  <a:lnTo>
                    <a:pt x="6309" y="1048"/>
                  </a:lnTo>
                  <a:lnTo>
                    <a:pt x="6288" y="989"/>
                  </a:lnTo>
                  <a:lnTo>
                    <a:pt x="6267" y="940"/>
                  </a:lnTo>
                  <a:lnTo>
                    <a:pt x="6243" y="897"/>
                  </a:lnTo>
                  <a:lnTo>
                    <a:pt x="6224" y="867"/>
                  </a:lnTo>
                  <a:lnTo>
                    <a:pt x="6202" y="838"/>
                  </a:lnTo>
                  <a:lnTo>
                    <a:pt x="6176" y="807"/>
                  </a:lnTo>
                  <a:lnTo>
                    <a:pt x="6148" y="775"/>
                  </a:lnTo>
                  <a:lnTo>
                    <a:pt x="6118" y="744"/>
                  </a:lnTo>
                  <a:lnTo>
                    <a:pt x="6085" y="712"/>
                  </a:lnTo>
                  <a:lnTo>
                    <a:pt x="6051" y="679"/>
                  </a:lnTo>
                  <a:lnTo>
                    <a:pt x="6015" y="648"/>
                  </a:lnTo>
                  <a:lnTo>
                    <a:pt x="5977" y="615"/>
                  </a:lnTo>
                  <a:lnTo>
                    <a:pt x="5938" y="583"/>
                  </a:lnTo>
                  <a:lnTo>
                    <a:pt x="5896" y="550"/>
                  </a:lnTo>
                  <a:lnTo>
                    <a:pt x="5855" y="518"/>
                  </a:lnTo>
                  <a:lnTo>
                    <a:pt x="5811" y="486"/>
                  </a:lnTo>
                  <a:lnTo>
                    <a:pt x="5768" y="454"/>
                  </a:lnTo>
                  <a:lnTo>
                    <a:pt x="5724" y="422"/>
                  </a:lnTo>
                  <a:lnTo>
                    <a:pt x="5680" y="392"/>
                  </a:lnTo>
                  <a:lnTo>
                    <a:pt x="5590" y="331"/>
                  </a:lnTo>
                  <a:lnTo>
                    <a:pt x="5499" y="273"/>
                  </a:lnTo>
                  <a:lnTo>
                    <a:pt x="5411" y="217"/>
                  </a:lnTo>
                  <a:lnTo>
                    <a:pt x="5326" y="164"/>
                  </a:lnTo>
                  <a:lnTo>
                    <a:pt x="5245" y="116"/>
                  </a:lnTo>
                  <a:lnTo>
                    <a:pt x="5170" y="72"/>
                  </a:lnTo>
                  <a:lnTo>
                    <a:pt x="5102" y="34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rgbClr val="006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66" name="Freeform 54"/>
            <p:cNvSpPr>
              <a:spLocks/>
            </p:cNvSpPr>
            <p:nvPr/>
          </p:nvSpPr>
          <p:spPr bwMode="auto">
            <a:xfrm>
              <a:off x="4542" y="3638"/>
              <a:ext cx="109" cy="83"/>
            </a:xfrm>
            <a:custGeom>
              <a:avLst/>
              <a:gdLst>
                <a:gd name="T0" fmla="*/ 0 w 1626"/>
                <a:gd name="T1" fmla="*/ 0 h 1248"/>
                <a:gd name="T2" fmla="*/ 0 w 1626"/>
                <a:gd name="T3" fmla="*/ 0 h 1248"/>
                <a:gd name="T4" fmla="*/ 0 w 1626"/>
                <a:gd name="T5" fmla="*/ 0 h 1248"/>
                <a:gd name="T6" fmla="*/ 0 w 1626"/>
                <a:gd name="T7" fmla="*/ 0 h 1248"/>
                <a:gd name="T8" fmla="*/ 0 w 1626"/>
                <a:gd name="T9" fmla="*/ 0 h 1248"/>
                <a:gd name="T10" fmla="*/ 0 w 1626"/>
                <a:gd name="T11" fmla="*/ 0 h 1248"/>
                <a:gd name="T12" fmla="*/ 0 w 1626"/>
                <a:gd name="T13" fmla="*/ 0 h 1248"/>
                <a:gd name="T14" fmla="*/ 0 w 1626"/>
                <a:gd name="T15" fmla="*/ 0 h 1248"/>
                <a:gd name="T16" fmla="*/ 0 w 1626"/>
                <a:gd name="T17" fmla="*/ 0 h 1248"/>
                <a:gd name="T18" fmla="*/ 0 w 1626"/>
                <a:gd name="T19" fmla="*/ 0 h 1248"/>
                <a:gd name="T20" fmla="*/ 0 w 1626"/>
                <a:gd name="T21" fmla="*/ 0 h 1248"/>
                <a:gd name="T22" fmla="*/ 0 w 1626"/>
                <a:gd name="T23" fmla="*/ 0 h 1248"/>
                <a:gd name="T24" fmla="*/ 0 w 1626"/>
                <a:gd name="T25" fmla="*/ 0 h 1248"/>
                <a:gd name="T26" fmla="*/ 0 w 1626"/>
                <a:gd name="T27" fmla="*/ 0 h 1248"/>
                <a:gd name="T28" fmla="*/ 0 w 1626"/>
                <a:gd name="T29" fmla="*/ 0 h 1248"/>
                <a:gd name="T30" fmla="*/ 0 w 1626"/>
                <a:gd name="T31" fmla="*/ 0 h 1248"/>
                <a:gd name="T32" fmla="*/ 0 w 1626"/>
                <a:gd name="T33" fmla="*/ 0 h 1248"/>
                <a:gd name="T34" fmla="*/ 0 w 1626"/>
                <a:gd name="T35" fmla="*/ 0 h 1248"/>
                <a:gd name="T36" fmla="*/ 0 w 1626"/>
                <a:gd name="T37" fmla="*/ 0 h 1248"/>
                <a:gd name="T38" fmla="*/ 0 w 1626"/>
                <a:gd name="T39" fmla="*/ 0 h 1248"/>
                <a:gd name="T40" fmla="*/ 0 w 1626"/>
                <a:gd name="T41" fmla="*/ 0 h 1248"/>
                <a:gd name="T42" fmla="*/ 0 w 1626"/>
                <a:gd name="T43" fmla="*/ 0 h 1248"/>
                <a:gd name="T44" fmla="*/ 0 w 1626"/>
                <a:gd name="T45" fmla="*/ 0 h 1248"/>
                <a:gd name="T46" fmla="*/ 0 w 1626"/>
                <a:gd name="T47" fmla="*/ 0 h 1248"/>
                <a:gd name="T48" fmla="*/ 0 w 1626"/>
                <a:gd name="T49" fmla="*/ 0 h 1248"/>
                <a:gd name="T50" fmla="*/ 0 w 1626"/>
                <a:gd name="T51" fmla="*/ 0 h 1248"/>
                <a:gd name="T52" fmla="*/ 0 w 1626"/>
                <a:gd name="T53" fmla="*/ 0 h 1248"/>
                <a:gd name="T54" fmla="*/ 0 w 1626"/>
                <a:gd name="T55" fmla="*/ 0 h 1248"/>
                <a:gd name="T56" fmla="*/ 0 w 1626"/>
                <a:gd name="T57" fmla="*/ 0 h 1248"/>
                <a:gd name="T58" fmla="*/ 0 w 1626"/>
                <a:gd name="T59" fmla="*/ 0 h 1248"/>
                <a:gd name="T60" fmla="*/ 0 w 1626"/>
                <a:gd name="T61" fmla="*/ 0 h 1248"/>
                <a:gd name="T62" fmla="*/ 0 w 1626"/>
                <a:gd name="T63" fmla="*/ 0 h 1248"/>
                <a:gd name="T64" fmla="*/ 0 w 1626"/>
                <a:gd name="T65" fmla="*/ 0 h 1248"/>
                <a:gd name="T66" fmla="*/ 0 w 1626"/>
                <a:gd name="T67" fmla="*/ 0 h 1248"/>
                <a:gd name="T68" fmla="*/ 0 w 1626"/>
                <a:gd name="T69" fmla="*/ 0 h 1248"/>
                <a:gd name="T70" fmla="*/ 0 w 1626"/>
                <a:gd name="T71" fmla="*/ 0 h 1248"/>
                <a:gd name="T72" fmla="*/ 0 w 1626"/>
                <a:gd name="T73" fmla="*/ 0 h 1248"/>
                <a:gd name="T74" fmla="*/ 0 w 1626"/>
                <a:gd name="T75" fmla="*/ 0 h 1248"/>
                <a:gd name="T76" fmla="*/ 0 w 1626"/>
                <a:gd name="T77" fmla="*/ 0 h 1248"/>
                <a:gd name="T78" fmla="*/ 0 w 1626"/>
                <a:gd name="T79" fmla="*/ 0 h 1248"/>
                <a:gd name="T80" fmla="*/ 0 w 1626"/>
                <a:gd name="T81" fmla="*/ 0 h 1248"/>
                <a:gd name="T82" fmla="*/ 0 w 1626"/>
                <a:gd name="T83" fmla="*/ 0 h 1248"/>
                <a:gd name="T84" fmla="*/ 0 w 1626"/>
                <a:gd name="T85" fmla="*/ 0 h 1248"/>
                <a:gd name="T86" fmla="*/ 0 w 1626"/>
                <a:gd name="T87" fmla="*/ 0 h 1248"/>
                <a:gd name="T88" fmla="*/ 0 w 1626"/>
                <a:gd name="T89" fmla="*/ 0 h 1248"/>
                <a:gd name="T90" fmla="*/ 0 w 1626"/>
                <a:gd name="T91" fmla="*/ 0 h 1248"/>
                <a:gd name="T92" fmla="*/ 0 w 1626"/>
                <a:gd name="T93" fmla="*/ 0 h 1248"/>
                <a:gd name="T94" fmla="*/ 0 w 1626"/>
                <a:gd name="T95" fmla="*/ 0 h 124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626" h="1248">
                  <a:moveTo>
                    <a:pt x="472" y="0"/>
                  </a:moveTo>
                  <a:lnTo>
                    <a:pt x="483" y="16"/>
                  </a:lnTo>
                  <a:lnTo>
                    <a:pt x="514" y="58"/>
                  </a:lnTo>
                  <a:lnTo>
                    <a:pt x="536" y="88"/>
                  </a:lnTo>
                  <a:lnTo>
                    <a:pt x="564" y="122"/>
                  </a:lnTo>
                  <a:lnTo>
                    <a:pt x="595" y="160"/>
                  </a:lnTo>
                  <a:lnTo>
                    <a:pt x="630" y="201"/>
                  </a:lnTo>
                  <a:lnTo>
                    <a:pt x="671" y="243"/>
                  </a:lnTo>
                  <a:lnTo>
                    <a:pt x="715" y="287"/>
                  </a:lnTo>
                  <a:lnTo>
                    <a:pt x="739" y="309"/>
                  </a:lnTo>
                  <a:lnTo>
                    <a:pt x="763" y="331"/>
                  </a:lnTo>
                  <a:lnTo>
                    <a:pt x="789" y="354"/>
                  </a:lnTo>
                  <a:lnTo>
                    <a:pt x="815" y="375"/>
                  </a:lnTo>
                  <a:lnTo>
                    <a:pt x="843" y="396"/>
                  </a:lnTo>
                  <a:lnTo>
                    <a:pt x="871" y="417"/>
                  </a:lnTo>
                  <a:lnTo>
                    <a:pt x="900" y="438"/>
                  </a:lnTo>
                  <a:lnTo>
                    <a:pt x="931" y="458"/>
                  </a:lnTo>
                  <a:lnTo>
                    <a:pt x="962" y="477"/>
                  </a:lnTo>
                  <a:lnTo>
                    <a:pt x="993" y="496"/>
                  </a:lnTo>
                  <a:lnTo>
                    <a:pt x="1025" y="513"/>
                  </a:lnTo>
                  <a:lnTo>
                    <a:pt x="1059" y="530"/>
                  </a:lnTo>
                  <a:lnTo>
                    <a:pt x="1124" y="559"/>
                  </a:lnTo>
                  <a:lnTo>
                    <a:pt x="1187" y="587"/>
                  </a:lnTo>
                  <a:lnTo>
                    <a:pt x="1245" y="611"/>
                  </a:lnTo>
                  <a:lnTo>
                    <a:pt x="1299" y="634"/>
                  </a:lnTo>
                  <a:lnTo>
                    <a:pt x="1350" y="653"/>
                  </a:lnTo>
                  <a:lnTo>
                    <a:pt x="1396" y="670"/>
                  </a:lnTo>
                  <a:lnTo>
                    <a:pt x="1439" y="685"/>
                  </a:lnTo>
                  <a:lnTo>
                    <a:pt x="1477" y="697"/>
                  </a:lnTo>
                  <a:lnTo>
                    <a:pt x="1541" y="717"/>
                  </a:lnTo>
                  <a:lnTo>
                    <a:pt x="1588" y="729"/>
                  </a:lnTo>
                  <a:lnTo>
                    <a:pt x="1616" y="736"/>
                  </a:lnTo>
                  <a:lnTo>
                    <a:pt x="1626" y="738"/>
                  </a:lnTo>
                  <a:lnTo>
                    <a:pt x="1267" y="1154"/>
                  </a:lnTo>
                  <a:lnTo>
                    <a:pt x="1261" y="1158"/>
                  </a:lnTo>
                  <a:lnTo>
                    <a:pt x="1244" y="1169"/>
                  </a:lnTo>
                  <a:lnTo>
                    <a:pt x="1217" y="1184"/>
                  </a:lnTo>
                  <a:lnTo>
                    <a:pt x="1181" y="1201"/>
                  </a:lnTo>
                  <a:lnTo>
                    <a:pt x="1161" y="1210"/>
                  </a:lnTo>
                  <a:lnTo>
                    <a:pt x="1139" y="1219"/>
                  </a:lnTo>
                  <a:lnTo>
                    <a:pt x="1115" y="1226"/>
                  </a:lnTo>
                  <a:lnTo>
                    <a:pt x="1091" y="1234"/>
                  </a:lnTo>
                  <a:lnTo>
                    <a:pt x="1066" y="1240"/>
                  </a:lnTo>
                  <a:lnTo>
                    <a:pt x="1039" y="1244"/>
                  </a:lnTo>
                  <a:lnTo>
                    <a:pt x="1011" y="1247"/>
                  </a:lnTo>
                  <a:lnTo>
                    <a:pt x="983" y="1248"/>
                  </a:lnTo>
                  <a:lnTo>
                    <a:pt x="968" y="1247"/>
                  </a:lnTo>
                  <a:lnTo>
                    <a:pt x="952" y="1245"/>
                  </a:lnTo>
                  <a:lnTo>
                    <a:pt x="934" y="1241"/>
                  </a:lnTo>
                  <a:lnTo>
                    <a:pt x="916" y="1235"/>
                  </a:lnTo>
                  <a:lnTo>
                    <a:pt x="896" y="1227"/>
                  </a:lnTo>
                  <a:lnTo>
                    <a:pt x="876" y="1219"/>
                  </a:lnTo>
                  <a:lnTo>
                    <a:pt x="853" y="1209"/>
                  </a:lnTo>
                  <a:lnTo>
                    <a:pt x="831" y="1198"/>
                  </a:lnTo>
                  <a:lnTo>
                    <a:pt x="809" y="1186"/>
                  </a:lnTo>
                  <a:lnTo>
                    <a:pt x="784" y="1172"/>
                  </a:lnTo>
                  <a:lnTo>
                    <a:pt x="761" y="1158"/>
                  </a:lnTo>
                  <a:lnTo>
                    <a:pt x="737" y="1142"/>
                  </a:lnTo>
                  <a:lnTo>
                    <a:pt x="686" y="1109"/>
                  </a:lnTo>
                  <a:lnTo>
                    <a:pt x="636" y="1073"/>
                  </a:lnTo>
                  <a:lnTo>
                    <a:pt x="585" y="1035"/>
                  </a:lnTo>
                  <a:lnTo>
                    <a:pt x="536" y="995"/>
                  </a:lnTo>
                  <a:lnTo>
                    <a:pt x="488" y="954"/>
                  </a:lnTo>
                  <a:lnTo>
                    <a:pt x="444" y="913"/>
                  </a:lnTo>
                  <a:lnTo>
                    <a:pt x="401" y="872"/>
                  </a:lnTo>
                  <a:lnTo>
                    <a:pt x="363" y="832"/>
                  </a:lnTo>
                  <a:lnTo>
                    <a:pt x="346" y="812"/>
                  </a:lnTo>
                  <a:lnTo>
                    <a:pt x="330" y="793"/>
                  </a:lnTo>
                  <a:lnTo>
                    <a:pt x="315" y="775"/>
                  </a:lnTo>
                  <a:lnTo>
                    <a:pt x="303" y="757"/>
                  </a:lnTo>
                  <a:lnTo>
                    <a:pt x="277" y="721"/>
                  </a:lnTo>
                  <a:lnTo>
                    <a:pt x="252" y="687"/>
                  </a:lnTo>
                  <a:lnTo>
                    <a:pt x="225" y="653"/>
                  </a:lnTo>
                  <a:lnTo>
                    <a:pt x="200" y="620"/>
                  </a:lnTo>
                  <a:lnTo>
                    <a:pt x="149" y="559"/>
                  </a:lnTo>
                  <a:lnTo>
                    <a:pt x="102" y="505"/>
                  </a:lnTo>
                  <a:lnTo>
                    <a:pt x="61" y="461"/>
                  </a:lnTo>
                  <a:lnTo>
                    <a:pt x="29" y="427"/>
                  </a:lnTo>
                  <a:lnTo>
                    <a:pt x="8" y="404"/>
                  </a:lnTo>
                  <a:lnTo>
                    <a:pt x="0" y="397"/>
                  </a:lnTo>
                  <a:lnTo>
                    <a:pt x="10" y="384"/>
                  </a:lnTo>
                  <a:lnTo>
                    <a:pt x="39" y="351"/>
                  </a:lnTo>
                  <a:lnTo>
                    <a:pt x="60" y="328"/>
                  </a:lnTo>
                  <a:lnTo>
                    <a:pt x="85" y="301"/>
                  </a:lnTo>
                  <a:lnTo>
                    <a:pt x="113" y="272"/>
                  </a:lnTo>
                  <a:lnTo>
                    <a:pt x="144" y="241"/>
                  </a:lnTo>
                  <a:lnTo>
                    <a:pt x="178" y="209"/>
                  </a:lnTo>
                  <a:lnTo>
                    <a:pt x="214" y="175"/>
                  </a:lnTo>
                  <a:lnTo>
                    <a:pt x="254" y="142"/>
                  </a:lnTo>
                  <a:lnTo>
                    <a:pt x="295" y="109"/>
                  </a:lnTo>
                  <a:lnTo>
                    <a:pt x="338" y="79"/>
                  </a:lnTo>
                  <a:lnTo>
                    <a:pt x="382" y="50"/>
                  </a:lnTo>
                  <a:lnTo>
                    <a:pt x="404" y="36"/>
                  </a:lnTo>
                  <a:lnTo>
                    <a:pt x="427" y="23"/>
                  </a:lnTo>
                  <a:lnTo>
                    <a:pt x="450" y="11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8F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67" name="Freeform 55"/>
            <p:cNvSpPr>
              <a:spLocks/>
            </p:cNvSpPr>
            <p:nvPr/>
          </p:nvSpPr>
          <p:spPr bwMode="auto">
            <a:xfrm>
              <a:off x="4651" y="3643"/>
              <a:ext cx="73" cy="68"/>
            </a:xfrm>
            <a:custGeom>
              <a:avLst/>
              <a:gdLst>
                <a:gd name="T0" fmla="*/ 0 w 1097"/>
                <a:gd name="T1" fmla="*/ 0 h 1028"/>
                <a:gd name="T2" fmla="*/ 0 w 1097"/>
                <a:gd name="T3" fmla="*/ 0 h 1028"/>
                <a:gd name="T4" fmla="*/ 0 w 1097"/>
                <a:gd name="T5" fmla="*/ 0 h 1028"/>
                <a:gd name="T6" fmla="*/ 0 w 1097"/>
                <a:gd name="T7" fmla="*/ 0 h 1028"/>
                <a:gd name="T8" fmla="*/ 0 w 1097"/>
                <a:gd name="T9" fmla="*/ 0 h 1028"/>
                <a:gd name="T10" fmla="*/ 0 w 1097"/>
                <a:gd name="T11" fmla="*/ 0 h 1028"/>
                <a:gd name="T12" fmla="*/ 0 w 1097"/>
                <a:gd name="T13" fmla="*/ 0 h 1028"/>
                <a:gd name="T14" fmla="*/ 0 w 1097"/>
                <a:gd name="T15" fmla="*/ 0 h 1028"/>
                <a:gd name="T16" fmla="*/ 0 w 1097"/>
                <a:gd name="T17" fmla="*/ 0 h 1028"/>
                <a:gd name="T18" fmla="*/ 0 w 1097"/>
                <a:gd name="T19" fmla="*/ 0 h 1028"/>
                <a:gd name="T20" fmla="*/ 0 w 1097"/>
                <a:gd name="T21" fmla="*/ 0 h 1028"/>
                <a:gd name="T22" fmla="*/ 0 w 1097"/>
                <a:gd name="T23" fmla="*/ 0 h 1028"/>
                <a:gd name="T24" fmla="*/ 0 w 1097"/>
                <a:gd name="T25" fmla="*/ 0 h 1028"/>
                <a:gd name="T26" fmla="*/ 0 w 1097"/>
                <a:gd name="T27" fmla="*/ 0 h 1028"/>
                <a:gd name="T28" fmla="*/ 0 w 1097"/>
                <a:gd name="T29" fmla="*/ 0 h 1028"/>
                <a:gd name="T30" fmla="*/ 0 w 1097"/>
                <a:gd name="T31" fmla="*/ 0 h 1028"/>
                <a:gd name="T32" fmla="*/ 0 w 1097"/>
                <a:gd name="T33" fmla="*/ 0 h 1028"/>
                <a:gd name="T34" fmla="*/ 0 w 1097"/>
                <a:gd name="T35" fmla="*/ 0 h 1028"/>
                <a:gd name="T36" fmla="*/ 0 w 1097"/>
                <a:gd name="T37" fmla="*/ 0 h 1028"/>
                <a:gd name="T38" fmla="*/ 0 w 1097"/>
                <a:gd name="T39" fmla="*/ 0 h 1028"/>
                <a:gd name="T40" fmla="*/ 0 w 1097"/>
                <a:gd name="T41" fmla="*/ 0 h 1028"/>
                <a:gd name="T42" fmla="*/ 0 w 1097"/>
                <a:gd name="T43" fmla="*/ 0 h 1028"/>
                <a:gd name="T44" fmla="*/ 0 w 1097"/>
                <a:gd name="T45" fmla="*/ 0 h 1028"/>
                <a:gd name="T46" fmla="*/ 0 w 1097"/>
                <a:gd name="T47" fmla="*/ 0 h 1028"/>
                <a:gd name="T48" fmla="*/ 0 w 1097"/>
                <a:gd name="T49" fmla="*/ 0 h 1028"/>
                <a:gd name="T50" fmla="*/ 0 w 1097"/>
                <a:gd name="T51" fmla="*/ 0 h 1028"/>
                <a:gd name="T52" fmla="*/ 0 w 1097"/>
                <a:gd name="T53" fmla="*/ 0 h 1028"/>
                <a:gd name="T54" fmla="*/ 0 w 1097"/>
                <a:gd name="T55" fmla="*/ 0 h 1028"/>
                <a:gd name="T56" fmla="*/ 0 w 1097"/>
                <a:gd name="T57" fmla="*/ 0 h 1028"/>
                <a:gd name="T58" fmla="*/ 0 w 1097"/>
                <a:gd name="T59" fmla="*/ 0 h 1028"/>
                <a:gd name="T60" fmla="*/ 0 w 1097"/>
                <a:gd name="T61" fmla="*/ 0 h 1028"/>
                <a:gd name="T62" fmla="*/ 0 w 1097"/>
                <a:gd name="T63" fmla="*/ 0 h 1028"/>
                <a:gd name="T64" fmla="*/ 0 w 1097"/>
                <a:gd name="T65" fmla="*/ 0 h 1028"/>
                <a:gd name="T66" fmla="*/ 0 w 1097"/>
                <a:gd name="T67" fmla="*/ 0 h 1028"/>
                <a:gd name="T68" fmla="*/ 0 w 1097"/>
                <a:gd name="T69" fmla="*/ 0 h 1028"/>
                <a:gd name="T70" fmla="*/ 0 w 1097"/>
                <a:gd name="T71" fmla="*/ 0 h 1028"/>
                <a:gd name="T72" fmla="*/ 0 w 1097"/>
                <a:gd name="T73" fmla="*/ 0 h 1028"/>
                <a:gd name="T74" fmla="*/ 0 w 1097"/>
                <a:gd name="T75" fmla="*/ 0 h 1028"/>
                <a:gd name="T76" fmla="*/ 0 w 1097"/>
                <a:gd name="T77" fmla="*/ 0 h 1028"/>
                <a:gd name="T78" fmla="*/ 0 w 1097"/>
                <a:gd name="T79" fmla="*/ 0 h 1028"/>
                <a:gd name="T80" fmla="*/ 0 w 1097"/>
                <a:gd name="T81" fmla="*/ 0 h 1028"/>
                <a:gd name="T82" fmla="*/ 0 w 1097"/>
                <a:gd name="T83" fmla="*/ 0 h 1028"/>
                <a:gd name="T84" fmla="*/ 0 w 1097"/>
                <a:gd name="T85" fmla="*/ 0 h 1028"/>
                <a:gd name="T86" fmla="*/ 0 w 1097"/>
                <a:gd name="T87" fmla="*/ 0 h 1028"/>
                <a:gd name="T88" fmla="*/ 0 w 1097"/>
                <a:gd name="T89" fmla="*/ 0 h 1028"/>
                <a:gd name="T90" fmla="*/ 0 w 1097"/>
                <a:gd name="T91" fmla="*/ 0 h 1028"/>
                <a:gd name="T92" fmla="*/ 0 w 1097"/>
                <a:gd name="T93" fmla="*/ 0 h 1028"/>
                <a:gd name="T94" fmla="*/ 0 w 1097"/>
                <a:gd name="T95" fmla="*/ 0 h 1028"/>
                <a:gd name="T96" fmla="*/ 0 w 1097"/>
                <a:gd name="T97" fmla="*/ 0 h 1028"/>
                <a:gd name="T98" fmla="*/ 0 w 1097"/>
                <a:gd name="T99" fmla="*/ 0 h 1028"/>
                <a:gd name="T100" fmla="*/ 0 w 1097"/>
                <a:gd name="T101" fmla="*/ 0 h 1028"/>
                <a:gd name="T102" fmla="*/ 0 w 1097"/>
                <a:gd name="T103" fmla="*/ 0 h 1028"/>
                <a:gd name="T104" fmla="*/ 0 w 1097"/>
                <a:gd name="T105" fmla="*/ 0 h 102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97" h="1028">
                  <a:moveTo>
                    <a:pt x="0" y="674"/>
                  </a:moveTo>
                  <a:lnTo>
                    <a:pt x="7" y="670"/>
                  </a:lnTo>
                  <a:lnTo>
                    <a:pt x="26" y="659"/>
                  </a:lnTo>
                  <a:lnTo>
                    <a:pt x="57" y="641"/>
                  </a:lnTo>
                  <a:lnTo>
                    <a:pt x="97" y="614"/>
                  </a:lnTo>
                  <a:lnTo>
                    <a:pt x="120" y="598"/>
                  </a:lnTo>
                  <a:lnTo>
                    <a:pt x="145" y="580"/>
                  </a:lnTo>
                  <a:lnTo>
                    <a:pt x="172" y="560"/>
                  </a:lnTo>
                  <a:lnTo>
                    <a:pt x="199" y="538"/>
                  </a:lnTo>
                  <a:lnTo>
                    <a:pt x="228" y="514"/>
                  </a:lnTo>
                  <a:lnTo>
                    <a:pt x="259" y="487"/>
                  </a:lnTo>
                  <a:lnTo>
                    <a:pt x="290" y="458"/>
                  </a:lnTo>
                  <a:lnTo>
                    <a:pt x="321" y="428"/>
                  </a:lnTo>
                  <a:lnTo>
                    <a:pt x="337" y="412"/>
                  </a:lnTo>
                  <a:lnTo>
                    <a:pt x="352" y="395"/>
                  </a:lnTo>
                  <a:lnTo>
                    <a:pt x="366" y="378"/>
                  </a:lnTo>
                  <a:lnTo>
                    <a:pt x="379" y="361"/>
                  </a:lnTo>
                  <a:lnTo>
                    <a:pt x="392" y="344"/>
                  </a:lnTo>
                  <a:lnTo>
                    <a:pt x="404" y="326"/>
                  </a:lnTo>
                  <a:lnTo>
                    <a:pt x="415" y="309"/>
                  </a:lnTo>
                  <a:lnTo>
                    <a:pt x="425" y="291"/>
                  </a:lnTo>
                  <a:lnTo>
                    <a:pt x="445" y="256"/>
                  </a:lnTo>
                  <a:lnTo>
                    <a:pt x="462" y="222"/>
                  </a:lnTo>
                  <a:lnTo>
                    <a:pt x="476" y="188"/>
                  </a:lnTo>
                  <a:lnTo>
                    <a:pt x="489" y="156"/>
                  </a:lnTo>
                  <a:lnTo>
                    <a:pt x="500" y="126"/>
                  </a:lnTo>
                  <a:lnTo>
                    <a:pt x="508" y="98"/>
                  </a:lnTo>
                  <a:lnTo>
                    <a:pt x="516" y="74"/>
                  </a:lnTo>
                  <a:lnTo>
                    <a:pt x="521" y="53"/>
                  </a:lnTo>
                  <a:lnTo>
                    <a:pt x="527" y="22"/>
                  </a:lnTo>
                  <a:lnTo>
                    <a:pt x="529" y="11"/>
                  </a:lnTo>
                  <a:lnTo>
                    <a:pt x="539" y="9"/>
                  </a:lnTo>
                  <a:lnTo>
                    <a:pt x="563" y="5"/>
                  </a:lnTo>
                  <a:lnTo>
                    <a:pt x="582" y="3"/>
                  </a:lnTo>
                  <a:lnTo>
                    <a:pt x="602" y="1"/>
                  </a:lnTo>
                  <a:lnTo>
                    <a:pt x="624" y="0"/>
                  </a:lnTo>
                  <a:lnTo>
                    <a:pt x="647" y="0"/>
                  </a:lnTo>
                  <a:lnTo>
                    <a:pt x="673" y="2"/>
                  </a:lnTo>
                  <a:lnTo>
                    <a:pt x="699" y="5"/>
                  </a:lnTo>
                  <a:lnTo>
                    <a:pt x="713" y="8"/>
                  </a:lnTo>
                  <a:lnTo>
                    <a:pt x="726" y="11"/>
                  </a:lnTo>
                  <a:lnTo>
                    <a:pt x="740" y="15"/>
                  </a:lnTo>
                  <a:lnTo>
                    <a:pt x="752" y="20"/>
                  </a:lnTo>
                  <a:lnTo>
                    <a:pt x="766" y="25"/>
                  </a:lnTo>
                  <a:lnTo>
                    <a:pt x="779" y="32"/>
                  </a:lnTo>
                  <a:lnTo>
                    <a:pt x="792" y="38"/>
                  </a:lnTo>
                  <a:lnTo>
                    <a:pt x="804" y="46"/>
                  </a:lnTo>
                  <a:lnTo>
                    <a:pt x="817" y="55"/>
                  </a:lnTo>
                  <a:lnTo>
                    <a:pt x="829" y="64"/>
                  </a:lnTo>
                  <a:lnTo>
                    <a:pt x="840" y="75"/>
                  </a:lnTo>
                  <a:lnTo>
                    <a:pt x="851" y="87"/>
                  </a:lnTo>
                  <a:lnTo>
                    <a:pt x="872" y="111"/>
                  </a:lnTo>
                  <a:lnTo>
                    <a:pt x="895" y="131"/>
                  </a:lnTo>
                  <a:lnTo>
                    <a:pt x="916" y="150"/>
                  </a:lnTo>
                  <a:lnTo>
                    <a:pt x="937" y="166"/>
                  </a:lnTo>
                  <a:lnTo>
                    <a:pt x="958" y="181"/>
                  </a:lnTo>
                  <a:lnTo>
                    <a:pt x="978" y="193"/>
                  </a:lnTo>
                  <a:lnTo>
                    <a:pt x="998" y="204"/>
                  </a:lnTo>
                  <a:lnTo>
                    <a:pt x="1017" y="212"/>
                  </a:lnTo>
                  <a:lnTo>
                    <a:pt x="1034" y="219"/>
                  </a:lnTo>
                  <a:lnTo>
                    <a:pt x="1048" y="226"/>
                  </a:lnTo>
                  <a:lnTo>
                    <a:pt x="1062" y="230"/>
                  </a:lnTo>
                  <a:lnTo>
                    <a:pt x="1074" y="233"/>
                  </a:lnTo>
                  <a:lnTo>
                    <a:pt x="1091" y="237"/>
                  </a:lnTo>
                  <a:lnTo>
                    <a:pt x="1097" y="239"/>
                  </a:lnTo>
                  <a:lnTo>
                    <a:pt x="1091" y="249"/>
                  </a:lnTo>
                  <a:lnTo>
                    <a:pt x="1074" y="278"/>
                  </a:lnTo>
                  <a:lnTo>
                    <a:pt x="1048" y="323"/>
                  </a:lnTo>
                  <a:lnTo>
                    <a:pt x="1017" y="383"/>
                  </a:lnTo>
                  <a:lnTo>
                    <a:pt x="978" y="454"/>
                  </a:lnTo>
                  <a:lnTo>
                    <a:pt x="937" y="534"/>
                  </a:lnTo>
                  <a:lnTo>
                    <a:pt x="895" y="621"/>
                  </a:lnTo>
                  <a:lnTo>
                    <a:pt x="851" y="711"/>
                  </a:lnTo>
                  <a:lnTo>
                    <a:pt x="830" y="756"/>
                  </a:lnTo>
                  <a:lnTo>
                    <a:pt x="810" y="797"/>
                  </a:lnTo>
                  <a:lnTo>
                    <a:pt x="791" y="835"/>
                  </a:lnTo>
                  <a:lnTo>
                    <a:pt x="771" y="870"/>
                  </a:lnTo>
                  <a:lnTo>
                    <a:pt x="753" y="902"/>
                  </a:lnTo>
                  <a:lnTo>
                    <a:pt x="735" y="930"/>
                  </a:lnTo>
                  <a:lnTo>
                    <a:pt x="717" y="955"/>
                  </a:lnTo>
                  <a:lnTo>
                    <a:pt x="699" y="976"/>
                  </a:lnTo>
                  <a:lnTo>
                    <a:pt x="691" y="986"/>
                  </a:lnTo>
                  <a:lnTo>
                    <a:pt x="682" y="994"/>
                  </a:lnTo>
                  <a:lnTo>
                    <a:pt x="673" y="1002"/>
                  </a:lnTo>
                  <a:lnTo>
                    <a:pt x="664" y="1008"/>
                  </a:lnTo>
                  <a:lnTo>
                    <a:pt x="655" y="1014"/>
                  </a:lnTo>
                  <a:lnTo>
                    <a:pt x="646" y="1019"/>
                  </a:lnTo>
                  <a:lnTo>
                    <a:pt x="637" y="1022"/>
                  </a:lnTo>
                  <a:lnTo>
                    <a:pt x="627" y="1025"/>
                  </a:lnTo>
                  <a:lnTo>
                    <a:pt x="619" y="1027"/>
                  </a:lnTo>
                  <a:lnTo>
                    <a:pt x="609" y="1028"/>
                  </a:lnTo>
                  <a:lnTo>
                    <a:pt x="600" y="1028"/>
                  </a:lnTo>
                  <a:lnTo>
                    <a:pt x="589" y="1027"/>
                  </a:lnTo>
                  <a:lnTo>
                    <a:pt x="579" y="1025"/>
                  </a:lnTo>
                  <a:lnTo>
                    <a:pt x="569" y="1023"/>
                  </a:lnTo>
                  <a:lnTo>
                    <a:pt x="559" y="1019"/>
                  </a:lnTo>
                  <a:lnTo>
                    <a:pt x="549" y="1014"/>
                  </a:lnTo>
                  <a:lnTo>
                    <a:pt x="523" y="1001"/>
                  </a:lnTo>
                  <a:lnTo>
                    <a:pt x="492" y="983"/>
                  </a:lnTo>
                  <a:lnTo>
                    <a:pt x="455" y="962"/>
                  </a:lnTo>
                  <a:lnTo>
                    <a:pt x="415" y="937"/>
                  </a:lnTo>
                  <a:lnTo>
                    <a:pt x="325" y="881"/>
                  </a:lnTo>
                  <a:lnTo>
                    <a:pt x="231" y="822"/>
                  </a:lnTo>
                  <a:lnTo>
                    <a:pt x="143" y="766"/>
                  </a:lnTo>
                  <a:lnTo>
                    <a:pt x="70" y="718"/>
                  </a:lnTo>
                  <a:lnTo>
                    <a:pt x="19" y="686"/>
                  </a:lnTo>
                  <a:lnTo>
                    <a:pt x="0" y="674"/>
                  </a:lnTo>
                  <a:close/>
                </a:path>
              </a:pathLst>
            </a:custGeom>
            <a:solidFill>
              <a:srgbClr val="F8F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68" name="Freeform 56"/>
            <p:cNvSpPr>
              <a:spLocks/>
            </p:cNvSpPr>
            <p:nvPr/>
          </p:nvSpPr>
          <p:spPr bwMode="auto">
            <a:xfrm>
              <a:off x="4493" y="3370"/>
              <a:ext cx="257" cy="284"/>
            </a:xfrm>
            <a:custGeom>
              <a:avLst/>
              <a:gdLst>
                <a:gd name="T0" fmla="*/ 0 w 3845"/>
                <a:gd name="T1" fmla="*/ 0 h 4250"/>
                <a:gd name="T2" fmla="*/ 0 w 3845"/>
                <a:gd name="T3" fmla="*/ 0 h 4250"/>
                <a:gd name="T4" fmla="*/ 0 w 3845"/>
                <a:gd name="T5" fmla="*/ 0 h 4250"/>
                <a:gd name="T6" fmla="*/ 0 w 3845"/>
                <a:gd name="T7" fmla="*/ 0 h 4250"/>
                <a:gd name="T8" fmla="*/ 0 w 3845"/>
                <a:gd name="T9" fmla="*/ 0 h 4250"/>
                <a:gd name="T10" fmla="*/ 0 w 3845"/>
                <a:gd name="T11" fmla="*/ 0 h 4250"/>
                <a:gd name="T12" fmla="*/ 0 w 3845"/>
                <a:gd name="T13" fmla="*/ 0 h 4250"/>
                <a:gd name="T14" fmla="*/ 0 w 3845"/>
                <a:gd name="T15" fmla="*/ 0 h 4250"/>
                <a:gd name="T16" fmla="*/ 0 w 3845"/>
                <a:gd name="T17" fmla="*/ 0 h 4250"/>
                <a:gd name="T18" fmla="*/ 0 w 3845"/>
                <a:gd name="T19" fmla="*/ 0 h 4250"/>
                <a:gd name="T20" fmla="*/ 0 w 3845"/>
                <a:gd name="T21" fmla="*/ 0 h 4250"/>
                <a:gd name="T22" fmla="*/ 0 w 3845"/>
                <a:gd name="T23" fmla="*/ 0 h 4250"/>
                <a:gd name="T24" fmla="*/ 0 w 3845"/>
                <a:gd name="T25" fmla="*/ 0 h 4250"/>
                <a:gd name="T26" fmla="*/ 0 w 3845"/>
                <a:gd name="T27" fmla="*/ 0 h 4250"/>
                <a:gd name="T28" fmla="*/ 0 w 3845"/>
                <a:gd name="T29" fmla="*/ 0 h 4250"/>
                <a:gd name="T30" fmla="*/ 0 w 3845"/>
                <a:gd name="T31" fmla="*/ 0 h 4250"/>
                <a:gd name="T32" fmla="*/ 0 w 3845"/>
                <a:gd name="T33" fmla="*/ 0 h 4250"/>
                <a:gd name="T34" fmla="*/ 0 w 3845"/>
                <a:gd name="T35" fmla="*/ 0 h 4250"/>
                <a:gd name="T36" fmla="*/ 0 w 3845"/>
                <a:gd name="T37" fmla="*/ 0 h 4250"/>
                <a:gd name="T38" fmla="*/ 0 w 3845"/>
                <a:gd name="T39" fmla="*/ 0 h 4250"/>
                <a:gd name="T40" fmla="*/ 0 w 3845"/>
                <a:gd name="T41" fmla="*/ 0 h 4250"/>
                <a:gd name="T42" fmla="*/ 0 w 3845"/>
                <a:gd name="T43" fmla="*/ 0 h 4250"/>
                <a:gd name="T44" fmla="*/ 0 w 3845"/>
                <a:gd name="T45" fmla="*/ 0 h 4250"/>
                <a:gd name="T46" fmla="*/ 0 w 3845"/>
                <a:gd name="T47" fmla="*/ 0 h 4250"/>
                <a:gd name="T48" fmla="*/ 0 w 3845"/>
                <a:gd name="T49" fmla="*/ 0 h 4250"/>
                <a:gd name="T50" fmla="*/ 0 w 3845"/>
                <a:gd name="T51" fmla="*/ 0 h 4250"/>
                <a:gd name="T52" fmla="*/ 0 w 3845"/>
                <a:gd name="T53" fmla="*/ 0 h 4250"/>
                <a:gd name="T54" fmla="*/ 0 w 3845"/>
                <a:gd name="T55" fmla="*/ 0 h 4250"/>
                <a:gd name="T56" fmla="*/ 0 w 3845"/>
                <a:gd name="T57" fmla="*/ 0 h 4250"/>
                <a:gd name="T58" fmla="*/ 0 w 3845"/>
                <a:gd name="T59" fmla="*/ 0 h 4250"/>
                <a:gd name="T60" fmla="*/ 0 w 3845"/>
                <a:gd name="T61" fmla="*/ 0 h 4250"/>
                <a:gd name="T62" fmla="*/ 0 w 3845"/>
                <a:gd name="T63" fmla="*/ 0 h 4250"/>
                <a:gd name="T64" fmla="*/ 0 w 3845"/>
                <a:gd name="T65" fmla="*/ 0 h 4250"/>
                <a:gd name="T66" fmla="*/ 0 w 3845"/>
                <a:gd name="T67" fmla="*/ 0 h 4250"/>
                <a:gd name="T68" fmla="*/ 0 w 3845"/>
                <a:gd name="T69" fmla="*/ 0 h 4250"/>
                <a:gd name="T70" fmla="*/ 0 w 3845"/>
                <a:gd name="T71" fmla="*/ 0 h 4250"/>
                <a:gd name="T72" fmla="*/ 0 w 3845"/>
                <a:gd name="T73" fmla="*/ 0 h 4250"/>
                <a:gd name="T74" fmla="*/ 0 w 3845"/>
                <a:gd name="T75" fmla="*/ 0 h 4250"/>
                <a:gd name="T76" fmla="*/ 0 w 3845"/>
                <a:gd name="T77" fmla="*/ 0 h 4250"/>
                <a:gd name="T78" fmla="*/ 0 w 3845"/>
                <a:gd name="T79" fmla="*/ 0 h 4250"/>
                <a:gd name="T80" fmla="*/ 0 w 3845"/>
                <a:gd name="T81" fmla="*/ 0 h 4250"/>
                <a:gd name="T82" fmla="*/ 0 w 3845"/>
                <a:gd name="T83" fmla="*/ 0 h 4250"/>
                <a:gd name="T84" fmla="*/ 0 w 3845"/>
                <a:gd name="T85" fmla="*/ 0 h 4250"/>
                <a:gd name="T86" fmla="*/ 0 w 3845"/>
                <a:gd name="T87" fmla="*/ 0 h 4250"/>
                <a:gd name="T88" fmla="*/ 0 w 3845"/>
                <a:gd name="T89" fmla="*/ 0 h 4250"/>
                <a:gd name="T90" fmla="*/ 0 w 3845"/>
                <a:gd name="T91" fmla="*/ 0 h 4250"/>
                <a:gd name="T92" fmla="*/ 0 w 3845"/>
                <a:gd name="T93" fmla="*/ 0 h 4250"/>
                <a:gd name="T94" fmla="*/ 0 w 3845"/>
                <a:gd name="T95" fmla="*/ 0 h 4250"/>
                <a:gd name="T96" fmla="*/ 0 w 3845"/>
                <a:gd name="T97" fmla="*/ 0 h 4250"/>
                <a:gd name="T98" fmla="*/ 0 w 3845"/>
                <a:gd name="T99" fmla="*/ 0 h 425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845" h="4250">
                  <a:moveTo>
                    <a:pt x="3474" y="858"/>
                  </a:moveTo>
                  <a:lnTo>
                    <a:pt x="3482" y="899"/>
                  </a:lnTo>
                  <a:lnTo>
                    <a:pt x="3503" y="1007"/>
                  </a:lnTo>
                  <a:lnTo>
                    <a:pt x="3534" y="1164"/>
                  </a:lnTo>
                  <a:lnTo>
                    <a:pt x="3572" y="1351"/>
                  </a:lnTo>
                  <a:lnTo>
                    <a:pt x="3592" y="1449"/>
                  </a:lnTo>
                  <a:lnTo>
                    <a:pt x="3614" y="1547"/>
                  </a:lnTo>
                  <a:lnTo>
                    <a:pt x="3636" y="1645"/>
                  </a:lnTo>
                  <a:lnTo>
                    <a:pt x="3658" y="1736"/>
                  </a:lnTo>
                  <a:lnTo>
                    <a:pt x="3680" y="1822"/>
                  </a:lnTo>
                  <a:lnTo>
                    <a:pt x="3700" y="1898"/>
                  </a:lnTo>
                  <a:lnTo>
                    <a:pt x="3711" y="1932"/>
                  </a:lnTo>
                  <a:lnTo>
                    <a:pt x="3721" y="1963"/>
                  </a:lnTo>
                  <a:lnTo>
                    <a:pt x="3730" y="1989"/>
                  </a:lnTo>
                  <a:lnTo>
                    <a:pt x="3740" y="2012"/>
                  </a:lnTo>
                  <a:lnTo>
                    <a:pt x="3748" y="2036"/>
                  </a:lnTo>
                  <a:lnTo>
                    <a:pt x="3757" y="2061"/>
                  </a:lnTo>
                  <a:lnTo>
                    <a:pt x="3765" y="2089"/>
                  </a:lnTo>
                  <a:lnTo>
                    <a:pt x="3774" y="2120"/>
                  </a:lnTo>
                  <a:lnTo>
                    <a:pt x="3781" y="2153"/>
                  </a:lnTo>
                  <a:lnTo>
                    <a:pt x="3790" y="2188"/>
                  </a:lnTo>
                  <a:lnTo>
                    <a:pt x="3797" y="2225"/>
                  </a:lnTo>
                  <a:lnTo>
                    <a:pt x="3803" y="2264"/>
                  </a:lnTo>
                  <a:lnTo>
                    <a:pt x="3810" y="2304"/>
                  </a:lnTo>
                  <a:lnTo>
                    <a:pt x="3816" y="2346"/>
                  </a:lnTo>
                  <a:lnTo>
                    <a:pt x="3822" y="2389"/>
                  </a:lnTo>
                  <a:lnTo>
                    <a:pt x="3827" y="2433"/>
                  </a:lnTo>
                  <a:lnTo>
                    <a:pt x="3832" y="2479"/>
                  </a:lnTo>
                  <a:lnTo>
                    <a:pt x="3835" y="2524"/>
                  </a:lnTo>
                  <a:lnTo>
                    <a:pt x="3838" y="2571"/>
                  </a:lnTo>
                  <a:lnTo>
                    <a:pt x="3842" y="2618"/>
                  </a:lnTo>
                  <a:lnTo>
                    <a:pt x="3844" y="2664"/>
                  </a:lnTo>
                  <a:lnTo>
                    <a:pt x="3845" y="2711"/>
                  </a:lnTo>
                  <a:lnTo>
                    <a:pt x="3845" y="2759"/>
                  </a:lnTo>
                  <a:lnTo>
                    <a:pt x="3845" y="2806"/>
                  </a:lnTo>
                  <a:lnTo>
                    <a:pt x="3843" y="2851"/>
                  </a:lnTo>
                  <a:lnTo>
                    <a:pt x="3840" y="2897"/>
                  </a:lnTo>
                  <a:lnTo>
                    <a:pt x="3837" y="2941"/>
                  </a:lnTo>
                  <a:lnTo>
                    <a:pt x="3833" y="2985"/>
                  </a:lnTo>
                  <a:lnTo>
                    <a:pt x="3828" y="3028"/>
                  </a:lnTo>
                  <a:lnTo>
                    <a:pt x="3821" y="3070"/>
                  </a:lnTo>
                  <a:lnTo>
                    <a:pt x="3814" y="3109"/>
                  </a:lnTo>
                  <a:lnTo>
                    <a:pt x="3805" y="3147"/>
                  </a:lnTo>
                  <a:lnTo>
                    <a:pt x="3795" y="3184"/>
                  </a:lnTo>
                  <a:lnTo>
                    <a:pt x="3784" y="3219"/>
                  </a:lnTo>
                  <a:lnTo>
                    <a:pt x="3771" y="3250"/>
                  </a:lnTo>
                  <a:lnTo>
                    <a:pt x="3759" y="3280"/>
                  </a:lnTo>
                  <a:lnTo>
                    <a:pt x="3736" y="3323"/>
                  </a:lnTo>
                  <a:lnTo>
                    <a:pt x="3712" y="3365"/>
                  </a:lnTo>
                  <a:lnTo>
                    <a:pt x="3688" y="3406"/>
                  </a:lnTo>
                  <a:lnTo>
                    <a:pt x="3661" y="3448"/>
                  </a:lnTo>
                  <a:lnTo>
                    <a:pt x="3632" y="3488"/>
                  </a:lnTo>
                  <a:lnTo>
                    <a:pt x="3604" y="3529"/>
                  </a:lnTo>
                  <a:lnTo>
                    <a:pt x="3573" y="3569"/>
                  </a:lnTo>
                  <a:lnTo>
                    <a:pt x="3541" y="3607"/>
                  </a:lnTo>
                  <a:lnTo>
                    <a:pt x="3509" y="3645"/>
                  </a:lnTo>
                  <a:lnTo>
                    <a:pt x="3475" y="3684"/>
                  </a:lnTo>
                  <a:lnTo>
                    <a:pt x="3441" y="3720"/>
                  </a:lnTo>
                  <a:lnTo>
                    <a:pt x="3406" y="3756"/>
                  </a:lnTo>
                  <a:lnTo>
                    <a:pt x="3370" y="3791"/>
                  </a:lnTo>
                  <a:lnTo>
                    <a:pt x="3333" y="3825"/>
                  </a:lnTo>
                  <a:lnTo>
                    <a:pt x="3296" y="3858"/>
                  </a:lnTo>
                  <a:lnTo>
                    <a:pt x="3259" y="3890"/>
                  </a:lnTo>
                  <a:lnTo>
                    <a:pt x="3221" y="3920"/>
                  </a:lnTo>
                  <a:lnTo>
                    <a:pt x="3182" y="3950"/>
                  </a:lnTo>
                  <a:lnTo>
                    <a:pt x="3144" y="3978"/>
                  </a:lnTo>
                  <a:lnTo>
                    <a:pt x="3106" y="4005"/>
                  </a:lnTo>
                  <a:lnTo>
                    <a:pt x="3068" y="4031"/>
                  </a:lnTo>
                  <a:lnTo>
                    <a:pt x="3029" y="4055"/>
                  </a:lnTo>
                  <a:lnTo>
                    <a:pt x="2990" y="4077"/>
                  </a:lnTo>
                  <a:lnTo>
                    <a:pt x="2952" y="4099"/>
                  </a:lnTo>
                  <a:lnTo>
                    <a:pt x="2914" y="4118"/>
                  </a:lnTo>
                  <a:lnTo>
                    <a:pt x="2876" y="4136"/>
                  </a:lnTo>
                  <a:lnTo>
                    <a:pt x="2839" y="4153"/>
                  </a:lnTo>
                  <a:lnTo>
                    <a:pt x="2803" y="4167"/>
                  </a:lnTo>
                  <a:lnTo>
                    <a:pt x="2765" y="4180"/>
                  </a:lnTo>
                  <a:lnTo>
                    <a:pt x="2730" y="4191"/>
                  </a:lnTo>
                  <a:lnTo>
                    <a:pt x="2695" y="4200"/>
                  </a:lnTo>
                  <a:lnTo>
                    <a:pt x="2661" y="4207"/>
                  </a:lnTo>
                  <a:lnTo>
                    <a:pt x="2603" y="4217"/>
                  </a:lnTo>
                  <a:lnTo>
                    <a:pt x="2543" y="4226"/>
                  </a:lnTo>
                  <a:lnTo>
                    <a:pt x="2482" y="4233"/>
                  </a:lnTo>
                  <a:lnTo>
                    <a:pt x="2420" y="4239"/>
                  </a:lnTo>
                  <a:lnTo>
                    <a:pt x="2358" y="4244"/>
                  </a:lnTo>
                  <a:lnTo>
                    <a:pt x="2295" y="4247"/>
                  </a:lnTo>
                  <a:lnTo>
                    <a:pt x="2233" y="4249"/>
                  </a:lnTo>
                  <a:lnTo>
                    <a:pt x="2169" y="4250"/>
                  </a:lnTo>
                  <a:lnTo>
                    <a:pt x="2105" y="4249"/>
                  </a:lnTo>
                  <a:lnTo>
                    <a:pt x="2043" y="4248"/>
                  </a:lnTo>
                  <a:lnTo>
                    <a:pt x="1979" y="4245"/>
                  </a:lnTo>
                  <a:lnTo>
                    <a:pt x="1916" y="4241"/>
                  </a:lnTo>
                  <a:lnTo>
                    <a:pt x="1854" y="4236"/>
                  </a:lnTo>
                  <a:lnTo>
                    <a:pt x="1792" y="4229"/>
                  </a:lnTo>
                  <a:lnTo>
                    <a:pt x="1732" y="4221"/>
                  </a:lnTo>
                  <a:lnTo>
                    <a:pt x="1671" y="4212"/>
                  </a:lnTo>
                  <a:lnTo>
                    <a:pt x="1612" y="4202"/>
                  </a:lnTo>
                  <a:lnTo>
                    <a:pt x="1553" y="4190"/>
                  </a:lnTo>
                  <a:lnTo>
                    <a:pt x="1496" y="4177"/>
                  </a:lnTo>
                  <a:lnTo>
                    <a:pt x="1441" y="4163"/>
                  </a:lnTo>
                  <a:lnTo>
                    <a:pt x="1387" y="4147"/>
                  </a:lnTo>
                  <a:lnTo>
                    <a:pt x="1334" y="4132"/>
                  </a:lnTo>
                  <a:lnTo>
                    <a:pt x="1283" y="4114"/>
                  </a:lnTo>
                  <a:lnTo>
                    <a:pt x="1234" y="4095"/>
                  </a:lnTo>
                  <a:lnTo>
                    <a:pt x="1186" y="4075"/>
                  </a:lnTo>
                  <a:lnTo>
                    <a:pt x="1142" y="4054"/>
                  </a:lnTo>
                  <a:lnTo>
                    <a:pt x="1098" y="4032"/>
                  </a:lnTo>
                  <a:lnTo>
                    <a:pt x="1058" y="4008"/>
                  </a:lnTo>
                  <a:lnTo>
                    <a:pt x="1020" y="3984"/>
                  </a:lnTo>
                  <a:lnTo>
                    <a:pt x="985" y="3959"/>
                  </a:lnTo>
                  <a:lnTo>
                    <a:pt x="952" y="3932"/>
                  </a:lnTo>
                  <a:lnTo>
                    <a:pt x="922" y="3904"/>
                  </a:lnTo>
                  <a:lnTo>
                    <a:pt x="893" y="3875"/>
                  </a:lnTo>
                  <a:lnTo>
                    <a:pt x="863" y="3843"/>
                  </a:lnTo>
                  <a:lnTo>
                    <a:pt x="832" y="3810"/>
                  </a:lnTo>
                  <a:lnTo>
                    <a:pt x="800" y="3775"/>
                  </a:lnTo>
                  <a:lnTo>
                    <a:pt x="734" y="3698"/>
                  </a:lnTo>
                  <a:lnTo>
                    <a:pt x="665" y="3618"/>
                  </a:lnTo>
                  <a:lnTo>
                    <a:pt x="596" y="3532"/>
                  </a:lnTo>
                  <a:lnTo>
                    <a:pt x="527" y="3441"/>
                  </a:lnTo>
                  <a:lnTo>
                    <a:pt x="492" y="3396"/>
                  </a:lnTo>
                  <a:lnTo>
                    <a:pt x="458" y="3349"/>
                  </a:lnTo>
                  <a:lnTo>
                    <a:pt x="425" y="3302"/>
                  </a:lnTo>
                  <a:lnTo>
                    <a:pt x="392" y="3256"/>
                  </a:lnTo>
                  <a:lnTo>
                    <a:pt x="361" y="3209"/>
                  </a:lnTo>
                  <a:lnTo>
                    <a:pt x="329" y="3162"/>
                  </a:lnTo>
                  <a:lnTo>
                    <a:pt x="299" y="3114"/>
                  </a:lnTo>
                  <a:lnTo>
                    <a:pt x="269" y="3069"/>
                  </a:lnTo>
                  <a:lnTo>
                    <a:pt x="242" y="3022"/>
                  </a:lnTo>
                  <a:lnTo>
                    <a:pt x="215" y="2976"/>
                  </a:lnTo>
                  <a:lnTo>
                    <a:pt x="190" y="2932"/>
                  </a:lnTo>
                  <a:lnTo>
                    <a:pt x="166" y="2887"/>
                  </a:lnTo>
                  <a:lnTo>
                    <a:pt x="145" y="2845"/>
                  </a:lnTo>
                  <a:lnTo>
                    <a:pt x="125" y="2802"/>
                  </a:lnTo>
                  <a:lnTo>
                    <a:pt x="107" y="2762"/>
                  </a:lnTo>
                  <a:lnTo>
                    <a:pt x="91" y="2722"/>
                  </a:lnTo>
                  <a:lnTo>
                    <a:pt x="78" y="2685"/>
                  </a:lnTo>
                  <a:lnTo>
                    <a:pt x="67" y="2647"/>
                  </a:lnTo>
                  <a:lnTo>
                    <a:pt x="58" y="2613"/>
                  </a:lnTo>
                  <a:lnTo>
                    <a:pt x="52" y="2580"/>
                  </a:lnTo>
                  <a:lnTo>
                    <a:pt x="37" y="2473"/>
                  </a:lnTo>
                  <a:lnTo>
                    <a:pt x="24" y="2367"/>
                  </a:lnTo>
                  <a:lnTo>
                    <a:pt x="15" y="2262"/>
                  </a:lnTo>
                  <a:lnTo>
                    <a:pt x="6" y="2159"/>
                  </a:lnTo>
                  <a:lnTo>
                    <a:pt x="2" y="2057"/>
                  </a:lnTo>
                  <a:lnTo>
                    <a:pt x="0" y="1957"/>
                  </a:lnTo>
                  <a:lnTo>
                    <a:pt x="1" y="1859"/>
                  </a:lnTo>
                  <a:lnTo>
                    <a:pt x="6" y="1762"/>
                  </a:lnTo>
                  <a:lnTo>
                    <a:pt x="15" y="1666"/>
                  </a:lnTo>
                  <a:lnTo>
                    <a:pt x="27" y="1573"/>
                  </a:lnTo>
                  <a:lnTo>
                    <a:pt x="43" y="1482"/>
                  </a:lnTo>
                  <a:lnTo>
                    <a:pt x="65" y="1392"/>
                  </a:lnTo>
                  <a:lnTo>
                    <a:pt x="89" y="1304"/>
                  </a:lnTo>
                  <a:lnTo>
                    <a:pt x="120" y="1218"/>
                  </a:lnTo>
                  <a:lnTo>
                    <a:pt x="154" y="1134"/>
                  </a:lnTo>
                  <a:lnTo>
                    <a:pt x="194" y="1053"/>
                  </a:lnTo>
                  <a:lnTo>
                    <a:pt x="240" y="973"/>
                  </a:lnTo>
                  <a:lnTo>
                    <a:pt x="289" y="896"/>
                  </a:lnTo>
                  <a:lnTo>
                    <a:pt x="347" y="820"/>
                  </a:lnTo>
                  <a:lnTo>
                    <a:pt x="409" y="747"/>
                  </a:lnTo>
                  <a:lnTo>
                    <a:pt x="477" y="677"/>
                  </a:lnTo>
                  <a:lnTo>
                    <a:pt x="553" y="608"/>
                  </a:lnTo>
                  <a:lnTo>
                    <a:pt x="634" y="542"/>
                  </a:lnTo>
                  <a:lnTo>
                    <a:pt x="722" y="478"/>
                  </a:lnTo>
                  <a:lnTo>
                    <a:pt x="818" y="418"/>
                  </a:lnTo>
                  <a:lnTo>
                    <a:pt x="920" y="359"/>
                  </a:lnTo>
                  <a:lnTo>
                    <a:pt x="1030" y="303"/>
                  </a:lnTo>
                  <a:lnTo>
                    <a:pt x="1147" y="250"/>
                  </a:lnTo>
                  <a:lnTo>
                    <a:pt x="1272" y="199"/>
                  </a:lnTo>
                  <a:lnTo>
                    <a:pt x="1406" y="151"/>
                  </a:lnTo>
                  <a:lnTo>
                    <a:pt x="1547" y="107"/>
                  </a:lnTo>
                  <a:lnTo>
                    <a:pt x="1698" y="64"/>
                  </a:lnTo>
                  <a:lnTo>
                    <a:pt x="1817" y="37"/>
                  </a:lnTo>
                  <a:lnTo>
                    <a:pt x="1931" y="17"/>
                  </a:lnTo>
                  <a:lnTo>
                    <a:pt x="2041" y="5"/>
                  </a:lnTo>
                  <a:lnTo>
                    <a:pt x="2147" y="0"/>
                  </a:lnTo>
                  <a:lnTo>
                    <a:pt x="2248" y="2"/>
                  </a:lnTo>
                  <a:lnTo>
                    <a:pt x="2343" y="10"/>
                  </a:lnTo>
                  <a:lnTo>
                    <a:pt x="2435" y="24"/>
                  </a:lnTo>
                  <a:lnTo>
                    <a:pt x="2522" y="44"/>
                  </a:lnTo>
                  <a:lnTo>
                    <a:pt x="2606" y="69"/>
                  </a:lnTo>
                  <a:lnTo>
                    <a:pt x="2685" y="96"/>
                  </a:lnTo>
                  <a:lnTo>
                    <a:pt x="2759" y="129"/>
                  </a:lnTo>
                  <a:lnTo>
                    <a:pt x="2830" y="165"/>
                  </a:lnTo>
                  <a:lnTo>
                    <a:pt x="2897" y="203"/>
                  </a:lnTo>
                  <a:lnTo>
                    <a:pt x="2960" y="245"/>
                  </a:lnTo>
                  <a:lnTo>
                    <a:pt x="3018" y="288"/>
                  </a:lnTo>
                  <a:lnTo>
                    <a:pt x="3073" y="333"/>
                  </a:lnTo>
                  <a:lnTo>
                    <a:pt x="3124" y="379"/>
                  </a:lnTo>
                  <a:lnTo>
                    <a:pt x="3171" y="425"/>
                  </a:lnTo>
                  <a:lnTo>
                    <a:pt x="3214" y="471"/>
                  </a:lnTo>
                  <a:lnTo>
                    <a:pt x="3255" y="517"/>
                  </a:lnTo>
                  <a:lnTo>
                    <a:pt x="3291" y="562"/>
                  </a:lnTo>
                  <a:lnTo>
                    <a:pt x="3324" y="606"/>
                  </a:lnTo>
                  <a:lnTo>
                    <a:pt x="3353" y="647"/>
                  </a:lnTo>
                  <a:lnTo>
                    <a:pt x="3380" y="686"/>
                  </a:lnTo>
                  <a:lnTo>
                    <a:pt x="3402" y="723"/>
                  </a:lnTo>
                  <a:lnTo>
                    <a:pt x="3422" y="757"/>
                  </a:lnTo>
                  <a:lnTo>
                    <a:pt x="3438" y="785"/>
                  </a:lnTo>
                  <a:lnTo>
                    <a:pt x="3452" y="811"/>
                  </a:lnTo>
                  <a:lnTo>
                    <a:pt x="3469" y="847"/>
                  </a:lnTo>
                  <a:lnTo>
                    <a:pt x="3474" y="858"/>
                  </a:lnTo>
                  <a:close/>
                </a:path>
              </a:pathLst>
            </a:custGeom>
            <a:solidFill>
              <a:srgbClr val="F7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69" name="Freeform 57"/>
            <p:cNvSpPr>
              <a:spLocks/>
            </p:cNvSpPr>
            <p:nvPr/>
          </p:nvSpPr>
          <p:spPr bwMode="auto">
            <a:xfrm>
              <a:off x="4458" y="3312"/>
              <a:ext cx="286" cy="277"/>
            </a:xfrm>
            <a:custGeom>
              <a:avLst/>
              <a:gdLst>
                <a:gd name="T0" fmla="*/ 0 w 4286"/>
                <a:gd name="T1" fmla="*/ 0 h 4162"/>
                <a:gd name="T2" fmla="*/ 0 w 4286"/>
                <a:gd name="T3" fmla="*/ 0 h 4162"/>
                <a:gd name="T4" fmla="*/ 0 w 4286"/>
                <a:gd name="T5" fmla="*/ 0 h 4162"/>
                <a:gd name="T6" fmla="*/ 0 w 4286"/>
                <a:gd name="T7" fmla="*/ 0 h 4162"/>
                <a:gd name="T8" fmla="*/ 0 w 4286"/>
                <a:gd name="T9" fmla="*/ 0 h 4162"/>
                <a:gd name="T10" fmla="*/ 0 w 4286"/>
                <a:gd name="T11" fmla="*/ 0 h 4162"/>
                <a:gd name="T12" fmla="*/ 0 w 4286"/>
                <a:gd name="T13" fmla="*/ 0 h 4162"/>
                <a:gd name="T14" fmla="*/ 0 w 4286"/>
                <a:gd name="T15" fmla="*/ 0 h 4162"/>
                <a:gd name="T16" fmla="*/ 0 w 4286"/>
                <a:gd name="T17" fmla="*/ 0 h 4162"/>
                <a:gd name="T18" fmla="*/ 0 w 4286"/>
                <a:gd name="T19" fmla="*/ 0 h 4162"/>
                <a:gd name="T20" fmla="*/ 0 w 4286"/>
                <a:gd name="T21" fmla="*/ 0 h 4162"/>
                <a:gd name="T22" fmla="*/ 0 w 4286"/>
                <a:gd name="T23" fmla="*/ 0 h 4162"/>
                <a:gd name="T24" fmla="*/ 0 w 4286"/>
                <a:gd name="T25" fmla="*/ 0 h 4162"/>
                <a:gd name="T26" fmla="*/ 0 w 4286"/>
                <a:gd name="T27" fmla="*/ 0 h 4162"/>
                <a:gd name="T28" fmla="*/ 0 w 4286"/>
                <a:gd name="T29" fmla="*/ 0 h 4162"/>
                <a:gd name="T30" fmla="*/ 0 w 4286"/>
                <a:gd name="T31" fmla="*/ 0 h 4162"/>
                <a:gd name="T32" fmla="*/ 0 w 4286"/>
                <a:gd name="T33" fmla="*/ 0 h 4162"/>
                <a:gd name="T34" fmla="*/ 0 w 4286"/>
                <a:gd name="T35" fmla="*/ 0 h 4162"/>
                <a:gd name="T36" fmla="*/ 0 w 4286"/>
                <a:gd name="T37" fmla="*/ 0 h 4162"/>
                <a:gd name="T38" fmla="*/ 0 w 4286"/>
                <a:gd name="T39" fmla="*/ 0 h 4162"/>
                <a:gd name="T40" fmla="*/ 0 w 4286"/>
                <a:gd name="T41" fmla="*/ 0 h 4162"/>
                <a:gd name="T42" fmla="*/ 0 w 4286"/>
                <a:gd name="T43" fmla="*/ 0 h 4162"/>
                <a:gd name="T44" fmla="*/ 0 w 4286"/>
                <a:gd name="T45" fmla="*/ 0 h 4162"/>
                <a:gd name="T46" fmla="*/ 0 w 4286"/>
                <a:gd name="T47" fmla="*/ 0 h 4162"/>
                <a:gd name="T48" fmla="*/ 0 w 4286"/>
                <a:gd name="T49" fmla="*/ 0 h 4162"/>
                <a:gd name="T50" fmla="*/ 0 w 4286"/>
                <a:gd name="T51" fmla="*/ 0 h 4162"/>
                <a:gd name="T52" fmla="*/ 0 w 4286"/>
                <a:gd name="T53" fmla="*/ 0 h 4162"/>
                <a:gd name="T54" fmla="*/ 0 w 4286"/>
                <a:gd name="T55" fmla="*/ 0 h 4162"/>
                <a:gd name="T56" fmla="*/ 0 w 4286"/>
                <a:gd name="T57" fmla="*/ 0 h 4162"/>
                <a:gd name="T58" fmla="*/ 0 w 4286"/>
                <a:gd name="T59" fmla="*/ 0 h 4162"/>
                <a:gd name="T60" fmla="*/ 0 w 4286"/>
                <a:gd name="T61" fmla="*/ 0 h 4162"/>
                <a:gd name="T62" fmla="*/ 0 w 4286"/>
                <a:gd name="T63" fmla="*/ 0 h 4162"/>
                <a:gd name="T64" fmla="*/ 0 w 4286"/>
                <a:gd name="T65" fmla="*/ 0 h 4162"/>
                <a:gd name="T66" fmla="*/ 0 w 4286"/>
                <a:gd name="T67" fmla="*/ 0 h 4162"/>
                <a:gd name="T68" fmla="*/ 0 w 4286"/>
                <a:gd name="T69" fmla="*/ 0 h 4162"/>
                <a:gd name="T70" fmla="*/ 0 w 4286"/>
                <a:gd name="T71" fmla="*/ 0 h 4162"/>
                <a:gd name="T72" fmla="*/ 0 w 4286"/>
                <a:gd name="T73" fmla="*/ 0 h 4162"/>
                <a:gd name="T74" fmla="*/ 0 w 4286"/>
                <a:gd name="T75" fmla="*/ 0 h 4162"/>
                <a:gd name="T76" fmla="*/ 0 w 4286"/>
                <a:gd name="T77" fmla="*/ 0 h 4162"/>
                <a:gd name="T78" fmla="*/ 0 w 4286"/>
                <a:gd name="T79" fmla="*/ 0 h 4162"/>
                <a:gd name="T80" fmla="*/ 0 w 4286"/>
                <a:gd name="T81" fmla="*/ 0 h 4162"/>
                <a:gd name="T82" fmla="*/ 0 w 4286"/>
                <a:gd name="T83" fmla="*/ 0 h 4162"/>
                <a:gd name="T84" fmla="*/ 0 w 4286"/>
                <a:gd name="T85" fmla="*/ 0 h 4162"/>
                <a:gd name="T86" fmla="*/ 0 w 4286"/>
                <a:gd name="T87" fmla="*/ 0 h 4162"/>
                <a:gd name="T88" fmla="*/ 0 w 4286"/>
                <a:gd name="T89" fmla="*/ 0 h 4162"/>
                <a:gd name="T90" fmla="*/ 0 w 4286"/>
                <a:gd name="T91" fmla="*/ 0 h 4162"/>
                <a:gd name="T92" fmla="*/ 0 w 4286"/>
                <a:gd name="T93" fmla="*/ 0 h 4162"/>
                <a:gd name="T94" fmla="*/ 0 w 4286"/>
                <a:gd name="T95" fmla="*/ 0 h 4162"/>
                <a:gd name="T96" fmla="*/ 0 w 4286"/>
                <a:gd name="T97" fmla="*/ 0 h 4162"/>
                <a:gd name="T98" fmla="*/ 0 w 4286"/>
                <a:gd name="T99" fmla="*/ 0 h 4162"/>
                <a:gd name="T100" fmla="*/ 0 w 4286"/>
                <a:gd name="T101" fmla="*/ 0 h 4162"/>
                <a:gd name="T102" fmla="*/ 0 w 4286"/>
                <a:gd name="T103" fmla="*/ 0 h 4162"/>
                <a:gd name="T104" fmla="*/ 0 w 4286"/>
                <a:gd name="T105" fmla="*/ 0 h 4162"/>
                <a:gd name="T106" fmla="*/ 0 w 4286"/>
                <a:gd name="T107" fmla="*/ 0 h 4162"/>
                <a:gd name="T108" fmla="*/ 0 w 4286"/>
                <a:gd name="T109" fmla="*/ 0 h 4162"/>
                <a:gd name="T110" fmla="*/ 0 w 4286"/>
                <a:gd name="T111" fmla="*/ 0 h 4162"/>
                <a:gd name="T112" fmla="*/ 0 w 4286"/>
                <a:gd name="T113" fmla="*/ 0 h 4162"/>
                <a:gd name="T114" fmla="*/ 0 w 4286"/>
                <a:gd name="T115" fmla="*/ 0 h 416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286" h="4162">
                  <a:moveTo>
                    <a:pt x="1884" y="1590"/>
                  </a:moveTo>
                  <a:lnTo>
                    <a:pt x="1889" y="1601"/>
                  </a:lnTo>
                  <a:lnTo>
                    <a:pt x="1902" y="1634"/>
                  </a:lnTo>
                  <a:lnTo>
                    <a:pt x="1910" y="1660"/>
                  </a:lnTo>
                  <a:lnTo>
                    <a:pt x="1918" y="1689"/>
                  </a:lnTo>
                  <a:lnTo>
                    <a:pt x="1926" y="1725"/>
                  </a:lnTo>
                  <a:lnTo>
                    <a:pt x="1931" y="1765"/>
                  </a:lnTo>
                  <a:lnTo>
                    <a:pt x="1934" y="1786"/>
                  </a:lnTo>
                  <a:lnTo>
                    <a:pt x="1935" y="1809"/>
                  </a:lnTo>
                  <a:lnTo>
                    <a:pt x="1937" y="1834"/>
                  </a:lnTo>
                  <a:lnTo>
                    <a:pt x="1937" y="1859"/>
                  </a:lnTo>
                  <a:lnTo>
                    <a:pt x="1937" y="1886"/>
                  </a:lnTo>
                  <a:lnTo>
                    <a:pt x="1936" y="1914"/>
                  </a:lnTo>
                  <a:lnTo>
                    <a:pt x="1934" y="1942"/>
                  </a:lnTo>
                  <a:lnTo>
                    <a:pt x="1932" y="1973"/>
                  </a:lnTo>
                  <a:lnTo>
                    <a:pt x="1928" y="2004"/>
                  </a:lnTo>
                  <a:lnTo>
                    <a:pt x="1922" y="2036"/>
                  </a:lnTo>
                  <a:lnTo>
                    <a:pt x="1917" y="2070"/>
                  </a:lnTo>
                  <a:lnTo>
                    <a:pt x="1910" y="2104"/>
                  </a:lnTo>
                  <a:lnTo>
                    <a:pt x="1900" y="2140"/>
                  </a:lnTo>
                  <a:lnTo>
                    <a:pt x="1890" y="2176"/>
                  </a:lnTo>
                  <a:lnTo>
                    <a:pt x="1879" y="2213"/>
                  </a:lnTo>
                  <a:lnTo>
                    <a:pt x="1865" y="2251"/>
                  </a:lnTo>
                  <a:lnTo>
                    <a:pt x="1836" y="2328"/>
                  </a:lnTo>
                  <a:lnTo>
                    <a:pt x="1807" y="2400"/>
                  </a:lnTo>
                  <a:lnTo>
                    <a:pt x="1777" y="2468"/>
                  </a:lnTo>
                  <a:lnTo>
                    <a:pt x="1748" y="2530"/>
                  </a:lnTo>
                  <a:lnTo>
                    <a:pt x="1719" y="2590"/>
                  </a:lnTo>
                  <a:lnTo>
                    <a:pt x="1691" y="2644"/>
                  </a:lnTo>
                  <a:lnTo>
                    <a:pt x="1663" y="2694"/>
                  </a:lnTo>
                  <a:lnTo>
                    <a:pt x="1638" y="2738"/>
                  </a:lnTo>
                  <a:lnTo>
                    <a:pt x="1615" y="2779"/>
                  </a:lnTo>
                  <a:lnTo>
                    <a:pt x="1592" y="2814"/>
                  </a:lnTo>
                  <a:lnTo>
                    <a:pt x="1573" y="2845"/>
                  </a:lnTo>
                  <a:lnTo>
                    <a:pt x="1556" y="2869"/>
                  </a:lnTo>
                  <a:lnTo>
                    <a:pt x="1533" y="2902"/>
                  </a:lnTo>
                  <a:lnTo>
                    <a:pt x="1524" y="2914"/>
                  </a:lnTo>
                  <a:lnTo>
                    <a:pt x="1528" y="2903"/>
                  </a:lnTo>
                  <a:lnTo>
                    <a:pt x="1536" y="2871"/>
                  </a:lnTo>
                  <a:lnTo>
                    <a:pt x="1540" y="2849"/>
                  </a:lnTo>
                  <a:lnTo>
                    <a:pt x="1546" y="2822"/>
                  </a:lnTo>
                  <a:lnTo>
                    <a:pt x="1551" y="2792"/>
                  </a:lnTo>
                  <a:lnTo>
                    <a:pt x="1555" y="2758"/>
                  </a:lnTo>
                  <a:lnTo>
                    <a:pt x="1559" y="2720"/>
                  </a:lnTo>
                  <a:lnTo>
                    <a:pt x="1563" y="2681"/>
                  </a:lnTo>
                  <a:lnTo>
                    <a:pt x="1565" y="2639"/>
                  </a:lnTo>
                  <a:lnTo>
                    <a:pt x="1565" y="2594"/>
                  </a:lnTo>
                  <a:lnTo>
                    <a:pt x="1563" y="2548"/>
                  </a:lnTo>
                  <a:lnTo>
                    <a:pt x="1559" y="2501"/>
                  </a:lnTo>
                  <a:lnTo>
                    <a:pt x="1556" y="2477"/>
                  </a:lnTo>
                  <a:lnTo>
                    <a:pt x="1553" y="2453"/>
                  </a:lnTo>
                  <a:lnTo>
                    <a:pt x="1549" y="2427"/>
                  </a:lnTo>
                  <a:lnTo>
                    <a:pt x="1543" y="2403"/>
                  </a:lnTo>
                  <a:lnTo>
                    <a:pt x="1532" y="2354"/>
                  </a:lnTo>
                  <a:lnTo>
                    <a:pt x="1518" y="2305"/>
                  </a:lnTo>
                  <a:lnTo>
                    <a:pt x="1503" y="2257"/>
                  </a:lnTo>
                  <a:lnTo>
                    <a:pt x="1487" y="2212"/>
                  </a:lnTo>
                  <a:lnTo>
                    <a:pt x="1470" y="2167"/>
                  </a:lnTo>
                  <a:lnTo>
                    <a:pt x="1453" y="2125"/>
                  </a:lnTo>
                  <a:lnTo>
                    <a:pt x="1435" y="2085"/>
                  </a:lnTo>
                  <a:lnTo>
                    <a:pt x="1418" y="2048"/>
                  </a:lnTo>
                  <a:lnTo>
                    <a:pt x="1386" y="1984"/>
                  </a:lnTo>
                  <a:lnTo>
                    <a:pt x="1360" y="1935"/>
                  </a:lnTo>
                  <a:lnTo>
                    <a:pt x="1342" y="1903"/>
                  </a:lnTo>
                  <a:lnTo>
                    <a:pt x="1335" y="1892"/>
                  </a:lnTo>
                  <a:lnTo>
                    <a:pt x="1333" y="1914"/>
                  </a:lnTo>
                  <a:lnTo>
                    <a:pt x="1327" y="1973"/>
                  </a:lnTo>
                  <a:lnTo>
                    <a:pt x="1322" y="2013"/>
                  </a:lnTo>
                  <a:lnTo>
                    <a:pt x="1314" y="2060"/>
                  </a:lnTo>
                  <a:lnTo>
                    <a:pt x="1306" y="2111"/>
                  </a:lnTo>
                  <a:lnTo>
                    <a:pt x="1295" y="2166"/>
                  </a:lnTo>
                  <a:lnTo>
                    <a:pt x="1282" y="2225"/>
                  </a:lnTo>
                  <a:lnTo>
                    <a:pt x="1269" y="2284"/>
                  </a:lnTo>
                  <a:lnTo>
                    <a:pt x="1260" y="2314"/>
                  </a:lnTo>
                  <a:lnTo>
                    <a:pt x="1252" y="2343"/>
                  </a:lnTo>
                  <a:lnTo>
                    <a:pt x="1242" y="2373"/>
                  </a:lnTo>
                  <a:lnTo>
                    <a:pt x="1231" y="2403"/>
                  </a:lnTo>
                  <a:lnTo>
                    <a:pt x="1221" y="2432"/>
                  </a:lnTo>
                  <a:lnTo>
                    <a:pt x="1210" y="2460"/>
                  </a:lnTo>
                  <a:lnTo>
                    <a:pt x="1197" y="2488"/>
                  </a:lnTo>
                  <a:lnTo>
                    <a:pt x="1186" y="2515"/>
                  </a:lnTo>
                  <a:lnTo>
                    <a:pt x="1172" y="2541"/>
                  </a:lnTo>
                  <a:lnTo>
                    <a:pt x="1158" y="2565"/>
                  </a:lnTo>
                  <a:lnTo>
                    <a:pt x="1143" y="2589"/>
                  </a:lnTo>
                  <a:lnTo>
                    <a:pt x="1127" y="2611"/>
                  </a:lnTo>
                  <a:lnTo>
                    <a:pt x="1067" y="2693"/>
                  </a:lnTo>
                  <a:lnTo>
                    <a:pt x="1014" y="2766"/>
                  </a:lnTo>
                  <a:lnTo>
                    <a:pt x="969" y="2831"/>
                  </a:lnTo>
                  <a:lnTo>
                    <a:pt x="931" y="2885"/>
                  </a:lnTo>
                  <a:lnTo>
                    <a:pt x="901" y="2930"/>
                  </a:lnTo>
                  <a:lnTo>
                    <a:pt x="880" y="2962"/>
                  </a:lnTo>
                  <a:lnTo>
                    <a:pt x="867" y="2983"/>
                  </a:lnTo>
                  <a:lnTo>
                    <a:pt x="863" y="2989"/>
                  </a:lnTo>
                  <a:lnTo>
                    <a:pt x="861" y="3002"/>
                  </a:lnTo>
                  <a:lnTo>
                    <a:pt x="858" y="3036"/>
                  </a:lnTo>
                  <a:lnTo>
                    <a:pt x="853" y="3088"/>
                  </a:lnTo>
                  <a:lnTo>
                    <a:pt x="848" y="3157"/>
                  </a:lnTo>
                  <a:lnTo>
                    <a:pt x="847" y="3197"/>
                  </a:lnTo>
                  <a:lnTo>
                    <a:pt x="846" y="3240"/>
                  </a:lnTo>
                  <a:lnTo>
                    <a:pt x="846" y="3285"/>
                  </a:lnTo>
                  <a:lnTo>
                    <a:pt x="847" y="3333"/>
                  </a:lnTo>
                  <a:lnTo>
                    <a:pt x="848" y="3382"/>
                  </a:lnTo>
                  <a:lnTo>
                    <a:pt x="852" y="3433"/>
                  </a:lnTo>
                  <a:lnTo>
                    <a:pt x="857" y="3485"/>
                  </a:lnTo>
                  <a:lnTo>
                    <a:pt x="863" y="3538"/>
                  </a:lnTo>
                  <a:lnTo>
                    <a:pt x="877" y="3646"/>
                  </a:lnTo>
                  <a:lnTo>
                    <a:pt x="891" y="3755"/>
                  </a:lnTo>
                  <a:lnTo>
                    <a:pt x="904" y="3861"/>
                  </a:lnTo>
                  <a:lnTo>
                    <a:pt x="915" y="3956"/>
                  </a:lnTo>
                  <a:lnTo>
                    <a:pt x="925" y="4039"/>
                  </a:lnTo>
                  <a:lnTo>
                    <a:pt x="932" y="4105"/>
                  </a:lnTo>
                  <a:lnTo>
                    <a:pt x="936" y="4147"/>
                  </a:lnTo>
                  <a:lnTo>
                    <a:pt x="939" y="4162"/>
                  </a:lnTo>
                  <a:lnTo>
                    <a:pt x="927" y="4159"/>
                  </a:lnTo>
                  <a:lnTo>
                    <a:pt x="892" y="4147"/>
                  </a:lnTo>
                  <a:lnTo>
                    <a:pt x="866" y="4137"/>
                  </a:lnTo>
                  <a:lnTo>
                    <a:pt x="837" y="4122"/>
                  </a:lnTo>
                  <a:lnTo>
                    <a:pt x="803" y="4105"/>
                  </a:lnTo>
                  <a:lnTo>
                    <a:pt x="763" y="4081"/>
                  </a:lnTo>
                  <a:lnTo>
                    <a:pt x="721" y="4055"/>
                  </a:lnTo>
                  <a:lnTo>
                    <a:pt x="674" y="4022"/>
                  </a:lnTo>
                  <a:lnTo>
                    <a:pt x="650" y="4003"/>
                  </a:lnTo>
                  <a:lnTo>
                    <a:pt x="624" y="3984"/>
                  </a:lnTo>
                  <a:lnTo>
                    <a:pt x="598" y="3961"/>
                  </a:lnTo>
                  <a:lnTo>
                    <a:pt x="571" y="3939"/>
                  </a:lnTo>
                  <a:lnTo>
                    <a:pt x="544" y="3914"/>
                  </a:lnTo>
                  <a:lnTo>
                    <a:pt x="515" y="3887"/>
                  </a:lnTo>
                  <a:lnTo>
                    <a:pt x="486" y="3860"/>
                  </a:lnTo>
                  <a:lnTo>
                    <a:pt x="457" y="3829"/>
                  </a:lnTo>
                  <a:lnTo>
                    <a:pt x="427" y="3797"/>
                  </a:lnTo>
                  <a:lnTo>
                    <a:pt x="396" y="3763"/>
                  </a:lnTo>
                  <a:lnTo>
                    <a:pt x="365" y="3727"/>
                  </a:lnTo>
                  <a:lnTo>
                    <a:pt x="334" y="3690"/>
                  </a:lnTo>
                  <a:lnTo>
                    <a:pt x="307" y="3655"/>
                  </a:lnTo>
                  <a:lnTo>
                    <a:pt x="280" y="3616"/>
                  </a:lnTo>
                  <a:lnTo>
                    <a:pt x="253" y="3574"/>
                  </a:lnTo>
                  <a:lnTo>
                    <a:pt x="228" y="3528"/>
                  </a:lnTo>
                  <a:lnTo>
                    <a:pt x="201" y="3479"/>
                  </a:lnTo>
                  <a:lnTo>
                    <a:pt x="177" y="3427"/>
                  </a:lnTo>
                  <a:lnTo>
                    <a:pt x="152" y="3371"/>
                  </a:lnTo>
                  <a:lnTo>
                    <a:pt x="129" y="3313"/>
                  </a:lnTo>
                  <a:lnTo>
                    <a:pt x="107" y="3252"/>
                  </a:lnTo>
                  <a:lnTo>
                    <a:pt x="86" y="3188"/>
                  </a:lnTo>
                  <a:lnTo>
                    <a:pt x="68" y="3122"/>
                  </a:lnTo>
                  <a:lnTo>
                    <a:pt x="51" y="3053"/>
                  </a:lnTo>
                  <a:lnTo>
                    <a:pt x="36" y="2983"/>
                  </a:lnTo>
                  <a:lnTo>
                    <a:pt x="24" y="2909"/>
                  </a:lnTo>
                  <a:lnTo>
                    <a:pt x="14" y="2835"/>
                  </a:lnTo>
                  <a:lnTo>
                    <a:pt x="7" y="2760"/>
                  </a:lnTo>
                  <a:lnTo>
                    <a:pt x="1" y="2682"/>
                  </a:lnTo>
                  <a:lnTo>
                    <a:pt x="0" y="2603"/>
                  </a:lnTo>
                  <a:lnTo>
                    <a:pt x="1" y="2523"/>
                  </a:lnTo>
                  <a:lnTo>
                    <a:pt x="7" y="2442"/>
                  </a:lnTo>
                  <a:lnTo>
                    <a:pt x="15" y="2360"/>
                  </a:lnTo>
                  <a:lnTo>
                    <a:pt x="28" y="2278"/>
                  </a:lnTo>
                  <a:lnTo>
                    <a:pt x="44" y="2195"/>
                  </a:lnTo>
                  <a:lnTo>
                    <a:pt x="65" y="2111"/>
                  </a:lnTo>
                  <a:lnTo>
                    <a:pt x="90" y="2027"/>
                  </a:lnTo>
                  <a:lnTo>
                    <a:pt x="119" y="1944"/>
                  </a:lnTo>
                  <a:lnTo>
                    <a:pt x="153" y="1860"/>
                  </a:lnTo>
                  <a:lnTo>
                    <a:pt x="192" y="1778"/>
                  </a:lnTo>
                  <a:lnTo>
                    <a:pt x="237" y="1695"/>
                  </a:lnTo>
                  <a:lnTo>
                    <a:pt x="287" y="1612"/>
                  </a:lnTo>
                  <a:lnTo>
                    <a:pt x="342" y="1531"/>
                  </a:lnTo>
                  <a:lnTo>
                    <a:pt x="403" y="1451"/>
                  </a:lnTo>
                  <a:lnTo>
                    <a:pt x="463" y="1377"/>
                  </a:lnTo>
                  <a:lnTo>
                    <a:pt x="524" y="1308"/>
                  </a:lnTo>
                  <a:lnTo>
                    <a:pt x="584" y="1244"/>
                  </a:lnTo>
                  <a:lnTo>
                    <a:pt x="645" y="1183"/>
                  </a:lnTo>
                  <a:lnTo>
                    <a:pt x="704" y="1127"/>
                  </a:lnTo>
                  <a:lnTo>
                    <a:pt x="763" y="1075"/>
                  </a:lnTo>
                  <a:lnTo>
                    <a:pt x="822" y="1026"/>
                  </a:lnTo>
                  <a:lnTo>
                    <a:pt x="880" y="981"/>
                  </a:lnTo>
                  <a:lnTo>
                    <a:pt x="936" y="940"/>
                  </a:lnTo>
                  <a:lnTo>
                    <a:pt x="993" y="902"/>
                  </a:lnTo>
                  <a:lnTo>
                    <a:pt x="1048" y="867"/>
                  </a:lnTo>
                  <a:lnTo>
                    <a:pt x="1101" y="835"/>
                  </a:lnTo>
                  <a:lnTo>
                    <a:pt x="1153" y="806"/>
                  </a:lnTo>
                  <a:lnTo>
                    <a:pt x="1204" y="780"/>
                  </a:lnTo>
                  <a:lnTo>
                    <a:pt x="1253" y="756"/>
                  </a:lnTo>
                  <a:lnTo>
                    <a:pt x="1300" y="735"/>
                  </a:lnTo>
                  <a:lnTo>
                    <a:pt x="1346" y="716"/>
                  </a:lnTo>
                  <a:lnTo>
                    <a:pt x="1389" y="700"/>
                  </a:lnTo>
                  <a:lnTo>
                    <a:pt x="1430" y="686"/>
                  </a:lnTo>
                  <a:lnTo>
                    <a:pt x="1469" y="673"/>
                  </a:lnTo>
                  <a:lnTo>
                    <a:pt x="1505" y="663"/>
                  </a:lnTo>
                  <a:lnTo>
                    <a:pt x="1539" y="654"/>
                  </a:lnTo>
                  <a:lnTo>
                    <a:pt x="1571" y="647"/>
                  </a:lnTo>
                  <a:lnTo>
                    <a:pt x="1600" y="641"/>
                  </a:lnTo>
                  <a:lnTo>
                    <a:pt x="1649" y="632"/>
                  </a:lnTo>
                  <a:lnTo>
                    <a:pt x="1684" y="627"/>
                  </a:lnTo>
                  <a:lnTo>
                    <a:pt x="1706" y="626"/>
                  </a:lnTo>
                  <a:lnTo>
                    <a:pt x="1713" y="625"/>
                  </a:lnTo>
                  <a:lnTo>
                    <a:pt x="1710" y="621"/>
                  </a:lnTo>
                  <a:lnTo>
                    <a:pt x="1698" y="613"/>
                  </a:lnTo>
                  <a:lnTo>
                    <a:pt x="1679" y="599"/>
                  </a:lnTo>
                  <a:lnTo>
                    <a:pt x="1653" y="582"/>
                  </a:lnTo>
                  <a:lnTo>
                    <a:pt x="1635" y="574"/>
                  </a:lnTo>
                  <a:lnTo>
                    <a:pt x="1616" y="564"/>
                  </a:lnTo>
                  <a:lnTo>
                    <a:pt x="1594" y="555"/>
                  </a:lnTo>
                  <a:lnTo>
                    <a:pt x="1570" y="545"/>
                  </a:lnTo>
                  <a:lnTo>
                    <a:pt x="1543" y="535"/>
                  </a:lnTo>
                  <a:lnTo>
                    <a:pt x="1515" y="527"/>
                  </a:lnTo>
                  <a:lnTo>
                    <a:pt x="1483" y="518"/>
                  </a:lnTo>
                  <a:lnTo>
                    <a:pt x="1449" y="511"/>
                  </a:lnTo>
                  <a:lnTo>
                    <a:pt x="1372" y="496"/>
                  </a:lnTo>
                  <a:lnTo>
                    <a:pt x="1283" y="480"/>
                  </a:lnTo>
                  <a:lnTo>
                    <a:pt x="1192" y="465"/>
                  </a:lnTo>
                  <a:lnTo>
                    <a:pt x="1104" y="449"/>
                  </a:lnTo>
                  <a:lnTo>
                    <a:pt x="1025" y="437"/>
                  </a:lnTo>
                  <a:lnTo>
                    <a:pt x="960" y="426"/>
                  </a:lnTo>
                  <a:lnTo>
                    <a:pt x="916" y="420"/>
                  </a:lnTo>
                  <a:lnTo>
                    <a:pt x="900" y="417"/>
                  </a:lnTo>
                  <a:lnTo>
                    <a:pt x="922" y="411"/>
                  </a:lnTo>
                  <a:lnTo>
                    <a:pt x="979" y="397"/>
                  </a:lnTo>
                  <a:lnTo>
                    <a:pt x="1019" y="389"/>
                  </a:lnTo>
                  <a:lnTo>
                    <a:pt x="1065" y="379"/>
                  </a:lnTo>
                  <a:lnTo>
                    <a:pt x="1117" y="370"/>
                  </a:lnTo>
                  <a:lnTo>
                    <a:pt x="1172" y="360"/>
                  </a:lnTo>
                  <a:lnTo>
                    <a:pt x="1231" y="352"/>
                  </a:lnTo>
                  <a:lnTo>
                    <a:pt x="1293" y="344"/>
                  </a:lnTo>
                  <a:lnTo>
                    <a:pt x="1324" y="342"/>
                  </a:lnTo>
                  <a:lnTo>
                    <a:pt x="1356" y="340"/>
                  </a:lnTo>
                  <a:lnTo>
                    <a:pt x="1387" y="338"/>
                  </a:lnTo>
                  <a:lnTo>
                    <a:pt x="1419" y="337"/>
                  </a:lnTo>
                  <a:lnTo>
                    <a:pt x="1450" y="337"/>
                  </a:lnTo>
                  <a:lnTo>
                    <a:pt x="1482" y="337"/>
                  </a:lnTo>
                  <a:lnTo>
                    <a:pt x="1513" y="339"/>
                  </a:lnTo>
                  <a:lnTo>
                    <a:pt x="1543" y="341"/>
                  </a:lnTo>
                  <a:lnTo>
                    <a:pt x="1573" y="344"/>
                  </a:lnTo>
                  <a:lnTo>
                    <a:pt x="1602" y="349"/>
                  </a:lnTo>
                  <a:lnTo>
                    <a:pt x="1629" y="354"/>
                  </a:lnTo>
                  <a:lnTo>
                    <a:pt x="1657" y="360"/>
                  </a:lnTo>
                  <a:lnTo>
                    <a:pt x="1761" y="388"/>
                  </a:lnTo>
                  <a:lnTo>
                    <a:pt x="1860" y="416"/>
                  </a:lnTo>
                  <a:lnTo>
                    <a:pt x="1949" y="441"/>
                  </a:lnTo>
                  <a:lnTo>
                    <a:pt x="2028" y="464"/>
                  </a:lnTo>
                  <a:lnTo>
                    <a:pt x="2093" y="483"/>
                  </a:lnTo>
                  <a:lnTo>
                    <a:pt x="2143" y="498"/>
                  </a:lnTo>
                  <a:lnTo>
                    <a:pt x="2175" y="508"/>
                  </a:lnTo>
                  <a:lnTo>
                    <a:pt x="2187" y="511"/>
                  </a:lnTo>
                  <a:lnTo>
                    <a:pt x="2181" y="512"/>
                  </a:lnTo>
                  <a:lnTo>
                    <a:pt x="2171" y="511"/>
                  </a:lnTo>
                  <a:lnTo>
                    <a:pt x="2165" y="509"/>
                  </a:lnTo>
                  <a:lnTo>
                    <a:pt x="2160" y="506"/>
                  </a:lnTo>
                  <a:lnTo>
                    <a:pt x="2159" y="503"/>
                  </a:lnTo>
                  <a:lnTo>
                    <a:pt x="2158" y="500"/>
                  </a:lnTo>
                  <a:lnTo>
                    <a:pt x="2158" y="496"/>
                  </a:lnTo>
                  <a:lnTo>
                    <a:pt x="2158" y="493"/>
                  </a:lnTo>
                  <a:lnTo>
                    <a:pt x="2159" y="488"/>
                  </a:lnTo>
                  <a:lnTo>
                    <a:pt x="2162" y="482"/>
                  </a:lnTo>
                  <a:lnTo>
                    <a:pt x="2165" y="476"/>
                  </a:lnTo>
                  <a:lnTo>
                    <a:pt x="2170" y="469"/>
                  </a:lnTo>
                  <a:lnTo>
                    <a:pt x="2183" y="453"/>
                  </a:lnTo>
                  <a:lnTo>
                    <a:pt x="2202" y="431"/>
                  </a:lnTo>
                  <a:lnTo>
                    <a:pt x="2229" y="407"/>
                  </a:lnTo>
                  <a:lnTo>
                    <a:pt x="2262" y="377"/>
                  </a:lnTo>
                  <a:lnTo>
                    <a:pt x="2304" y="343"/>
                  </a:lnTo>
                  <a:lnTo>
                    <a:pt x="2356" y="303"/>
                  </a:lnTo>
                  <a:lnTo>
                    <a:pt x="2412" y="263"/>
                  </a:lnTo>
                  <a:lnTo>
                    <a:pt x="2462" y="225"/>
                  </a:lnTo>
                  <a:lnTo>
                    <a:pt x="2510" y="191"/>
                  </a:lnTo>
                  <a:lnTo>
                    <a:pt x="2555" y="161"/>
                  </a:lnTo>
                  <a:lnTo>
                    <a:pt x="2633" y="108"/>
                  </a:lnTo>
                  <a:lnTo>
                    <a:pt x="2697" y="67"/>
                  </a:lnTo>
                  <a:lnTo>
                    <a:pt x="2747" y="36"/>
                  </a:lnTo>
                  <a:lnTo>
                    <a:pt x="2782" y="16"/>
                  </a:lnTo>
                  <a:lnTo>
                    <a:pt x="2803" y="5"/>
                  </a:lnTo>
                  <a:lnTo>
                    <a:pt x="2811" y="0"/>
                  </a:lnTo>
                  <a:lnTo>
                    <a:pt x="2804" y="10"/>
                  </a:lnTo>
                  <a:lnTo>
                    <a:pt x="2789" y="34"/>
                  </a:lnTo>
                  <a:lnTo>
                    <a:pt x="2766" y="70"/>
                  </a:lnTo>
                  <a:lnTo>
                    <a:pt x="2737" y="114"/>
                  </a:lnTo>
                  <a:lnTo>
                    <a:pt x="2706" y="162"/>
                  </a:lnTo>
                  <a:lnTo>
                    <a:pt x="2675" y="208"/>
                  </a:lnTo>
                  <a:lnTo>
                    <a:pt x="2646" y="251"/>
                  </a:lnTo>
                  <a:lnTo>
                    <a:pt x="2622" y="285"/>
                  </a:lnTo>
                  <a:lnTo>
                    <a:pt x="2611" y="300"/>
                  </a:lnTo>
                  <a:lnTo>
                    <a:pt x="2602" y="316"/>
                  </a:lnTo>
                  <a:lnTo>
                    <a:pt x="2593" y="334"/>
                  </a:lnTo>
                  <a:lnTo>
                    <a:pt x="2586" y="352"/>
                  </a:lnTo>
                  <a:lnTo>
                    <a:pt x="2578" y="371"/>
                  </a:lnTo>
                  <a:lnTo>
                    <a:pt x="2573" y="390"/>
                  </a:lnTo>
                  <a:lnTo>
                    <a:pt x="2566" y="408"/>
                  </a:lnTo>
                  <a:lnTo>
                    <a:pt x="2562" y="426"/>
                  </a:lnTo>
                  <a:lnTo>
                    <a:pt x="2555" y="460"/>
                  </a:lnTo>
                  <a:lnTo>
                    <a:pt x="2550" y="487"/>
                  </a:lnTo>
                  <a:lnTo>
                    <a:pt x="2546" y="505"/>
                  </a:lnTo>
                  <a:lnTo>
                    <a:pt x="2545" y="511"/>
                  </a:lnTo>
                  <a:lnTo>
                    <a:pt x="2568" y="507"/>
                  </a:lnTo>
                  <a:lnTo>
                    <a:pt x="2630" y="496"/>
                  </a:lnTo>
                  <a:lnTo>
                    <a:pt x="2675" y="491"/>
                  </a:lnTo>
                  <a:lnTo>
                    <a:pt x="2726" y="486"/>
                  </a:lnTo>
                  <a:lnTo>
                    <a:pt x="2784" y="481"/>
                  </a:lnTo>
                  <a:lnTo>
                    <a:pt x="2847" y="478"/>
                  </a:lnTo>
                  <a:lnTo>
                    <a:pt x="2881" y="478"/>
                  </a:lnTo>
                  <a:lnTo>
                    <a:pt x="2916" y="478"/>
                  </a:lnTo>
                  <a:lnTo>
                    <a:pt x="2951" y="478"/>
                  </a:lnTo>
                  <a:lnTo>
                    <a:pt x="2988" y="480"/>
                  </a:lnTo>
                  <a:lnTo>
                    <a:pt x="3025" y="482"/>
                  </a:lnTo>
                  <a:lnTo>
                    <a:pt x="3062" y="486"/>
                  </a:lnTo>
                  <a:lnTo>
                    <a:pt x="3101" y="490"/>
                  </a:lnTo>
                  <a:lnTo>
                    <a:pt x="3140" y="495"/>
                  </a:lnTo>
                  <a:lnTo>
                    <a:pt x="3179" y="503"/>
                  </a:lnTo>
                  <a:lnTo>
                    <a:pt x="3218" y="510"/>
                  </a:lnTo>
                  <a:lnTo>
                    <a:pt x="3258" y="520"/>
                  </a:lnTo>
                  <a:lnTo>
                    <a:pt x="3298" y="529"/>
                  </a:lnTo>
                  <a:lnTo>
                    <a:pt x="3337" y="542"/>
                  </a:lnTo>
                  <a:lnTo>
                    <a:pt x="3376" y="555"/>
                  </a:lnTo>
                  <a:lnTo>
                    <a:pt x="3414" y="571"/>
                  </a:lnTo>
                  <a:lnTo>
                    <a:pt x="3454" y="587"/>
                  </a:lnTo>
                  <a:lnTo>
                    <a:pt x="3527" y="624"/>
                  </a:lnTo>
                  <a:lnTo>
                    <a:pt x="3597" y="664"/>
                  </a:lnTo>
                  <a:lnTo>
                    <a:pt x="3662" y="705"/>
                  </a:lnTo>
                  <a:lnTo>
                    <a:pt x="3722" y="750"/>
                  </a:lnTo>
                  <a:lnTo>
                    <a:pt x="3780" y="797"/>
                  </a:lnTo>
                  <a:lnTo>
                    <a:pt x="3832" y="844"/>
                  </a:lnTo>
                  <a:lnTo>
                    <a:pt x="3881" y="894"/>
                  </a:lnTo>
                  <a:lnTo>
                    <a:pt x="3926" y="945"/>
                  </a:lnTo>
                  <a:lnTo>
                    <a:pt x="3968" y="996"/>
                  </a:lnTo>
                  <a:lnTo>
                    <a:pt x="4007" y="1048"/>
                  </a:lnTo>
                  <a:lnTo>
                    <a:pt x="4042" y="1101"/>
                  </a:lnTo>
                  <a:lnTo>
                    <a:pt x="4073" y="1154"/>
                  </a:lnTo>
                  <a:lnTo>
                    <a:pt x="4103" y="1208"/>
                  </a:lnTo>
                  <a:lnTo>
                    <a:pt x="4130" y="1260"/>
                  </a:lnTo>
                  <a:lnTo>
                    <a:pt x="4153" y="1312"/>
                  </a:lnTo>
                  <a:lnTo>
                    <a:pt x="4174" y="1363"/>
                  </a:lnTo>
                  <a:lnTo>
                    <a:pt x="4193" y="1412"/>
                  </a:lnTo>
                  <a:lnTo>
                    <a:pt x="4209" y="1461"/>
                  </a:lnTo>
                  <a:lnTo>
                    <a:pt x="4224" y="1508"/>
                  </a:lnTo>
                  <a:lnTo>
                    <a:pt x="4237" y="1554"/>
                  </a:lnTo>
                  <a:lnTo>
                    <a:pt x="4248" y="1596"/>
                  </a:lnTo>
                  <a:lnTo>
                    <a:pt x="4256" y="1636"/>
                  </a:lnTo>
                  <a:lnTo>
                    <a:pt x="4263" y="1675"/>
                  </a:lnTo>
                  <a:lnTo>
                    <a:pt x="4270" y="1710"/>
                  </a:lnTo>
                  <a:lnTo>
                    <a:pt x="4278" y="1770"/>
                  </a:lnTo>
                  <a:lnTo>
                    <a:pt x="4283" y="1816"/>
                  </a:lnTo>
                  <a:lnTo>
                    <a:pt x="4285" y="1845"/>
                  </a:lnTo>
                  <a:lnTo>
                    <a:pt x="4286" y="1854"/>
                  </a:lnTo>
                  <a:lnTo>
                    <a:pt x="4277" y="1840"/>
                  </a:lnTo>
                  <a:lnTo>
                    <a:pt x="4253" y="1803"/>
                  </a:lnTo>
                  <a:lnTo>
                    <a:pt x="4218" y="1748"/>
                  </a:lnTo>
                  <a:lnTo>
                    <a:pt x="4172" y="1682"/>
                  </a:lnTo>
                  <a:lnTo>
                    <a:pt x="4146" y="1647"/>
                  </a:lnTo>
                  <a:lnTo>
                    <a:pt x="4119" y="1612"/>
                  </a:lnTo>
                  <a:lnTo>
                    <a:pt x="4090" y="1577"/>
                  </a:lnTo>
                  <a:lnTo>
                    <a:pt x="4062" y="1543"/>
                  </a:lnTo>
                  <a:lnTo>
                    <a:pt x="4032" y="1512"/>
                  </a:lnTo>
                  <a:lnTo>
                    <a:pt x="4003" y="1484"/>
                  </a:lnTo>
                  <a:lnTo>
                    <a:pt x="3989" y="1471"/>
                  </a:lnTo>
                  <a:lnTo>
                    <a:pt x="3974" y="1459"/>
                  </a:lnTo>
                  <a:lnTo>
                    <a:pt x="3959" y="1447"/>
                  </a:lnTo>
                  <a:lnTo>
                    <a:pt x="3945" y="1438"/>
                  </a:lnTo>
                  <a:lnTo>
                    <a:pt x="3889" y="1404"/>
                  </a:lnTo>
                  <a:lnTo>
                    <a:pt x="3837" y="1372"/>
                  </a:lnTo>
                  <a:lnTo>
                    <a:pt x="3789" y="1343"/>
                  </a:lnTo>
                  <a:lnTo>
                    <a:pt x="3747" y="1318"/>
                  </a:lnTo>
                  <a:lnTo>
                    <a:pt x="3712" y="1297"/>
                  </a:lnTo>
                  <a:lnTo>
                    <a:pt x="3684" y="1282"/>
                  </a:lnTo>
                  <a:lnTo>
                    <a:pt x="3667" y="1271"/>
                  </a:lnTo>
                  <a:lnTo>
                    <a:pt x="3662" y="1268"/>
                  </a:lnTo>
                  <a:lnTo>
                    <a:pt x="3659" y="1266"/>
                  </a:lnTo>
                  <a:lnTo>
                    <a:pt x="3651" y="1263"/>
                  </a:lnTo>
                  <a:lnTo>
                    <a:pt x="3646" y="1262"/>
                  </a:lnTo>
                  <a:lnTo>
                    <a:pt x="3642" y="1262"/>
                  </a:lnTo>
                  <a:lnTo>
                    <a:pt x="3637" y="1264"/>
                  </a:lnTo>
                  <a:lnTo>
                    <a:pt x="3633" y="1268"/>
                  </a:lnTo>
                  <a:lnTo>
                    <a:pt x="3630" y="1274"/>
                  </a:lnTo>
                  <a:lnTo>
                    <a:pt x="3628" y="1285"/>
                  </a:lnTo>
                  <a:lnTo>
                    <a:pt x="3628" y="1299"/>
                  </a:lnTo>
                  <a:lnTo>
                    <a:pt x="3630" y="1316"/>
                  </a:lnTo>
                  <a:lnTo>
                    <a:pt x="3633" y="1338"/>
                  </a:lnTo>
                  <a:lnTo>
                    <a:pt x="3639" y="1366"/>
                  </a:lnTo>
                  <a:lnTo>
                    <a:pt x="3649" y="1399"/>
                  </a:lnTo>
                  <a:lnTo>
                    <a:pt x="3662" y="1438"/>
                  </a:lnTo>
                  <a:lnTo>
                    <a:pt x="3668" y="1460"/>
                  </a:lnTo>
                  <a:lnTo>
                    <a:pt x="3674" y="1485"/>
                  </a:lnTo>
                  <a:lnTo>
                    <a:pt x="3679" y="1510"/>
                  </a:lnTo>
                  <a:lnTo>
                    <a:pt x="3684" y="1538"/>
                  </a:lnTo>
                  <a:lnTo>
                    <a:pt x="3688" y="1566"/>
                  </a:lnTo>
                  <a:lnTo>
                    <a:pt x="3691" y="1596"/>
                  </a:lnTo>
                  <a:lnTo>
                    <a:pt x="3694" y="1627"/>
                  </a:lnTo>
                  <a:lnTo>
                    <a:pt x="3696" y="1659"/>
                  </a:lnTo>
                  <a:lnTo>
                    <a:pt x="3699" y="1723"/>
                  </a:lnTo>
                  <a:lnTo>
                    <a:pt x="3701" y="1789"/>
                  </a:lnTo>
                  <a:lnTo>
                    <a:pt x="3700" y="1856"/>
                  </a:lnTo>
                  <a:lnTo>
                    <a:pt x="3699" y="1921"/>
                  </a:lnTo>
                  <a:lnTo>
                    <a:pt x="3697" y="1983"/>
                  </a:lnTo>
                  <a:lnTo>
                    <a:pt x="3695" y="2041"/>
                  </a:lnTo>
                  <a:lnTo>
                    <a:pt x="3691" y="2094"/>
                  </a:lnTo>
                  <a:lnTo>
                    <a:pt x="3688" y="2141"/>
                  </a:lnTo>
                  <a:lnTo>
                    <a:pt x="3683" y="2208"/>
                  </a:lnTo>
                  <a:lnTo>
                    <a:pt x="3680" y="2233"/>
                  </a:lnTo>
                  <a:lnTo>
                    <a:pt x="3677" y="2221"/>
                  </a:lnTo>
                  <a:lnTo>
                    <a:pt x="3666" y="2187"/>
                  </a:lnTo>
                  <a:lnTo>
                    <a:pt x="3647" y="2138"/>
                  </a:lnTo>
                  <a:lnTo>
                    <a:pt x="3621" y="2072"/>
                  </a:lnTo>
                  <a:lnTo>
                    <a:pt x="3605" y="2036"/>
                  </a:lnTo>
                  <a:lnTo>
                    <a:pt x="3587" y="1996"/>
                  </a:lnTo>
                  <a:lnTo>
                    <a:pt x="3567" y="1956"/>
                  </a:lnTo>
                  <a:lnTo>
                    <a:pt x="3545" y="1914"/>
                  </a:lnTo>
                  <a:lnTo>
                    <a:pt x="3521" y="1871"/>
                  </a:lnTo>
                  <a:lnTo>
                    <a:pt x="3494" y="1828"/>
                  </a:lnTo>
                  <a:lnTo>
                    <a:pt x="3465" y="1784"/>
                  </a:lnTo>
                  <a:lnTo>
                    <a:pt x="3435" y="1740"/>
                  </a:lnTo>
                  <a:lnTo>
                    <a:pt x="3418" y="1719"/>
                  </a:lnTo>
                  <a:lnTo>
                    <a:pt x="3401" y="1699"/>
                  </a:lnTo>
                  <a:lnTo>
                    <a:pt x="3383" y="1678"/>
                  </a:lnTo>
                  <a:lnTo>
                    <a:pt x="3363" y="1657"/>
                  </a:lnTo>
                  <a:lnTo>
                    <a:pt x="3324" y="1616"/>
                  </a:lnTo>
                  <a:lnTo>
                    <a:pt x="3283" y="1577"/>
                  </a:lnTo>
                  <a:lnTo>
                    <a:pt x="3240" y="1540"/>
                  </a:lnTo>
                  <a:lnTo>
                    <a:pt x="3198" y="1504"/>
                  </a:lnTo>
                  <a:lnTo>
                    <a:pt x="3157" y="1470"/>
                  </a:lnTo>
                  <a:lnTo>
                    <a:pt x="3115" y="1438"/>
                  </a:lnTo>
                  <a:lnTo>
                    <a:pt x="3041" y="1384"/>
                  </a:lnTo>
                  <a:lnTo>
                    <a:pt x="2979" y="1342"/>
                  </a:lnTo>
                  <a:lnTo>
                    <a:pt x="2939" y="1316"/>
                  </a:lnTo>
                  <a:lnTo>
                    <a:pt x="2924" y="1306"/>
                  </a:lnTo>
                  <a:lnTo>
                    <a:pt x="2935" y="1321"/>
                  </a:lnTo>
                  <a:lnTo>
                    <a:pt x="2961" y="1364"/>
                  </a:lnTo>
                  <a:lnTo>
                    <a:pt x="2979" y="1393"/>
                  </a:lnTo>
                  <a:lnTo>
                    <a:pt x="2999" y="1428"/>
                  </a:lnTo>
                  <a:lnTo>
                    <a:pt x="3021" y="1469"/>
                  </a:lnTo>
                  <a:lnTo>
                    <a:pt x="3042" y="1511"/>
                  </a:lnTo>
                  <a:lnTo>
                    <a:pt x="3063" y="1559"/>
                  </a:lnTo>
                  <a:lnTo>
                    <a:pt x="3082" y="1608"/>
                  </a:lnTo>
                  <a:lnTo>
                    <a:pt x="3092" y="1633"/>
                  </a:lnTo>
                  <a:lnTo>
                    <a:pt x="3100" y="1660"/>
                  </a:lnTo>
                  <a:lnTo>
                    <a:pt x="3108" y="1686"/>
                  </a:lnTo>
                  <a:lnTo>
                    <a:pt x="3115" y="1713"/>
                  </a:lnTo>
                  <a:lnTo>
                    <a:pt x="3122" y="1740"/>
                  </a:lnTo>
                  <a:lnTo>
                    <a:pt x="3127" y="1767"/>
                  </a:lnTo>
                  <a:lnTo>
                    <a:pt x="3131" y="1795"/>
                  </a:lnTo>
                  <a:lnTo>
                    <a:pt x="3134" y="1822"/>
                  </a:lnTo>
                  <a:lnTo>
                    <a:pt x="3135" y="1849"/>
                  </a:lnTo>
                  <a:lnTo>
                    <a:pt x="3135" y="1876"/>
                  </a:lnTo>
                  <a:lnTo>
                    <a:pt x="3134" y="1903"/>
                  </a:lnTo>
                  <a:lnTo>
                    <a:pt x="3132" y="1930"/>
                  </a:lnTo>
                  <a:lnTo>
                    <a:pt x="3128" y="1957"/>
                  </a:lnTo>
                  <a:lnTo>
                    <a:pt x="3124" y="1984"/>
                  </a:lnTo>
                  <a:lnTo>
                    <a:pt x="3118" y="2010"/>
                  </a:lnTo>
                  <a:lnTo>
                    <a:pt x="3112" y="2037"/>
                  </a:lnTo>
                  <a:lnTo>
                    <a:pt x="3098" y="2090"/>
                  </a:lnTo>
                  <a:lnTo>
                    <a:pt x="3083" y="2142"/>
                  </a:lnTo>
                  <a:lnTo>
                    <a:pt x="3066" y="2192"/>
                  </a:lnTo>
                  <a:lnTo>
                    <a:pt x="3049" y="2241"/>
                  </a:lnTo>
                  <a:lnTo>
                    <a:pt x="3031" y="2286"/>
                  </a:lnTo>
                  <a:lnTo>
                    <a:pt x="3013" y="2330"/>
                  </a:lnTo>
                  <a:lnTo>
                    <a:pt x="2979" y="2406"/>
                  </a:lnTo>
                  <a:lnTo>
                    <a:pt x="2951" y="2465"/>
                  </a:lnTo>
                  <a:lnTo>
                    <a:pt x="2932" y="2503"/>
                  </a:lnTo>
                  <a:lnTo>
                    <a:pt x="2924" y="2517"/>
                  </a:lnTo>
                  <a:lnTo>
                    <a:pt x="2918" y="2500"/>
                  </a:lnTo>
                  <a:lnTo>
                    <a:pt x="2902" y="2452"/>
                  </a:lnTo>
                  <a:lnTo>
                    <a:pt x="2879" y="2382"/>
                  </a:lnTo>
                  <a:lnTo>
                    <a:pt x="2851" y="2297"/>
                  </a:lnTo>
                  <a:lnTo>
                    <a:pt x="2819" y="2203"/>
                  </a:lnTo>
                  <a:lnTo>
                    <a:pt x="2788" y="2110"/>
                  </a:lnTo>
                  <a:lnTo>
                    <a:pt x="2760" y="2022"/>
                  </a:lnTo>
                  <a:lnTo>
                    <a:pt x="2735" y="1949"/>
                  </a:lnTo>
                  <a:lnTo>
                    <a:pt x="2729" y="1933"/>
                  </a:lnTo>
                  <a:lnTo>
                    <a:pt x="2723" y="1916"/>
                  </a:lnTo>
                  <a:lnTo>
                    <a:pt x="2714" y="1899"/>
                  </a:lnTo>
                  <a:lnTo>
                    <a:pt x="2706" y="1881"/>
                  </a:lnTo>
                  <a:lnTo>
                    <a:pt x="2685" y="1843"/>
                  </a:lnTo>
                  <a:lnTo>
                    <a:pt x="2663" y="1806"/>
                  </a:lnTo>
                  <a:lnTo>
                    <a:pt x="2640" y="1768"/>
                  </a:lnTo>
                  <a:lnTo>
                    <a:pt x="2614" y="1731"/>
                  </a:lnTo>
                  <a:lnTo>
                    <a:pt x="2588" y="1694"/>
                  </a:lnTo>
                  <a:lnTo>
                    <a:pt x="2562" y="1659"/>
                  </a:lnTo>
                  <a:lnTo>
                    <a:pt x="2513" y="1594"/>
                  </a:lnTo>
                  <a:lnTo>
                    <a:pt x="2472" y="1542"/>
                  </a:lnTo>
                  <a:lnTo>
                    <a:pt x="2443" y="1508"/>
                  </a:lnTo>
                  <a:lnTo>
                    <a:pt x="2433" y="1495"/>
                  </a:lnTo>
                  <a:lnTo>
                    <a:pt x="2441" y="1512"/>
                  </a:lnTo>
                  <a:lnTo>
                    <a:pt x="2465" y="1558"/>
                  </a:lnTo>
                  <a:lnTo>
                    <a:pt x="2479" y="1591"/>
                  </a:lnTo>
                  <a:lnTo>
                    <a:pt x="2496" y="1629"/>
                  </a:lnTo>
                  <a:lnTo>
                    <a:pt x="2513" y="1671"/>
                  </a:lnTo>
                  <a:lnTo>
                    <a:pt x="2531" y="1717"/>
                  </a:lnTo>
                  <a:lnTo>
                    <a:pt x="2548" y="1767"/>
                  </a:lnTo>
                  <a:lnTo>
                    <a:pt x="2565" y="1818"/>
                  </a:lnTo>
                  <a:lnTo>
                    <a:pt x="2573" y="1845"/>
                  </a:lnTo>
                  <a:lnTo>
                    <a:pt x="2579" y="1872"/>
                  </a:lnTo>
                  <a:lnTo>
                    <a:pt x="2586" y="1899"/>
                  </a:lnTo>
                  <a:lnTo>
                    <a:pt x="2592" y="1926"/>
                  </a:lnTo>
                  <a:lnTo>
                    <a:pt x="2596" y="1953"/>
                  </a:lnTo>
                  <a:lnTo>
                    <a:pt x="2600" y="1980"/>
                  </a:lnTo>
                  <a:lnTo>
                    <a:pt x="2604" y="2008"/>
                  </a:lnTo>
                  <a:lnTo>
                    <a:pt x="2606" y="2035"/>
                  </a:lnTo>
                  <a:lnTo>
                    <a:pt x="2607" y="2061"/>
                  </a:lnTo>
                  <a:lnTo>
                    <a:pt x="2607" y="2088"/>
                  </a:lnTo>
                  <a:lnTo>
                    <a:pt x="2606" y="2113"/>
                  </a:lnTo>
                  <a:lnTo>
                    <a:pt x="2603" y="2139"/>
                  </a:lnTo>
                  <a:lnTo>
                    <a:pt x="2594" y="2188"/>
                  </a:lnTo>
                  <a:lnTo>
                    <a:pt x="2585" y="2238"/>
                  </a:lnTo>
                  <a:lnTo>
                    <a:pt x="2573" y="2289"/>
                  </a:lnTo>
                  <a:lnTo>
                    <a:pt x="2560" y="2338"/>
                  </a:lnTo>
                  <a:lnTo>
                    <a:pt x="2546" y="2387"/>
                  </a:lnTo>
                  <a:lnTo>
                    <a:pt x="2531" y="2434"/>
                  </a:lnTo>
                  <a:lnTo>
                    <a:pt x="2518" y="2479"/>
                  </a:lnTo>
                  <a:lnTo>
                    <a:pt x="2503" y="2521"/>
                  </a:lnTo>
                  <a:lnTo>
                    <a:pt x="2476" y="2596"/>
                  </a:lnTo>
                  <a:lnTo>
                    <a:pt x="2454" y="2655"/>
                  </a:lnTo>
                  <a:lnTo>
                    <a:pt x="2438" y="2692"/>
                  </a:lnTo>
                  <a:lnTo>
                    <a:pt x="2433" y="2706"/>
                  </a:lnTo>
                  <a:lnTo>
                    <a:pt x="2425" y="2682"/>
                  </a:lnTo>
                  <a:lnTo>
                    <a:pt x="2407" y="2621"/>
                  </a:lnTo>
                  <a:lnTo>
                    <a:pt x="2381" y="2529"/>
                  </a:lnTo>
                  <a:lnTo>
                    <a:pt x="2347" y="2420"/>
                  </a:lnTo>
                  <a:lnTo>
                    <a:pt x="2311" y="2302"/>
                  </a:lnTo>
                  <a:lnTo>
                    <a:pt x="2273" y="2187"/>
                  </a:lnTo>
                  <a:lnTo>
                    <a:pt x="2254" y="2133"/>
                  </a:lnTo>
                  <a:lnTo>
                    <a:pt x="2236" y="2084"/>
                  </a:lnTo>
                  <a:lnTo>
                    <a:pt x="2221" y="2042"/>
                  </a:lnTo>
                  <a:lnTo>
                    <a:pt x="2206" y="2006"/>
                  </a:lnTo>
                  <a:lnTo>
                    <a:pt x="2190" y="1973"/>
                  </a:lnTo>
                  <a:lnTo>
                    <a:pt x="2170" y="1939"/>
                  </a:lnTo>
                  <a:lnTo>
                    <a:pt x="2147" y="1904"/>
                  </a:lnTo>
                  <a:lnTo>
                    <a:pt x="2123" y="1869"/>
                  </a:lnTo>
                  <a:lnTo>
                    <a:pt x="2097" y="1834"/>
                  </a:lnTo>
                  <a:lnTo>
                    <a:pt x="2071" y="1799"/>
                  </a:lnTo>
                  <a:lnTo>
                    <a:pt x="2043" y="1766"/>
                  </a:lnTo>
                  <a:lnTo>
                    <a:pt x="2017" y="1734"/>
                  </a:lnTo>
                  <a:lnTo>
                    <a:pt x="1966" y="1677"/>
                  </a:lnTo>
                  <a:lnTo>
                    <a:pt x="1923" y="1631"/>
                  </a:lnTo>
                  <a:lnTo>
                    <a:pt x="1895" y="1600"/>
                  </a:lnTo>
                  <a:lnTo>
                    <a:pt x="1884" y="1590"/>
                  </a:lnTo>
                  <a:close/>
                </a:path>
              </a:pathLst>
            </a:custGeom>
            <a:solidFill>
              <a:srgbClr val="5312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70" name="Freeform 58"/>
            <p:cNvSpPr>
              <a:spLocks/>
            </p:cNvSpPr>
            <p:nvPr/>
          </p:nvSpPr>
          <p:spPr bwMode="auto">
            <a:xfrm>
              <a:off x="4480" y="3560"/>
              <a:ext cx="65" cy="59"/>
            </a:xfrm>
            <a:custGeom>
              <a:avLst/>
              <a:gdLst>
                <a:gd name="T0" fmla="*/ 0 w 967"/>
                <a:gd name="T1" fmla="*/ 0 h 880"/>
                <a:gd name="T2" fmla="*/ 0 w 967"/>
                <a:gd name="T3" fmla="*/ 0 h 880"/>
                <a:gd name="T4" fmla="*/ 0 w 967"/>
                <a:gd name="T5" fmla="*/ 0 h 880"/>
                <a:gd name="T6" fmla="*/ 0 w 967"/>
                <a:gd name="T7" fmla="*/ 0 h 880"/>
                <a:gd name="T8" fmla="*/ 0 w 967"/>
                <a:gd name="T9" fmla="*/ 0 h 880"/>
                <a:gd name="T10" fmla="*/ 0 w 967"/>
                <a:gd name="T11" fmla="*/ 0 h 880"/>
                <a:gd name="T12" fmla="*/ 0 w 967"/>
                <a:gd name="T13" fmla="*/ 0 h 880"/>
                <a:gd name="T14" fmla="*/ 0 w 967"/>
                <a:gd name="T15" fmla="*/ 0 h 880"/>
                <a:gd name="T16" fmla="*/ 0 w 967"/>
                <a:gd name="T17" fmla="*/ 0 h 880"/>
                <a:gd name="T18" fmla="*/ 0 w 967"/>
                <a:gd name="T19" fmla="*/ 0 h 880"/>
                <a:gd name="T20" fmla="*/ 0 w 967"/>
                <a:gd name="T21" fmla="*/ 0 h 880"/>
                <a:gd name="T22" fmla="*/ 0 w 967"/>
                <a:gd name="T23" fmla="*/ 0 h 880"/>
                <a:gd name="T24" fmla="*/ 0 w 967"/>
                <a:gd name="T25" fmla="*/ 0 h 880"/>
                <a:gd name="T26" fmla="*/ 0 w 967"/>
                <a:gd name="T27" fmla="*/ 0 h 880"/>
                <a:gd name="T28" fmla="*/ 0 w 967"/>
                <a:gd name="T29" fmla="*/ 0 h 880"/>
                <a:gd name="T30" fmla="*/ 0 w 967"/>
                <a:gd name="T31" fmla="*/ 0 h 880"/>
                <a:gd name="T32" fmla="*/ 0 w 967"/>
                <a:gd name="T33" fmla="*/ 0 h 880"/>
                <a:gd name="T34" fmla="*/ 0 w 967"/>
                <a:gd name="T35" fmla="*/ 0 h 880"/>
                <a:gd name="T36" fmla="*/ 0 w 967"/>
                <a:gd name="T37" fmla="*/ 0 h 880"/>
                <a:gd name="T38" fmla="*/ 0 w 967"/>
                <a:gd name="T39" fmla="*/ 0 h 880"/>
                <a:gd name="T40" fmla="*/ 0 w 967"/>
                <a:gd name="T41" fmla="*/ 0 h 880"/>
                <a:gd name="T42" fmla="*/ 0 w 967"/>
                <a:gd name="T43" fmla="*/ 0 h 880"/>
                <a:gd name="T44" fmla="*/ 0 w 967"/>
                <a:gd name="T45" fmla="*/ 0 h 880"/>
                <a:gd name="T46" fmla="*/ 0 w 967"/>
                <a:gd name="T47" fmla="*/ 0 h 880"/>
                <a:gd name="T48" fmla="*/ 0 w 967"/>
                <a:gd name="T49" fmla="*/ 0 h 880"/>
                <a:gd name="T50" fmla="*/ 0 w 967"/>
                <a:gd name="T51" fmla="*/ 0 h 880"/>
                <a:gd name="T52" fmla="*/ 0 w 967"/>
                <a:gd name="T53" fmla="*/ 0 h 880"/>
                <a:gd name="T54" fmla="*/ 0 w 967"/>
                <a:gd name="T55" fmla="*/ 0 h 880"/>
                <a:gd name="T56" fmla="*/ 0 w 967"/>
                <a:gd name="T57" fmla="*/ 0 h 880"/>
                <a:gd name="T58" fmla="*/ 0 w 967"/>
                <a:gd name="T59" fmla="*/ 0 h 880"/>
                <a:gd name="T60" fmla="*/ 0 w 967"/>
                <a:gd name="T61" fmla="*/ 0 h 880"/>
                <a:gd name="T62" fmla="*/ 0 w 967"/>
                <a:gd name="T63" fmla="*/ 0 h 880"/>
                <a:gd name="T64" fmla="*/ 0 w 967"/>
                <a:gd name="T65" fmla="*/ 0 h 880"/>
                <a:gd name="T66" fmla="*/ 0 w 967"/>
                <a:gd name="T67" fmla="*/ 0 h 880"/>
                <a:gd name="T68" fmla="*/ 0 w 967"/>
                <a:gd name="T69" fmla="*/ 0 h 880"/>
                <a:gd name="T70" fmla="*/ 0 w 967"/>
                <a:gd name="T71" fmla="*/ 0 h 880"/>
                <a:gd name="T72" fmla="*/ 0 w 967"/>
                <a:gd name="T73" fmla="*/ 0 h 880"/>
                <a:gd name="T74" fmla="*/ 0 w 967"/>
                <a:gd name="T75" fmla="*/ 0 h 880"/>
                <a:gd name="T76" fmla="*/ 0 w 967"/>
                <a:gd name="T77" fmla="*/ 0 h 880"/>
                <a:gd name="T78" fmla="*/ 0 w 967"/>
                <a:gd name="T79" fmla="*/ 0 h 880"/>
                <a:gd name="T80" fmla="*/ 0 w 967"/>
                <a:gd name="T81" fmla="*/ 0 h 880"/>
                <a:gd name="T82" fmla="*/ 0 w 967"/>
                <a:gd name="T83" fmla="*/ 0 h 88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967" h="880">
                  <a:moveTo>
                    <a:pt x="570" y="129"/>
                  </a:moveTo>
                  <a:lnTo>
                    <a:pt x="558" y="118"/>
                  </a:lnTo>
                  <a:lnTo>
                    <a:pt x="520" y="94"/>
                  </a:lnTo>
                  <a:lnTo>
                    <a:pt x="495" y="78"/>
                  </a:lnTo>
                  <a:lnTo>
                    <a:pt x="465" y="61"/>
                  </a:lnTo>
                  <a:lnTo>
                    <a:pt x="431" y="45"/>
                  </a:lnTo>
                  <a:lnTo>
                    <a:pt x="395" y="29"/>
                  </a:lnTo>
                  <a:lnTo>
                    <a:pt x="377" y="22"/>
                  </a:lnTo>
                  <a:lnTo>
                    <a:pt x="357" y="16"/>
                  </a:lnTo>
                  <a:lnTo>
                    <a:pt x="338" y="11"/>
                  </a:lnTo>
                  <a:lnTo>
                    <a:pt x="318" y="6"/>
                  </a:lnTo>
                  <a:lnTo>
                    <a:pt x="298" y="3"/>
                  </a:lnTo>
                  <a:lnTo>
                    <a:pt x="276" y="1"/>
                  </a:lnTo>
                  <a:lnTo>
                    <a:pt x="256" y="0"/>
                  </a:lnTo>
                  <a:lnTo>
                    <a:pt x="236" y="1"/>
                  </a:lnTo>
                  <a:lnTo>
                    <a:pt x="215" y="3"/>
                  </a:lnTo>
                  <a:lnTo>
                    <a:pt x="195" y="6"/>
                  </a:lnTo>
                  <a:lnTo>
                    <a:pt x="174" y="13"/>
                  </a:lnTo>
                  <a:lnTo>
                    <a:pt x="154" y="20"/>
                  </a:lnTo>
                  <a:lnTo>
                    <a:pt x="135" y="30"/>
                  </a:lnTo>
                  <a:lnTo>
                    <a:pt x="116" y="41"/>
                  </a:lnTo>
                  <a:lnTo>
                    <a:pt x="97" y="55"/>
                  </a:lnTo>
                  <a:lnTo>
                    <a:pt x="79" y="71"/>
                  </a:lnTo>
                  <a:lnTo>
                    <a:pt x="62" y="90"/>
                  </a:lnTo>
                  <a:lnTo>
                    <a:pt x="48" y="109"/>
                  </a:lnTo>
                  <a:lnTo>
                    <a:pt x="35" y="131"/>
                  </a:lnTo>
                  <a:lnTo>
                    <a:pt x="25" y="152"/>
                  </a:lnTo>
                  <a:lnTo>
                    <a:pt x="16" y="175"/>
                  </a:lnTo>
                  <a:lnTo>
                    <a:pt x="9" y="199"/>
                  </a:lnTo>
                  <a:lnTo>
                    <a:pt x="5" y="223"/>
                  </a:lnTo>
                  <a:lnTo>
                    <a:pt x="2" y="249"/>
                  </a:lnTo>
                  <a:lnTo>
                    <a:pt x="0" y="274"/>
                  </a:lnTo>
                  <a:lnTo>
                    <a:pt x="0" y="301"/>
                  </a:lnTo>
                  <a:lnTo>
                    <a:pt x="3" y="327"/>
                  </a:lnTo>
                  <a:lnTo>
                    <a:pt x="7" y="354"/>
                  </a:lnTo>
                  <a:lnTo>
                    <a:pt x="12" y="380"/>
                  </a:lnTo>
                  <a:lnTo>
                    <a:pt x="20" y="408"/>
                  </a:lnTo>
                  <a:lnTo>
                    <a:pt x="28" y="434"/>
                  </a:lnTo>
                  <a:lnTo>
                    <a:pt x="39" y="462"/>
                  </a:lnTo>
                  <a:lnTo>
                    <a:pt x="50" y="488"/>
                  </a:lnTo>
                  <a:lnTo>
                    <a:pt x="64" y="516"/>
                  </a:lnTo>
                  <a:lnTo>
                    <a:pt x="79" y="542"/>
                  </a:lnTo>
                  <a:lnTo>
                    <a:pt x="95" y="568"/>
                  </a:lnTo>
                  <a:lnTo>
                    <a:pt x="112" y="594"/>
                  </a:lnTo>
                  <a:lnTo>
                    <a:pt x="131" y="618"/>
                  </a:lnTo>
                  <a:lnTo>
                    <a:pt x="151" y="641"/>
                  </a:lnTo>
                  <a:lnTo>
                    <a:pt x="172" y="665"/>
                  </a:lnTo>
                  <a:lnTo>
                    <a:pt x="195" y="687"/>
                  </a:lnTo>
                  <a:lnTo>
                    <a:pt x="218" y="708"/>
                  </a:lnTo>
                  <a:lnTo>
                    <a:pt x="242" y="728"/>
                  </a:lnTo>
                  <a:lnTo>
                    <a:pt x="269" y="747"/>
                  </a:lnTo>
                  <a:lnTo>
                    <a:pt x="295" y="766"/>
                  </a:lnTo>
                  <a:lnTo>
                    <a:pt x="323" y="781"/>
                  </a:lnTo>
                  <a:lnTo>
                    <a:pt x="352" y="796"/>
                  </a:lnTo>
                  <a:lnTo>
                    <a:pt x="381" y="809"/>
                  </a:lnTo>
                  <a:lnTo>
                    <a:pt x="411" y="821"/>
                  </a:lnTo>
                  <a:lnTo>
                    <a:pt x="441" y="831"/>
                  </a:lnTo>
                  <a:lnTo>
                    <a:pt x="471" y="841"/>
                  </a:lnTo>
                  <a:lnTo>
                    <a:pt x="499" y="849"/>
                  </a:lnTo>
                  <a:lnTo>
                    <a:pt x="527" y="856"/>
                  </a:lnTo>
                  <a:lnTo>
                    <a:pt x="555" y="862"/>
                  </a:lnTo>
                  <a:lnTo>
                    <a:pt x="582" y="867"/>
                  </a:lnTo>
                  <a:lnTo>
                    <a:pt x="609" y="872"/>
                  </a:lnTo>
                  <a:lnTo>
                    <a:pt x="635" y="875"/>
                  </a:lnTo>
                  <a:lnTo>
                    <a:pt x="659" y="877"/>
                  </a:lnTo>
                  <a:lnTo>
                    <a:pt x="685" y="879"/>
                  </a:lnTo>
                  <a:lnTo>
                    <a:pt x="708" y="879"/>
                  </a:lnTo>
                  <a:lnTo>
                    <a:pt x="754" y="880"/>
                  </a:lnTo>
                  <a:lnTo>
                    <a:pt x="795" y="878"/>
                  </a:lnTo>
                  <a:lnTo>
                    <a:pt x="834" y="875"/>
                  </a:lnTo>
                  <a:lnTo>
                    <a:pt x="867" y="871"/>
                  </a:lnTo>
                  <a:lnTo>
                    <a:pt x="896" y="865"/>
                  </a:lnTo>
                  <a:lnTo>
                    <a:pt x="922" y="860"/>
                  </a:lnTo>
                  <a:lnTo>
                    <a:pt x="956" y="852"/>
                  </a:lnTo>
                  <a:lnTo>
                    <a:pt x="967" y="847"/>
                  </a:lnTo>
                  <a:lnTo>
                    <a:pt x="955" y="822"/>
                  </a:lnTo>
                  <a:lnTo>
                    <a:pt x="918" y="754"/>
                  </a:lnTo>
                  <a:lnTo>
                    <a:pt x="867" y="655"/>
                  </a:lnTo>
                  <a:lnTo>
                    <a:pt x="805" y="537"/>
                  </a:lnTo>
                  <a:lnTo>
                    <a:pt x="738" y="414"/>
                  </a:lnTo>
                  <a:lnTo>
                    <a:pt x="672" y="296"/>
                  </a:lnTo>
                  <a:lnTo>
                    <a:pt x="643" y="244"/>
                  </a:lnTo>
                  <a:lnTo>
                    <a:pt x="615" y="198"/>
                  </a:lnTo>
                  <a:lnTo>
                    <a:pt x="591" y="158"/>
                  </a:lnTo>
                  <a:lnTo>
                    <a:pt x="570" y="129"/>
                  </a:lnTo>
                  <a:close/>
                </a:path>
              </a:pathLst>
            </a:custGeom>
            <a:solidFill>
              <a:srgbClr val="F7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71" name="Freeform 59"/>
            <p:cNvSpPr>
              <a:spLocks/>
            </p:cNvSpPr>
            <p:nvPr/>
          </p:nvSpPr>
          <p:spPr bwMode="auto">
            <a:xfrm>
              <a:off x="4590" y="3544"/>
              <a:ext cx="16" cy="25"/>
            </a:xfrm>
            <a:custGeom>
              <a:avLst/>
              <a:gdLst>
                <a:gd name="T0" fmla="*/ 0 w 241"/>
                <a:gd name="T1" fmla="*/ 0 h 374"/>
                <a:gd name="T2" fmla="*/ 0 w 241"/>
                <a:gd name="T3" fmla="*/ 0 h 374"/>
                <a:gd name="T4" fmla="*/ 0 w 241"/>
                <a:gd name="T5" fmla="*/ 0 h 374"/>
                <a:gd name="T6" fmla="*/ 0 w 241"/>
                <a:gd name="T7" fmla="*/ 0 h 374"/>
                <a:gd name="T8" fmla="*/ 0 w 241"/>
                <a:gd name="T9" fmla="*/ 0 h 374"/>
                <a:gd name="T10" fmla="*/ 0 w 241"/>
                <a:gd name="T11" fmla="*/ 0 h 374"/>
                <a:gd name="T12" fmla="*/ 0 w 241"/>
                <a:gd name="T13" fmla="*/ 0 h 374"/>
                <a:gd name="T14" fmla="*/ 0 w 241"/>
                <a:gd name="T15" fmla="*/ 0 h 374"/>
                <a:gd name="T16" fmla="*/ 0 w 241"/>
                <a:gd name="T17" fmla="*/ 0 h 374"/>
                <a:gd name="T18" fmla="*/ 0 w 241"/>
                <a:gd name="T19" fmla="*/ 0 h 374"/>
                <a:gd name="T20" fmla="*/ 0 w 241"/>
                <a:gd name="T21" fmla="*/ 0 h 374"/>
                <a:gd name="T22" fmla="*/ 0 w 241"/>
                <a:gd name="T23" fmla="*/ 0 h 374"/>
                <a:gd name="T24" fmla="*/ 0 w 241"/>
                <a:gd name="T25" fmla="*/ 0 h 374"/>
                <a:gd name="T26" fmla="*/ 0 w 241"/>
                <a:gd name="T27" fmla="*/ 0 h 374"/>
                <a:gd name="T28" fmla="*/ 0 w 241"/>
                <a:gd name="T29" fmla="*/ 0 h 374"/>
                <a:gd name="T30" fmla="*/ 0 w 241"/>
                <a:gd name="T31" fmla="*/ 0 h 374"/>
                <a:gd name="T32" fmla="*/ 0 w 241"/>
                <a:gd name="T33" fmla="*/ 0 h 374"/>
                <a:gd name="T34" fmla="*/ 0 w 241"/>
                <a:gd name="T35" fmla="*/ 0 h 374"/>
                <a:gd name="T36" fmla="*/ 0 w 241"/>
                <a:gd name="T37" fmla="*/ 0 h 374"/>
                <a:gd name="T38" fmla="*/ 0 w 241"/>
                <a:gd name="T39" fmla="*/ 0 h 374"/>
                <a:gd name="T40" fmla="*/ 0 w 241"/>
                <a:gd name="T41" fmla="*/ 0 h 374"/>
                <a:gd name="T42" fmla="*/ 0 w 241"/>
                <a:gd name="T43" fmla="*/ 0 h 374"/>
                <a:gd name="T44" fmla="*/ 0 w 241"/>
                <a:gd name="T45" fmla="*/ 0 h 374"/>
                <a:gd name="T46" fmla="*/ 0 w 241"/>
                <a:gd name="T47" fmla="*/ 0 h 374"/>
                <a:gd name="T48" fmla="*/ 0 w 241"/>
                <a:gd name="T49" fmla="*/ 0 h 374"/>
                <a:gd name="T50" fmla="*/ 0 w 241"/>
                <a:gd name="T51" fmla="*/ 0 h 374"/>
                <a:gd name="T52" fmla="*/ 0 w 241"/>
                <a:gd name="T53" fmla="*/ 0 h 374"/>
                <a:gd name="T54" fmla="*/ 0 w 241"/>
                <a:gd name="T55" fmla="*/ 0 h 374"/>
                <a:gd name="T56" fmla="*/ 0 w 241"/>
                <a:gd name="T57" fmla="*/ 0 h 374"/>
                <a:gd name="T58" fmla="*/ 0 w 241"/>
                <a:gd name="T59" fmla="*/ 0 h 374"/>
                <a:gd name="T60" fmla="*/ 0 w 241"/>
                <a:gd name="T61" fmla="*/ 0 h 374"/>
                <a:gd name="T62" fmla="*/ 0 w 241"/>
                <a:gd name="T63" fmla="*/ 0 h 37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1" h="374">
                  <a:moveTo>
                    <a:pt x="121" y="374"/>
                  </a:moveTo>
                  <a:lnTo>
                    <a:pt x="132" y="373"/>
                  </a:lnTo>
                  <a:lnTo>
                    <a:pt x="145" y="371"/>
                  </a:lnTo>
                  <a:lnTo>
                    <a:pt x="156" y="366"/>
                  </a:lnTo>
                  <a:lnTo>
                    <a:pt x="167" y="360"/>
                  </a:lnTo>
                  <a:lnTo>
                    <a:pt x="178" y="352"/>
                  </a:lnTo>
                  <a:lnTo>
                    <a:pt x="188" y="343"/>
                  </a:lnTo>
                  <a:lnTo>
                    <a:pt x="197" y="332"/>
                  </a:lnTo>
                  <a:lnTo>
                    <a:pt x="206" y="320"/>
                  </a:lnTo>
                  <a:lnTo>
                    <a:pt x="213" y="306"/>
                  </a:lnTo>
                  <a:lnTo>
                    <a:pt x="220" y="292"/>
                  </a:lnTo>
                  <a:lnTo>
                    <a:pt x="226" y="277"/>
                  </a:lnTo>
                  <a:lnTo>
                    <a:pt x="231" y="260"/>
                  </a:lnTo>
                  <a:lnTo>
                    <a:pt x="235" y="243"/>
                  </a:lnTo>
                  <a:lnTo>
                    <a:pt x="238" y="225"/>
                  </a:lnTo>
                  <a:lnTo>
                    <a:pt x="240" y="207"/>
                  </a:lnTo>
                  <a:lnTo>
                    <a:pt x="241" y="188"/>
                  </a:lnTo>
                  <a:lnTo>
                    <a:pt x="240" y="168"/>
                  </a:lnTo>
                  <a:lnTo>
                    <a:pt x="238" y="149"/>
                  </a:lnTo>
                  <a:lnTo>
                    <a:pt x="235" y="131"/>
                  </a:lnTo>
                  <a:lnTo>
                    <a:pt x="231" y="114"/>
                  </a:lnTo>
                  <a:lnTo>
                    <a:pt x="226" y="98"/>
                  </a:lnTo>
                  <a:lnTo>
                    <a:pt x="220" y="82"/>
                  </a:lnTo>
                  <a:lnTo>
                    <a:pt x="213" y="69"/>
                  </a:lnTo>
                  <a:lnTo>
                    <a:pt x="206" y="55"/>
                  </a:lnTo>
                  <a:lnTo>
                    <a:pt x="197" y="43"/>
                  </a:lnTo>
                  <a:lnTo>
                    <a:pt x="188" y="33"/>
                  </a:lnTo>
                  <a:lnTo>
                    <a:pt x="178" y="23"/>
                  </a:lnTo>
                  <a:lnTo>
                    <a:pt x="167" y="15"/>
                  </a:lnTo>
                  <a:lnTo>
                    <a:pt x="156" y="8"/>
                  </a:lnTo>
                  <a:lnTo>
                    <a:pt x="145" y="4"/>
                  </a:lnTo>
                  <a:lnTo>
                    <a:pt x="132" y="1"/>
                  </a:lnTo>
                  <a:lnTo>
                    <a:pt x="121" y="0"/>
                  </a:lnTo>
                  <a:lnTo>
                    <a:pt x="108" y="1"/>
                  </a:lnTo>
                  <a:lnTo>
                    <a:pt x="96" y="4"/>
                  </a:lnTo>
                  <a:lnTo>
                    <a:pt x="85" y="8"/>
                  </a:lnTo>
                  <a:lnTo>
                    <a:pt x="74" y="15"/>
                  </a:lnTo>
                  <a:lnTo>
                    <a:pt x="63" y="23"/>
                  </a:lnTo>
                  <a:lnTo>
                    <a:pt x="53" y="33"/>
                  </a:lnTo>
                  <a:lnTo>
                    <a:pt x="44" y="43"/>
                  </a:lnTo>
                  <a:lnTo>
                    <a:pt x="36" y="55"/>
                  </a:lnTo>
                  <a:lnTo>
                    <a:pt x="27" y="69"/>
                  </a:lnTo>
                  <a:lnTo>
                    <a:pt x="21" y="82"/>
                  </a:lnTo>
                  <a:lnTo>
                    <a:pt x="15" y="98"/>
                  </a:lnTo>
                  <a:lnTo>
                    <a:pt x="9" y="114"/>
                  </a:lnTo>
                  <a:lnTo>
                    <a:pt x="5" y="131"/>
                  </a:lnTo>
                  <a:lnTo>
                    <a:pt x="3" y="149"/>
                  </a:lnTo>
                  <a:lnTo>
                    <a:pt x="1" y="168"/>
                  </a:lnTo>
                  <a:lnTo>
                    <a:pt x="0" y="188"/>
                  </a:lnTo>
                  <a:lnTo>
                    <a:pt x="1" y="207"/>
                  </a:lnTo>
                  <a:lnTo>
                    <a:pt x="3" y="225"/>
                  </a:lnTo>
                  <a:lnTo>
                    <a:pt x="5" y="243"/>
                  </a:lnTo>
                  <a:lnTo>
                    <a:pt x="9" y="260"/>
                  </a:lnTo>
                  <a:lnTo>
                    <a:pt x="15" y="277"/>
                  </a:lnTo>
                  <a:lnTo>
                    <a:pt x="21" y="292"/>
                  </a:lnTo>
                  <a:lnTo>
                    <a:pt x="27" y="306"/>
                  </a:lnTo>
                  <a:lnTo>
                    <a:pt x="36" y="320"/>
                  </a:lnTo>
                  <a:lnTo>
                    <a:pt x="44" y="332"/>
                  </a:lnTo>
                  <a:lnTo>
                    <a:pt x="53" y="343"/>
                  </a:lnTo>
                  <a:lnTo>
                    <a:pt x="63" y="352"/>
                  </a:lnTo>
                  <a:lnTo>
                    <a:pt x="74" y="360"/>
                  </a:lnTo>
                  <a:lnTo>
                    <a:pt x="85" y="366"/>
                  </a:lnTo>
                  <a:lnTo>
                    <a:pt x="96" y="371"/>
                  </a:lnTo>
                  <a:lnTo>
                    <a:pt x="108" y="373"/>
                  </a:lnTo>
                  <a:lnTo>
                    <a:pt x="121" y="374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72" name="Freeform 60"/>
            <p:cNvSpPr>
              <a:spLocks/>
            </p:cNvSpPr>
            <p:nvPr/>
          </p:nvSpPr>
          <p:spPr bwMode="auto">
            <a:xfrm>
              <a:off x="4702" y="3518"/>
              <a:ext cx="16" cy="25"/>
            </a:xfrm>
            <a:custGeom>
              <a:avLst/>
              <a:gdLst>
                <a:gd name="T0" fmla="*/ 0 w 239"/>
                <a:gd name="T1" fmla="*/ 0 h 374"/>
                <a:gd name="T2" fmla="*/ 0 w 239"/>
                <a:gd name="T3" fmla="*/ 0 h 374"/>
                <a:gd name="T4" fmla="*/ 0 w 239"/>
                <a:gd name="T5" fmla="*/ 0 h 374"/>
                <a:gd name="T6" fmla="*/ 0 w 239"/>
                <a:gd name="T7" fmla="*/ 0 h 374"/>
                <a:gd name="T8" fmla="*/ 0 w 239"/>
                <a:gd name="T9" fmla="*/ 0 h 374"/>
                <a:gd name="T10" fmla="*/ 0 w 239"/>
                <a:gd name="T11" fmla="*/ 0 h 374"/>
                <a:gd name="T12" fmla="*/ 0 w 239"/>
                <a:gd name="T13" fmla="*/ 0 h 374"/>
                <a:gd name="T14" fmla="*/ 0 w 239"/>
                <a:gd name="T15" fmla="*/ 0 h 374"/>
                <a:gd name="T16" fmla="*/ 0 w 239"/>
                <a:gd name="T17" fmla="*/ 0 h 374"/>
                <a:gd name="T18" fmla="*/ 0 w 239"/>
                <a:gd name="T19" fmla="*/ 0 h 374"/>
                <a:gd name="T20" fmla="*/ 0 w 239"/>
                <a:gd name="T21" fmla="*/ 0 h 374"/>
                <a:gd name="T22" fmla="*/ 0 w 239"/>
                <a:gd name="T23" fmla="*/ 0 h 374"/>
                <a:gd name="T24" fmla="*/ 0 w 239"/>
                <a:gd name="T25" fmla="*/ 0 h 374"/>
                <a:gd name="T26" fmla="*/ 0 w 239"/>
                <a:gd name="T27" fmla="*/ 0 h 374"/>
                <a:gd name="T28" fmla="*/ 0 w 239"/>
                <a:gd name="T29" fmla="*/ 0 h 374"/>
                <a:gd name="T30" fmla="*/ 0 w 239"/>
                <a:gd name="T31" fmla="*/ 0 h 374"/>
                <a:gd name="T32" fmla="*/ 0 w 239"/>
                <a:gd name="T33" fmla="*/ 0 h 374"/>
                <a:gd name="T34" fmla="*/ 0 w 239"/>
                <a:gd name="T35" fmla="*/ 0 h 374"/>
                <a:gd name="T36" fmla="*/ 0 w 239"/>
                <a:gd name="T37" fmla="*/ 0 h 374"/>
                <a:gd name="T38" fmla="*/ 0 w 239"/>
                <a:gd name="T39" fmla="*/ 0 h 374"/>
                <a:gd name="T40" fmla="*/ 0 w 239"/>
                <a:gd name="T41" fmla="*/ 0 h 374"/>
                <a:gd name="T42" fmla="*/ 0 w 239"/>
                <a:gd name="T43" fmla="*/ 0 h 374"/>
                <a:gd name="T44" fmla="*/ 0 w 239"/>
                <a:gd name="T45" fmla="*/ 0 h 374"/>
                <a:gd name="T46" fmla="*/ 0 w 239"/>
                <a:gd name="T47" fmla="*/ 0 h 374"/>
                <a:gd name="T48" fmla="*/ 0 w 239"/>
                <a:gd name="T49" fmla="*/ 0 h 374"/>
                <a:gd name="T50" fmla="*/ 0 w 239"/>
                <a:gd name="T51" fmla="*/ 0 h 374"/>
                <a:gd name="T52" fmla="*/ 0 w 239"/>
                <a:gd name="T53" fmla="*/ 0 h 374"/>
                <a:gd name="T54" fmla="*/ 0 w 239"/>
                <a:gd name="T55" fmla="*/ 0 h 374"/>
                <a:gd name="T56" fmla="*/ 0 w 239"/>
                <a:gd name="T57" fmla="*/ 0 h 374"/>
                <a:gd name="T58" fmla="*/ 0 w 239"/>
                <a:gd name="T59" fmla="*/ 0 h 374"/>
                <a:gd name="T60" fmla="*/ 0 w 239"/>
                <a:gd name="T61" fmla="*/ 0 h 374"/>
                <a:gd name="T62" fmla="*/ 0 w 239"/>
                <a:gd name="T63" fmla="*/ 0 h 37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39" h="374">
                  <a:moveTo>
                    <a:pt x="120" y="374"/>
                  </a:moveTo>
                  <a:lnTo>
                    <a:pt x="132" y="373"/>
                  </a:lnTo>
                  <a:lnTo>
                    <a:pt x="144" y="371"/>
                  </a:lnTo>
                  <a:lnTo>
                    <a:pt x="156" y="366"/>
                  </a:lnTo>
                  <a:lnTo>
                    <a:pt x="166" y="360"/>
                  </a:lnTo>
                  <a:lnTo>
                    <a:pt x="177" y="352"/>
                  </a:lnTo>
                  <a:lnTo>
                    <a:pt x="186" y="342"/>
                  </a:lnTo>
                  <a:lnTo>
                    <a:pt x="196" y="332"/>
                  </a:lnTo>
                  <a:lnTo>
                    <a:pt x="204" y="320"/>
                  </a:lnTo>
                  <a:lnTo>
                    <a:pt x="212" y="306"/>
                  </a:lnTo>
                  <a:lnTo>
                    <a:pt x="219" y="292"/>
                  </a:lnTo>
                  <a:lnTo>
                    <a:pt x="226" y="276"/>
                  </a:lnTo>
                  <a:lnTo>
                    <a:pt x="230" y="261"/>
                  </a:lnTo>
                  <a:lnTo>
                    <a:pt x="234" y="244"/>
                  </a:lnTo>
                  <a:lnTo>
                    <a:pt x="237" y="226"/>
                  </a:lnTo>
                  <a:lnTo>
                    <a:pt x="239" y="206"/>
                  </a:lnTo>
                  <a:lnTo>
                    <a:pt x="239" y="187"/>
                  </a:lnTo>
                  <a:lnTo>
                    <a:pt x="239" y="168"/>
                  </a:lnTo>
                  <a:lnTo>
                    <a:pt x="237" y="149"/>
                  </a:lnTo>
                  <a:lnTo>
                    <a:pt x="234" y="132"/>
                  </a:lnTo>
                  <a:lnTo>
                    <a:pt x="230" y="114"/>
                  </a:lnTo>
                  <a:lnTo>
                    <a:pt x="226" y="98"/>
                  </a:lnTo>
                  <a:lnTo>
                    <a:pt x="219" y="82"/>
                  </a:lnTo>
                  <a:lnTo>
                    <a:pt x="212" y="68"/>
                  </a:lnTo>
                  <a:lnTo>
                    <a:pt x="204" y="55"/>
                  </a:lnTo>
                  <a:lnTo>
                    <a:pt x="196" y="43"/>
                  </a:lnTo>
                  <a:lnTo>
                    <a:pt x="186" y="32"/>
                  </a:lnTo>
                  <a:lnTo>
                    <a:pt x="177" y="23"/>
                  </a:lnTo>
                  <a:lnTo>
                    <a:pt x="166" y="15"/>
                  </a:lnTo>
                  <a:lnTo>
                    <a:pt x="156" y="9"/>
                  </a:lnTo>
                  <a:lnTo>
                    <a:pt x="144" y="4"/>
                  </a:lnTo>
                  <a:lnTo>
                    <a:pt x="132" y="2"/>
                  </a:lnTo>
                  <a:lnTo>
                    <a:pt x="120" y="0"/>
                  </a:lnTo>
                  <a:lnTo>
                    <a:pt x="107" y="2"/>
                  </a:lnTo>
                  <a:lnTo>
                    <a:pt x="95" y="4"/>
                  </a:lnTo>
                  <a:lnTo>
                    <a:pt x="83" y="9"/>
                  </a:lnTo>
                  <a:lnTo>
                    <a:pt x="73" y="15"/>
                  </a:lnTo>
                  <a:lnTo>
                    <a:pt x="62" y="23"/>
                  </a:lnTo>
                  <a:lnTo>
                    <a:pt x="53" y="32"/>
                  </a:lnTo>
                  <a:lnTo>
                    <a:pt x="43" y="43"/>
                  </a:lnTo>
                  <a:lnTo>
                    <a:pt x="35" y="55"/>
                  </a:lnTo>
                  <a:lnTo>
                    <a:pt x="26" y="68"/>
                  </a:lnTo>
                  <a:lnTo>
                    <a:pt x="20" y="82"/>
                  </a:lnTo>
                  <a:lnTo>
                    <a:pt x="13" y="98"/>
                  </a:lnTo>
                  <a:lnTo>
                    <a:pt x="9" y="114"/>
                  </a:lnTo>
                  <a:lnTo>
                    <a:pt x="5" y="132"/>
                  </a:lnTo>
                  <a:lnTo>
                    <a:pt x="2" y="149"/>
                  </a:lnTo>
                  <a:lnTo>
                    <a:pt x="0" y="168"/>
                  </a:lnTo>
                  <a:lnTo>
                    <a:pt x="0" y="187"/>
                  </a:lnTo>
                  <a:lnTo>
                    <a:pt x="0" y="206"/>
                  </a:lnTo>
                  <a:lnTo>
                    <a:pt x="2" y="226"/>
                  </a:lnTo>
                  <a:lnTo>
                    <a:pt x="5" y="244"/>
                  </a:lnTo>
                  <a:lnTo>
                    <a:pt x="9" y="261"/>
                  </a:lnTo>
                  <a:lnTo>
                    <a:pt x="13" y="276"/>
                  </a:lnTo>
                  <a:lnTo>
                    <a:pt x="20" y="292"/>
                  </a:lnTo>
                  <a:lnTo>
                    <a:pt x="26" y="306"/>
                  </a:lnTo>
                  <a:lnTo>
                    <a:pt x="35" y="320"/>
                  </a:lnTo>
                  <a:lnTo>
                    <a:pt x="43" y="332"/>
                  </a:lnTo>
                  <a:lnTo>
                    <a:pt x="53" y="342"/>
                  </a:lnTo>
                  <a:lnTo>
                    <a:pt x="62" y="352"/>
                  </a:lnTo>
                  <a:lnTo>
                    <a:pt x="73" y="360"/>
                  </a:lnTo>
                  <a:lnTo>
                    <a:pt x="83" y="366"/>
                  </a:lnTo>
                  <a:lnTo>
                    <a:pt x="95" y="371"/>
                  </a:lnTo>
                  <a:lnTo>
                    <a:pt x="107" y="373"/>
                  </a:lnTo>
                  <a:lnTo>
                    <a:pt x="120" y="374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73" name="Freeform 61"/>
            <p:cNvSpPr>
              <a:spLocks/>
            </p:cNvSpPr>
            <p:nvPr/>
          </p:nvSpPr>
          <p:spPr bwMode="auto">
            <a:xfrm>
              <a:off x="4644" y="3580"/>
              <a:ext cx="50" cy="27"/>
            </a:xfrm>
            <a:custGeom>
              <a:avLst/>
              <a:gdLst>
                <a:gd name="T0" fmla="*/ 0 w 744"/>
                <a:gd name="T1" fmla="*/ 0 h 408"/>
                <a:gd name="T2" fmla="*/ 0 w 744"/>
                <a:gd name="T3" fmla="*/ 0 h 408"/>
                <a:gd name="T4" fmla="*/ 0 w 744"/>
                <a:gd name="T5" fmla="*/ 0 h 408"/>
                <a:gd name="T6" fmla="*/ 0 w 744"/>
                <a:gd name="T7" fmla="*/ 0 h 408"/>
                <a:gd name="T8" fmla="*/ 0 w 744"/>
                <a:gd name="T9" fmla="*/ 0 h 408"/>
                <a:gd name="T10" fmla="*/ 0 w 744"/>
                <a:gd name="T11" fmla="*/ 0 h 408"/>
                <a:gd name="T12" fmla="*/ 0 w 744"/>
                <a:gd name="T13" fmla="*/ 0 h 408"/>
                <a:gd name="T14" fmla="*/ 0 w 744"/>
                <a:gd name="T15" fmla="*/ 0 h 408"/>
                <a:gd name="T16" fmla="*/ 0 w 744"/>
                <a:gd name="T17" fmla="*/ 0 h 408"/>
                <a:gd name="T18" fmla="*/ 0 w 744"/>
                <a:gd name="T19" fmla="*/ 0 h 408"/>
                <a:gd name="T20" fmla="*/ 0 w 744"/>
                <a:gd name="T21" fmla="*/ 0 h 408"/>
                <a:gd name="T22" fmla="*/ 0 w 744"/>
                <a:gd name="T23" fmla="*/ 0 h 408"/>
                <a:gd name="T24" fmla="*/ 0 w 744"/>
                <a:gd name="T25" fmla="*/ 0 h 408"/>
                <a:gd name="T26" fmla="*/ 0 w 744"/>
                <a:gd name="T27" fmla="*/ 0 h 408"/>
                <a:gd name="T28" fmla="*/ 0 w 744"/>
                <a:gd name="T29" fmla="*/ 0 h 408"/>
                <a:gd name="T30" fmla="*/ 0 w 744"/>
                <a:gd name="T31" fmla="*/ 0 h 408"/>
                <a:gd name="T32" fmla="*/ 0 w 744"/>
                <a:gd name="T33" fmla="*/ 0 h 408"/>
                <a:gd name="T34" fmla="*/ 0 w 744"/>
                <a:gd name="T35" fmla="*/ 0 h 408"/>
                <a:gd name="T36" fmla="*/ 0 w 744"/>
                <a:gd name="T37" fmla="*/ 0 h 408"/>
                <a:gd name="T38" fmla="*/ 0 w 744"/>
                <a:gd name="T39" fmla="*/ 0 h 408"/>
                <a:gd name="T40" fmla="*/ 0 w 744"/>
                <a:gd name="T41" fmla="*/ 0 h 408"/>
                <a:gd name="T42" fmla="*/ 0 w 744"/>
                <a:gd name="T43" fmla="*/ 0 h 408"/>
                <a:gd name="T44" fmla="*/ 0 w 744"/>
                <a:gd name="T45" fmla="*/ 0 h 408"/>
                <a:gd name="T46" fmla="*/ 0 w 744"/>
                <a:gd name="T47" fmla="*/ 0 h 408"/>
                <a:gd name="T48" fmla="*/ 0 w 744"/>
                <a:gd name="T49" fmla="*/ 0 h 408"/>
                <a:gd name="T50" fmla="*/ 0 w 744"/>
                <a:gd name="T51" fmla="*/ 0 h 408"/>
                <a:gd name="T52" fmla="*/ 0 w 744"/>
                <a:gd name="T53" fmla="*/ 0 h 408"/>
                <a:gd name="T54" fmla="*/ 0 w 744"/>
                <a:gd name="T55" fmla="*/ 0 h 408"/>
                <a:gd name="T56" fmla="*/ 0 w 744"/>
                <a:gd name="T57" fmla="*/ 0 h 408"/>
                <a:gd name="T58" fmla="*/ 0 w 744"/>
                <a:gd name="T59" fmla="*/ 0 h 408"/>
                <a:gd name="T60" fmla="*/ 0 w 744"/>
                <a:gd name="T61" fmla="*/ 0 h 408"/>
                <a:gd name="T62" fmla="*/ 0 w 744"/>
                <a:gd name="T63" fmla="*/ 0 h 408"/>
                <a:gd name="T64" fmla="*/ 0 w 744"/>
                <a:gd name="T65" fmla="*/ 0 h 408"/>
                <a:gd name="T66" fmla="*/ 0 w 744"/>
                <a:gd name="T67" fmla="*/ 0 h 408"/>
                <a:gd name="T68" fmla="*/ 0 w 744"/>
                <a:gd name="T69" fmla="*/ 0 h 408"/>
                <a:gd name="T70" fmla="*/ 0 w 744"/>
                <a:gd name="T71" fmla="*/ 0 h 408"/>
                <a:gd name="T72" fmla="*/ 0 w 744"/>
                <a:gd name="T73" fmla="*/ 0 h 40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44" h="408">
                  <a:moveTo>
                    <a:pt x="0" y="152"/>
                  </a:moveTo>
                  <a:lnTo>
                    <a:pt x="8" y="154"/>
                  </a:lnTo>
                  <a:lnTo>
                    <a:pt x="29" y="158"/>
                  </a:lnTo>
                  <a:lnTo>
                    <a:pt x="63" y="165"/>
                  </a:lnTo>
                  <a:lnTo>
                    <a:pt x="109" y="171"/>
                  </a:lnTo>
                  <a:lnTo>
                    <a:pt x="137" y="174"/>
                  </a:lnTo>
                  <a:lnTo>
                    <a:pt x="168" y="177"/>
                  </a:lnTo>
                  <a:lnTo>
                    <a:pt x="201" y="179"/>
                  </a:lnTo>
                  <a:lnTo>
                    <a:pt x="237" y="181"/>
                  </a:lnTo>
                  <a:lnTo>
                    <a:pt x="275" y="182"/>
                  </a:lnTo>
                  <a:lnTo>
                    <a:pt x="315" y="182"/>
                  </a:lnTo>
                  <a:lnTo>
                    <a:pt x="359" y="179"/>
                  </a:lnTo>
                  <a:lnTo>
                    <a:pt x="403" y="177"/>
                  </a:lnTo>
                  <a:lnTo>
                    <a:pt x="426" y="175"/>
                  </a:lnTo>
                  <a:lnTo>
                    <a:pt x="448" y="172"/>
                  </a:lnTo>
                  <a:lnTo>
                    <a:pt x="469" y="168"/>
                  </a:lnTo>
                  <a:lnTo>
                    <a:pt x="488" y="164"/>
                  </a:lnTo>
                  <a:lnTo>
                    <a:pt x="507" y="159"/>
                  </a:lnTo>
                  <a:lnTo>
                    <a:pt x="526" y="154"/>
                  </a:lnTo>
                  <a:lnTo>
                    <a:pt x="543" y="148"/>
                  </a:lnTo>
                  <a:lnTo>
                    <a:pt x="560" y="141"/>
                  </a:lnTo>
                  <a:lnTo>
                    <a:pt x="591" y="127"/>
                  </a:lnTo>
                  <a:lnTo>
                    <a:pt x="619" y="113"/>
                  </a:lnTo>
                  <a:lnTo>
                    <a:pt x="644" y="98"/>
                  </a:lnTo>
                  <a:lnTo>
                    <a:pt x="666" y="82"/>
                  </a:lnTo>
                  <a:lnTo>
                    <a:pt x="685" y="66"/>
                  </a:lnTo>
                  <a:lnTo>
                    <a:pt x="701" y="51"/>
                  </a:lnTo>
                  <a:lnTo>
                    <a:pt x="714" y="37"/>
                  </a:lnTo>
                  <a:lnTo>
                    <a:pt x="725" y="26"/>
                  </a:lnTo>
                  <a:lnTo>
                    <a:pt x="740" y="7"/>
                  </a:lnTo>
                  <a:lnTo>
                    <a:pt x="744" y="0"/>
                  </a:lnTo>
                  <a:lnTo>
                    <a:pt x="740" y="16"/>
                  </a:lnTo>
                  <a:lnTo>
                    <a:pt x="728" y="58"/>
                  </a:lnTo>
                  <a:lnTo>
                    <a:pt x="718" y="86"/>
                  </a:lnTo>
                  <a:lnTo>
                    <a:pt x="705" y="118"/>
                  </a:lnTo>
                  <a:lnTo>
                    <a:pt x="689" y="152"/>
                  </a:lnTo>
                  <a:lnTo>
                    <a:pt x="671" y="188"/>
                  </a:lnTo>
                  <a:lnTo>
                    <a:pt x="660" y="206"/>
                  </a:lnTo>
                  <a:lnTo>
                    <a:pt x="649" y="224"/>
                  </a:lnTo>
                  <a:lnTo>
                    <a:pt x="636" y="242"/>
                  </a:lnTo>
                  <a:lnTo>
                    <a:pt x="623" y="260"/>
                  </a:lnTo>
                  <a:lnTo>
                    <a:pt x="609" y="277"/>
                  </a:lnTo>
                  <a:lnTo>
                    <a:pt x="593" y="294"/>
                  </a:lnTo>
                  <a:lnTo>
                    <a:pt x="577" y="310"/>
                  </a:lnTo>
                  <a:lnTo>
                    <a:pt x="560" y="325"/>
                  </a:lnTo>
                  <a:lnTo>
                    <a:pt x="542" y="340"/>
                  </a:lnTo>
                  <a:lnTo>
                    <a:pt x="523" y="353"/>
                  </a:lnTo>
                  <a:lnTo>
                    <a:pt x="503" y="365"/>
                  </a:lnTo>
                  <a:lnTo>
                    <a:pt x="482" y="376"/>
                  </a:lnTo>
                  <a:lnTo>
                    <a:pt x="459" y="385"/>
                  </a:lnTo>
                  <a:lnTo>
                    <a:pt x="435" y="393"/>
                  </a:lnTo>
                  <a:lnTo>
                    <a:pt x="411" y="399"/>
                  </a:lnTo>
                  <a:lnTo>
                    <a:pt x="384" y="403"/>
                  </a:lnTo>
                  <a:lnTo>
                    <a:pt x="359" y="407"/>
                  </a:lnTo>
                  <a:lnTo>
                    <a:pt x="333" y="408"/>
                  </a:lnTo>
                  <a:lnTo>
                    <a:pt x="310" y="407"/>
                  </a:lnTo>
                  <a:lnTo>
                    <a:pt x="287" y="403"/>
                  </a:lnTo>
                  <a:lnTo>
                    <a:pt x="264" y="400"/>
                  </a:lnTo>
                  <a:lnTo>
                    <a:pt x="244" y="395"/>
                  </a:lnTo>
                  <a:lnTo>
                    <a:pt x="224" y="389"/>
                  </a:lnTo>
                  <a:lnTo>
                    <a:pt x="205" y="380"/>
                  </a:lnTo>
                  <a:lnTo>
                    <a:pt x="187" y="372"/>
                  </a:lnTo>
                  <a:lnTo>
                    <a:pt x="170" y="362"/>
                  </a:lnTo>
                  <a:lnTo>
                    <a:pt x="154" y="351"/>
                  </a:lnTo>
                  <a:lnTo>
                    <a:pt x="138" y="341"/>
                  </a:lnTo>
                  <a:lnTo>
                    <a:pt x="124" y="329"/>
                  </a:lnTo>
                  <a:lnTo>
                    <a:pt x="110" y="317"/>
                  </a:lnTo>
                  <a:lnTo>
                    <a:pt x="98" y="305"/>
                  </a:lnTo>
                  <a:lnTo>
                    <a:pt x="86" y="292"/>
                  </a:lnTo>
                  <a:lnTo>
                    <a:pt x="65" y="267"/>
                  </a:lnTo>
                  <a:lnTo>
                    <a:pt x="47" y="241"/>
                  </a:lnTo>
                  <a:lnTo>
                    <a:pt x="32" y="218"/>
                  </a:lnTo>
                  <a:lnTo>
                    <a:pt x="20" y="196"/>
                  </a:lnTo>
                  <a:lnTo>
                    <a:pt x="5" y="165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8D0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74" name="Freeform 62"/>
            <p:cNvSpPr>
              <a:spLocks/>
            </p:cNvSpPr>
            <p:nvPr/>
          </p:nvSpPr>
          <p:spPr bwMode="auto">
            <a:xfrm>
              <a:off x="4405" y="3846"/>
              <a:ext cx="127" cy="66"/>
            </a:xfrm>
            <a:custGeom>
              <a:avLst/>
              <a:gdLst>
                <a:gd name="T0" fmla="*/ 0 w 1907"/>
                <a:gd name="T1" fmla="*/ 0 h 993"/>
                <a:gd name="T2" fmla="*/ 0 w 1907"/>
                <a:gd name="T3" fmla="*/ 0 h 993"/>
                <a:gd name="T4" fmla="*/ 0 w 1907"/>
                <a:gd name="T5" fmla="*/ 0 h 993"/>
                <a:gd name="T6" fmla="*/ 0 w 1907"/>
                <a:gd name="T7" fmla="*/ 0 h 993"/>
                <a:gd name="T8" fmla="*/ 0 w 1907"/>
                <a:gd name="T9" fmla="*/ 0 h 993"/>
                <a:gd name="T10" fmla="*/ 0 w 1907"/>
                <a:gd name="T11" fmla="*/ 0 h 993"/>
                <a:gd name="T12" fmla="*/ 0 w 1907"/>
                <a:gd name="T13" fmla="*/ 0 h 993"/>
                <a:gd name="T14" fmla="*/ 0 w 1907"/>
                <a:gd name="T15" fmla="*/ 0 h 993"/>
                <a:gd name="T16" fmla="*/ 0 w 1907"/>
                <a:gd name="T17" fmla="*/ 0 h 993"/>
                <a:gd name="T18" fmla="*/ 0 w 1907"/>
                <a:gd name="T19" fmla="*/ 0 h 993"/>
                <a:gd name="T20" fmla="*/ 0 w 1907"/>
                <a:gd name="T21" fmla="*/ 0 h 993"/>
                <a:gd name="T22" fmla="*/ 0 w 1907"/>
                <a:gd name="T23" fmla="*/ 0 h 993"/>
                <a:gd name="T24" fmla="*/ 0 w 1907"/>
                <a:gd name="T25" fmla="*/ 0 h 993"/>
                <a:gd name="T26" fmla="*/ 0 w 1907"/>
                <a:gd name="T27" fmla="*/ 0 h 993"/>
                <a:gd name="T28" fmla="*/ 0 w 1907"/>
                <a:gd name="T29" fmla="*/ 0 h 993"/>
                <a:gd name="T30" fmla="*/ 0 w 1907"/>
                <a:gd name="T31" fmla="*/ 0 h 993"/>
                <a:gd name="T32" fmla="*/ 0 w 1907"/>
                <a:gd name="T33" fmla="*/ 0 h 993"/>
                <a:gd name="T34" fmla="*/ 0 w 1907"/>
                <a:gd name="T35" fmla="*/ 0 h 993"/>
                <a:gd name="T36" fmla="*/ 0 w 1907"/>
                <a:gd name="T37" fmla="*/ 0 h 993"/>
                <a:gd name="T38" fmla="*/ 0 w 1907"/>
                <a:gd name="T39" fmla="*/ 0 h 993"/>
                <a:gd name="T40" fmla="*/ 0 w 1907"/>
                <a:gd name="T41" fmla="*/ 0 h 993"/>
                <a:gd name="T42" fmla="*/ 0 w 1907"/>
                <a:gd name="T43" fmla="*/ 0 h 993"/>
                <a:gd name="T44" fmla="*/ 0 w 1907"/>
                <a:gd name="T45" fmla="*/ 0 h 993"/>
                <a:gd name="T46" fmla="*/ 0 w 1907"/>
                <a:gd name="T47" fmla="*/ 0 h 993"/>
                <a:gd name="T48" fmla="*/ 0 w 1907"/>
                <a:gd name="T49" fmla="*/ 0 h 993"/>
                <a:gd name="T50" fmla="*/ 0 w 1907"/>
                <a:gd name="T51" fmla="*/ 0 h 993"/>
                <a:gd name="T52" fmla="*/ 0 w 1907"/>
                <a:gd name="T53" fmla="*/ 0 h 993"/>
                <a:gd name="T54" fmla="*/ 0 w 1907"/>
                <a:gd name="T55" fmla="*/ 0 h 993"/>
                <a:gd name="T56" fmla="*/ 0 w 1907"/>
                <a:gd name="T57" fmla="*/ 0 h 993"/>
                <a:gd name="T58" fmla="*/ 0 w 1907"/>
                <a:gd name="T59" fmla="*/ 0 h 993"/>
                <a:gd name="T60" fmla="*/ 0 w 1907"/>
                <a:gd name="T61" fmla="*/ 0 h 993"/>
                <a:gd name="T62" fmla="*/ 0 w 1907"/>
                <a:gd name="T63" fmla="*/ 0 h 993"/>
                <a:gd name="T64" fmla="*/ 0 w 1907"/>
                <a:gd name="T65" fmla="*/ 0 h 993"/>
                <a:gd name="T66" fmla="*/ 0 w 1907"/>
                <a:gd name="T67" fmla="*/ 0 h 993"/>
                <a:gd name="T68" fmla="*/ 0 w 1907"/>
                <a:gd name="T69" fmla="*/ 0 h 993"/>
                <a:gd name="T70" fmla="*/ 0 w 1907"/>
                <a:gd name="T71" fmla="*/ 0 h 993"/>
                <a:gd name="T72" fmla="*/ 0 w 1907"/>
                <a:gd name="T73" fmla="*/ 0 h 993"/>
                <a:gd name="T74" fmla="*/ 0 w 1907"/>
                <a:gd name="T75" fmla="*/ 0 h 993"/>
                <a:gd name="T76" fmla="*/ 0 w 1907"/>
                <a:gd name="T77" fmla="*/ 0 h 993"/>
                <a:gd name="T78" fmla="*/ 0 w 1907"/>
                <a:gd name="T79" fmla="*/ 0 h 993"/>
                <a:gd name="T80" fmla="*/ 0 w 1907"/>
                <a:gd name="T81" fmla="*/ 0 h 993"/>
                <a:gd name="T82" fmla="*/ 0 w 1907"/>
                <a:gd name="T83" fmla="*/ 0 h 993"/>
                <a:gd name="T84" fmla="*/ 0 w 1907"/>
                <a:gd name="T85" fmla="*/ 0 h 993"/>
                <a:gd name="T86" fmla="*/ 0 w 1907"/>
                <a:gd name="T87" fmla="*/ 0 h 993"/>
                <a:gd name="T88" fmla="*/ 0 w 1907"/>
                <a:gd name="T89" fmla="*/ 0 h 993"/>
                <a:gd name="T90" fmla="*/ 0 w 1907"/>
                <a:gd name="T91" fmla="*/ 0 h 993"/>
                <a:gd name="T92" fmla="*/ 0 w 1907"/>
                <a:gd name="T93" fmla="*/ 0 h 993"/>
                <a:gd name="T94" fmla="*/ 0 w 1907"/>
                <a:gd name="T95" fmla="*/ 0 h 993"/>
                <a:gd name="T96" fmla="*/ 0 w 1907"/>
                <a:gd name="T97" fmla="*/ 0 h 993"/>
                <a:gd name="T98" fmla="*/ 0 w 1907"/>
                <a:gd name="T99" fmla="*/ 0 h 993"/>
                <a:gd name="T100" fmla="*/ 0 w 1907"/>
                <a:gd name="T101" fmla="*/ 0 h 993"/>
                <a:gd name="T102" fmla="*/ 0 w 1907"/>
                <a:gd name="T103" fmla="*/ 0 h 993"/>
                <a:gd name="T104" fmla="*/ 0 w 1907"/>
                <a:gd name="T105" fmla="*/ 0 h 993"/>
                <a:gd name="T106" fmla="*/ 0 w 1907"/>
                <a:gd name="T107" fmla="*/ 0 h 993"/>
                <a:gd name="T108" fmla="*/ 0 w 1907"/>
                <a:gd name="T109" fmla="*/ 0 h 993"/>
                <a:gd name="T110" fmla="*/ 0 w 1907"/>
                <a:gd name="T111" fmla="*/ 0 h 99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907" h="993">
                  <a:moveTo>
                    <a:pt x="892" y="10"/>
                  </a:moveTo>
                  <a:lnTo>
                    <a:pt x="922" y="6"/>
                  </a:lnTo>
                  <a:lnTo>
                    <a:pt x="952" y="3"/>
                  </a:lnTo>
                  <a:lnTo>
                    <a:pt x="981" y="2"/>
                  </a:lnTo>
                  <a:lnTo>
                    <a:pt x="1009" y="0"/>
                  </a:lnTo>
                  <a:lnTo>
                    <a:pt x="1038" y="0"/>
                  </a:lnTo>
                  <a:lnTo>
                    <a:pt x="1065" y="1"/>
                  </a:lnTo>
                  <a:lnTo>
                    <a:pt x="1093" y="2"/>
                  </a:lnTo>
                  <a:lnTo>
                    <a:pt x="1121" y="5"/>
                  </a:lnTo>
                  <a:lnTo>
                    <a:pt x="1147" y="8"/>
                  </a:lnTo>
                  <a:lnTo>
                    <a:pt x="1174" y="11"/>
                  </a:lnTo>
                  <a:lnTo>
                    <a:pt x="1200" y="17"/>
                  </a:lnTo>
                  <a:lnTo>
                    <a:pt x="1226" y="22"/>
                  </a:lnTo>
                  <a:lnTo>
                    <a:pt x="1251" y="27"/>
                  </a:lnTo>
                  <a:lnTo>
                    <a:pt x="1276" y="34"/>
                  </a:lnTo>
                  <a:lnTo>
                    <a:pt x="1300" y="41"/>
                  </a:lnTo>
                  <a:lnTo>
                    <a:pt x="1324" y="50"/>
                  </a:lnTo>
                  <a:lnTo>
                    <a:pt x="1347" y="58"/>
                  </a:lnTo>
                  <a:lnTo>
                    <a:pt x="1370" y="67"/>
                  </a:lnTo>
                  <a:lnTo>
                    <a:pt x="1392" y="76"/>
                  </a:lnTo>
                  <a:lnTo>
                    <a:pt x="1413" y="87"/>
                  </a:lnTo>
                  <a:lnTo>
                    <a:pt x="1435" y="97"/>
                  </a:lnTo>
                  <a:lnTo>
                    <a:pt x="1456" y="108"/>
                  </a:lnTo>
                  <a:lnTo>
                    <a:pt x="1476" y="120"/>
                  </a:lnTo>
                  <a:lnTo>
                    <a:pt x="1495" y="131"/>
                  </a:lnTo>
                  <a:lnTo>
                    <a:pt x="1533" y="156"/>
                  </a:lnTo>
                  <a:lnTo>
                    <a:pt x="1568" y="182"/>
                  </a:lnTo>
                  <a:lnTo>
                    <a:pt x="1600" y="209"/>
                  </a:lnTo>
                  <a:lnTo>
                    <a:pt x="1630" y="236"/>
                  </a:lnTo>
                  <a:lnTo>
                    <a:pt x="1689" y="297"/>
                  </a:lnTo>
                  <a:lnTo>
                    <a:pt x="1751" y="361"/>
                  </a:lnTo>
                  <a:lnTo>
                    <a:pt x="1780" y="394"/>
                  </a:lnTo>
                  <a:lnTo>
                    <a:pt x="1808" y="427"/>
                  </a:lnTo>
                  <a:lnTo>
                    <a:pt x="1834" y="460"/>
                  </a:lnTo>
                  <a:lnTo>
                    <a:pt x="1857" y="492"/>
                  </a:lnTo>
                  <a:lnTo>
                    <a:pt x="1867" y="508"/>
                  </a:lnTo>
                  <a:lnTo>
                    <a:pt x="1876" y="524"/>
                  </a:lnTo>
                  <a:lnTo>
                    <a:pt x="1885" y="539"/>
                  </a:lnTo>
                  <a:lnTo>
                    <a:pt x="1891" y="554"/>
                  </a:lnTo>
                  <a:lnTo>
                    <a:pt x="1897" y="569"/>
                  </a:lnTo>
                  <a:lnTo>
                    <a:pt x="1902" y="582"/>
                  </a:lnTo>
                  <a:lnTo>
                    <a:pt x="1905" y="596"/>
                  </a:lnTo>
                  <a:lnTo>
                    <a:pt x="1907" y="609"/>
                  </a:lnTo>
                  <a:lnTo>
                    <a:pt x="1907" y="622"/>
                  </a:lnTo>
                  <a:lnTo>
                    <a:pt x="1905" y="633"/>
                  </a:lnTo>
                  <a:lnTo>
                    <a:pt x="1902" y="645"/>
                  </a:lnTo>
                  <a:lnTo>
                    <a:pt x="1896" y="656"/>
                  </a:lnTo>
                  <a:lnTo>
                    <a:pt x="1890" y="665"/>
                  </a:lnTo>
                  <a:lnTo>
                    <a:pt x="1880" y="675"/>
                  </a:lnTo>
                  <a:lnTo>
                    <a:pt x="1870" y="683"/>
                  </a:lnTo>
                  <a:lnTo>
                    <a:pt x="1857" y="691"/>
                  </a:lnTo>
                  <a:lnTo>
                    <a:pt x="1843" y="697"/>
                  </a:lnTo>
                  <a:lnTo>
                    <a:pt x="1831" y="702"/>
                  </a:lnTo>
                  <a:lnTo>
                    <a:pt x="1819" y="706"/>
                  </a:lnTo>
                  <a:lnTo>
                    <a:pt x="1808" y="709"/>
                  </a:lnTo>
                  <a:lnTo>
                    <a:pt x="1799" y="710"/>
                  </a:lnTo>
                  <a:lnTo>
                    <a:pt x="1789" y="710"/>
                  </a:lnTo>
                  <a:lnTo>
                    <a:pt x="1781" y="709"/>
                  </a:lnTo>
                  <a:lnTo>
                    <a:pt x="1773" y="707"/>
                  </a:lnTo>
                  <a:lnTo>
                    <a:pt x="1766" y="704"/>
                  </a:lnTo>
                  <a:lnTo>
                    <a:pt x="1759" y="700"/>
                  </a:lnTo>
                  <a:lnTo>
                    <a:pt x="1752" y="696"/>
                  </a:lnTo>
                  <a:lnTo>
                    <a:pt x="1747" y="690"/>
                  </a:lnTo>
                  <a:lnTo>
                    <a:pt x="1735" y="678"/>
                  </a:lnTo>
                  <a:lnTo>
                    <a:pt x="1724" y="662"/>
                  </a:lnTo>
                  <a:lnTo>
                    <a:pt x="1702" y="628"/>
                  </a:lnTo>
                  <a:lnTo>
                    <a:pt x="1676" y="590"/>
                  </a:lnTo>
                  <a:lnTo>
                    <a:pt x="1668" y="580"/>
                  </a:lnTo>
                  <a:lnTo>
                    <a:pt x="1660" y="571"/>
                  </a:lnTo>
                  <a:lnTo>
                    <a:pt x="1650" y="561"/>
                  </a:lnTo>
                  <a:lnTo>
                    <a:pt x="1641" y="553"/>
                  </a:lnTo>
                  <a:lnTo>
                    <a:pt x="1630" y="544"/>
                  </a:lnTo>
                  <a:lnTo>
                    <a:pt x="1618" y="536"/>
                  </a:lnTo>
                  <a:lnTo>
                    <a:pt x="1606" y="528"/>
                  </a:lnTo>
                  <a:lnTo>
                    <a:pt x="1592" y="521"/>
                  </a:lnTo>
                  <a:lnTo>
                    <a:pt x="1539" y="492"/>
                  </a:lnTo>
                  <a:lnTo>
                    <a:pt x="1491" y="464"/>
                  </a:lnTo>
                  <a:lnTo>
                    <a:pt x="1470" y="451"/>
                  </a:lnTo>
                  <a:lnTo>
                    <a:pt x="1449" y="438"/>
                  </a:lnTo>
                  <a:lnTo>
                    <a:pt x="1429" y="427"/>
                  </a:lnTo>
                  <a:lnTo>
                    <a:pt x="1410" y="419"/>
                  </a:lnTo>
                  <a:lnTo>
                    <a:pt x="1392" y="412"/>
                  </a:lnTo>
                  <a:lnTo>
                    <a:pt x="1374" y="407"/>
                  </a:lnTo>
                  <a:lnTo>
                    <a:pt x="1366" y="406"/>
                  </a:lnTo>
                  <a:lnTo>
                    <a:pt x="1356" y="405"/>
                  </a:lnTo>
                  <a:lnTo>
                    <a:pt x="1348" y="405"/>
                  </a:lnTo>
                  <a:lnTo>
                    <a:pt x="1339" y="406"/>
                  </a:lnTo>
                  <a:lnTo>
                    <a:pt x="1331" y="408"/>
                  </a:lnTo>
                  <a:lnTo>
                    <a:pt x="1322" y="411"/>
                  </a:lnTo>
                  <a:lnTo>
                    <a:pt x="1314" y="414"/>
                  </a:lnTo>
                  <a:lnTo>
                    <a:pt x="1305" y="418"/>
                  </a:lnTo>
                  <a:lnTo>
                    <a:pt x="1297" y="423"/>
                  </a:lnTo>
                  <a:lnTo>
                    <a:pt x="1288" y="430"/>
                  </a:lnTo>
                  <a:lnTo>
                    <a:pt x="1280" y="437"/>
                  </a:lnTo>
                  <a:lnTo>
                    <a:pt x="1270" y="444"/>
                  </a:lnTo>
                  <a:lnTo>
                    <a:pt x="1262" y="455"/>
                  </a:lnTo>
                  <a:lnTo>
                    <a:pt x="1254" y="467"/>
                  </a:lnTo>
                  <a:lnTo>
                    <a:pt x="1247" y="481"/>
                  </a:lnTo>
                  <a:lnTo>
                    <a:pt x="1241" y="495"/>
                  </a:lnTo>
                  <a:lnTo>
                    <a:pt x="1235" y="512"/>
                  </a:lnTo>
                  <a:lnTo>
                    <a:pt x="1230" y="530"/>
                  </a:lnTo>
                  <a:lnTo>
                    <a:pt x="1225" y="551"/>
                  </a:lnTo>
                  <a:lnTo>
                    <a:pt x="1220" y="571"/>
                  </a:lnTo>
                  <a:lnTo>
                    <a:pt x="1212" y="614"/>
                  </a:lnTo>
                  <a:lnTo>
                    <a:pt x="1204" y="660"/>
                  </a:lnTo>
                  <a:lnTo>
                    <a:pt x="1197" y="708"/>
                  </a:lnTo>
                  <a:lnTo>
                    <a:pt x="1191" y="754"/>
                  </a:lnTo>
                  <a:lnTo>
                    <a:pt x="1183" y="801"/>
                  </a:lnTo>
                  <a:lnTo>
                    <a:pt x="1175" y="845"/>
                  </a:lnTo>
                  <a:lnTo>
                    <a:pt x="1170" y="866"/>
                  </a:lnTo>
                  <a:lnTo>
                    <a:pt x="1165" y="885"/>
                  </a:lnTo>
                  <a:lnTo>
                    <a:pt x="1160" y="904"/>
                  </a:lnTo>
                  <a:lnTo>
                    <a:pt x="1153" y="921"/>
                  </a:lnTo>
                  <a:lnTo>
                    <a:pt x="1147" y="937"/>
                  </a:lnTo>
                  <a:lnTo>
                    <a:pt x="1140" y="951"/>
                  </a:lnTo>
                  <a:lnTo>
                    <a:pt x="1132" y="964"/>
                  </a:lnTo>
                  <a:lnTo>
                    <a:pt x="1124" y="974"/>
                  </a:lnTo>
                  <a:lnTo>
                    <a:pt x="1114" y="983"/>
                  </a:lnTo>
                  <a:lnTo>
                    <a:pt x="1105" y="988"/>
                  </a:lnTo>
                  <a:lnTo>
                    <a:pt x="1094" y="992"/>
                  </a:lnTo>
                  <a:lnTo>
                    <a:pt x="1081" y="993"/>
                  </a:lnTo>
                  <a:lnTo>
                    <a:pt x="1070" y="993"/>
                  </a:lnTo>
                  <a:lnTo>
                    <a:pt x="1058" y="991"/>
                  </a:lnTo>
                  <a:lnTo>
                    <a:pt x="1046" y="988"/>
                  </a:lnTo>
                  <a:lnTo>
                    <a:pt x="1037" y="985"/>
                  </a:lnTo>
                  <a:lnTo>
                    <a:pt x="1026" y="980"/>
                  </a:lnTo>
                  <a:lnTo>
                    <a:pt x="1017" y="974"/>
                  </a:lnTo>
                  <a:lnTo>
                    <a:pt x="1008" y="967"/>
                  </a:lnTo>
                  <a:lnTo>
                    <a:pt x="1000" y="959"/>
                  </a:lnTo>
                  <a:lnTo>
                    <a:pt x="991" y="951"/>
                  </a:lnTo>
                  <a:lnTo>
                    <a:pt x="984" y="942"/>
                  </a:lnTo>
                  <a:lnTo>
                    <a:pt x="976" y="933"/>
                  </a:lnTo>
                  <a:lnTo>
                    <a:pt x="970" y="922"/>
                  </a:lnTo>
                  <a:lnTo>
                    <a:pt x="957" y="901"/>
                  </a:lnTo>
                  <a:lnTo>
                    <a:pt x="947" y="878"/>
                  </a:lnTo>
                  <a:lnTo>
                    <a:pt x="938" y="853"/>
                  </a:lnTo>
                  <a:lnTo>
                    <a:pt x="931" y="828"/>
                  </a:lnTo>
                  <a:lnTo>
                    <a:pt x="924" y="803"/>
                  </a:lnTo>
                  <a:lnTo>
                    <a:pt x="919" y="778"/>
                  </a:lnTo>
                  <a:lnTo>
                    <a:pt x="916" y="753"/>
                  </a:lnTo>
                  <a:lnTo>
                    <a:pt x="914" y="731"/>
                  </a:lnTo>
                  <a:lnTo>
                    <a:pt x="912" y="710"/>
                  </a:lnTo>
                  <a:lnTo>
                    <a:pt x="912" y="691"/>
                  </a:lnTo>
                  <a:lnTo>
                    <a:pt x="909" y="652"/>
                  </a:lnTo>
                  <a:lnTo>
                    <a:pt x="905" y="607"/>
                  </a:lnTo>
                  <a:lnTo>
                    <a:pt x="900" y="559"/>
                  </a:lnTo>
                  <a:lnTo>
                    <a:pt x="892" y="513"/>
                  </a:lnTo>
                  <a:lnTo>
                    <a:pt x="886" y="472"/>
                  </a:lnTo>
                  <a:lnTo>
                    <a:pt x="880" y="438"/>
                  </a:lnTo>
                  <a:lnTo>
                    <a:pt x="875" y="416"/>
                  </a:lnTo>
                  <a:lnTo>
                    <a:pt x="873" y="407"/>
                  </a:lnTo>
                  <a:lnTo>
                    <a:pt x="861" y="417"/>
                  </a:lnTo>
                  <a:lnTo>
                    <a:pt x="826" y="444"/>
                  </a:lnTo>
                  <a:lnTo>
                    <a:pt x="774" y="484"/>
                  </a:lnTo>
                  <a:lnTo>
                    <a:pt x="713" y="533"/>
                  </a:lnTo>
                  <a:lnTo>
                    <a:pt x="648" y="586"/>
                  </a:lnTo>
                  <a:lnTo>
                    <a:pt x="587" y="639"/>
                  </a:lnTo>
                  <a:lnTo>
                    <a:pt x="558" y="664"/>
                  </a:lnTo>
                  <a:lnTo>
                    <a:pt x="534" y="688"/>
                  </a:lnTo>
                  <a:lnTo>
                    <a:pt x="512" y="710"/>
                  </a:lnTo>
                  <a:lnTo>
                    <a:pt x="496" y="729"/>
                  </a:lnTo>
                  <a:lnTo>
                    <a:pt x="482" y="747"/>
                  </a:lnTo>
                  <a:lnTo>
                    <a:pt x="469" y="767"/>
                  </a:lnTo>
                  <a:lnTo>
                    <a:pt x="457" y="787"/>
                  </a:lnTo>
                  <a:lnTo>
                    <a:pt x="446" y="809"/>
                  </a:lnTo>
                  <a:lnTo>
                    <a:pt x="423" y="851"/>
                  </a:lnTo>
                  <a:lnTo>
                    <a:pt x="402" y="890"/>
                  </a:lnTo>
                  <a:lnTo>
                    <a:pt x="390" y="909"/>
                  </a:lnTo>
                  <a:lnTo>
                    <a:pt x="379" y="925"/>
                  </a:lnTo>
                  <a:lnTo>
                    <a:pt x="366" y="941"/>
                  </a:lnTo>
                  <a:lnTo>
                    <a:pt x="353" y="953"/>
                  </a:lnTo>
                  <a:lnTo>
                    <a:pt x="346" y="959"/>
                  </a:lnTo>
                  <a:lnTo>
                    <a:pt x="338" y="964"/>
                  </a:lnTo>
                  <a:lnTo>
                    <a:pt x="331" y="968"/>
                  </a:lnTo>
                  <a:lnTo>
                    <a:pt x="324" y="971"/>
                  </a:lnTo>
                  <a:lnTo>
                    <a:pt x="315" y="973"/>
                  </a:lnTo>
                  <a:lnTo>
                    <a:pt x="307" y="974"/>
                  </a:lnTo>
                  <a:lnTo>
                    <a:pt x="297" y="975"/>
                  </a:lnTo>
                  <a:lnTo>
                    <a:pt x="288" y="974"/>
                  </a:lnTo>
                  <a:lnTo>
                    <a:pt x="269" y="972"/>
                  </a:lnTo>
                  <a:lnTo>
                    <a:pt x="255" y="969"/>
                  </a:lnTo>
                  <a:lnTo>
                    <a:pt x="243" y="964"/>
                  </a:lnTo>
                  <a:lnTo>
                    <a:pt x="233" y="958"/>
                  </a:lnTo>
                  <a:lnTo>
                    <a:pt x="226" y="953"/>
                  </a:lnTo>
                  <a:lnTo>
                    <a:pt x="221" y="947"/>
                  </a:lnTo>
                  <a:lnTo>
                    <a:pt x="217" y="940"/>
                  </a:lnTo>
                  <a:lnTo>
                    <a:pt x="215" y="933"/>
                  </a:lnTo>
                  <a:lnTo>
                    <a:pt x="214" y="926"/>
                  </a:lnTo>
                  <a:lnTo>
                    <a:pt x="214" y="920"/>
                  </a:lnTo>
                  <a:lnTo>
                    <a:pt x="215" y="915"/>
                  </a:lnTo>
                  <a:lnTo>
                    <a:pt x="217" y="909"/>
                  </a:lnTo>
                  <a:lnTo>
                    <a:pt x="220" y="902"/>
                  </a:lnTo>
                  <a:lnTo>
                    <a:pt x="222" y="899"/>
                  </a:lnTo>
                  <a:lnTo>
                    <a:pt x="219" y="903"/>
                  </a:lnTo>
                  <a:lnTo>
                    <a:pt x="212" y="915"/>
                  </a:lnTo>
                  <a:lnTo>
                    <a:pt x="200" y="931"/>
                  </a:lnTo>
                  <a:lnTo>
                    <a:pt x="187" y="948"/>
                  </a:lnTo>
                  <a:lnTo>
                    <a:pt x="179" y="955"/>
                  </a:lnTo>
                  <a:lnTo>
                    <a:pt x="171" y="964"/>
                  </a:lnTo>
                  <a:lnTo>
                    <a:pt x="162" y="970"/>
                  </a:lnTo>
                  <a:lnTo>
                    <a:pt x="154" y="974"/>
                  </a:lnTo>
                  <a:lnTo>
                    <a:pt x="144" y="978"/>
                  </a:lnTo>
                  <a:lnTo>
                    <a:pt x="136" y="980"/>
                  </a:lnTo>
                  <a:lnTo>
                    <a:pt x="130" y="980"/>
                  </a:lnTo>
                  <a:lnTo>
                    <a:pt x="126" y="978"/>
                  </a:lnTo>
                  <a:lnTo>
                    <a:pt x="122" y="976"/>
                  </a:lnTo>
                  <a:lnTo>
                    <a:pt x="118" y="974"/>
                  </a:lnTo>
                  <a:lnTo>
                    <a:pt x="109" y="969"/>
                  </a:lnTo>
                  <a:lnTo>
                    <a:pt x="102" y="963"/>
                  </a:lnTo>
                  <a:lnTo>
                    <a:pt x="96" y="955"/>
                  </a:lnTo>
                  <a:lnTo>
                    <a:pt x="91" y="948"/>
                  </a:lnTo>
                  <a:lnTo>
                    <a:pt x="88" y="940"/>
                  </a:lnTo>
                  <a:lnTo>
                    <a:pt x="85" y="932"/>
                  </a:lnTo>
                  <a:lnTo>
                    <a:pt x="83" y="924"/>
                  </a:lnTo>
                  <a:lnTo>
                    <a:pt x="81" y="917"/>
                  </a:lnTo>
                  <a:lnTo>
                    <a:pt x="78" y="902"/>
                  </a:lnTo>
                  <a:lnTo>
                    <a:pt x="78" y="890"/>
                  </a:lnTo>
                  <a:lnTo>
                    <a:pt x="80" y="883"/>
                  </a:lnTo>
                  <a:lnTo>
                    <a:pt x="80" y="880"/>
                  </a:lnTo>
                  <a:lnTo>
                    <a:pt x="78" y="885"/>
                  </a:lnTo>
                  <a:lnTo>
                    <a:pt x="77" y="897"/>
                  </a:lnTo>
                  <a:lnTo>
                    <a:pt x="73" y="914"/>
                  </a:lnTo>
                  <a:lnTo>
                    <a:pt x="68" y="932"/>
                  </a:lnTo>
                  <a:lnTo>
                    <a:pt x="64" y="940"/>
                  </a:lnTo>
                  <a:lnTo>
                    <a:pt x="59" y="949"/>
                  </a:lnTo>
                  <a:lnTo>
                    <a:pt x="54" y="955"/>
                  </a:lnTo>
                  <a:lnTo>
                    <a:pt x="48" y="959"/>
                  </a:lnTo>
                  <a:lnTo>
                    <a:pt x="44" y="962"/>
                  </a:lnTo>
                  <a:lnTo>
                    <a:pt x="40" y="963"/>
                  </a:lnTo>
                  <a:lnTo>
                    <a:pt x="37" y="964"/>
                  </a:lnTo>
                  <a:lnTo>
                    <a:pt x="33" y="964"/>
                  </a:lnTo>
                  <a:lnTo>
                    <a:pt x="28" y="963"/>
                  </a:lnTo>
                  <a:lnTo>
                    <a:pt x="23" y="962"/>
                  </a:lnTo>
                  <a:lnTo>
                    <a:pt x="19" y="958"/>
                  </a:lnTo>
                  <a:lnTo>
                    <a:pt x="14" y="955"/>
                  </a:lnTo>
                  <a:lnTo>
                    <a:pt x="8" y="951"/>
                  </a:lnTo>
                  <a:lnTo>
                    <a:pt x="5" y="945"/>
                  </a:lnTo>
                  <a:lnTo>
                    <a:pt x="2" y="936"/>
                  </a:lnTo>
                  <a:lnTo>
                    <a:pt x="1" y="925"/>
                  </a:lnTo>
                  <a:lnTo>
                    <a:pt x="0" y="914"/>
                  </a:lnTo>
                  <a:lnTo>
                    <a:pt x="0" y="901"/>
                  </a:lnTo>
                  <a:lnTo>
                    <a:pt x="1" y="886"/>
                  </a:lnTo>
                  <a:lnTo>
                    <a:pt x="3" y="869"/>
                  </a:lnTo>
                  <a:lnTo>
                    <a:pt x="9" y="834"/>
                  </a:lnTo>
                  <a:lnTo>
                    <a:pt x="19" y="794"/>
                  </a:lnTo>
                  <a:lnTo>
                    <a:pt x="32" y="751"/>
                  </a:lnTo>
                  <a:lnTo>
                    <a:pt x="47" y="707"/>
                  </a:lnTo>
                  <a:lnTo>
                    <a:pt x="64" y="660"/>
                  </a:lnTo>
                  <a:lnTo>
                    <a:pt x="83" y="613"/>
                  </a:lnTo>
                  <a:lnTo>
                    <a:pt x="103" y="568"/>
                  </a:lnTo>
                  <a:lnTo>
                    <a:pt x="125" y="523"/>
                  </a:lnTo>
                  <a:lnTo>
                    <a:pt x="148" y="482"/>
                  </a:lnTo>
                  <a:lnTo>
                    <a:pt x="172" y="442"/>
                  </a:lnTo>
                  <a:lnTo>
                    <a:pt x="185" y="425"/>
                  </a:lnTo>
                  <a:lnTo>
                    <a:pt x="196" y="408"/>
                  </a:lnTo>
                  <a:lnTo>
                    <a:pt x="209" y="392"/>
                  </a:lnTo>
                  <a:lnTo>
                    <a:pt x="222" y="379"/>
                  </a:lnTo>
                  <a:lnTo>
                    <a:pt x="269" y="325"/>
                  </a:lnTo>
                  <a:lnTo>
                    <a:pt x="318" y="270"/>
                  </a:lnTo>
                  <a:lnTo>
                    <a:pt x="344" y="244"/>
                  </a:lnTo>
                  <a:lnTo>
                    <a:pt x="372" y="217"/>
                  </a:lnTo>
                  <a:lnTo>
                    <a:pt x="387" y="205"/>
                  </a:lnTo>
                  <a:lnTo>
                    <a:pt x="403" y="191"/>
                  </a:lnTo>
                  <a:lnTo>
                    <a:pt x="419" y="178"/>
                  </a:lnTo>
                  <a:lnTo>
                    <a:pt x="436" y="166"/>
                  </a:lnTo>
                  <a:lnTo>
                    <a:pt x="454" y="154"/>
                  </a:lnTo>
                  <a:lnTo>
                    <a:pt x="474" y="142"/>
                  </a:lnTo>
                  <a:lnTo>
                    <a:pt x="494" y="130"/>
                  </a:lnTo>
                  <a:lnTo>
                    <a:pt x="516" y="119"/>
                  </a:lnTo>
                  <a:lnTo>
                    <a:pt x="538" y="107"/>
                  </a:lnTo>
                  <a:lnTo>
                    <a:pt x="562" y="96"/>
                  </a:lnTo>
                  <a:lnTo>
                    <a:pt x="588" y="86"/>
                  </a:lnTo>
                  <a:lnTo>
                    <a:pt x="614" y="75"/>
                  </a:lnTo>
                  <a:lnTo>
                    <a:pt x="643" y="65"/>
                  </a:lnTo>
                  <a:lnTo>
                    <a:pt x="674" y="56"/>
                  </a:lnTo>
                  <a:lnTo>
                    <a:pt x="706" y="47"/>
                  </a:lnTo>
                  <a:lnTo>
                    <a:pt x="739" y="39"/>
                  </a:lnTo>
                  <a:lnTo>
                    <a:pt x="775" y="30"/>
                  </a:lnTo>
                  <a:lnTo>
                    <a:pt x="812" y="23"/>
                  </a:lnTo>
                  <a:lnTo>
                    <a:pt x="851" y="17"/>
                  </a:lnTo>
                  <a:lnTo>
                    <a:pt x="892" y="10"/>
                  </a:lnTo>
                  <a:close/>
                </a:path>
              </a:pathLst>
            </a:custGeom>
            <a:solidFill>
              <a:srgbClr val="F7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75" name="Freeform 63"/>
            <p:cNvSpPr>
              <a:spLocks/>
            </p:cNvSpPr>
            <p:nvPr/>
          </p:nvSpPr>
          <p:spPr bwMode="auto">
            <a:xfrm>
              <a:off x="4451" y="3772"/>
              <a:ext cx="64" cy="87"/>
            </a:xfrm>
            <a:custGeom>
              <a:avLst/>
              <a:gdLst>
                <a:gd name="T0" fmla="*/ 0 w 958"/>
                <a:gd name="T1" fmla="*/ 0 h 1315"/>
                <a:gd name="T2" fmla="*/ 0 w 958"/>
                <a:gd name="T3" fmla="*/ 0 h 1315"/>
                <a:gd name="T4" fmla="*/ 0 w 958"/>
                <a:gd name="T5" fmla="*/ 0 h 1315"/>
                <a:gd name="T6" fmla="*/ 0 w 958"/>
                <a:gd name="T7" fmla="*/ 0 h 1315"/>
                <a:gd name="T8" fmla="*/ 0 w 958"/>
                <a:gd name="T9" fmla="*/ 0 h 1315"/>
                <a:gd name="T10" fmla="*/ 0 w 958"/>
                <a:gd name="T11" fmla="*/ 0 h 1315"/>
                <a:gd name="T12" fmla="*/ 0 w 958"/>
                <a:gd name="T13" fmla="*/ 0 h 1315"/>
                <a:gd name="T14" fmla="*/ 0 w 958"/>
                <a:gd name="T15" fmla="*/ 0 h 1315"/>
                <a:gd name="T16" fmla="*/ 0 w 958"/>
                <a:gd name="T17" fmla="*/ 0 h 1315"/>
                <a:gd name="T18" fmla="*/ 0 w 958"/>
                <a:gd name="T19" fmla="*/ 0 h 1315"/>
                <a:gd name="T20" fmla="*/ 0 w 958"/>
                <a:gd name="T21" fmla="*/ 0 h 1315"/>
                <a:gd name="T22" fmla="*/ 0 w 958"/>
                <a:gd name="T23" fmla="*/ 0 h 1315"/>
                <a:gd name="T24" fmla="*/ 0 w 958"/>
                <a:gd name="T25" fmla="*/ 0 h 1315"/>
                <a:gd name="T26" fmla="*/ 0 w 958"/>
                <a:gd name="T27" fmla="*/ 0 h 1315"/>
                <a:gd name="T28" fmla="*/ 0 w 958"/>
                <a:gd name="T29" fmla="*/ 0 h 1315"/>
                <a:gd name="T30" fmla="*/ 0 w 958"/>
                <a:gd name="T31" fmla="*/ 0 h 1315"/>
                <a:gd name="T32" fmla="*/ 0 w 958"/>
                <a:gd name="T33" fmla="*/ 0 h 1315"/>
                <a:gd name="T34" fmla="*/ 0 w 958"/>
                <a:gd name="T35" fmla="*/ 0 h 1315"/>
                <a:gd name="T36" fmla="*/ 0 w 958"/>
                <a:gd name="T37" fmla="*/ 0 h 1315"/>
                <a:gd name="T38" fmla="*/ 0 w 958"/>
                <a:gd name="T39" fmla="*/ 0 h 1315"/>
                <a:gd name="T40" fmla="*/ 0 w 958"/>
                <a:gd name="T41" fmla="*/ 0 h 1315"/>
                <a:gd name="T42" fmla="*/ 0 w 958"/>
                <a:gd name="T43" fmla="*/ 0 h 1315"/>
                <a:gd name="T44" fmla="*/ 0 w 958"/>
                <a:gd name="T45" fmla="*/ 0 h 1315"/>
                <a:gd name="T46" fmla="*/ 0 w 958"/>
                <a:gd name="T47" fmla="*/ 0 h 1315"/>
                <a:gd name="T48" fmla="*/ 0 w 958"/>
                <a:gd name="T49" fmla="*/ 0 h 1315"/>
                <a:gd name="T50" fmla="*/ 0 w 958"/>
                <a:gd name="T51" fmla="*/ 0 h 1315"/>
                <a:gd name="T52" fmla="*/ 0 w 958"/>
                <a:gd name="T53" fmla="*/ 0 h 1315"/>
                <a:gd name="T54" fmla="*/ 0 w 958"/>
                <a:gd name="T55" fmla="*/ 0 h 1315"/>
                <a:gd name="T56" fmla="*/ 0 w 958"/>
                <a:gd name="T57" fmla="*/ 0 h 1315"/>
                <a:gd name="T58" fmla="*/ 0 w 958"/>
                <a:gd name="T59" fmla="*/ 0 h 1315"/>
                <a:gd name="T60" fmla="*/ 0 w 958"/>
                <a:gd name="T61" fmla="*/ 0 h 1315"/>
                <a:gd name="T62" fmla="*/ 0 w 958"/>
                <a:gd name="T63" fmla="*/ 0 h 1315"/>
                <a:gd name="T64" fmla="*/ 0 w 958"/>
                <a:gd name="T65" fmla="*/ 0 h 1315"/>
                <a:gd name="T66" fmla="*/ 0 w 958"/>
                <a:gd name="T67" fmla="*/ 0 h 1315"/>
                <a:gd name="T68" fmla="*/ 0 w 958"/>
                <a:gd name="T69" fmla="*/ 0 h 1315"/>
                <a:gd name="T70" fmla="*/ 0 w 958"/>
                <a:gd name="T71" fmla="*/ 0 h 1315"/>
                <a:gd name="T72" fmla="*/ 0 w 958"/>
                <a:gd name="T73" fmla="*/ 0 h 1315"/>
                <a:gd name="T74" fmla="*/ 0 w 958"/>
                <a:gd name="T75" fmla="*/ 0 h 1315"/>
                <a:gd name="T76" fmla="*/ 0 w 958"/>
                <a:gd name="T77" fmla="*/ 0 h 1315"/>
                <a:gd name="T78" fmla="*/ 0 w 958"/>
                <a:gd name="T79" fmla="*/ 0 h 1315"/>
                <a:gd name="T80" fmla="*/ 0 w 958"/>
                <a:gd name="T81" fmla="*/ 0 h 1315"/>
                <a:gd name="T82" fmla="*/ 0 w 958"/>
                <a:gd name="T83" fmla="*/ 0 h 1315"/>
                <a:gd name="T84" fmla="*/ 0 w 958"/>
                <a:gd name="T85" fmla="*/ 0 h 1315"/>
                <a:gd name="T86" fmla="*/ 0 w 958"/>
                <a:gd name="T87" fmla="*/ 0 h 1315"/>
                <a:gd name="T88" fmla="*/ 0 w 958"/>
                <a:gd name="T89" fmla="*/ 0 h 1315"/>
                <a:gd name="T90" fmla="*/ 0 w 958"/>
                <a:gd name="T91" fmla="*/ 0 h 1315"/>
                <a:gd name="T92" fmla="*/ 0 w 958"/>
                <a:gd name="T93" fmla="*/ 0 h 1315"/>
                <a:gd name="T94" fmla="*/ 0 w 958"/>
                <a:gd name="T95" fmla="*/ 0 h 1315"/>
                <a:gd name="T96" fmla="*/ 0 w 958"/>
                <a:gd name="T97" fmla="*/ 0 h 131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58" h="1315">
                  <a:moveTo>
                    <a:pt x="955" y="1262"/>
                  </a:moveTo>
                  <a:lnTo>
                    <a:pt x="941" y="1192"/>
                  </a:lnTo>
                  <a:lnTo>
                    <a:pt x="927" y="1122"/>
                  </a:lnTo>
                  <a:lnTo>
                    <a:pt x="915" y="1053"/>
                  </a:lnTo>
                  <a:lnTo>
                    <a:pt x="902" y="983"/>
                  </a:lnTo>
                  <a:lnTo>
                    <a:pt x="890" y="912"/>
                  </a:lnTo>
                  <a:lnTo>
                    <a:pt x="881" y="842"/>
                  </a:lnTo>
                  <a:lnTo>
                    <a:pt x="871" y="772"/>
                  </a:lnTo>
                  <a:lnTo>
                    <a:pt x="863" y="701"/>
                  </a:lnTo>
                  <a:lnTo>
                    <a:pt x="856" y="631"/>
                  </a:lnTo>
                  <a:lnTo>
                    <a:pt x="851" y="560"/>
                  </a:lnTo>
                  <a:lnTo>
                    <a:pt x="847" y="488"/>
                  </a:lnTo>
                  <a:lnTo>
                    <a:pt x="845" y="417"/>
                  </a:lnTo>
                  <a:lnTo>
                    <a:pt x="845" y="346"/>
                  </a:lnTo>
                  <a:lnTo>
                    <a:pt x="846" y="275"/>
                  </a:lnTo>
                  <a:lnTo>
                    <a:pt x="849" y="203"/>
                  </a:lnTo>
                  <a:lnTo>
                    <a:pt x="855" y="131"/>
                  </a:lnTo>
                  <a:lnTo>
                    <a:pt x="856" y="118"/>
                  </a:lnTo>
                  <a:lnTo>
                    <a:pt x="857" y="104"/>
                  </a:lnTo>
                  <a:lnTo>
                    <a:pt x="858" y="90"/>
                  </a:lnTo>
                  <a:lnTo>
                    <a:pt x="858" y="77"/>
                  </a:lnTo>
                  <a:lnTo>
                    <a:pt x="857" y="63"/>
                  </a:lnTo>
                  <a:lnTo>
                    <a:pt x="854" y="49"/>
                  </a:lnTo>
                  <a:lnTo>
                    <a:pt x="850" y="36"/>
                  </a:lnTo>
                  <a:lnTo>
                    <a:pt x="842" y="23"/>
                  </a:lnTo>
                  <a:lnTo>
                    <a:pt x="838" y="17"/>
                  </a:lnTo>
                  <a:lnTo>
                    <a:pt x="834" y="11"/>
                  </a:lnTo>
                  <a:lnTo>
                    <a:pt x="829" y="6"/>
                  </a:lnTo>
                  <a:lnTo>
                    <a:pt x="821" y="3"/>
                  </a:lnTo>
                  <a:lnTo>
                    <a:pt x="815" y="0"/>
                  </a:lnTo>
                  <a:lnTo>
                    <a:pt x="807" y="0"/>
                  </a:lnTo>
                  <a:lnTo>
                    <a:pt x="800" y="0"/>
                  </a:lnTo>
                  <a:lnTo>
                    <a:pt x="793" y="2"/>
                  </a:lnTo>
                  <a:lnTo>
                    <a:pt x="786" y="5"/>
                  </a:lnTo>
                  <a:lnTo>
                    <a:pt x="780" y="11"/>
                  </a:lnTo>
                  <a:lnTo>
                    <a:pt x="776" y="16"/>
                  </a:lnTo>
                  <a:lnTo>
                    <a:pt x="772" y="22"/>
                  </a:lnTo>
                  <a:lnTo>
                    <a:pt x="770" y="30"/>
                  </a:lnTo>
                  <a:lnTo>
                    <a:pt x="769" y="36"/>
                  </a:lnTo>
                  <a:lnTo>
                    <a:pt x="769" y="45"/>
                  </a:lnTo>
                  <a:lnTo>
                    <a:pt x="771" y="52"/>
                  </a:lnTo>
                  <a:lnTo>
                    <a:pt x="774" y="82"/>
                  </a:lnTo>
                  <a:lnTo>
                    <a:pt x="776" y="112"/>
                  </a:lnTo>
                  <a:lnTo>
                    <a:pt x="777" y="141"/>
                  </a:lnTo>
                  <a:lnTo>
                    <a:pt x="777" y="171"/>
                  </a:lnTo>
                  <a:lnTo>
                    <a:pt x="774" y="232"/>
                  </a:lnTo>
                  <a:lnTo>
                    <a:pt x="772" y="291"/>
                  </a:lnTo>
                  <a:lnTo>
                    <a:pt x="768" y="350"/>
                  </a:lnTo>
                  <a:lnTo>
                    <a:pt x="766" y="411"/>
                  </a:lnTo>
                  <a:lnTo>
                    <a:pt x="766" y="441"/>
                  </a:lnTo>
                  <a:lnTo>
                    <a:pt x="766" y="471"/>
                  </a:lnTo>
                  <a:lnTo>
                    <a:pt x="767" y="501"/>
                  </a:lnTo>
                  <a:lnTo>
                    <a:pt x="769" y="532"/>
                  </a:lnTo>
                  <a:lnTo>
                    <a:pt x="774" y="586"/>
                  </a:lnTo>
                  <a:lnTo>
                    <a:pt x="781" y="641"/>
                  </a:lnTo>
                  <a:lnTo>
                    <a:pt x="786" y="697"/>
                  </a:lnTo>
                  <a:lnTo>
                    <a:pt x="793" y="751"/>
                  </a:lnTo>
                  <a:lnTo>
                    <a:pt x="799" y="805"/>
                  </a:lnTo>
                  <a:lnTo>
                    <a:pt x="806" y="859"/>
                  </a:lnTo>
                  <a:lnTo>
                    <a:pt x="814" y="913"/>
                  </a:lnTo>
                  <a:lnTo>
                    <a:pt x="821" y="967"/>
                  </a:lnTo>
                  <a:lnTo>
                    <a:pt x="779" y="931"/>
                  </a:lnTo>
                  <a:lnTo>
                    <a:pt x="736" y="895"/>
                  </a:lnTo>
                  <a:lnTo>
                    <a:pt x="692" y="860"/>
                  </a:lnTo>
                  <a:lnTo>
                    <a:pt x="647" y="826"/>
                  </a:lnTo>
                  <a:lnTo>
                    <a:pt x="603" y="793"/>
                  </a:lnTo>
                  <a:lnTo>
                    <a:pt x="556" y="761"/>
                  </a:lnTo>
                  <a:lnTo>
                    <a:pt x="509" y="731"/>
                  </a:lnTo>
                  <a:lnTo>
                    <a:pt x="462" y="700"/>
                  </a:lnTo>
                  <a:lnTo>
                    <a:pt x="415" y="671"/>
                  </a:lnTo>
                  <a:lnTo>
                    <a:pt x="366" y="642"/>
                  </a:lnTo>
                  <a:lnTo>
                    <a:pt x="317" y="615"/>
                  </a:lnTo>
                  <a:lnTo>
                    <a:pt x="268" y="588"/>
                  </a:lnTo>
                  <a:lnTo>
                    <a:pt x="218" y="563"/>
                  </a:lnTo>
                  <a:lnTo>
                    <a:pt x="169" y="538"/>
                  </a:lnTo>
                  <a:lnTo>
                    <a:pt x="118" y="514"/>
                  </a:lnTo>
                  <a:lnTo>
                    <a:pt x="66" y="492"/>
                  </a:lnTo>
                  <a:lnTo>
                    <a:pt x="60" y="486"/>
                  </a:lnTo>
                  <a:lnTo>
                    <a:pt x="54" y="482"/>
                  </a:lnTo>
                  <a:lnTo>
                    <a:pt x="46" y="480"/>
                  </a:lnTo>
                  <a:lnTo>
                    <a:pt x="39" y="479"/>
                  </a:lnTo>
                  <a:lnTo>
                    <a:pt x="33" y="479"/>
                  </a:lnTo>
                  <a:lnTo>
                    <a:pt x="25" y="481"/>
                  </a:lnTo>
                  <a:lnTo>
                    <a:pt x="19" y="484"/>
                  </a:lnTo>
                  <a:lnTo>
                    <a:pt x="13" y="488"/>
                  </a:lnTo>
                  <a:lnTo>
                    <a:pt x="7" y="494"/>
                  </a:lnTo>
                  <a:lnTo>
                    <a:pt x="3" y="500"/>
                  </a:lnTo>
                  <a:lnTo>
                    <a:pt x="1" y="508"/>
                  </a:lnTo>
                  <a:lnTo>
                    <a:pt x="0" y="515"/>
                  </a:lnTo>
                  <a:lnTo>
                    <a:pt x="0" y="522"/>
                  </a:lnTo>
                  <a:lnTo>
                    <a:pt x="2" y="529"/>
                  </a:lnTo>
                  <a:lnTo>
                    <a:pt x="5" y="536"/>
                  </a:lnTo>
                  <a:lnTo>
                    <a:pt x="9" y="542"/>
                  </a:lnTo>
                  <a:lnTo>
                    <a:pt x="13" y="545"/>
                  </a:lnTo>
                  <a:lnTo>
                    <a:pt x="15" y="549"/>
                  </a:lnTo>
                  <a:lnTo>
                    <a:pt x="18" y="552"/>
                  </a:lnTo>
                  <a:lnTo>
                    <a:pt x="21" y="555"/>
                  </a:lnTo>
                  <a:lnTo>
                    <a:pt x="23" y="560"/>
                  </a:lnTo>
                  <a:lnTo>
                    <a:pt x="26" y="562"/>
                  </a:lnTo>
                  <a:lnTo>
                    <a:pt x="29" y="565"/>
                  </a:lnTo>
                  <a:lnTo>
                    <a:pt x="33" y="566"/>
                  </a:lnTo>
                  <a:lnTo>
                    <a:pt x="87" y="588"/>
                  </a:lnTo>
                  <a:lnTo>
                    <a:pt x="141" y="612"/>
                  </a:lnTo>
                  <a:lnTo>
                    <a:pt x="193" y="637"/>
                  </a:lnTo>
                  <a:lnTo>
                    <a:pt x="246" y="664"/>
                  </a:lnTo>
                  <a:lnTo>
                    <a:pt x="297" y="690"/>
                  </a:lnTo>
                  <a:lnTo>
                    <a:pt x="348" y="719"/>
                  </a:lnTo>
                  <a:lnTo>
                    <a:pt x="398" y="750"/>
                  </a:lnTo>
                  <a:lnTo>
                    <a:pt x="448" y="780"/>
                  </a:lnTo>
                  <a:lnTo>
                    <a:pt x="496" y="812"/>
                  </a:lnTo>
                  <a:lnTo>
                    <a:pt x="544" y="845"/>
                  </a:lnTo>
                  <a:lnTo>
                    <a:pt x="591" y="879"/>
                  </a:lnTo>
                  <a:lnTo>
                    <a:pt x="638" y="914"/>
                  </a:lnTo>
                  <a:lnTo>
                    <a:pt x="683" y="950"/>
                  </a:lnTo>
                  <a:lnTo>
                    <a:pt x="729" y="987"/>
                  </a:lnTo>
                  <a:lnTo>
                    <a:pt x="773" y="1025"/>
                  </a:lnTo>
                  <a:lnTo>
                    <a:pt x="817" y="1064"/>
                  </a:lnTo>
                  <a:lnTo>
                    <a:pt x="819" y="1066"/>
                  </a:lnTo>
                  <a:lnTo>
                    <a:pt x="821" y="1068"/>
                  </a:lnTo>
                  <a:lnTo>
                    <a:pt x="824" y="1070"/>
                  </a:lnTo>
                  <a:lnTo>
                    <a:pt x="828" y="1071"/>
                  </a:lnTo>
                  <a:lnTo>
                    <a:pt x="830" y="1072"/>
                  </a:lnTo>
                  <a:lnTo>
                    <a:pt x="833" y="1073"/>
                  </a:lnTo>
                  <a:lnTo>
                    <a:pt x="836" y="1074"/>
                  </a:lnTo>
                  <a:lnTo>
                    <a:pt x="839" y="1076"/>
                  </a:lnTo>
                  <a:lnTo>
                    <a:pt x="845" y="1102"/>
                  </a:lnTo>
                  <a:lnTo>
                    <a:pt x="850" y="1130"/>
                  </a:lnTo>
                  <a:lnTo>
                    <a:pt x="855" y="1157"/>
                  </a:lnTo>
                  <a:lnTo>
                    <a:pt x="860" y="1185"/>
                  </a:lnTo>
                  <a:lnTo>
                    <a:pt x="866" y="1213"/>
                  </a:lnTo>
                  <a:lnTo>
                    <a:pt x="872" y="1239"/>
                  </a:lnTo>
                  <a:lnTo>
                    <a:pt x="878" y="1267"/>
                  </a:lnTo>
                  <a:lnTo>
                    <a:pt x="886" y="1293"/>
                  </a:lnTo>
                  <a:lnTo>
                    <a:pt x="889" y="1301"/>
                  </a:lnTo>
                  <a:lnTo>
                    <a:pt x="894" y="1306"/>
                  </a:lnTo>
                  <a:lnTo>
                    <a:pt x="901" y="1310"/>
                  </a:lnTo>
                  <a:lnTo>
                    <a:pt x="907" y="1313"/>
                  </a:lnTo>
                  <a:lnTo>
                    <a:pt x="914" y="1314"/>
                  </a:lnTo>
                  <a:lnTo>
                    <a:pt x="921" y="1315"/>
                  </a:lnTo>
                  <a:lnTo>
                    <a:pt x="928" y="1314"/>
                  </a:lnTo>
                  <a:lnTo>
                    <a:pt x="936" y="1312"/>
                  </a:lnTo>
                  <a:lnTo>
                    <a:pt x="942" y="1308"/>
                  </a:lnTo>
                  <a:lnTo>
                    <a:pt x="947" y="1303"/>
                  </a:lnTo>
                  <a:lnTo>
                    <a:pt x="953" y="1297"/>
                  </a:lnTo>
                  <a:lnTo>
                    <a:pt x="956" y="1291"/>
                  </a:lnTo>
                  <a:lnTo>
                    <a:pt x="957" y="1284"/>
                  </a:lnTo>
                  <a:lnTo>
                    <a:pt x="958" y="1276"/>
                  </a:lnTo>
                  <a:lnTo>
                    <a:pt x="957" y="1270"/>
                  </a:lnTo>
                  <a:lnTo>
                    <a:pt x="955" y="1262"/>
                  </a:lnTo>
                  <a:close/>
                </a:path>
              </a:pathLst>
            </a:custGeom>
            <a:solidFill>
              <a:srgbClr val="000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76" name="Freeform 64"/>
            <p:cNvSpPr>
              <a:spLocks/>
            </p:cNvSpPr>
            <p:nvPr/>
          </p:nvSpPr>
          <p:spPr bwMode="auto">
            <a:xfrm>
              <a:off x="4419" y="3873"/>
              <a:ext cx="23" cy="34"/>
            </a:xfrm>
            <a:custGeom>
              <a:avLst/>
              <a:gdLst>
                <a:gd name="T0" fmla="*/ 0 w 339"/>
                <a:gd name="T1" fmla="*/ 0 h 512"/>
                <a:gd name="T2" fmla="*/ 0 w 339"/>
                <a:gd name="T3" fmla="*/ 0 h 512"/>
                <a:gd name="T4" fmla="*/ 0 w 339"/>
                <a:gd name="T5" fmla="*/ 0 h 512"/>
                <a:gd name="T6" fmla="*/ 0 w 339"/>
                <a:gd name="T7" fmla="*/ 0 h 512"/>
                <a:gd name="T8" fmla="*/ 0 w 339"/>
                <a:gd name="T9" fmla="*/ 0 h 512"/>
                <a:gd name="T10" fmla="*/ 0 w 339"/>
                <a:gd name="T11" fmla="*/ 0 h 512"/>
                <a:gd name="T12" fmla="*/ 0 w 339"/>
                <a:gd name="T13" fmla="*/ 0 h 512"/>
                <a:gd name="T14" fmla="*/ 0 w 339"/>
                <a:gd name="T15" fmla="*/ 0 h 512"/>
                <a:gd name="T16" fmla="*/ 0 w 339"/>
                <a:gd name="T17" fmla="*/ 0 h 512"/>
                <a:gd name="T18" fmla="*/ 0 w 339"/>
                <a:gd name="T19" fmla="*/ 0 h 512"/>
                <a:gd name="T20" fmla="*/ 0 w 339"/>
                <a:gd name="T21" fmla="*/ 0 h 512"/>
                <a:gd name="T22" fmla="*/ 0 w 339"/>
                <a:gd name="T23" fmla="*/ 0 h 512"/>
                <a:gd name="T24" fmla="*/ 0 w 339"/>
                <a:gd name="T25" fmla="*/ 0 h 512"/>
                <a:gd name="T26" fmla="*/ 0 w 339"/>
                <a:gd name="T27" fmla="*/ 0 h 512"/>
                <a:gd name="T28" fmla="*/ 0 w 339"/>
                <a:gd name="T29" fmla="*/ 0 h 512"/>
                <a:gd name="T30" fmla="*/ 0 w 339"/>
                <a:gd name="T31" fmla="*/ 0 h 512"/>
                <a:gd name="T32" fmla="*/ 0 w 339"/>
                <a:gd name="T33" fmla="*/ 0 h 512"/>
                <a:gd name="T34" fmla="*/ 0 w 339"/>
                <a:gd name="T35" fmla="*/ 0 h 512"/>
                <a:gd name="T36" fmla="*/ 0 w 339"/>
                <a:gd name="T37" fmla="*/ 0 h 512"/>
                <a:gd name="T38" fmla="*/ 0 w 339"/>
                <a:gd name="T39" fmla="*/ 0 h 512"/>
                <a:gd name="T40" fmla="*/ 0 w 339"/>
                <a:gd name="T41" fmla="*/ 0 h 512"/>
                <a:gd name="T42" fmla="*/ 0 w 339"/>
                <a:gd name="T43" fmla="*/ 0 h 512"/>
                <a:gd name="T44" fmla="*/ 0 w 339"/>
                <a:gd name="T45" fmla="*/ 0 h 512"/>
                <a:gd name="T46" fmla="*/ 0 w 339"/>
                <a:gd name="T47" fmla="*/ 0 h 512"/>
                <a:gd name="T48" fmla="*/ 0 w 339"/>
                <a:gd name="T49" fmla="*/ 0 h 512"/>
                <a:gd name="T50" fmla="*/ 0 w 339"/>
                <a:gd name="T51" fmla="*/ 0 h 512"/>
                <a:gd name="T52" fmla="*/ 0 w 339"/>
                <a:gd name="T53" fmla="*/ 0 h 512"/>
                <a:gd name="T54" fmla="*/ 0 w 339"/>
                <a:gd name="T55" fmla="*/ 0 h 512"/>
                <a:gd name="T56" fmla="*/ 0 w 339"/>
                <a:gd name="T57" fmla="*/ 0 h 512"/>
                <a:gd name="T58" fmla="*/ 0 w 339"/>
                <a:gd name="T59" fmla="*/ 0 h 512"/>
                <a:gd name="T60" fmla="*/ 0 w 339"/>
                <a:gd name="T61" fmla="*/ 0 h 512"/>
                <a:gd name="T62" fmla="*/ 0 w 339"/>
                <a:gd name="T63" fmla="*/ 0 h 5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39" h="512">
                  <a:moveTo>
                    <a:pt x="312" y="2"/>
                  </a:moveTo>
                  <a:lnTo>
                    <a:pt x="297" y="13"/>
                  </a:lnTo>
                  <a:lnTo>
                    <a:pt x="282" y="25"/>
                  </a:lnTo>
                  <a:lnTo>
                    <a:pt x="268" y="36"/>
                  </a:lnTo>
                  <a:lnTo>
                    <a:pt x="254" y="48"/>
                  </a:lnTo>
                  <a:lnTo>
                    <a:pt x="229" y="74"/>
                  </a:lnTo>
                  <a:lnTo>
                    <a:pt x="204" y="100"/>
                  </a:lnTo>
                  <a:lnTo>
                    <a:pt x="181" y="128"/>
                  </a:lnTo>
                  <a:lnTo>
                    <a:pt x="160" y="157"/>
                  </a:lnTo>
                  <a:lnTo>
                    <a:pt x="140" y="187"/>
                  </a:lnTo>
                  <a:lnTo>
                    <a:pt x="121" y="219"/>
                  </a:lnTo>
                  <a:lnTo>
                    <a:pt x="104" y="251"/>
                  </a:lnTo>
                  <a:lnTo>
                    <a:pt x="87" y="283"/>
                  </a:lnTo>
                  <a:lnTo>
                    <a:pt x="71" y="316"/>
                  </a:lnTo>
                  <a:lnTo>
                    <a:pt x="56" y="350"/>
                  </a:lnTo>
                  <a:lnTo>
                    <a:pt x="28" y="416"/>
                  </a:lnTo>
                  <a:lnTo>
                    <a:pt x="2" y="483"/>
                  </a:lnTo>
                  <a:lnTo>
                    <a:pt x="1" y="487"/>
                  </a:lnTo>
                  <a:lnTo>
                    <a:pt x="0" y="491"/>
                  </a:lnTo>
                  <a:lnTo>
                    <a:pt x="0" y="494"/>
                  </a:lnTo>
                  <a:lnTo>
                    <a:pt x="0" y="498"/>
                  </a:lnTo>
                  <a:lnTo>
                    <a:pt x="2" y="501"/>
                  </a:lnTo>
                  <a:lnTo>
                    <a:pt x="3" y="505"/>
                  </a:lnTo>
                  <a:lnTo>
                    <a:pt x="6" y="507"/>
                  </a:lnTo>
                  <a:lnTo>
                    <a:pt x="9" y="509"/>
                  </a:lnTo>
                  <a:lnTo>
                    <a:pt x="12" y="511"/>
                  </a:lnTo>
                  <a:lnTo>
                    <a:pt x="15" y="512"/>
                  </a:lnTo>
                  <a:lnTo>
                    <a:pt x="20" y="512"/>
                  </a:lnTo>
                  <a:lnTo>
                    <a:pt x="23" y="511"/>
                  </a:lnTo>
                  <a:lnTo>
                    <a:pt x="26" y="510"/>
                  </a:lnTo>
                  <a:lnTo>
                    <a:pt x="29" y="508"/>
                  </a:lnTo>
                  <a:lnTo>
                    <a:pt x="32" y="506"/>
                  </a:lnTo>
                  <a:lnTo>
                    <a:pt x="35" y="502"/>
                  </a:lnTo>
                  <a:lnTo>
                    <a:pt x="60" y="438"/>
                  </a:lnTo>
                  <a:lnTo>
                    <a:pt x="87" y="373"/>
                  </a:lnTo>
                  <a:lnTo>
                    <a:pt x="101" y="340"/>
                  </a:lnTo>
                  <a:lnTo>
                    <a:pt x="116" y="308"/>
                  </a:lnTo>
                  <a:lnTo>
                    <a:pt x="132" y="276"/>
                  </a:lnTo>
                  <a:lnTo>
                    <a:pt x="149" y="246"/>
                  </a:lnTo>
                  <a:lnTo>
                    <a:pt x="167" y="215"/>
                  </a:lnTo>
                  <a:lnTo>
                    <a:pt x="186" y="185"/>
                  </a:lnTo>
                  <a:lnTo>
                    <a:pt x="206" y="157"/>
                  </a:lnTo>
                  <a:lnTo>
                    <a:pt x="228" y="130"/>
                  </a:lnTo>
                  <a:lnTo>
                    <a:pt x="251" y="104"/>
                  </a:lnTo>
                  <a:lnTo>
                    <a:pt x="275" y="80"/>
                  </a:lnTo>
                  <a:lnTo>
                    <a:pt x="288" y="68"/>
                  </a:lnTo>
                  <a:lnTo>
                    <a:pt x="301" y="57"/>
                  </a:lnTo>
                  <a:lnTo>
                    <a:pt x="315" y="46"/>
                  </a:lnTo>
                  <a:lnTo>
                    <a:pt x="330" y="35"/>
                  </a:lnTo>
                  <a:lnTo>
                    <a:pt x="333" y="33"/>
                  </a:lnTo>
                  <a:lnTo>
                    <a:pt x="335" y="31"/>
                  </a:lnTo>
                  <a:lnTo>
                    <a:pt x="337" y="28"/>
                  </a:lnTo>
                  <a:lnTo>
                    <a:pt x="338" y="25"/>
                  </a:lnTo>
                  <a:lnTo>
                    <a:pt x="339" y="22"/>
                  </a:lnTo>
                  <a:lnTo>
                    <a:pt x="339" y="17"/>
                  </a:lnTo>
                  <a:lnTo>
                    <a:pt x="338" y="14"/>
                  </a:lnTo>
                  <a:lnTo>
                    <a:pt x="337" y="10"/>
                  </a:lnTo>
                  <a:lnTo>
                    <a:pt x="335" y="7"/>
                  </a:lnTo>
                  <a:lnTo>
                    <a:pt x="333" y="5"/>
                  </a:lnTo>
                  <a:lnTo>
                    <a:pt x="330" y="2"/>
                  </a:lnTo>
                  <a:lnTo>
                    <a:pt x="326" y="1"/>
                  </a:lnTo>
                  <a:lnTo>
                    <a:pt x="323" y="0"/>
                  </a:lnTo>
                  <a:lnTo>
                    <a:pt x="319" y="0"/>
                  </a:lnTo>
                  <a:lnTo>
                    <a:pt x="316" y="1"/>
                  </a:lnTo>
                  <a:lnTo>
                    <a:pt x="312" y="2"/>
                  </a:lnTo>
                  <a:close/>
                </a:path>
              </a:pathLst>
            </a:custGeom>
            <a:solidFill>
              <a:srgbClr val="AA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77" name="Freeform 65"/>
            <p:cNvSpPr>
              <a:spLocks/>
            </p:cNvSpPr>
            <p:nvPr/>
          </p:nvSpPr>
          <p:spPr bwMode="auto">
            <a:xfrm>
              <a:off x="4409" y="3875"/>
              <a:ext cx="16" cy="30"/>
            </a:xfrm>
            <a:custGeom>
              <a:avLst/>
              <a:gdLst>
                <a:gd name="T0" fmla="*/ 0 w 240"/>
                <a:gd name="T1" fmla="*/ 0 h 457"/>
                <a:gd name="T2" fmla="*/ 0 w 240"/>
                <a:gd name="T3" fmla="*/ 0 h 457"/>
                <a:gd name="T4" fmla="*/ 0 w 240"/>
                <a:gd name="T5" fmla="*/ 0 h 457"/>
                <a:gd name="T6" fmla="*/ 0 w 240"/>
                <a:gd name="T7" fmla="*/ 0 h 457"/>
                <a:gd name="T8" fmla="*/ 0 w 240"/>
                <a:gd name="T9" fmla="*/ 0 h 457"/>
                <a:gd name="T10" fmla="*/ 0 w 240"/>
                <a:gd name="T11" fmla="*/ 0 h 457"/>
                <a:gd name="T12" fmla="*/ 0 w 240"/>
                <a:gd name="T13" fmla="*/ 0 h 457"/>
                <a:gd name="T14" fmla="*/ 0 w 240"/>
                <a:gd name="T15" fmla="*/ 0 h 457"/>
                <a:gd name="T16" fmla="*/ 0 w 240"/>
                <a:gd name="T17" fmla="*/ 0 h 457"/>
                <a:gd name="T18" fmla="*/ 0 w 240"/>
                <a:gd name="T19" fmla="*/ 0 h 457"/>
                <a:gd name="T20" fmla="*/ 0 w 240"/>
                <a:gd name="T21" fmla="*/ 0 h 457"/>
                <a:gd name="T22" fmla="*/ 0 w 240"/>
                <a:gd name="T23" fmla="*/ 0 h 457"/>
                <a:gd name="T24" fmla="*/ 0 w 240"/>
                <a:gd name="T25" fmla="*/ 0 h 457"/>
                <a:gd name="T26" fmla="*/ 0 w 240"/>
                <a:gd name="T27" fmla="*/ 0 h 457"/>
                <a:gd name="T28" fmla="*/ 0 w 240"/>
                <a:gd name="T29" fmla="*/ 0 h 457"/>
                <a:gd name="T30" fmla="*/ 0 w 240"/>
                <a:gd name="T31" fmla="*/ 0 h 457"/>
                <a:gd name="T32" fmla="*/ 0 w 240"/>
                <a:gd name="T33" fmla="*/ 0 h 457"/>
                <a:gd name="T34" fmla="*/ 0 w 240"/>
                <a:gd name="T35" fmla="*/ 0 h 457"/>
                <a:gd name="T36" fmla="*/ 0 w 240"/>
                <a:gd name="T37" fmla="*/ 0 h 457"/>
                <a:gd name="T38" fmla="*/ 0 w 240"/>
                <a:gd name="T39" fmla="*/ 0 h 457"/>
                <a:gd name="T40" fmla="*/ 0 w 240"/>
                <a:gd name="T41" fmla="*/ 0 h 457"/>
                <a:gd name="T42" fmla="*/ 0 w 240"/>
                <a:gd name="T43" fmla="*/ 0 h 457"/>
                <a:gd name="T44" fmla="*/ 0 w 240"/>
                <a:gd name="T45" fmla="*/ 0 h 457"/>
                <a:gd name="T46" fmla="*/ 0 w 240"/>
                <a:gd name="T47" fmla="*/ 0 h 457"/>
                <a:gd name="T48" fmla="*/ 0 w 240"/>
                <a:gd name="T49" fmla="*/ 0 h 457"/>
                <a:gd name="T50" fmla="*/ 0 w 240"/>
                <a:gd name="T51" fmla="*/ 0 h 457"/>
                <a:gd name="T52" fmla="*/ 0 w 240"/>
                <a:gd name="T53" fmla="*/ 0 h 457"/>
                <a:gd name="T54" fmla="*/ 0 w 240"/>
                <a:gd name="T55" fmla="*/ 0 h 457"/>
                <a:gd name="T56" fmla="*/ 0 w 240"/>
                <a:gd name="T57" fmla="*/ 0 h 457"/>
                <a:gd name="T58" fmla="*/ 0 w 240"/>
                <a:gd name="T59" fmla="*/ 0 h 457"/>
                <a:gd name="T60" fmla="*/ 0 w 240"/>
                <a:gd name="T61" fmla="*/ 0 h 457"/>
                <a:gd name="T62" fmla="*/ 0 w 240"/>
                <a:gd name="T63" fmla="*/ 0 h 457"/>
                <a:gd name="T64" fmla="*/ 0 w 240"/>
                <a:gd name="T65" fmla="*/ 0 h 457"/>
                <a:gd name="T66" fmla="*/ 0 w 240"/>
                <a:gd name="T67" fmla="*/ 0 h 457"/>
                <a:gd name="T68" fmla="*/ 0 w 240"/>
                <a:gd name="T69" fmla="*/ 0 h 457"/>
                <a:gd name="T70" fmla="*/ 0 w 240"/>
                <a:gd name="T71" fmla="*/ 0 h 457"/>
                <a:gd name="T72" fmla="*/ 0 w 240"/>
                <a:gd name="T73" fmla="*/ 0 h 457"/>
                <a:gd name="T74" fmla="*/ 0 w 240"/>
                <a:gd name="T75" fmla="*/ 0 h 457"/>
                <a:gd name="T76" fmla="*/ 0 w 240"/>
                <a:gd name="T77" fmla="*/ 0 h 457"/>
                <a:gd name="T78" fmla="*/ 0 w 240"/>
                <a:gd name="T79" fmla="*/ 0 h 457"/>
                <a:gd name="T80" fmla="*/ 0 w 240"/>
                <a:gd name="T81" fmla="*/ 0 h 457"/>
                <a:gd name="T82" fmla="*/ 0 w 240"/>
                <a:gd name="T83" fmla="*/ 0 h 457"/>
                <a:gd name="T84" fmla="*/ 0 w 240"/>
                <a:gd name="T85" fmla="*/ 0 h 457"/>
                <a:gd name="T86" fmla="*/ 0 w 240"/>
                <a:gd name="T87" fmla="*/ 0 h 457"/>
                <a:gd name="T88" fmla="*/ 0 w 240"/>
                <a:gd name="T89" fmla="*/ 0 h 457"/>
                <a:gd name="T90" fmla="*/ 0 w 240"/>
                <a:gd name="T91" fmla="*/ 0 h 457"/>
                <a:gd name="T92" fmla="*/ 0 w 240"/>
                <a:gd name="T93" fmla="*/ 0 h 457"/>
                <a:gd name="T94" fmla="*/ 0 w 240"/>
                <a:gd name="T95" fmla="*/ 0 h 457"/>
                <a:gd name="T96" fmla="*/ 0 w 240"/>
                <a:gd name="T97" fmla="*/ 0 h 457"/>
                <a:gd name="T98" fmla="*/ 0 w 240"/>
                <a:gd name="T99" fmla="*/ 0 h 457"/>
                <a:gd name="T100" fmla="*/ 0 w 240"/>
                <a:gd name="T101" fmla="*/ 0 h 457"/>
                <a:gd name="T102" fmla="*/ 0 w 240"/>
                <a:gd name="T103" fmla="*/ 0 h 457"/>
                <a:gd name="T104" fmla="*/ 0 w 240"/>
                <a:gd name="T105" fmla="*/ 0 h 457"/>
                <a:gd name="T106" fmla="*/ 0 w 240"/>
                <a:gd name="T107" fmla="*/ 0 h 457"/>
                <a:gd name="T108" fmla="*/ 0 w 240"/>
                <a:gd name="T109" fmla="*/ 0 h 457"/>
                <a:gd name="T110" fmla="*/ 0 w 240"/>
                <a:gd name="T111" fmla="*/ 0 h 457"/>
                <a:gd name="T112" fmla="*/ 0 w 240"/>
                <a:gd name="T113" fmla="*/ 0 h 457"/>
                <a:gd name="T114" fmla="*/ 0 w 240"/>
                <a:gd name="T115" fmla="*/ 0 h 457"/>
                <a:gd name="T116" fmla="*/ 0 w 240"/>
                <a:gd name="T117" fmla="*/ 0 h 457"/>
                <a:gd name="T118" fmla="*/ 0 w 240"/>
                <a:gd name="T119" fmla="*/ 0 h 457"/>
                <a:gd name="T120" fmla="*/ 0 w 240"/>
                <a:gd name="T121" fmla="*/ 0 h 457"/>
                <a:gd name="T122" fmla="*/ 0 w 240"/>
                <a:gd name="T123" fmla="*/ 0 h 457"/>
                <a:gd name="T124" fmla="*/ 0 w 240"/>
                <a:gd name="T125" fmla="*/ 0 h 45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40" h="457">
                  <a:moveTo>
                    <a:pt x="211" y="2"/>
                  </a:moveTo>
                  <a:lnTo>
                    <a:pt x="191" y="23"/>
                  </a:lnTo>
                  <a:lnTo>
                    <a:pt x="172" y="47"/>
                  </a:lnTo>
                  <a:lnTo>
                    <a:pt x="154" y="70"/>
                  </a:lnTo>
                  <a:lnTo>
                    <a:pt x="138" y="95"/>
                  </a:lnTo>
                  <a:lnTo>
                    <a:pt x="123" y="121"/>
                  </a:lnTo>
                  <a:lnTo>
                    <a:pt x="108" y="148"/>
                  </a:lnTo>
                  <a:lnTo>
                    <a:pt x="95" y="175"/>
                  </a:lnTo>
                  <a:lnTo>
                    <a:pt x="83" y="204"/>
                  </a:lnTo>
                  <a:lnTo>
                    <a:pt x="59" y="261"/>
                  </a:lnTo>
                  <a:lnTo>
                    <a:pt x="39" y="319"/>
                  </a:lnTo>
                  <a:lnTo>
                    <a:pt x="20" y="377"/>
                  </a:lnTo>
                  <a:lnTo>
                    <a:pt x="1" y="434"/>
                  </a:lnTo>
                  <a:lnTo>
                    <a:pt x="0" y="437"/>
                  </a:lnTo>
                  <a:lnTo>
                    <a:pt x="0" y="441"/>
                  </a:lnTo>
                  <a:lnTo>
                    <a:pt x="1" y="445"/>
                  </a:lnTo>
                  <a:lnTo>
                    <a:pt x="2" y="448"/>
                  </a:lnTo>
                  <a:lnTo>
                    <a:pt x="4" y="451"/>
                  </a:lnTo>
                  <a:lnTo>
                    <a:pt x="7" y="454"/>
                  </a:lnTo>
                  <a:lnTo>
                    <a:pt x="10" y="455"/>
                  </a:lnTo>
                  <a:lnTo>
                    <a:pt x="14" y="457"/>
                  </a:lnTo>
                  <a:lnTo>
                    <a:pt x="17" y="457"/>
                  </a:lnTo>
                  <a:lnTo>
                    <a:pt x="21" y="457"/>
                  </a:lnTo>
                  <a:lnTo>
                    <a:pt x="24" y="456"/>
                  </a:lnTo>
                  <a:lnTo>
                    <a:pt x="28" y="455"/>
                  </a:lnTo>
                  <a:lnTo>
                    <a:pt x="31" y="453"/>
                  </a:lnTo>
                  <a:lnTo>
                    <a:pt x="34" y="451"/>
                  </a:lnTo>
                  <a:lnTo>
                    <a:pt x="36" y="448"/>
                  </a:lnTo>
                  <a:lnTo>
                    <a:pt x="37" y="444"/>
                  </a:lnTo>
                  <a:lnTo>
                    <a:pt x="43" y="419"/>
                  </a:lnTo>
                  <a:lnTo>
                    <a:pt x="50" y="395"/>
                  </a:lnTo>
                  <a:lnTo>
                    <a:pt x="57" y="370"/>
                  </a:lnTo>
                  <a:lnTo>
                    <a:pt x="66" y="346"/>
                  </a:lnTo>
                  <a:lnTo>
                    <a:pt x="85" y="299"/>
                  </a:lnTo>
                  <a:lnTo>
                    <a:pt x="105" y="252"/>
                  </a:lnTo>
                  <a:lnTo>
                    <a:pt x="127" y="207"/>
                  </a:lnTo>
                  <a:lnTo>
                    <a:pt x="149" y="161"/>
                  </a:lnTo>
                  <a:lnTo>
                    <a:pt x="173" y="116"/>
                  </a:lnTo>
                  <a:lnTo>
                    <a:pt x="195" y="70"/>
                  </a:lnTo>
                  <a:lnTo>
                    <a:pt x="198" y="64"/>
                  </a:lnTo>
                  <a:lnTo>
                    <a:pt x="200" y="57"/>
                  </a:lnTo>
                  <a:lnTo>
                    <a:pt x="204" y="52"/>
                  </a:lnTo>
                  <a:lnTo>
                    <a:pt x="208" y="48"/>
                  </a:lnTo>
                  <a:lnTo>
                    <a:pt x="212" y="43"/>
                  </a:lnTo>
                  <a:lnTo>
                    <a:pt x="217" y="39"/>
                  </a:lnTo>
                  <a:lnTo>
                    <a:pt x="223" y="37"/>
                  </a:lnTo>
                  <a:lnTo>
                    <a:pt x="230" y="35"/>
                  </a:lnTo>
                  <a:lnTo>
                    <a:pt x="233" y="33"/>
                  </a:lnTo>
                  <a:lnTo>
                    <a:pt x="235" y="30"/>
                  </a:lnTo>
                  <a:lnTo>
                    <a:pt x="237" y="26"/>
                  </a:lnTo>
                  <a:lnTo>
                    <a:pt x="239" y="23"/>
                  </a:lnTo>
                  <a:lnTo>
                    <a:pt x="240" y="20"/>
                  </a:lnTo>
                  <a:lnTo>
                    <a:pt x="240" y="16"/>
                  </a:lnTo>
                  <a:lnTo>
                    <a:pt x="239" y="13"/>
                  </a:lnTo>
                  <a:lnTo>
                    <a:pt x="237" y="8"/>
                  </a:lnTo>
                  <a:lnTo>
                    <a:pt x="234" y="6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6" y="0"/>
                  </a:lnTo>
                  <a:lnTo>
                    <a:pt x="222" y="0"/>
                  </a:lnTo>
                  <a:lnTo>
                    <a:pt x="218" y="0"/>
                  </a:lnTo>
                  <a:lnTo>
                    <a:pt x="214" y="0"/>
                  </a:lnTo>
                  <a:lnTo>
                    <a:pt x="211" y="2"/>
                  </a:lnTo>
                  <a:close/>
                </a:path>
              </a:pathLst>
            </a:custGeom>
            <a:solidFill>
              <a:srgbClr val="AA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78" name="Freeform 66"/>
            <p:cNvSpPr>
              <a:spLocks/>
            </p:cNvSpPr>
            <p:nvPr/>
          </p:nvSpPr>
          <p:spPr bwMode="auto">
            <a:xfrm>
              <a:off x="4574" y="3579"/>
              <a:ext cx="31" cy="13"/>
            </a:xfrm>
            <a:custGeom>
              <a:avLst/>
              <a:gdLst>
                <a:gd name="T0" fmla="*/ 0 w 466"/>
                <a:gd name="T1" fmla="*/ 0 h 190"/>
                <a:gd name="T2" fmla="*/ 0 w 466"/>
                <a:gd name="T3" fmla="*/ 0 h 190"/>
                <a:gd name="T4" fmla="*/ 0 w 466"/>
                <a:gd name="T5" fmla="*/ 0 h 190"/>
                <a:gd name="T6" fmla="*/ 0 w 466"/>
                <a:gd name="T7" fmla="*/ 0 h 190"/>
                <a:gd name="T8" fmla="*/ 0 w 466"/>
                <a:gd name="T9" fmla="*/ 0 h 190"/>
                <a:gd name="T10" fmla="*/ 0 w 466"/>
                <a:gd name="T11" fmla="*/ 0 h 190"/>
                <a:gd name="T12" fmla="*/ 0 w 466"/>
                <a:gd name="T13" fmla="*/ 0 h 190"/>
                <a:gd name="T14" fmla="*/ 0 w 466"/>
                <a:gd name="T15" fmla="*/ 0 h 190"/>
                <a:gd name="T16" fmla="*/ 0 w 466"/>
                <a:gd name="T17" fmla="*/ 0 h 190"/>
                <a:gd name="T18" fmla="*/ 0 w 466"/>
                <a:gd name="T19" fmla="*/ 0 h 190"/>
                <a:gd name="T20" fmla="*/ 0 w 466"/>
                <a:gd name="T21" fmla="*/ 0 h 190"/>
                <a:gd name="T22" fmla="*/ 0 w 466"/>
                <a:gd name="T23" fmla="*/ 0 h 190"/>
                <a:gd name="T24" fmla="*/ 0 w 466"/>
                <a:gd name="T25" fmla="*/ 0 h 190"/>
                <a:gd name="T26" fmla="*/ 0 w 466"/>
                <a:gd name="T27" fmla="*/ 0 h 190"/>
                <a:gd name="T28" fmla="*/ 0 w 466"/>
                <a:gd name="T29" fmla="*/ 0 h 190"/>
                <a:gd name="T30" fmla="*/ 0 w 466"/>
                <a:gd name="T31" fmla="*/ 0 h 190"/>
                <a:gd name="T32" fmla="*/ 0 w 466"/>
                <a:gd name="T33" fmla="*/ 0 h 190"/>
                <a:gd name="T34" fmla="*/ 0 w 466"/>
                <a:gd name="T35" fmla="*/ 0 h 190"/>
                <a:gd name="T36" fmla="*/ 0 w 466"/>
                <a:gd name="T37" fmla="*/ 0 h 190"/>
                <a:gd name="T38" fmla="*/ 0 w 466"/>
                <a:gd name="T39" fmla="*/ 0 h 190"/>
                <a:gd name="T40" fmla="*/ 0 w 466"/>
                <a:gd name="T41" fmla="*/ 0 h 190"/>
                <a:gd name="T42" fmla="*/ 0 w 466"/>
                <a:gd name="T43" fmla="*/ 0 h 190"/>
                <a:gd name="T44" fmla="*/ 0 w 466"/>
                <a:gd name="T45" fmla="*/ 0 h 190"/>
                <a:gd name="T46" fmla="*/ 0 w 466"/>
                <a:gd name="T47" fmla="*/ 0 h 190"/>
                <a:gd name="T48" fmla="*/ 0 w 466"/>
                <a:gd name="T49" fmla="*/ 0 h 190"/>
                <a:gd name="T50" fmla="*/ 0 w 466"/>
                <a:gd name="T51" fmla="*/ 0 h 190"/>
                <a:gd name="T52" fmla="*/ 0 w 466"/>
                <a:gd name="T53" fmla="*/ 0 h 190"/>
                <a:gd name="T54" fmla="*/ 0 w 466"/>
                <a:gd name="T55" fmla="*/ 0 h 190"/>
                <a:gd name="T56" fmla="*/ 0 w 466"/>
                <a:gd name="T57" fmla="*/ 0 h 190"/>
                <a:gd name="T58" fmla="*/ 0 w 466"/>
                <a:gd name="T59" fmla="*/ 0 h 190"/>
                <a:gd name="T60" fmla="*/ 0 w 466"/>
                <a:gd name="T61" fmla="*/ 0 h 190"/>
                <a:gd name="T62" fmla="*/ 0 w 466"/>
                <a:gd name="T63" fmla="*/ 0 h 190"/>
                <a:gd name="T64" fmla="*/ 0 w 466"/>
                <a:gd name="T65" fmla="*/ 0 h 19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66" h="190">
                  <a:moveTo>
                    <a:pt x="447" y="1"/>
                  </a:moveTo>
                  <a:lnTo>
                    <a:pt x="417" y="0"/>
                  </a:lnTo>
                  <a:lnTo>
                    <a:pt x="387" y="0"/>
                  </a:lnTo>
                  <a:lnTo>
                    <a:pt x="356" y="1"/>
                  </a:lnTo>
                  <a:lnTo>
                    <a:pt x="326" y="3"/>
                  </a:lnTo>
                  <a:lnTo>
                    <a:pt x="295" y="7"/>
                  </a:lnTo>
                  <a:lnTo>
                    <a:pt x="266" y="12"/>
                  </a:lnTo>
                  <a:lnTo>
                    <a:pt x="236" y="19"/>
                  </a:lnTo>
                  <a:lnTo>
                    <a:pt x="206" y="27"/>
                  </a:lnTo>
                  <a:lnTo>
                    <a:pt x="179" y="37"/>
                  </a:lnTo>
                  <a:lnTo>
                    <a:pt x="150" y="48"/>
                  </a:lnTo>
                  <a:lnTo>
                    <a:pt x="124" y="62"/>
                  </a:lnTo>
                  <a:lnTo>
                    <a:pt x="98" y="77"/>
                  </a:lnTo>
                  <a:lnTo>
                    <a:pt x="73" y="94"/>
                  </a:lnTo>
                  <a:lnTo>
                    <a:pt x="49" y="113"/>
                  </a:lnTo>
                  <a:lnTo>
                    <a:pt x="39" y="124"/>
                  </a:lnTo>
                  <a:lnTo>
                    <a:pt x="27" y="134"/>
                  </a:lnTo>
                  <a:lnTo>
                    <a:pt x="16" y="145"/>
                  </a:lnTo>
                  <a:lnTo>
                    <a:pt x="7" y="157"/>
                  </a:lnTo>
                  <a:lnTo>
                    <a:pt x="4" y="160"/>
                  </a:lnTo>
                  <a:lnTo>
                    <a:pt x="3" y="163"/>
                  </a:lnTo>
                  <a:lnTo>
                    <a:pt x="1" y="166"/>
                  </a:lnTo>
                  <a:lnTo>
                    <a:pt x="0" y="171"/>
                  </a:lnTo>
                  <a:lnTo>
                    <a:pt x="1" y="174"/>
                  </a:lnTo>
                  <a:lnTo>
                    <a:pt x="1" y="178"/>
                  </a:lnTo>
                  <a:lnTo>
                    <a:pt x="4" y="181"/>
                  </a:lnTo>
                  <a:lnTo>
                    <a:pt x="6" y="184"/>
                  </a:lnTo>
                  <a:lnTo>
                    <a:pt x="9" y="186"/>
                  </a:lnTo>
                  <a:lnTo>
                    <a:pt x="12" y="188"/>
                  </a:lnTo>
                  <a:lnTo>
                    <a:pt x="15" y="189"/>
                  </a:lnTo>
                  <a:lnTo>
                    <a:pt x="20" y="190"/>
                  </a:lnTo>
                  <a:lnTo>
                    <a:pt x="23" y="189"/>
                  </a:lnTo>
                  <a:lnTo>
                    <a:pt x="26" y="188"/>
                  </a:lnTo>
                  <a:lnTo>
                    <a:pt x="29" y="186"/>
                  </a:lnTo>
                  <a:lnTo>
                    <a:pt x="32" y="184"/>
                  </a:lnTo>
                  <a:lnTo>
                    <a:pt x="52" y="163"/>
                  </a:lnTo>
                  <a:lnTo>
                    <a:pt x="74" y="143"/>
                  </a:lnTo>
                  <a:lnTo>
                    <a:pt x="96" y="126"/>
                  </a:lnTo>
                  <a:lnTo>
                    <a:pt x="119" y="110"/>
                  </a:lnTo>
                  <a:lnTo>
                    <a:pt x="144" y="96"/>
                  </a:lnTo>
                  <a:lnTo>
                    <a:pt x="169" y="83"/>
                  </a:lnTo>
                  <a:lnTo>
                    <a:pt x="195" y="73"/>
                  </a:lnTo>
                  <a:lnTo>
                    <a:pt x="221" y="63"/>
                  </a:lnTo>
                  <a:lnTo>
                    <a:pt x="249" y="56"/>
                  </a:lnTo>
                  <a:lnTo>
                    <a:pt x="276" y="50"/>
                  </a:lnTo>
                  <a:lnTo>
                    <a:pt x="305" y="44"/>
                  </a:lnTo>
                  <a:lnTo>
                    <a:pt x="334" y="41"/>
                  </a:lnTo>
                  <a:lnTo>
                    <a:pt x="361" y="39"/>
                  </a:lnTo>
                  <a:lnTo>
                    <a:pt x="390" y="38"/>
                  </a:lnTo>
                  <a:lnTo>
                    <a:pt x="419" y="38"/>
                  </a:lnTo>
                  <a:lnTo>
                    <a:pt x="447" y="39"/>
                  </a:lnTo>
                  <a:lnTo>
                    <a:pt x="450" y="39"/>
                  </a:lnTo>
                  <a:lnTo>
                    <a:pt x="455" y="38"/>
                  </a:lnTo>
                  <a:lnTo>
                    <a:pt x="458" y="36"/>
                  </a:lnTo>
                  <a:lnTo>
                    <a:pt x="460" y="34"/>
                  </a:lnTo>
                  <a:lnTo>
                    <a:pt x="463" y="30"/>
                  </a:lnTo>
                  <a:lnTo>
                    <a:pt x="464" y="27"/>
                  </a:lnTo>
                  <a:lnTo>
                    <a:pt x="465" y="24"/>
                  </a:lnTo>
                  <a:lnTo>
                    <a:pt x="466" y="20"/>
                  </a:lnTo>
                  <a:lnTo>
                    <a:pt x="465" y="17"/>
                  </a:lnTo>
                  <a:lnTo>
                    <a:pt x="464" y="12"/>
                  </a:lnTo>
                  <a:lnTo>
                    <a:pt x="463" y="9"/>
                  </a:lnTo>
                  <a:lnTo>
                    <a:pt x="460" y="7"/>
                  </a:lnTo>
                  <a:lnTo>
                    <a:pt x="458" y="5"/>
                  </a:lnTo>
                  <a:lnTo>
                    <a:pt x="455" y="3"/>
                  </a:lnTo>
                  <a:lnTo>
                    <a:pt x="450" y="2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F78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79" name="Freeform 67"/>
            <p:cNvSpPr>
              <a:spLocks/>
            </p:cNvSpPr>
            <p:nvPr/>
          </p:nvSpPr>
          <p:spPr bwMode="auto">
            <a:xfrm>
              <a:off x="4711" y="3550"/>
              <a:ext cx="26" cy="9"/>
            </a:xfrm>
            <a:custGeom>
              <a:avLst/>
              <a:gdLst>
                <a:gd name="T0" fmla="*/ 0 w 397"/>
                <a:gd name="T1" fmla="*/ 0 h 136"/>
                <a:gd name="T2" fmla="*/ 0 w 397"/>
                <a:gd name="T3" fmla="*/ 0 h 136"/>
                <a:gd name="T4" fmla="*/ 0 w 397"/>
                <a:gd name="T5" fmla="*/ 0 h 136"/>
                <a:gd name="T6" fmla="*/ 0 w 397"/>
                <a:gd name="T7" fmla="*/ 0 h 136"/>
                <a:gd name="T8" fmla="*/ 0 w 397"/>
                <a:gd name="T9" fmla="*/ 0 h 136"/>
                <a:gd name="T10" fmla="*/ 0 w 397"/>
                <a:gd name="T11" fmla="*/ 0 h 136"/>
                <a:gd name="T12" fmla="*/ 0 w 397"/>
                <a:gd name="T13" fmla="*/ 0 h 136"/>
                <a:gd name="T14" fmla="*/ 0 w 397"/>
                <a:gd name="T15" fmla="*/ 0 h 136"/>
                <a:gd name="T16" fmla="*/ 0 w 397"/>
                <a:gd name="T17" fmla="*/ 0 h 136"/>
                <a:gd name="T18" fmla="*/ 0 w 397"/>
                <a:gd name="T19" fmla="*/ 0 h 136"/>
                <a:gd name="T20" fmla="*/ 0 w 397"/>
                <a:gd name="T21" fmla="*/ 0 h 136"/>
                <a:gd name="T22" fmla="*/ 0 w 397"/>
                <a:gd name="T23" fmla="*/ 0 h 136"/>
                <a:gd name="T24" fmla="*/ 0 w 397"/>
                <a:gd name="T25" fmla="*/ 0 h 136"/>
                <a:gd name="T26" fmla="*/ 0 w 397"/>
                <a:gd name="T27" fmla="*/ 0 h 136"/>
                <a:gd name="T28" fmla="*/ 0 w 397"/>
                <a:gd name="T29" fmla="*/ 0 h 136"/>
                <a:gd name="T30" fmla="*/ 0 w 397"/>
                <a:gd name="T31" fmla="*/ 0 h 136"/>
                <a:gd name="T32" fmla="*/ 0 w 397"/>
                <a:gd name="T33" fmla="*/ 0 h 136"/>
                <a:gd name="T34" fmla="*/ 0 w 397"/>
                <a:gd name="T35" fmla="*/ 0 h 136"/>
                <a:gd name="T36" fmla="*/ 0 w 397"/>
                <a:gd name="T37" fmla="*/ 0 h 136"/>
                <a:gd name="T38" fmla="*/ 0 w 397"/>
                <a:gd name="T39" fmla="*/ 0 h 136"/>
                <a:gd name="T40" fmla="*/ 0 w 397"/>
                <a:gd name="T41" fmla="*/ 0 h 136"/>
                <a:gd name="T42" fmla="*/ 0 w 397"/>
                <a:gd name="T43" fmla="*/ 0 h 136"/>
                <a:gd name="T44" fmla="*/ 0 w 397"/>
                <a:gd name="T45" fmla="*/ 0 h 136"/>
                <a:gd name="T46" fmla="*/ 0 w 397"/>
                <a:gd name="T47" fmla="*/ 0 h 136"/>
                <a:gd name="T48" fmla="*/ 0 w 397"/>
                <a:gd name="T49" fmla="*/ 0 h 136"/>
                <a:gd name="T50" fmla="*/ 0 w 397"/>
                <a:gd name="T51" fmla="*/ 0 h 136"/>
                <a:gd name="T52" fmla="*/ 0 w 397"/>
                <a:gd name="T53" fmla="*/ 0 h 136"/>
                <a:gd name="T54" fmla="*/ 0 w 397"/>
                <a:gd name="T55" fmla="*/ 0 h 136"/>
                <a:gd name="T56" fmla="*/ 0 w 397"/>
                <a:gd name="T57" fmla="*/ 0 h 136"/>
                <a:gd name="T58" fmla="*/ 0 w 397"/>
                <a:gd name="T59" fmla="*/ 0 h 136"/>
                <a:gd name="T60" fmla="*/ 0 w 397"/>
                <a:gd name="T61" fmla="*/ 0 h 136"/>
                <a:gd name="T62" fmla="*/ 0 w 397"/>
                <a:gd name="T63" fmla="*/ 0 h 136"/>
                <a:gd name="T64" fmla="*/ 0 w 397"/>
                <a:gd name="T65" fmla="*/ 0 h 136"/>
                <a:gd name="T66" fmla="*/ 0 w 397"/>
                <a:gd name="T67" fmla="*/ 0 h 136"/>
                <a:gd name="T68" fmla="*/ 0 w 397"/>
                <a:gd name="T69" fmla="*/ 0 h 136"/>
                <a:gd name="T70" fmla="*/ 0 w 397"/>
                <a:gd name="T71" fmla="*/ 0 h 1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7" h="136">
                  <a:moveTo>
                    <a:pt x="31" y="133"/>
                  </a:moveTo>
                  <a:lnTo>
                    <a:pt x="49" y="117"/>
                  </a:lnTo>
                  <a:lnTo>
                    <a:pt x="67" y="102"/>
                  </a:lnTo>
                  <a:lnTo>
                    <a:pt x="87" y="89"/>
                  </a:lnTo>
                  <a:lnTo>
                    <a:pt x="107" y="78"/>
                  </a:lnTo>
                  <a:lnTo>
                    <a:pt x="127" y="68"/>
                  </a:lnTo>
                  <a:lnTo>
                    <a:pt x="150" y="59"/>
                  </a:lnTo>
                  <a:lnTo>
                    <a:pt x="172" y="52"/>
                  </a:lnTo>
                  <a:lnTo>
                    <a:pt x="194" y="46"/>
                  </a:lnTo>
                  <a:lnTo>
                    <a:pt x="216" y="42"/>
                  </a:lnTo>
                  <a:lnTo>
                    <a:pt x="240" y="39"/>
                  </a:lnTo>
                  <a:lnTo>
                    <a:pt x="263" y="38"/>
                  </a:lnTo>
                  <a:lnTo>
                    <a:pt x="286" y="38"/>
                  </a:lnTo>
                  <a:lnTo>
                    <a:pt x="309" y="42"/>
                  </a:lnTo>
                  <a:lnTo>
                    <a:pt x="332" y="46"/>
                  </a:lnTo>
                  <a:lnTo>
                    <a:pt x="354" y="51"/>
                  </a:lnTo>
                  <a:lnTo>
                    <a:pt x="377" y="60"/>
                  </a:lnTo>
                  <a:lnTo>
                    <a:pt x="376" y="60"/>
                  </a:lnTo>
                  <a:lnTo>
                    <a:pt x="375" y="60"/>
                  </a:lnTo>
                  <a:lnTo>
                    <a:pt x="373" y="60"/>
                  </a:lnTo>
                  <a:lnTo>
                    <a:pt x="372" y="60"/>
                  </a:lnTo>
                  <a:lnTo>
                    <a:pt x="376" y="61"/>
                  </a:lnTo>
                  <a:lnTo>
                    <a:pt x="380" y="61"/>
                  </a:lnTo>
                  <a:lnTo>
                    <a:pt x="383" y="60"/>
                  </a:lnTo>
                  <a:lnTo>
                    <a:pt x="386" y="58"/>
                  </a:lnTo>
                  <a:lnTo>
                    <a:pt x="389" y="56"/>
                  </a:lnTo>
                  <a:lnTo>
                    <a:pt x="393" y="53"/>
                  </a:lnTo>
                  <a:lnTo>
                    <a:pt x="395" y="50"/>
                  </a:lnTo>
                  <a:lnTo>
                    <a:pt x="396" y="47"/>
                  </a:lnTo>
                  <a:lnTo>
                    <a:pt x="397" y="43"/>
                  </a:lnTo>
                  <a:lnTo>
                    <a:pt x="397" y="39"/>
                  </a:lnTo>
                  <a:lnTo>
                    <a:pt x="396" y="35"/>
                  </a:lnTo>
                  <a:lnTo>
                    <a:pt x="395" y="32"/>
                  </a:lnTo>
                  <a:lnTo>
                    <a:pt x="393" y="29"/>
                  </a:lnTo>
                  <a:lnTo>
                    <a:pt x="389" y="27"/>
                  </a:lnTo>
                  <a:lnTo>
                    <a:pt x="386" y="25"/>
                  </a:lnTo>
                  <a:lnTo>
                    <a:pt x="383" y="22"/>
                  </a:lnTo>
                  <a:lnTo>
                    <a:pt x="360" y="14"/>
                  </a:lnTo>
                  <a:lnTo>
                    <a:pt x="334" y="8"/>
                  </a:lnTo>
                  <a:lnTo>
                    <a:pt x="310" y="3"/>
                  </a:lnTo>
                  <a:lnTo>
                    <a:pt x="285" y="0"/>
                  </a:lnTo>
                  <a:lnTo>
                    <a:pt x="260" y="0"/>
                  </a:lnTo>
                  <a:lnTo>
                    <a:pt x="234" y="1"/>
                  </a:lnTo>
                  <a:lnTo>
                    <a:pt x="210" y="4"/>
                  </a:lnTo>
                  <a:lnTo>
                    <a:pt x="185" y="9"/>
                  </a:lnTo>
                  <a:lnTo>
                    <a:pt x="160" y="15"/>
                  </a:lnTo>
                  <a:lnTo>
                    <a:pt x="137" y="24"/>
                  </a:lnTo>
                  <a:lnTo>
                    <a:pt x="113" y="33"/>
                  </a:lnTo>
                  <a:lnTo>
                    <a:pt x="90" y="45"/>
                  </a:lnTo>
                  <a:lnTo>
                    <a:pt x="68" y="56"/>
                  </a:lnTo>
                  <a:lnTo>
                    <a:pt x="47" y="70"/>
                  </a:lnTo>
                  <a:lnTo>
                    <a:pt x="26" y="86"/>
                  </a:lnTo>
                  <a:lnTo>
                    <a:pt x="7" y="102"/>
                  </a:lnTo>
                  <a:lnTo>
                    <a:pt x="5" y="105"/>
                  </a:lnTo>
                  <a:lnTo>
                    <a:pt x="3" y="108"/>
                  </a:lnTo>
                  <a:lnTo>
                    <a:pt x="1" y="112"/>
                  </a:lnTo>
                  <a:lnTo>
                    <a:pt x="1" y="116"/>
                  </a:lnTo>
                  <a:lnTo>
                    <a:pt x="0" y="119"/>
                  </a:lnTo>
                  <a:lnTo>
                    <a:pt x="1" y="123"/>
                  </a:lnTo>
                  <a:lnTo>
                    <a:pt x="2" y="127"/>
                  </a:lnTo>
                  <a:lnTo>
                    <a:pt x="4" y="130"/>
                  </a:lnTo>
                  <a:lnTo>
                    <a:pt x="7" y="132"/>
                  </a:lnTo>
                  <a:lnTo>
                    <a:pt x="11" y="134"/>
                  </a:lnTo>
                  <a:lnTo>
                    <a:pt x="14" y="135"/>
                  </a:lnTo>
                  <a:lnTo>
                    <a:pt x="17" y="136"/>
                  </a:lnTo>
                  <a:lnTo>
                    <a:pt x="21" y="136"/>
                  </a:lnTo>
                  <a:lnTo>
                    <a:pt x="24" y="136"/>
                  </a:lnTo>
                  <a:lnTo>
                    <a:pt x="28" y="135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78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80" name="Freeform 68"/>
            <p:cNvSpPr>
              <a:spLocks/>
            </p:cNvSpPr>
            <p:nvPr/>
          </p:nvSpPr>
          <p:spPr bwMode="auto">
            <a:xfrm>
              <a:off x="4550" y="3481"/>
              <a:ext cx="33" cy="24"/>
            </a:xfrm>
            <a:custGeom>
              <a:avLst/>
              <a:gdLst>
                <a:gd name="T0" fmla="*/ 0 w 491"/>
                <a:gd name="T1" fmla="*/ 0 h 357"/>
                <a:gd name="T2" fmla="*/ 0 w 491"/>
                <a:gd name="T3" fmla="*/ 0 h 357"/>
                <a:gd name="T4" fmla="*/ 0 w 491"/>
                <a:gd name="T5" fmla="*/ 0 h 357"/>
                <a:gd name="T6" fmla="*/ 0 w 491"/>
                <a:gd name="T7" fmla="*/ 0 h 357"/>
                <a:gd name="T8" fmla="*/ 0 w 491"/>
                <a:gd name="T9" fmla="*/ 0 h 357"/>
                <a:gd name="T10" fmla="*/ 0 w 491"/>
                <a:gd name="T11" fmla="*/ 0 h 357"/>
                <a:gd name="T12" fmla="*/ 0 w 491"/>
                <a:gd name="T13" fmla="*/ 0 h 357"/>
                <a:gd name="T14" fmla="*/ 0 w 491"/>
                <a:gd name="T15" fmla="*/ 0 h 357"/>
                <a:gd name="T16" fmla="*/ 0 w 491"/>
                <a:gd name="T17" fmla="*/ 0 h 357"/>
                <a:gd name="T18" fmla="*/ 0 w 491"/>
                <a:gd name="T19" fmla="*/ 0 h 357"/>
                <a:gd name="T20" fmla="*/ 0 w 491"/>
                <a:gd name="T21" fmla="*/ 0 h 357"/>
                <a:gd name="T22" fmla="*/ 0 w 491"/>
                <a:gd name="T23" fmla="*/ 0 h 357"/>
                <a:gd name="T24" fmla="*/ 0 w 491"/>
                <a:gd name="T25" fmla="*/ 0 h 357"/>
                <a:gd name="T26" fmla="*/ 0 w 491"/>
                <a:gd name="T27" fmla="*/ 0 h 357"/>
                <a:gd name="T28" fmla="*/ 0 w 491"/>
                <a:gd name="T29" fmla="*/ 0 h 357"/>
                <a:gd name="T30" fmla="*/ 0 w 491"/>
                <a:gd name="T31" fmla="*/ 0 h 357"/>
                <a:gd name="T32" fmla="*/ 0 w 491"/>
                <a:gd name="T33" fmla="*/ 0 h 357"/>
                <a:gd name="T34" fmla="*/ 0 w 491"/>
                <a:gd name="T35" fmla="*/ 0 h 357"/>
                <a:gd name="T36" fmla="*/ 0 w 491"/>
                <a:gd name="T37" fmla="*/ 0 h 357"/>
                <a:gd name="T38" fmla="*/ 0 w 491"/>
                <a:gd name="T39" fmla="*/ 0 h 357"/>
                <a:gd name="T40" fmla="*/ 0 w 491"/>
                <a:gd name="T41" fmla="*/ 0 h 357"/>
                <a:gd name="T42" fmla="*/ 0 w 491"/>
                <a:gd name="T43" fmla="*/ 0 h 357"/>
                <a:gd name="T44" fmla="*/ 0 w 491"/>
                <a:gd name="T45" fmla="*/ 0 h 357"/>
                <a:gd name="T46" fmla="*/ 0 w 491"/>
                <a:gd name="T47" fmla="*/ 0 h 357"/>
                <a:gd name="T48" fmla="*/ 0 w 491"/>
                <a:gd name="T49" fmla="*/ 0 h 357"/>
                <a:gd name="T50" fmla="*/ 0 w 491"/>
                <a:gd name="T51" fmla="*/ 0 h 357"/>
                <a:gd name="T52" fmla="*/ 0 w 491"/>
                <a:gd name="T53" fmla="*/ 0 h 357"/>
                <a:gd name="T54" fmla="*/ 0 w 491"/>
                <a:gd name="T55" fmla="*/ 0 h 357"/>
                <a:gd name="T56" fmla="*/ 0 w 491"/>
                <a:gd name="T57" fmla="*/ 0 h 357"/>
                <a:gd name="T58" fmla="*/ 0 w 491"/>
                <a:gd name="T59" fmla="*/ 0 h 357"/>
                <a:gd name="T60" fmla="*/ 0 w 491"/>
                <a:gd name="T61" fmla="*/ 0 h 357"/>
                <a:gd name="T62" fmla="*/ 0 w 491"/>
                <a:gd name="T63" fmla="*/ 0 h 357"/>
                <a:gd name="T64" fmla="*/ 0 w 491"/>
                <a:gd name="T65" fmla="*/ 0 h 357"/>
                <a:gd name="T66" fmla="*/ 0 w 491"/>
                <a:gd name="T67" fmla="*/ 0 h 357"/>
                <a:gd name="T68" fmla="*/ 0 w 491"/>
                <a:gd name="T69" fmla="*/ 0 h 357"/>
                <a:gd name="T70" fmla="*/ 0 w 491"/>
                <a:gd name="T71" fmla="*/ 0 h 357"/>
                <a:gd name="T72" fmla="*/ 0 w 491"/>
                <a:gd name="T73" fmla="*/ 0 h 357"/>
                <a:gd name="T74" fmla="*/ 0 w 491"/>
                <a:gd name="T75" fmla="*/ 0 h 357"/>
                <a:gd name="T76" fmla="*/ 0 w 491"/>
                <a:gd name="T77" fmla="*/ 0 h 357"/>
                <a:gd name="T78" fmla="*/ 0 w 491"/>
                <a:gd name="T79" fmla="*/ 0 h 357"/>
                <a:gd name="T80" fmla="*/ 0 w 491"/>
                <a:gd name="T81" fmla="*/ 0 h 357"/>
                <a:gd name="T82" fmla="*/ 0 w 491"/>
                <a:gd name="T83" fmla="*/ 0 h 357"/>
                <a:gd name="T84" fmla="*/ 0 w 491"/>
                <a:gd name="T85" fmla="*/ 0 h 357"/>
                <a:gd name="T86" fmla="*/ 0 w 491"/>
                <a:gd name="T87" fmla="*/ 0 h 357"/>
                <a:gd name="T88" fmla="*/ 0 w 491"/>
                <a:gd name="T89" fmla="*/ 0 h 357"/>
                <a:gd name="T90" fmla="*/ 0 w 491"/>
                <a:gd name="T91" fmla="*/ 0 h 357"/>
                <a:gd name="T92" fmla="*/ 0 w 491"/>
                <a:gd name="T93" fmla="*/ 0 h 357"/>
                <a:gd name="T94" fmla="*/ 0 w 491"/>
                <a:gd name="T95" fmla="*/ 0 h 357"/>
                <a:gd name="T96" fmla="*/ 0 w 491"/>
                <a:gd name="T97" fmla="*/ 0 h 357"/>
                <a:gd name="T98" fmla="*/ 0 w 491"/>
                <a:gd name="T99" fmla="*/ 0 h 357"/>
                <a:gd name="T100" fmla="*/ 0 w 491"/>
                <a:gd name="T101" fmla="*/ 0 h 357"/>
                <a:gd name="T102" fmla="*/ 0 w 491"/>
                <a:gd name="T103" fmla="*/ 0 h 357"/>
                <a:gd name="T104" fmla="*/ 0 w 491"/>
                <a:gd name="T105" fmla="*/ 0 h 357"/>
                <a:gd name="T106" fmla="*/ 0 w 491"/>
                <a:gd name="T107" fmla="*/ 0 h 357"/>
                <a:gd name="T108" fmla="*/ 0 w 491"/>
                <a:gd name="T109" fmla="*/ 0 h 357"/>
                <a:gd name="T110" fmla="*/ 0 w 491"/>
                <a:gd name="T111" fmla="*/ 0 h 35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91" h="357">
                  <a:moveTo>
                    <a:pt x="479" y="22"/>
                  </a:moveTo>
                  <a:lnTo>
                    <a:pt x="457" y="15"/>
                  </a:lnTo>
                  <a:lnTo>
                    <a:pt x="437" y="9"/>
                  </a:lnTo>
                  <a:lnTo>
                    <a:pt x="416" y="4"/>
                  </a:lnTo>
                  <a:lnTo>
                    <a:pt x="396" y="1"/>
                  </a:lnTo>
                  <a:lnTo>
                    <a:pt x="375" y="0"/>
                  </a:lnTo>
                  <a:lnTo>
                    <a:pt x="354" y="0"/>
                  </a:lnTo>
                  <a:lnTo>
                    <a:pt x="334" y="1"/>
                  </a:lnTo>
                  <a:lnTo>
                    <a:pt x="314" y="4"/>
                  </a:lnTo>
                  <a:lnTo>
                    <a:pt x="294" y="9"/>
                  </a:lnTo>
                  <a:lnTo>
                    <a:pt x="274" y="14"/>
                  </a:lnTo>
                  <a:lnTo>
                    <a:pt x="255" y="20"/>
                  </a:lnTo>
                  <a:lnTo>
                    <a:pt x="236" y="29"/>
                  </a:lnTo>
                  <a:lnTo>
                    <a:pt x="218" y="37"/>
                  </a:lnTo>
                  <a:lnTo>
                    <a:pt x="200" y="47"/>
                  </a:lnTo>
                  <a:lnTo>
                    <a:pt x="183" y="59"/>
                  </a:lnTo>
                  <a:lnTo>
                    <a:pt x="166" y="70"/>
                  </a:lnTo>
                  <a:lnTo>
                    <a:pt x="149" y="83"/>
                  </a:lnTo>
                  <a:lnTo>
                    <a:pt x="133" y="97"/>
                  </a:lnTo>
                  <a:lnTo>
                    <a:pt x="118" y="111"/>
                  </a:lnTo>
                  <a:lnTo>
                    <a:pt x="103" y="127"/>
                  </a:lnTo>
                  <a:lnTo>
                    <a:pt x="90" y="142"/>
                  </a:lnTo>
                  <a:lnTo>
                    <a:pt x="76" y="158"/>
                  </a:lnTo>
                  <a:lnTo>
                    <a:pt x="65" y="176"/>
                  </a:lnTo>
                  <a:lnTo>
                    <a:pt x="54" y="193"/>
                  </a:lnTo>
                  <a:lnTo>
                    <a:pt x="44" y="213"/>
                  </a:lnTo>
                  <a:lnTo>
                    <a:pt x="34" y="231"/>
                  </a:lnTo>
                  <a:lnTo>
                    <a:pt x="25" y="250"/>
                  </a:lnTo>
                  <a:lnTo>
                    <a:pt x="18" y="270"/>
                  </a:lnTo>
                  <a:lnTo>
                    <a:pt x="13" y="289"/>
                  </a:lnTo>
                  <a:lnTo>
                    <a:pt x="7" y="309"/>
                  </a:lnTo>
                  <a:lnTo>
                    <a:pt x="3" y="329"/>
                  </a:lnTo>
                  <a:lnTo>
                    <a:pt x="0" y="349"/>
                  </a:lnTo>
                  <a:lnTo>
                    <a:pt x="3" y="348"/>
                  </a:lnTo>
                  <a:lnTo>
                    <a:pt x="5" y="347"/>
                  </a:lnTo>
                  <a:lnTo>
                    <a:pt x="7" y="346"/>
                  </a:lnTo>
                  <a:lnTo>
                    <a:pt x="10" y="345"/>
                  </a:lnTo>
                  <a:lnTo>
                    <a:pt x="12" y="344"/>
                  </a:lnTo>
                  <a:lnTo>
                    <a:pt x="14" y="343"/>
                  </a:lnTo>
                  <a:lnTo>
                    <a:pt x="16" y="342"/>
                  </a:lnTo>
                  <a:lnTo>
                    <a:pt x="19" y="341"/>
                  </a:lnTo>
                  <a:lnTo>
                    <a:pt x="19" y="345"/>
                  </a:lnTo>
                  <a:lnTo>
                    <a:pt x="21" y="348"/>
                  </a:lnTo>
                  <a:lnTo>
                    <a:pt x="23" y="351"/>
                  </a:lnTo>
                  <a:lnTo>
                    <a:pt x="27" y="353"/>
                  </a:lnTo>
                  <a:lnTo>
                    <a:pt x="30" y="355"/>
                  </a:lnTo>
                  <a:lnTo>
                    <a:pt x="33" y="356"/>
                  </a:lnTo>
                  <a:lnTo>
                    <a:pt x="37" y="356"/>
                  </a:lnTo>
                  <a:lnTo>
                    <a:pt x="40" y="356"/>
                  </a:lnTo>
                  <a:lnTo>
                    <a:pt x="45" y="355"/>
                  </a:lnTo>
                  <a:lnTo>
                    <a:pt x="48" y="353"/>
                  </a:lnTo>
                  <a:lnTo>
                    <a:pt x="50" y="351"/>
                  </a:lnTo>
                  <a:lnTo>
                    <a:pt x="52" y="347"/>
                  </a:lnTo>
                  <a:lnTo>
                    <a:pt x="54" y="344"/>
                  </a:lnTo>
                  <a:lnTo>
                    <a:pt x="55" y="341"/>
                  </a:lnTo>
                  <a:lnTo>
                    <a:pt x="56" y="337"/>
                  </a:lnTo>
                  <a:lnTo>
                    <a:pt x="55" y="334"/>
                  </a:lnTo>
                  <a:lnTo>
                    <a:pt x="53" y="336"/>
                  </a:lnTo>
                  <a:lnTo>
                    <a:pt x="51" y="339"/>
                  </a:lnTo>
                  <a:lnTo>
                    <a:pt x="49" y="342"/>
                  </a:lnTo>
                  <a:lnTo>
                    <a:pt x="47" y="345"/>
                  </a:lnTo>
                  <a:lnTo>
                    <a:pt x="45" y="348"/>
                  </a:lnTo>
                  <a:lnTo>
                    <a:pt x="42" y="351"/>
                  </a:lnTo>
                  <a:lnTo>
                    <a:pt x="39" y="354"/>
                  </a:lnTo>
                  <a:lnTo>
                    <a:pt x="37" y="357"/>
                  </a:lnTo>
                  <a:lnTo>
                    <a:pt x="39" y="338"/>
                  </a:lnTo>
                  <a:lnTo>
                    <a:pt x="44" y="319"/>
                  </a:lnTo>
                  <a:lnTo>
                    <a:pt x="48" y="301"/>
                  </a:lnTo>
                  <a:lnTo>
                    <a:pt x="53" y="283"/>
                  </a:lnTo>
                  <a:lnTo>
                    <a:pt x="59" y="266"/>
                  </a:lnTo>
                  <a:lnTo>
                    <a:pt x="67" y="249"/>
                  </a:lnTo>
                  <a:lnTo>
                    <a:pt x="75" y="232"/>
                  </a:lnTo>
                  <a:lnTo>
                    <a:pt x="85" y="216"/>
                  </a:lnTo>
                  <a:lnTo>
                    <a:pt x="94" y="200"/>
                  </a:lnTo>
                  <a:lnTo>
                    <a:pt x="105" y="185"/>
                  </a:lnTo>
                  <a:lnTo>
                    <a:pt x="117" y="169"/>
                  </a:lnTo>
                  <a:lnTo>
                    <a:pt x="129" y="155"/>
                  </a:lnTo>
                  <a:lnTo>
                    <a:pt x="142" y="141"/>
                  </a:lnTo>
                  <a:lnTo>
                    <a:pt x="156" y="128"/>
                  </a:lnTo>
                  <a:lnTo>
                    <a:pt x="170" y="114"/>
                  </a:lnTo>
                  <a:lnTo>
                    <a:pt x="185" y="101"/>
                  </a:lnTo>
                  <a:lnTo>
                    <a:pt x="200" y="90"/>
                  </a:lnTo>
                  <a:lnTo>
                    <a:pt x="215" y="80"/>
                  </a:lnTo>
                  <a:lnTo>
                    <a:pt x="231" y="70"/>
                  </a:lnTo>
                  <a:lnTo>
                    <a:pt x="248" y="62"/>
                  </a:lnTo>
                  <a:lnTo>
                    <a:pt x="265" y="54"/>
                  </a:lnTo>
                  <a:lnTo>
                    <a:pt x="283" y="49"/>
                  </a:lnTo>
                  <a:lnTo>
                    <a:pt x="301" y="44"/>
                  </a:lnTo>
                  <a:lnTo>
                    <a:pt x="319" y="41"/>
                  </a:lnTo>
                  <a:lnTo>
                    <a:pt x="337" y="38"/>
                  </a:lnTo>
                  <a:lnTo>
                    <a:pt x="357" y="37"/>
                  </a:lnTo>
                  <a:lnTo>
                    <a:pt x="375" y="37"/>
                  </a:lnTo>
                  <a:lnTo>
                    <a:pt x="394" y="38"/>
                  </a:lnTo>
                  <a:lnTo>
                    <a:pt x="412" y="42"/>
                  </a:lnTo>
                  <a:lnTo>
                    <a:pt x="431" y="46"/>
                  </a:lnTo>
                  <a:lnTo>
                    <a:pt x="449" y="52"/>
                  </a:lnTo>
                  <a:lnTo>
                    <a:pt x="466" y="59"/>
                  </a:lnTo>
                  <a:lnTo>
                    <a:pt x="470" y="60"/>
                  </a:lnTo>
                  <a:lnTo>
                    <a:pt x="473" y="60"/>
                  </a:lnTo>
                  <a:lnTo>
                    <a:pt x="477" y="60"/>
                  </a:lnTo>
                  <a:lnTo>
                    <a:pt x="481" y="59"/>
                  </a:lnTo>
                  <a:lnTo>
                    <a:pt x="484" y="56"/>
                  </a:lnTo>
                  <a:lnTo>
                    <a:pt x="486" y="53"/>
                  </a:lnTo>
                  <a:lnTo>
                    <a:pt x="488" y="51"/>
                  </a:lnTo>
                  <a:lnTo>
                    <a:pt x="490" y="47"/>
                  </a:lnTo>
                  <a:lnTo>
                    <a:pt x="491" y="44"/>
                  </a:lnTo>
                  <a:lnTo>
                    <a:pt x="491" y="39"/>
                  </a:lnTo>
                  <a:lnTo>
                    <a:pt x="490" y="36"/>
                  </a:lnTo>
                  <a:lnTo>
                    <a:pt x="489" y="33"/>
                  </a:lnTo>
                  <a:lnTo>
                    <a:pt x="488" y="30"/>
                  </a:lnTo>
                  <a:lnTo>
                    <a:pt x="485" y="27"/>
                  </a:lnTo>
                  <a:lnTo>
                    <a:pt x="482" y="25"/>
                  </a:lnTo>
                  <a:lnTo>
                    <a:pt x="479" y="22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81" name="Freeform 69"/>
            <p:cNvSpPr>
              <a:spLocks/>
            </p:cNvSpPr>
            <p:nvPr/>
          </p:nvSpPr>
          <p:spPr bwMode="auto">
            <a:xfrm>
              <a:off x="4685" y="3453"/>
              <a:ext cx="33" cy="13"/>
            </a:xfrm>
            <a:custGeom>
              <a:avLst/>
              <a:gdLst>
                <a:gd name="T0" fmla="*/ 0 w 504"/>
                <a:gd name="T1" fmla="*/ 0 h 199"/>
                <a:gd name="T2" fmla="*/ 0 w 504"/>
                <a:gd name="T3" fmla="*/ 0 h 199"/>
                <a:gd name="T4" fmla="*/ 0 w 504"/>
                <a:gd name="T5" fmla="*/ 0 h 199"/>
                <a:gd name="T6" fmla="*/ 0 w 504"/>
                <a:gd name="T7" fmla="*/ 0 h 199"/>
                <a:gd name="T8" fmla="*/ 0 w 504"/>
                <a:gd name="T9" fmla="*/ 0 h 199"/>
                <a:gd name="T10" fmla="*/ 0 w 504"/>
                <a:gd name="T11" fmla="*/ 0 h 199"/>
                <a:gd name="T12" fmla="*/ 0 w 504"/>
                <a:gd name="T13" fmla="*/ 0 h 199"/>
                <a:gd name="T14" fmla="*/ 0 w 504"/>
                <a:gd name="T15" fmla="*/ 0 h 199"/>
                <a:gd name="T16" fmla="*/ 0 w 504"/>
                <a:gd name="T17" fmla="*/ 0 h 199"/>
                <a:gd name="T18" fmla="*/ 0 w 504"/>
                <a:gd name="T19" fmla="*/ 0 h 199"/>
                <a:gd name="T20" fmla="*/ 0 w 504"/>
                <a:gd name="T21" fmla="*/ 0 h 199"/>
                <a:gd name="T22" fmla="*/ 0 w 504"/>
                <a:gd name="T23" fmla="*/ 0 h 199"/>
                <a:gd name="T24" fmla="*/ 0 w 504"/>
                <a:gd name="T25" fmla="*/ 0 h 199"/>
                <a:gd name="T26" fmla="*/ 0 w 504"/>
                <a:gd name="T27" fmla="*/ 0 h 199"/>
                <a:gd name="T28" fmla="*/ 0 w 504"/>
                <a:gd name="T29" fmla="*/ 0 h 199"/>
                <a:gd name="T30" fmla="*/ 0 w 504"/>
                <a:gd name="T31" fmla="*/ 0 h 199"/>
                <a:gd name="T32" fmla="*/ 0 w 504"/>
                <a:gd name="T33" fmla="*/ 0 h 199"/>
                <a:gd name="T34" fmla="*/ 0 w 504"/>
                <a:gd name="T35" fmla="*/ 0 h 199"/>
                <a:gd name="T36" fmla="*/ 0 w 504"/>
                <a:gd name="T37" fmla="*/ 0 h 199"/>
                <a:gd name="T38" fmla="*/ 0 w 504"/>
                <a:gd name="T39" fmla="*/ 0 h 199"/>
                <a:gd name="T40" fmla="*/ 0 w 504"/>
                <a:gd name="T41" fmla="*/ 0 h 199"/>
                <a:gd name="T42" fmla="*/ 0 w 504"/>
                <a:gd name="T43" fmla="*/ 0 h 199"/>
                <a:gd name="T44" fmla="*/ 0 w 504"/>
                <a:gd name="T45" fmla="*/ 0 h 199"/>
                <a:gd name="T46" fmla="*/ 0 w 504"/>
                <a:gd name="T47" fmla="*/ 0 h 199"/>
                <a:gd name="T48" fmla="*/ 0 w 504"/>
                <a:gd name="T49" fmla="*/ 0 h 199"/>
                <a:gd name="T50" fmla="*/ 0 w 504"/>
                <a:gd name="T51" fmla="*/ 0 h 199"/>
                <a:gd name="T52" fmla="*/ 0 w 504"/>
                <a:gd name="T53" fmla="*/ 0 h 199"/>
                <a:gd name="T54" fmla="*/ 0 w 504"/>
                <a:gd name="T55" fmla="*/ 0 h 199"/>
                <a:gd name="T56" fmla="*/ 0 w 504"/>
                <a:gd name="T57" fmla="*/ 0 h 199"/>
                <a:gd name="T58" fmla="*/ 0 w 504"/>
                <a:gd name="T59" fmla="*/ 0 h 199"/>
                <a:gd name="T60" fmla="*/ 0 w 504"/>
                <a:gd name="T61" fmla="*/ 0 h 199"/>
                <a:gd name="T62" fmla="*/ 0 w 504"/>
                <a:gd name="T63" fmla="*/ 0 h 199"/>
                <a:gd name="T64" fmla="*/ 0 w 504"/>
                <a:gd name="T65" fmla="*/ 0 h 199"/>
                <a:gd name="T66" fmla="*/ 0 w 504"/>
                <a:gd name="T67" fmla="*/ 0 h 199"/>
                <a:gd name="T68" fmla="*/ 0 w 504"/>
                <a:gd name="T69" fmla="*/ 0 h 199"/>
                <a:gd name="T70" fmla="*/ 0 w 504"/>
                <a:gd name="T71" fmla="*/ 0 h 199"/>
                <a:gd name="T72" fmla="*/ 0 w 504"/>
                <a:gd name="T73" fmla="*/ 0 h 199"/>
                <a:gd name="T74" fmla="*/ 0 w 504"/>
                <a:gd name="T75" fmla="*/ 0 h 199"/>
                <a:gd name="T76" fmla="*/ 0 w 504"/>
                <a:gd name="T77" fmla="*/ 0 h 199"/>
                <a:gd name="T78" fmla="*/ 0 w 504"/>
                <a:gd name="T79" fmla="*/ 0 h 199"/>
                <a:gd name="T80" fmla="*/ 0 w 504"/>
                <a:gd name="T81" fmla="*/ 0 h 199"/>
                <a:gd name="T82" fmla="*/ 0 w 504"/>
                <a:gd name="T83" fmla="*/ 0 h 199"/>
                <a:gd name="T84" fmla="*/ 0 w 504"/>
                <a:gd name="T85" fmla="*/ 0 h 199"/>
                <a:gd name="T86" fmla="*/ 0 w 504"/>
                <a:gd name="T87" fmla="*/ 0 h 199"/>
                <a:gd name="T88" fmla="*/ 0 w 504"/>
                <a:gd name="T89" fmla="*/ 0 h 199"/>
                <a:gd name="T90" fmla="*/ 0 w 504"/>
                <a:gd name="T91" fmla="*/ 0 h 199"/>
                <a:gd name="T92" fmla="*/ 0 w 504"/>
                <a:gd name="T93" fmla="*/ 0 h 199"/>
                <a:gd name="T94" fmla="*/ 0 w 504"/>
                <a:gd name="T95" fmla="*/ 0 h 199"/>
                <a:gd name="T96" fmla="*/ 0 w 504"/>
                <a:gd name="T97" fmla="*/ 0 h 199"/>
                <a:gd name="T98" fmla="*/ 0 w 504"/>
                <a:gd name="T99" fmla="*/ 0 h 199"/>
                <a:gd name="T100" fmla="*/ 0 w 504"/>
                <a:gd name="T101" fmla="*/ 0 h 199"/>
                <a:gd name="T102" fmla="*/ 0 w 504"/>
                <a:gd name="T103" fmla="*/ 0 h 19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04" h="199">
                  <a:moveTo>
                    <a:pt x="36" y="149"/>
                  </a:moveTo>
                  <a:lnTo>
                    <a:pt x="45" y="132"/>
                  </a:lnTo>
                  <a:lnTo>
                    <a:pt x="57" y="116"/>
                  </a:lnTo>
                  <a:lnTo>
                    <a:pt x="69" y="103"/>
                  </a:lnTo>
                  <a:lnTo>
                    <a:pt x="83" y="91"/>
                  </a:lnTo>
                  <a:lnTo>
                    <a:pt x="98" y="80"/>
                  </a:lnTo>
                  <a:lnTo>
                    <a:pt x="114" y="71"/>
                  </a:lnTo>
                  <a:lnTo>
                    <a:pt x="130" y="63"/>
                  </a:lnTo>
                  <a:lnTo>
                    <a:pt x="148" y="57"/>
                  </a:lnTo>
                  <a:lnTo>
                    <a:pt x="166" y="52"/>
                  </a:lnTo>
                  <a:lnTo>
                    <a:pt x="184" y="47"/>
                  </a:lnTo>
                  <a:lnTo>
                    <a:pt x="203" y="44"/>
                  </a:lnTo>
                  <a:lnTo>
                    <a:pt x="222" y="43"/>
                  </a:lnTo>
                  <a:lnTo>
                    <a:pt x="241" y="42"/>
                  </a:lnTo>
                  <a:lnTo>
                    <a:pt x="260" y="41"/>
                  </a:lnTo>
                  <a:lnTo>
                    <a:pt x="278" y="42"/>
                  </a:lnTo>
                  <a:lnTo>
                    <a:pt x="296" y="43"/>
                  </a:lnTo>
                  <a:lnTo>
                    <a:pt x="311" y="45"/>
                  </a:lnTo>
                  <a:lnTo>
                    <a:pt x="326" y="48"/>
                  </a:lnTo>
                  <a:lnTo>
                    <a:pt x="340" y="53"/>
                  </a:lnTo>
                  <a:lnTo>
                    <a:pt x="353" y="58"/>
                  </a:lnTo>
                  <a:lnTo>
                    <a:pt x="365" y="64"/>
                  </a:lnTo>
                  <a:lnTo>
                    <a:pt x="377" y="73"/>
                  </a:lnTo>
                  <a:lnTo>
                    <a:pt x="389" y="80"/>
                  </a:lnTo>
                  <a:lnTo>
                    <a:pt x="400" y="90"/>
                  </a:lnTo>
                  <a:lnTo>
                    <a:pt x="410" y="100"/>
                  </a:lnTo>
                  <a:lnTo>
                    <a:pt x="421" y="111"/>
                  </a:lnTo>
                  <a:lnTo>
                    <a:pt x="429" y="122"/>
                  </a:lnTo>
                  <a:lnTo>
                    <a:pt x="439" y="133"/>
                  </a:lnTo>
                  <a:lnTo>
                    <a:pt x="446" y="146"/>
                  </a:lnTo>
                  <a:lnTo>
                    <a:pt x="455" y="159"/>
                  </a:lnTo>
                  <a:lnTo>
                    <a:pt x="461" y="172"/>
                  </a:lnTo>
                  <a:lnTo>
                    <a:pt x="467" y="184"/>
                  </a:lnTo>
                  <a:lnTo>
                    <a:pt x="469" y="189"/>
                  </a:lnTo>
                  <a:lnTo>
                    <a:pt x="471" y="192"/>
                  </a:lnTo>
                  <a:lnTo>
                    <a:pt x="474" y="194"/>
                  </a:lnTo>
                  <a:lnTo>
                    <a:pt x="476" y="196"/>
                  </a:lnTo>
                  <a:lnTo>
                    <a:pt x="479" y="197"/>
                  </a:lnTo>
                  <a:lnTo>
                    <a:pt x="483" y="198"/>
                  </a:lnTo>
                  <a:lnTo>
                    <a:pt x="486" y="199"/>
                  </a:lnTo>
                  <a:lnTo>
                    <a:pt x="491" y="198"/>
                  </a:lnTo>
                  <a:lnTo>
                    <a:pt x="494" y="197"/>
                  </a:lnTo>
                  <a:lnTo>
                    <a:pt x="497" y="195"/>
                  </a:lnTo>
                  <a:lnTo>
                    <a:pt x="500" y="192"/>
                  </a:lnTo>
                  <a:lnTo>
                    <a:pt x="502" y="189"/>
                  </a:lnTo>
                  <a:lnTo>
                    <a:pt x="503" y="185"/>
                  </a:lnTo>
                  <a:lnTo>
                    <a:pt x="504" y="182"/>
                  </a:lnTo>
                  <a:lnTo>
                    <a:pt x="504" y="178"/>
                  </a:lnTo>
                  <a:lnTo>
                    <a:pt x="504" y="175"/>
                  </a:lnTo>
                  <a:lnTo>
                    <a:pt x="497" y="155"/>
                  </a:lnTo>
                  <a:lnTo>
                    <a:pt x="489" y="137"/>
                  </a:lnTo>
                  <a:lnTo>
                    <a:pt x="478" y="120"/>
                  </a:lnTo>
                  <a:lnTo>
                    <a:pt x="466" y="104"/>
                  </a:lnTo>
                  <a:lnTo>
                    <a:pt x="452" y="89"/>
                  </a:lnTo>
                  <a:lnTo>
                    <a:pt x="439" y="75"/>
                  </a:lnTo>
                  <a:lnTo>
                    <a:pt x="423" y="62"/>
                  </a:lnTo>
                  <a:lnTo>
                    <a:pt x="407" y="51"/>
                  </a:lnTo>
                  <a:lnTo>
                    <a:pt x="395" y="42"/>
                  </a:lnTo>
                  <a:lnTo>
                    <a:pt x="382" y="35"/>
                  </a:lnTo>
                  <a:lnTo>
                    <a:pt x="370" y="27"/>
                  </a:lnTo>
                  <a:lnTo>
                    <a:pt x="357" y="22"/>
                  </a:lnTo>
                  <a:lnTo>
                    <a:pt x="343" y="17"/>
                  </a:lnTo>
                  <a:lnTo>
                    <a:pt x="329" y="12"/>
                  </a:lnTo>
                  <a:lnTo>
                    <a:pt x="316" y="8"/>
                  </a:lnTo>
                  <a:lnTo>
                    <a:pt x="302" y="5"/>
                  </a:lnTo>
                  <a:lnTo>
                    <a:pt x="287" y="3"/>
                  </a:lnTo>
                  <a:lnTo>
                    <a:pt x="273" y="1"/>
                  </a:lnTo>
                  <a:lnTo>
                    <a:pt x="258" y="0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5" y="1"/>
                  </a:lnTo>
                  <a:lnTo>
                    <a:pt x="200" y="3"/>
                  </a:lnTo>
                  <a:lnTo>
                    <a:pt x="186" y="5"/>
                  </a:lnTo>
                  <a:lnTo>
                    <a:pt x="172" y="8"/>
                  </a:lnTo>
                  <a:lnTo>
                    <a:pt x="157" y="11"/>
                  </a:lnTo>
                  <a:lnTo>
                    <a:pt x="144" y="16"/>
                  </a:lnTo>
                  <a:lnTo>
                    <a:pt x="131" y="21"/>
                  </a:lnTo>
                  <a:lnTo>
                    <a:pt x="117" y="27"/>
                  </a:lnTo>
                  <a:lnTo>
                    <a:pt x="104" y="34"/>
                  </a:lnTo>
                  <a:lnTo>
                    <a:pt x="92" y="40"/>
                  </a:lnTo>
                  <a:lnTo>
                    <a:pt x="80" y="47"/>
                  </a:lnTo>
                  <a:lnTo>
                    <a:pt x="68" y="56"/>
                  </a:lnTo>
                  <a:lnTo>
                    <a:pt x="58" y="65"/>
                  </a:lnTo>
                  <a:lnTo>
                    <a:pt x="47" y="75"/>
                  </a:lnTo>
                  <a:lnTo>
                    <a:pt x="36" y="85"/>
                  </a:lnTo>
                  <a:lnTo>
                    <a:pt x="27" y="96"/>
                  </a:lnTo>
                  <a:lnTo>
                    <a:pt x="18" y="107"/>
                  </a:lnTo>
                  <a:lnTo>
                    <a:pt x="10" y="120"/>
                  </a:lnTo>
                  <a:lnTo>
                    <a:pt x="3" y="132"/>
                  </a:lnTo>
                  <a:lnTo>
                    <a:pt x="1" y="135"/>
                  </a:lnTo>
                  <a:lnTo>
                    <a:pt x="0" y="140"/>
                  </a:lnTo>
                  <a:lnTo>
                    <a:pt x="0" y="143"/>
                  </a:lnTo>
                  <a:lnTo>
                    <a:pt x="1" y="147"/>
                  </a:lnTo>
                  <a:lnTo>
                    <a:pt x="3" y="150"/>
                  </a:lnTo>
                  <a:lnTo>
                    <a:pt x="5" y="154"/>
                  </a:lnTo>
                  <a:lnTo>
                    <a:pt x="8" y="156"/>
                  </a:lnTo>
                  <a:lnTo>
                    <a:pt x="11" y="158"/>
                  </a:lnTo>
                  <a:lnTo>
                    <a:pt x="14" y="160"/>
                  </a:lnTo>
                  <a:lnTo>
                    <a:pt x="18" y="160"/>
                  </a:lnTo>
                  <a:lnTo>
                    <a:pt x="22" y="160"/>
                  </a:lnTo>
                  <a:lnTo>
                    <a:pt x="25" y="159"/>
                  </a:lnTo>
                  <a:lnTo>
                    <a:pt x="28" y="158"/>
                  </a:lnTo>
                  <a:lnTo>
                    <a:pt x="31" y="156"/>
                  </a:lnTo>
                  <a:lnTo>
                    <a:pt x="34" y="152"/>
                  </a:lnTo>
                  <a:lnTo>
                    <a:pt x="36" y="149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82" name="Freeform 70"/>
            <p:cNvSpPr>
              <a:spLocks/>
            </p:cNvSpPr>
            <p:nvPr/>
          </p:nvSpPr>
          <p:spPr bwMode="auto">
            <a:xfrm>
              <a:off x="4583" y="3883"/>
              <a:ext cx="7" cy="16"/>
            </a:xfrm>
            <a:custGeom>
              <a:avLst/>
              <a:gdLst>
                <a:gd name="T0" fmla="*/ 0 w 106"/>
                <a:gd name="T1" fmla="*/ 0 h 248"/>
                <a:gd name="T2" fmla="*/ 0 w 106"/>
                <a:gd name="T3" fmla="*/ 0 h 248"/>
                <a:gd name="T4" fmla="*/ 0 w 106"/>
                <a:gd name="T5" fmla="*/ 0 h 248"/>
                <a:gd name="T6" fmla="*/ 0 w 106"/>
                <a:gd name="T7" fmla="*/ 0 h 248"/>
                <a:gd name="T8" fmla="*/ 0 w 106"/>
                <a:gd name="T9" fmla="*/ 0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6" h="248">
                  <a:moveTo>
                    <a:pt x="106" y="99"/>
                  </a:moveTo>
                  <a:lnTo>
                    <a:pt x="0" y="0"/>
                  </a:lnTo>
                  <a:lnTo>
                    <a:pt x="0" y="150"/>
                  </a:lnTo>
                  <a:lnTo>
                    <a:pt x="106" y="248"/>
                  </a:lnTo>
                  <a:lnTo>
                    <a:pt x="106" y="99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83" name="Freeform 71"/>
            <p:cNvSpPr>
              <a:spLocks/>
            </p:cNvSpPr>
            <p:nvPr/>
          </p:nvSpPr>
          <p:spPr bwMode="auto">
            <a:xfrm>
              <a:off x="4583" y="3883"/>
              <a:ext cx="21" cy="6"/>
            </a:xfrm>
            <a:custGeom>
              <a:avLst/>
              <a:gdLst>
                <a:gd name="T0" fmla="*/ 0 w 325"/>
                <a:gd name="T1" fmla="*/ 0 h 91"/>
                <a:gd name="T2" fmla="*/ 0 w 325"/>
                <a:gd name="T3" fmla="*/ 0 h 91"/>
                <a:gd name="T4" fmla="*/ 0 w 325"/>
                <a:gd name="T5" fmla="*/ 0 h 91"/>
                <a:gd name="T6" fmla="*/ 0 w 325"/>
                <a:gd name="T7" fmla="*/ 0 h 91"/>
                <a:gd name="T8" fmla="*/ 0 w 325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5" h="91">
                  <a:moveTo>
                    <a:pt x="216" y="0"/>
                  </a:moveTo>
                  <a:lnTo>
                    <a:pt x="0" y="0"/>
                  </a:lnTo>
                  <a:lnTo>
                    <a:pt x="100" y="91"/>
                  </a:lnTo>
                  <a:lnTo>
                    <a:pt x="325" y="9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84" name="Freeform 72"/>
            <p:cNvSpPr>
              <a:spLocks/>
            </p:cNvSpPr>
            <p:nvPr/>
          </p:nvSpPr>
          <p:spPr bwMode="auto">
            <a:xfrm>
              <a:off x="4599" y="3883"/>
              <a:ext cx="22" cy="6"/>
            </a:xfrm>
            <a:custGeom>
              <a:avLst/>
              <a:gdLst>
                <a:gd name="T0" fmla="*/ 0 w 321"/>
                <a:gd name="T1" fmla="*/ 0 h 91"/>
                <a:gd name="T2" fmla="*/ 0 w 321"/>
                <a:gd name="T3" fmla="*/ 0 h 91"/>
                <a:gd name="T4" fmla="*/ 0 w 321"/>
                <a:gd name="T5" fmla="*/ 0 h 91"/>
                <a:gd name="T6" fmla="*/ 0 w 321"/>
                <a:gd name="T7" fmla="*/ 0 h 91"/>
                <a:gd name="T8" fmla="*/ 0 w 321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1" h="91">
                  <a:moveTo>
                    <a:pt x="213" y="0"/>
                  </a:moveTo>
                  <a:lnTo>
                    <a:pt x="0" y="0"/>
                  </a:lnTo>
                  <a:lnTo>
                    <a:pt x="109" y="91"/>
                  </a:lnTo>
                  <a:lnTo>
                    <a:pt x="321" y="91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85" name="Freeform 73"/>
            <p:cNvSpPr>
              <a:spLocks/>
            </p:cNvSpPr>
            <p:nvPr/>
          </p:nvSpPr>
          <p:spPr bwMode="auto">
            <a:xfrm>
              <a:off x="4616" y="3883"/>
              <a:ext cx="22" cy="6"/>
            </a:xfrm>
            <a:custGeom>
              <a:avLst/>
              <a:gdLst>
                <a:gd name="T0" fmla="*/ 0 w 322"/>
                <a:gd name="T1" fmla="*/ 0 h 91"/>
                <a:gd name="T2" fmla="*/ 0 w 322"/>
                <a:gd name="T3" fmla="*/ 0 h 91"/>
                <a:gd name="T4" fmla="*/ 0 w 322"/>
                <a:gd name="T5" fmla="*/ 0 h 91"/>
                <a:gd name="T6" fmla="*/ 0 w 322"/>
                <a:gd name="T7" fmla="*/ 0 h 91"/>
                <a:gd name="T8" fmla="*/ 0 w 322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2" h="91">
                  <a:moveTo>
                    <a:pt x="213" y="0"/>
                  </a:moveTo>
                  <a:lnTo>
                    <a:pt x="0" y="0"/>
                  </a:lnTo>
                  <a:lnTo>
                    <a:pt x="109" y="91"/>
                  </a:lnTo>
                  <a:lnTo>
                    <a:pt x="322" y="91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86" name="Freeform 74"/>
            <p:cNvSpPr>
              <a:spLocks/>
            </p:cNvSpPr>
            <p:nvPr/>
          </p:nvSpPr>
          <p:spPr bwMode="auto">
            <a:xfrm>
              <a:off x="4650" y="3883"/>
              <a:ext cx="65" cy="6"/>
            </a:xfrm>
            <a:custGeom>
              <a:avLst/>
              <a:gdLst>
                <a:gd name="T0" fmla="*/ 0 w 986"/>
                <a:gd name="T1" fmla="*/ 0 h 91"/>
                <a:gd name="T2" fmla="*/ 0 w 986"/>
                <a:gd name="T3" fmla="*/ 0 h 91"/>
                <a:gd name="T4" fmla="*/ 0 w 986"/>
                <a:gd name="T5" fmla="*/ 0 h 91"/>
                <a:gd name="T6" fmla="*/ 0 w 986"/>
                <a:gd name="T7" fmla="*/ 0 h 91"/>
                <a:gd name="T8" fmla="*/ 0 w 986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6" h="91">
                  <a:moveTo>
                    <a:pt x="108" y="91"/>
                  </a:moveTo>
                  <a:lnTo>
                    <a:pt x="986" y="91"/>
                  </a:lnTo>
                  <a:lnTo>
                    <a:pt x="887" y="0"/>
                  </a:lnTo>
                  <a:lnTo>
                    <a:pt x="0" y="0"/>
                  </a:lnTo>
                  <a:lnTo>
                    <a:pt x="108" y="91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87" name="Freeform 75"/>
            <p:cNvSpPr>
              <a:spLocks/>
            </p:cNvSpPr>
            <p:nvPr/>
          </p:nvSpPr>
          <p:spPr bwMode="auto">
            <a:xfrm>
              <a:off x="4633" y="3883"/>
              <a:ext cx="21" cy="6"/>
            </a:xfrm>
            <a:custGeom>
              <a:avLst/>
              <a:gdLst>
                <a:gd name="T0" fmla="*/ 0 w 320"/>
                <a:gd name="T1" fmla="*/ 0 h 91"/>
                <a:gd name="T2" fmla="*/ 0 w 320"/>
                <a:gd name="T3" fmla="*/ 0 h 91"/>
                <a:gd name="T4" fmla="*/ 0 w 320"/>
                <a:gd name="T5" fmla="*/ 0 h 91"/>
                <a:gd name="T6" fmla="*/ 0 w 320"/>
                <a:gd name="T7" fmla="*/ 0 h 91"/>
                <a:gd name="T8" fmla="*/ 0 w 320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0" h="91">
                  <a:moveTo>
                    <a:pt x="212" y="0"/>
                  </a:moveTo>
                  <a:lnTo>
                    <a:pt x="0" y="0"/>
                  </a:lnTo>
                  <a:lnTo>
                    <a:pt x="108" y="91"/>
                  </a:lnTo>
                  <a:lnTo>
                    <a:pt x="320" y="9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88" name="Freeform 76"/>
            <p:cNvSpPr>
              <a:spLocks/>
            </p:cNvSpPr>
            <p:nvPr/>
          </p:nvSpPr>
          <p:spPr bwMode="auto">
            <a:xfrm>
              <a:off x="4701" y="3927"/>
              <a:ext cx="63" cy="7"/>
            </a:xfrm>
            <a:custGeom>
              <a:avLst/>
              <a:gdLst>
                <a:gd name="T0" fmla="*/ 0 w 951"/>
                <a:gd name="T1" fmla="*/ 0 h 112"/>
                <a:gd name="T2" fmla="*/ 0 w 951"/>
                <a:gd name="T3" fmla="*/ 0 h 112"/>
                <a:gd name="T4" fmla="*/ 0 w 951"/>
                <a:gd name="T5" fmla="*/ 0 h 112"/>
                <a:gd name="T6" fmla="*/ 0 w 951"/>
                <a:gd name="T7" fmla="*/ 0 h 112"/>
                <a:gd name="T8" fmla="*/ 0 w 951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1" h="112">
                  <a:moveTo>
                    <a:pt x="132" y="112"/>
                  </a:moveTo>
                  <a:lnTo>
                    <a:pt x="951" y="112"/>
                  </a:lnTo>
                  <a:lnTo>
                    <a:pt x="829" y="0"/>
                  </a:lnTo>
                  <a:lnTo>
                    <a:pt x="0" y="0"/>
                  </a:lnTo>
                  <a:lnTo>
                    <a:pt x="132" y="11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89" name="Freeform 77"/>
            <p:cNvSpPr>
              <a:spLocks/>
            </p:cNvSpPr>
            <p:nvPr/>
          </p:nvSpPr>
          <p:spPr bwMode="auto">
            <a:xfrm>
              <a:off x="4722" y="3945"/>
              <a:ext cx="61" cy="7"/>
            </a:xfrm>
            <a:custGeom>
              <a:avLst/>
              <a:gdLst>
                <a:gd name="T0" fmla="*/ 0 w 920"/>
                <a:gd name="T1" fmla="*/ 0 h 106"/>
                <a:gd name="T2" fmla="*/ 0 w 920"/>
                <a:gd name="T3" fmla="*/ 0 h 106"/>
                <a:gd name="T4" fmla="*/ 0 w 920"/>
                <a:gd name="T5" fmla="*/ 0 h 106"/>
                <a:gd name="T6" fmla="*/ 0 w 920"/>
                <a:gd name="T7" fmla="*/ 0 h 106"/>
                <a:gd name="T8" fmla="*/ 0 w 920"/>
                <a:gd name="T9" fmla="*/ 0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0" h="106">
                  <a:moveTo>
                    <a:pt x="124" y="106"/>
                  </a:moveTo>
                  <a:lnTo>
                    <a:pt x="920" y="106"/>
                  </a:lnTo>
                  <a:lnTo>
                    <a:pt x="806" y="0"/>
                  </a:lnTo>
                  <a:lnTo>
                    <a:pt x="0" y="0"/>
                  </a:lnTo>
                  <a:lnTo>
                    <a:pt x="124" y="10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90" name="Freeform 78"/>
            <p:cNvSpPr>
              <a:spLocks/>
            </p:cNvSpPr>
            <p:nvPr/>
          </p:nvSpPr>
          <p:spPr bwMode="auto">
            <a:xfrm>
              <a:off x="4654" y="3561"/>
              <a:ext cx="24" cy="11"/>
            </a:xfrm>
            <a:custGeom>
              <a:avLst/>
              <a:gdLst>
                <a:gd name="T0" fmla="*/ 0 w 367"/>
                <a:gd name="T1" fmla="*/ 0 h 170"/>
                <a:gd name="T2" fmla="*/ 0 w 367"/>
                <a:gd name="T3" fmla="*/ 0 h 170"/>
                <a:gd name="T4" fmla="*/ 0 w 367"/>
                <a:gd name="T5" fmla="*/ 0 h 170"/>
                <a:gd name="T6" fmla="*/ 0 w 367"/>
                <a:gd name="T7" fmla="*/ 0 h 170"/>
                <a:gd name="T8" fmla="*/ 0 w 367"/>
                <a:gd name="T9" fmla="*/ 0 h 170"/>
                <a:gd name="T10" fmla="*/ 0 w 367"/>
                <a:gd name="T11" fmla="*/ 0 h 170"/>
                <a:gd name="T12" fmla="*/ 0 w 367"/>
                <a:gd name="T13" fmla="*/ 0 h 170"/>
                <a:gd name="T14" fmla="*/ 0 w 367"/>
                <a:gd name="T15" fmla="*/ 0 h 170"/>
                <a:gd name="T16" fmla="*/ 0 w 367"/>
                <a:gd name="T17" fmla="*/ 0 h 170"/>
                <a:gd name="T18" fmla="*/ 0 w 367"/>
                <a:gd name="T19" fmla="*/ 0 h 170"/>
                <a:gd name="T20" fmla="*/ 0 w 367"/>
                <a:gd name="T21" fmla="*/ 0 h 170"/>
                <a:gd name="T22" fmla="*/ 0 w 367"/>
                <a:gd name="T23" fmla="*/ 0 h 170"/>
                <a:gd name="T24" fmla="*/ 0 w 367"/>
                <a:gd name="T25" fmla="*/ 0 h 170"/>
                <a:gd name="T26" fmla="*/ 0 w 367"/>
                <a:gd name="T27" fmla="*/ 0 h 170"/>
                <a:gd name="T28" fmla="*/ 0 w 367"/>
                <a:gd name="T29" fmla="*/ 0 h 170"/>
                <a:gd name="T30" fmla="*/ 0 w 367"/>
                <a:gd name="T31" fmla="*/ 0 h 170"/>
                <a:gd name="T32" fmla="*/ 0 w 367"/>
                <a:gd name="T33" fmla="*/ 0 h 170"/>
                <a:gd name="T34" fmla="*/ 0 w 367"/>
                <a:gd name="T35" fmla="*/ 0 h 170"/>
                <a:gd name="T36" fmla="*/ 0 w 367"/>
                <a:gd name="T37" fmla="*/ 0 h 170"/>
                <a:gd name="T38" fmla="*/ 0 w 367"/>
                <a:gd name="T39" fmla="*/ 0 h 170"/>
                <a:gd name="T40" fmla="*/ 0 w 367"/>
                <a:gd name="T41" fmla="*/ 0 h 170"/>
                <a:gd name="T42" fmla="*/ 0 w 367"/>
                <a:gd name="T43" fmla="*/ 0 h 170"/>
                <a:gd name="T44" fmla="*/ 0 w 367"/>
                <a:gd name="T45" fmla="*/ 0 h 170"/>
                <a:gd name="T46" fmla="*/ 0 w 367"/>
                <a:gd name="T47" fmla="*/ 0 h 170"/>
                <a:gd name="T48" fmla="*/ 0 w 367"/>
                <a:gd name="T49" fmla="*/ 0 h 170"/>
                <a:gd name="T50" fmla="*/ 0 w 367"/>
                <a:gd name="T51" fmla="*/ 0 h 170"/>
                <a:gd name="T52" fmla="*/ 0 w 367"/>
                <a:gd name="T53" fmla="*/ 0 h 170"/>
                <a:gd name="T54" fmla="*/ 0 w 367"/>
                <a:gd name="T55" fmla="*/ 0 h 170"/>
                <a:gd name="T56" fmla="*/ 0 w 367"/>
                <a:gd name="T57" fmla="*/ 0 h 170"/>
                <a:gd name="T58" fmla="*/ 0 w 367"/>
                <a:gd name="T59" fmla="*/ 0 h 170"/>
                <a:gd name="T60" fmla="*/ 0 w 367"/>
                <a:gd name="T61" fmla="*/ 0 h 170"/>
                <a:gd name="T62" fmla="*/ 0 w 367"/>
                <a:gd name="T63" fmla="*/ 0 h 170"/>
                <a:gd name="T64" fmla="*/ 0 w 367"/>
                <a:gd name="T65" fmla="*/ 0 h 170"/>
                <a:gd name="T66" fmla="*/ 0 w 367"/>
                <a:gd name="T67" fmla="*/ 0 h 170"/>
                <a:gd name="T68" fmla="*/ 0 w 367"/>
                <a:gd name="T69" fmla="*/ 0 h 170"/>
                <a:gd name="T70" fmla="*/ 0 w 367"/>
                <a:gd name="T71" fmla="*/ 0 h 170"/>
                <a:gd name="T72" fmla="*/ 0 w 367"/>
                <a:gd name="T73" fmla="*/ 0 h 170"/>
                <a:gd name="T74" fmla="*/ 0 w 367"/>
                <a:gd name="T75" fmla="*/ 0 h 170"/>
                <a:gd name="T76" fmla="*/ 0 w 367"/>
                <a:gd name="T77" fmla="*/ 0 h 170"/>
                <a:gd name="T78" fmla="*/ 0 w 367"/>
                <a:gd name="T79" fmla="*/ 0 h 170"/>
                <a:gd name="T80" fmla="*/ 0 w 367"/>
                <a:gd name="T81" fmla="*/ 0 h 170"/>
                <a:gd name="T82" fmla="*/ 0 w 367"/>
                <a:gd name="T83" fmla="*/ 0 h 17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67" h="170">
                  <a:moveTo>
                    <a:pt x="52" y="161"/>
                  </a:moveTo>
                  <a:lnTo>
                    <a:pt x="63" y="146"/>
                  </a:lnTo>
                  <a:lnTo>
                    <a:pt x="75" y="132"/>
                  </a:lnTo>
                  <a:lnTo>
                    <a:pt x="89" y="118"/>
                  </a:lnTo>
                  <a:lnTo>
                    <a:pt x="103" y="106"/>
                  </a:lnTo>
                  <a:lnTo>
                    <a:pt x="117" y="95"/>
                  </a:lnTo>
                  <a:lnTo>
                    <a:pt x="133" y="85"/>
                  </a:lnTo>
                  <a:lnTo>
                    <a:pt x="149" y="76"/>
                  </a:lnTo>
                  <a:lnTo>
                    <a:pt x="166" y="69"/>
                  </a:lnTo>
                  <a:lnTo>
                    <a:pt x="183" y="63"/>
                  </a:lnTo>
                  <a:lnTo>
                    <a:pt x="201" y="60"/>
                  </a:lnTo>
                  <a:lnTo>
                    <a:pt x="210" y="59"/>
                  </a:lnTo>
                  <a:lnTo>
                    <a:pt x="218" y="59"/>
                  </a:lnTo>
                  <a:lnTo>
                    <a:pt x="228" y="60"/>
                  </a:lnTo>
                  <a:lnTo>
                    <a:pt x="236" y="60"/>
                  </a:lnTo>
                  <a:lnTo>
                    <a:pt x="246" y="62"/>
                  </a:lnTo>
                  <a:lnTo>
                    <a:pt x="254" y="64"/>
                  </a:lnTo>
                  <a:lnTo>
                    <a:pt x="263" y="68"/>
                  </a:lnTo>
                  <a:lnTo>
                    <a:pt x="272" y="71"/>
                  </a:lnTo>
                  <a:lnTo>
                    <a:pt x="281" y="76"/>
                  </a:lnTo>
                  <a:lnTo>
                    <a:pt x="289" y="80"/>
                  </a:lnTo>
                  <a:lnTo>
                    <a:pt x="299" y="87"/>
                  </a:lnTo>
                  <a:lnTo>
                    <a:pt x="307" y="93"/>
                  </a:lnTo>
                  <a:lnTo>
                    <a:pt x="310" y="96"/>
                  </a:lnTo>
                  <a:lnTo>
                    <a:pt x="313" y="98"/>
                  </a:lnTo>
                  <a:lnTo>
                    <a:pt x="317" y="99"/>
                  </a:lnTo>
                  <a:lnTo>
                    <a:pt x="320" y="100"/>
                  </a:lnTo>
                  <a:lnTo>
                    <a:pt x="324" y="101"/>
                  </a:lnTo>
                  <a:lnTo>
                    <a:pt x="329" y="100"/>
                  </a:lnTo>
                  <a:lnTo>
                    <a:pt x="332" y="98"/>
                  </a:lnTo>
                  <a:lnTo>
                    <a:pt x="336" y="95"/>
                  </a:lnTo>
                  <a:lnTo>
                    <a:pt x="342" y="94"/>
                  </a:lnTo>
                  <a:lnTo>
                    <a:pt x="348" y="93"/>
                  </a:lnTo>
                  <a:lnTo>
                    <a:pt x="353" y="90"/>
                  </a:lnTo>
                  <a:lnTo>
                    <a:pt x="357" y="87"/>
                  </a:lnTo>
                  <a:lnTo>
                    <a:pt x="362" y="82"/>
                  </a:lnTo>
                  <a:lnTo>
                    <a:pt x="364" y="77"/>
                  </a:lnTo>
                  <a:lnTo>
                    <a:pt x="366" y="72"/>
                  </a:lnTo>
                  <a:lnTo>
                    <a:pt x="367" y="65"/>
                  </a:lnTo>
                  <a:lnTo>
                    <a:pt x="367" y="59"/>
                  </a:lnTo>
                  <a:lnTo>
                    <a:pt x="365" y="54"/>
                  </a:lnTo>
                  <a:lnTo>
                    <a:pt x="363" y="48"/>
                  </a:lnTo>
                  <a:lnTo>
                    <a:pt x="358" y="44"/>
                  </a:lnTo>
                  <a:lnTo>
                    <a:pt x="354" y="40"/>
                  </a:lnTo>
                  <a:lnTo>
                    <a:pt x="350" y="37"/>
                  </a:lnTo>
                  <a:lnTo>
                    <a:pt x="343" y="36"/>
                  </a:lnTo>
                  <a:lnTo>
                    <a:pt x="338" y="35"/>
                  </a:lnTo>
                  <a:lnTo>
                    <a:pt x="326" y="28"/>
                  </a:lnTo>
                  <a:lnTo>
                    <a:pt x="316" y="22"/>
                  </a:lnTo>
                  <a:lnTo>
                    <a:pt x="304" y="17"/>
                  </a:lnTo>
                  <a:lnTo>
                    <a:pt x="294" y="12"/>
                  </a:lnTo>
                  <a:lnTo>
                    <a:pt x="282" y="9"/>
                  </a:lnTo>
                  <a:lnTo>
                    <a:pt x="270" y="6"/>
                  </a:lnTo>
                  <a:lnTo>
                    <a:pt x="259" y="3"/>
                  </a:lnTo>
                  <a:lnTo>
                    <a:pt x="248" y="2"/>
                  </a:lnTo>
                  <a:lnTo>
                    <a:pt x="236" y="0"/>
                  </a:lnTo>
                  <a:lnTo>
                    <a:pt x="225" y="0"/>
                  </a:lnTo>
                  <a:lnTo>
                    <a:pt x="213" y="0"/>
                  </a:lnTo>
                  <a:lnTo>
                    <a:pt x="202" y="1"/>
                  </a:lnTo>
                  <a:lnTo>
                    <a:pt x="179" y="4"/>
                  </a:lnTo>
                  <a:lnTo>
                    <a:pt x="157" y="9"/>
                  </a:lnTo>
                  <a:lnTo>
                    <a:pt x="135" y="17"/>
                  </a:lnTo>
                  <a:lnTo>
                    <a:pt x="114" y="26"/>
                  </a:lnTo>
                  <a:lnTo>
                    <a:pt x="94" y="38"/>
                  </a:lnTo>
                  <a:lnTo>
                    <a:pt x="75" y="51"/>
                  </a:lnTo>
                  <a:lnTo>
                    <a:pt x="56" y="65"/>
                  </a:lnTo>
                  <a:lnTo>
                    <a:pt x="39" y="82"/>
                  </a:lnTo>
                  <a:lnTo>
                    <a:pt x="23" y="100"/>
                  </a:lnTo>
                  <a:lnTo>
                    <a:pt x="8" y="120"/>
                  </a:lnTo>
                  <a:lnTo>
                    <a:pt x="4" y="125"/>
                  </a:lnTo>
                  <a:lnTo>
                    <a:pt x="2" y="130"/>
                  </a:lnTo>
                  <a:lnTo>
                    <a:pt x="1" y="135"/>
                  </a:lnTo>
                  <a:lnTo>
                    <a:pt x="0" y="142"/>
                  </a:lnTo>
                  <a:lnTo>
                    <a:pt x="1" y="147"/>
                  </a:lnTo>
                  <a:lnTo>
                    <a:pt x="3" y="152"/>
                  </a:lnTo>
                  <a:lnTo>
                    <a:pt x="5" y="158"/>
                  </a:lnTo>
                  <a:lnTo>
                    <a:pt x="9" y="163"/>
                  </a:lnTo>
                  <a:lnTo>
                    <a:pt x="14" y="166"/>
                  </a:lnTo>
                  <a:lnTo>
                    <a:pt x="20" y="168"/>
                  </a:lnTo>
                  <a:lnTo>
                    <a:pt x="25" y="170"/>
                  </a:lnTo>
                  <a:lnTo>
                    <a:pt x="30" y="170"/>
                  </a:lnTo>
                  <a:lnTo>
                    <a:pt x="37" y="169"/>
                  </a:lnTo>
                  <a:lnTo>
                    <a:pt x="42" y="168"/>
                  </a:lnTo>
                  <a:lnTo>
                    <a:pt x="47" y="165"/>
                  </a:lnTo>
                  <a:lnTo>
                    <a:pt x="52" y="161"/>
                  </a:lnTo>
                  <a:close/>
                </a:path>
              </a:pathLst>
            </a:custGeom>
            <a:solidFill>
              <a:srgbClr val="AA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7182" name="Group 79"/>
          <p:cNvGrpSpPr>
            <a:grpSpLocks/>
          </p:cNvGrpSpPr>
          <p:nvPr/>
        </p:nvGrpSpPr>
        <p:grpSpPr bwMode="auto">
          <a:xfrm flipH="1">
            <a:off x="5970588" y="5454650"/>
            <a:ext cx="608012" cy="854075"/>
            <a:chOff x="4377" y="3312"/>
            <a:chExt cx="439" cy="640"/>
          </a:xfrm>
        </p:grpSpPr>
        <p:sp>
          <p:nvSpPr>
            <p:cNvPr id="7229" name="Freeform 80"/>
            <p:cNvSpPr>
              <a:spLocks/>
            </p:cNvSpPr>
            <p:nvPr/>
          </p:nvSpPr>
          <p:spPr bwMode="auto">
            <a:xfrm>
              <a:off x="4706" y="3557"/>
              <a:ext cx="45" cy="34"/>
            </a:xfrm>
            <a:custGeom>
              <a:avLst/>
              <a:gdLst>
                <a:gd name="T0" fmla="*/ 0 w 681"/>
                <a:gd name="T1" fmla="*/ 0 h 511"/>
                <a:gd name="T2" fmla="*/ 0 w 681"/>
                <a:gd name="T3" fmla="*/ 0 h 511"/>
                <a:gd name="T4" fmla="*/ 0 w 681"/>
                <a:gd name="T5" fmla="*/ 0 h 511"/>
                <a:gd name="T6" fmla="*/ 0 w 681"/>
                <a:gd name="T7" fmla="*/ 0 h 511"/>
                <a:gd name="T8" fmla="*/ 0 w 681"/>
                <a:gd name="T9" fmla="*/ 0 h 511"/>
                <a:gd name="T10" fmla="*/ 0 w 681"/>
                <a:gd name="T11" fmla="*/ 0 h 511"/>
                <a:gd name="T12" fmla="*/ 0 w 681"/>
                <a:gd name="T13" fmla="*/ 0 h 511"/>
                <a:gd name="T14" fmla="*/ 0 w 681"/>
                <a:gd name="T15" fmla="*/ 0 h 511"/>
                <a:gd name="T16" fmla="*/ 0 w 681"/>
                <a:gd name="T17" fmla="*/ 0 h 511"/>
                <a:gd name="T18" fmla="*/ 0 w 681"/>
                <a:gd name="T19" fmla="*/ 0 h 511"/>
                <a:gd name="T20" fmla="*/ 0 w 681"/>
                <a:gd name="T21" fmla="*/ 0 h 511"/>
                <a:gd name="T22" fmla="*/ 0 w 681"/>
                <a:gd name="T23" fmla="*/ 0 h 511"/>
                <a:gd name="T24" fmla="*/ 0 w 681"/>
                <a:gd name="T25" fmla="*/ 0 h 511"/>
                <a:gd name="T26" fmla="*/ 0 w 681"/>
                <a:gd name="T27" fmla="*/ 0 h 511"/>
                <a:gd name="T28" fmla="*/ 0 w 681"/>
                <a:gd name="T29" fmla="*/ 0 h 511"/>
                <a:gd name="T30" fmla="*/ 0 w 681"/>
                <a:gd name="T31" fmla="*/ 0 h 511"/>
                <a:gd name="T32" fmla="*/ 0 w 681"/>
                <a:gd name="T33" fmla="*/ 0 h 511"/>
                <a:gd name="T34" fmla="*/ 0 w 681"/>
                <a:gd name="T35" fmla="*/ 0 h 511"/>
                <a:gd name="T36" fmla="*/ 0 w 681"/>
                <a:gd name="T37" fmla="*/ 0 h 511"/>
                <a:gd name="T38" fmla="*/ 0 w 681"/>
                <a:gd name="T39" fmla="*/ 0 h 511"/>
                <a:gd name="T40" fmla="*/ 0 w 681"/>
                <a:gd name="T41" fmla="*/ 0 h 511"/>
                <a:gd name="T42" fmla="*/ 0 w 681"/>
                <a:gd name="T43" fmla="*/ 0 h 511"/>
                <a:gd name="T44" fmla="*/ 0 w 681"/>
                <a:gd name="T45" fmla="*/ 0 h 511"/>
                <a:gd name="T46" fmla="*/ 0 w 681"/>
                <a:gd name="T47" fmla="*/ 0 h 511"/>
                <a:gd name="T48" fmla="*/ 0 w 681"/>
                <a:gd name="T49" fmla="*/ 0 h 511"/>
                <a:gd name="T50" fmla="*/ 0 w 681"/>
                <a:gd name="T51" fmla="*/ 0 h 511"/>
                <a:gd name="T52" fmla="*/ 0 w 681"/>
                <a:gd name="T53" fmla="*/ 0 h 511"/>
                <a:gd name="T54" fmla="*/ 0 w 681"/>
                <a:gd name="T55" fmla="*/ 0 h 511"/>
                <a:gd name="T56" fmla="*/ 0 w 681"/>
                <a:gd name="T57" fmla="*/ 0 h 511"/>
                <a:gd name="T58" fmla="*/ 0 w 681"/>
                <a:gd name="T59" fmla="*/ 0 h 511"/>
                <a:gd name="T60" fmla="*/ 0 w 681"/>
                <a:gd name="T61" fmla="*/ 0 h 511"/>
                <a:gd name="T62" fmla="*/ 0 w 681"/>
                <a:gd name="T63" fmla="*/ 0 h 511"/>
                <a:gd name="T64" fmla="*/ 0 w 681"/>
                <a:gd name="T65" fmla="*/ 0 h 511"/>
                <a:gd name="T66" fmla="*/ 0 w 681"/>
                <a:gd name="T67" fmla="*/ 0 h 511"/>
                <a:gd name="T68" fmla="*/ 0 w 681"/>
                <a:gd name="T69" fmla="*/ 0 h 511"/>
                <a:gd name="T70" fmla="*/ 0 w 681"/>
                <a:gd name="T71" fmla="*/ 0 h 511"/>
                <a:gd name="T72" fmla="*/ 0 w 681"/>
                <a:gd name="T73" fmla="*/ 0 h 511"/>
                <a:gd name="T74" fmla="*/ 0 w 681"/>
                <a:gd name="T75" fmla="*/ 0 h 511"/>
                <a:gd name="T76" fmla="*/ 0 w 681"/>
                <a:gd name="T77" fmla="*/ 0 h 51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81" h="511">
                  <a:moveTo>
                    <a:pt x="0" y="0"/>
                  </a:moveTo>
                  <a:lnTo>
                    <a:pt x="3" y="2"/>
                  </a:lnTo>
                  <a:lnTo>
                    <a:pt x="14" y="9"/>
                  </a:lnTo>
                  <a:lnTo>
                    <a:pt x="31" y="20"/>
                  </a:lnTo>
                  <a:lnTo>
                    <a:pt x="57" y="35"/>
                  </a:lnTo>
                  <a:lnTo>
                    <a:pt x="89" y="52"/>
                  </a:lnTo>
                  <a:lnTo>
                    <a:pt x="127" y="71"/>
                  </a:lnTo>
                  <a:lnTo>
                    <a:pt x="174" y="92"/>
                  </a:lnTo>
                  <a:lnTo>
                    <a:pt x="227" y="114"/>
                  </a:lnTo>
                  <a:lnTo>
                    <a:pt x="288" y="135"/>
                  </a:lnTo>
                  <a:lnTo>
                    <a:pt x="358" y="158"/>
                  </a:lnTo>
                  <a:lnTo>
                    <a:pt x="430" y="180"/>
                  </a:lnTo>
                  <a:lnTo>
                    <a:pt x="500" y="201"/>
                  </a:lnTo>
                  <a:lnTo>
                    <a:pt x="564" y="219"/>
                  </a:lnTo>
                  <a:lnTo>
                    <a:pt x="615" y="232"/>
                  </a:lnTo>
                  <a:lnTo>
                    <a:pt x="649" y="242"/>
                  </a:lnTo>
                  <a:lnTo>
                    <a:pt x="662" y="245"/>
                  </a:lnTo>
                  <a:lnTo>
                    <a:pt x="681" y="511"/>
                  </a:lnTo>
                  <a:lnTo>
                    <a:pt x="671" y="510"/>
                  </a:lnTo>
                  <a:lnTo>
                    <a:pt x="647" y="506"/>
                  </a:lnTo>
                  <a:lnTo>
                    <a:pt x="608" y="501"/>
                  </a:lnTo>
                  <a:lnTo>
                    <a:pt x="557" y="491"/>
                  </a:lnTo>
                  <a:lnTo>
                    <a:pt x="527" y="485"/>
                  </a:lnTo>
                  <a:lnTo>
                    <a:pt x="495" y="478"/>
                  </a:lnTo>
                  <a:lnTo>
                    <a:pt x="461" y="469"/>
                  </a:lnTo>
                  <a:lnTo>
                    <a:pt x="426" y="460"/>
                  </a:lnTo>
                  <a:lnTo>
                    <a:pt x="390" y="449"/>
                  </a:lnTo>
                  <a:lnTo>
                    <a:pt x="352" y="436"/>
                  </a:lnTo>
                  <a:lnTo>
                    <a:pt x="314" y="422"/>
                  </a:lnTo>
                  <a:lnTo>
                    <a:pt x="274" y="407"/>
                  </a:lnTo>
                  <a:lnTo>
                    <a:pt x="232" y="389"/>
                  </a:lnTo>
                  <a:lnTo>
                    <a:pt x="191" y="370"/>
                  </a:lnTo>
                  <a:lnTo>
                    <a:pt x="152" y="352"/>
                  </a:lnTo>
                  <a:lnTo>
                    <a:pt x="117" y="336"/>
                  </a:lnTo>
                  <a:lnTo>
                    <a:pt x="89" y="323"/>
                  </a:lnTo>
                  <a:lnTo>
                    <a:pt x="66" y="312"/>
                  </a:lnTo>
                  <a:lnTo>
                    <a:pt x="52" y="305"/>
                  </a:lnTo>
                  <a:lnTo>
                    <a:pt x="47" y="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B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30" name="Freeform 81"/>
            <p:cNvSpPr>
              <a:spLocks/>
            </p:cNvSpPr>
            <p:nvPr/>
          </p:nvSpPr>
          <p:spPr bwMode="auto">
            <a:xfrm>
              <a:off x="4427" y="3875"/>
              <a:ext cx="90" cy="18"/>
            </a:xfrm>
            <a:custGeom>
              <a:avLst/>
              <a:gdLst>
                <a:gd name="T0" fmla="*/ 0 w 1352"/>
                <a:gd name="T1" fmla="*/ 0 h 264"/>
                <a:gd name="T2" fmla="*/ 0 w 1352"/>
                <a:gd name="T3" fmla="*/ 0 h 264"/>
                <a:gd name="T4" fmla="*/ 0 w 1352"/>
                <a:gd name="T5" fmla="*/ 0 h 264"/>
                <a:gd name="T6" fmla="*/ 0 w 1352"/>
                <a:gd name="T7" fmla="*/ 0 h 264"/>
                <a:gd name="T8" fmla="*/ 0 w 1352"/>
                <a:gd name="T9" fmla="*/ 0 h 264"/>
                <a:gd name="T10" fmla="*/ 0 w 1352"/>
                <a:gd name="T11" fmla="*/ 0 h 264"/>
                <a:gd name="T12" fmla="*/ 0 w 1352"/>
                <a:gd name="T13" fmla="*/ 0 h 264"/>
                <a:gd name="T14" fmla="*/ 0 w 1352"/>
                <a:gd name="T15" fmla="*/ 0 h 264"/>
                <a:gd name="T16" fmla="*/ 0 w 1352"/>
                <a:gd name="T17" fmla="*/ 0 h 264"/>
                <a:gd name="T18" fmla="*/ 0 w 1352"/>
                <a:gd name="T19" fmla="*/ 0 h 264"/>
                <a:gd name="T20" fmla="*/ 0 w 1352"/>
                <a:gd name="T21" fmla="*/ 0 h 264"/>
                <a:gd name="T22" fmla="*/ 0 w 1352"/>
                <a:gd name="T23" fmla="*/ 0 h 264"/>
                <a:gd name="T24" fmla="*/ 0 w 1352"/>
                <a:gd name="T25" fmla="*/ 0 h 264"/>
                <a:gd name="T26" fmla="*/ 0 w 1352"/>
                <a:gd name="T27" fmla="*/ 0 h 264"/>
                <a:gd name="T28" fmla="*/ 0 w 1352"/>
                <a:gd name="T29" fmla="*/ 0 h 264"/>
                <a:gd name="T30" fmla="*/ 0 w 1352"/>
                <a:gd name="T31" fmla="*/ 0 h 264"/>
                <a:gd name="T32" fmla="*/ 0 w 1352"/>
                <a:gd name="T33" fmla="*/ 0 h 264"/>
                <a:gd name="T34" fmla="*/ 0 w 1352"/>
                <a:gd name="T35" fmla="*/ 0 h 264"/>
                <a:gd name="T36" fmla="*/ 0 w 1352"/>
                <a:gd name="T37" fmla="*/ 0 h 264"/>
                <a:gd name="T38" fmla="*/ 0 w 1352"/>
                <a:gd name="T39" fmla="*/ 0 h 264"/>
                <a:gd name="T40" fmla="*/ 0 w 1352"/>
                <a:gd name="T41" fmla="*/ 0 h 264"/>
                <a:gd name="T42" fmla="*/ 0 w 1352"/>
                <a:gd name="T43" fmla="*/ 0 h 264"/>
                <a:gd name="T44" fmla="*/ 0 w 1352"/>
                <a:gd name="T45" fmla="*/ 0 h 264"/>
                <a:gd name="T46" fmla="*/ 0 w 1352"/>
                <a:gd name="T47" fmla="*/ 0 h 264"/>
                <a:gd name="T48" fmla="*/ 0 w 1352"/>
                <a:gd name="T49" fmla="*/ 0 h 264"/>
                <a:gd name="T50" fmla="*/ 0 w 1352"/>
                <a:gd name="T51" fmla="*/ 0 h 264"/>
                <a:gd name="T52" fmla="*/ 0 w 1352"/>
                <a:gd name="T53" fmla="*/ 0 h 264"/>
                <a:gd name="T54" fmla="*/ 0 w 1352"/>
                <a:gd name="T55" fmla="*/ 0 h 264"/>
                <a:gd name="T56" fmla="*/ 0 w 1352"/>
                <a:gd name="T57" fmla="*/ 0 h 264"/>
                <a:gd name="T58" fmla="*/ 0 w 1352"/>
                <a:gd name="T59" fmla="*/ 0 h 264"/>
                <a:gd name="T60" fmla="*/ 0 w 1352"/>
                <a:gd name="T61" fmla="*/ 0 h 264"/>
                <a:gd name="T62" fmla="*/ 0 w 1352"/>
                <a:gd name="T63" fmla="*/ 0 h 264"/>
                <a:gd name="T64" fmla="*/ 0 w 1352"/>
                <a:gd name="T65" fmla="*/ 0 h 264"/>
                <a:gd name="T66" fmla="*/ 0 w 1352"/>
                <a:gd name="T67" fmla="*/ 0 h 264"/>
                <a:gd name="T68" fmla="*/ 0 w 1352"/>
                <a:gd name="T69" fmla="*/ 0 h 2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352" h="264">
                  <a:moveTo>
                    <a:pt x="994" y="0"/>
                  </a:moveTo>
                  <a:lnTo>
                    <a:pt x="359" y="0"/>
                  </a:lnTo>
                  <a:lnTo>
                    <a:pt x="318" y="16"/>
                  </a:lnTo>
                  <a:lnTo>
                    <a:pt x="279" y="31"/>
                  </a:lnTo>
                  <a:lnTo>
                    <a:pt x="244" y="45"/>
                  </a:lnTo>
                  <a:lnTo>
                    <a:pt x="213" y="59"/>
                  </a:lnTo>
                  <a:lnTo>
                    <a:pt x="183" y="72"/>
                  </a:lnTo>
                  <a:lnTo>
                    <a:pt x="155" y="86"/>
                  </a:lnTo>
                  <a:lnTo>
                    <a:pt x="131" y="100"/>
                  </a:lnTo>
                  <a:lnTo>
                    <a:pt x="109" y="115"/>
                  </a:lnTo>
                  <a:lnTo>
                    <a:pt x="88" y="130"/>
                  </a:lnTo>
                  <a:lnTo>
                    <a:pt x="70" y="145"/>
                  </a:lnTo>
                  <a:lnTo>
                    <a:pt x="54" y="162"/>
                  </a:lnTo>
                  <a:lnTo>
                    <a:pt x="40" y="180"/>
                  </a:lnTo>
                  <a:lnTo>
                    <a:pt x="28" y="198"/>
                  </a:lnTo>
                  <a:lnTo>
                    <a:pt x="17" y="219"/>
                  </a:lnTo>
                  <a:lnTo>
                    <a:pt x="8" y="240"/>
                  </a:lnTo>
                  <a:lnTo>
                    <a:pt x="0" y="264"/>
                  </a:lnTo>
                  <a:lnTo>
                    <a:pt x="1352" y="264"/>
                  </a:lnTo>
                  <a:lnTo>
                    <a:pt x="1345" y="240"/>
                  </a:lnTo>
                  <a:lnTo>
                    <a:pt x="1335" y="219"/>
                  </a:lnTo>
                  <a:lnTo>
                    <a:pt x="1325" y="198"/>
                  </a:lnTo>
                  <a:lnTo>
                    <a:pt x="1312" y="180"/>
                  </a:lnTo>
                  <a:lnTo>
                    <a:pt x="1298" y="162"/>
                  </a:lnTo>
                  <a:lnTo>
                    <a:pt x="1282" y="145"/>
                  </a:lnTo>
                  <a:lnTo>
                    <a:pt x="1264" y="130"/>
                  </a:lnTo>
                  <a:lnTo>
                    <a:pt x="1244" y="115"/>
                  </a:lnTo>
                  <a:lnTo>
                    <a:pt x="1222" y="100"/>
                  </a:lnTo>
                  <a:lnTo>
                    <a:pt x="1196" y="86"/>
                  </a:lnTo>
                  <a:lnTo>
                    <a:pt x="1170" y="72"/>
                  </a:lnTo>
                  <a:lnTo>
                    <a:pt x="1140" y="59"/>
                  </a:lnTo>
                  <a:lnTo>
                    <a:pt x="1107" y="45"/>
                  </a:lnTo>
                  <a:lnTo>
                    <a:pt x="1072" y="31"/>
                  </a:lnTo>
                  <a:lnTo>
                    <a:pt x="1035" y="16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31" name="Freeform 82"/>
            <p:cNvSpPr>
              <a:spLocks/>
            </p:cNvSpPr>
            <p:nvPr/>
          </p:nvSpPr>
          <p:spPr bwMode="auto">
            <a:xfrm>
              <a:off x="4426" y="3889"/>
              <a:ext cx="93" cy="38"/>
            </a:xfrm>
            <a:custGeom>
              <a:avLst/>
              <a:gdLst>
                <a:gd name="T0" fmla="*/ 0 w 1399"/>
                <a:gd name="T1" fmla="*/ 0 h 566"/>
                <a:gd name="T2" fmla="*/ 0 w 1399"/>
                <a:gd name="T3" fmla="*/ 0 h 566"/>
                <a:gd name="T4" fmla="*/ 0 w 1399"/>
                <a:gd name="T5" fmla="*/ 0 h 566"/>
                <a:gd name="T6" fmla="*/ 0 w 1399"/>
                <a:gd name="T7" fmla="*/ 0 h 566"/>
                <a:gd name="T8" fmla="*/ 0 w 1399"/>
                <a:gd name="T9" fmla="*/ 0 h 566"/>
                <a:gd name="T10" fmla="*/ 0 w 1399"/>
                <a:gd name="T11" fmla="*/ 0 h 566"/>
                <a:gd name="T12" fmla="*/ 0 w 1399"/>
                <a:gd name="T13" fmla="*/ 0 h 566"/>
                <a:gd name="T14" fmla="*/ 0 w 1399"/>
                <a:gd name="T15" fmla="*/ 0 h 566"/>
                <a:gd name="T16" fmla="*/ 0 w 1399"/>
                <a:gd name="T17" fmla="*/ 0 h 566"/>
                <a:gd name="T18" fmla="*/ 0 w 1399"/>
                <a:gd name="T19" fmla="*/ 0 h 566"/>
                <a:gd name="T20" fmla="*/ 0 w 1399"/>
                <a:gd name="T21" fmla="*/ 0 h 566"/>
                <a:gd name="T22" fmla="*/ 0 w 1399"/>
                <a:gd name="T23" fmla="*/ 0 h 566"/>
                <a:gd name="T24" fmla="*/ 0 w 1399"/>
                <a:gd name="T25" fmla="*/ 0 h 566"/>
                <a:gd name="T26" fmla="*/ 0 w 1399"/>
                <a:gd name="T27" fmla="*/ 0 h 566"/>
                <a:gd name="T28" fmla="*/ 0 w 1399"/>
                <a:gd name="T29" fmla="*/ 0 h 566"/>
                <a:gd name="T30" fmla="*/ 0 w 1399"/>
                <a:gd name="T31" fmla="*/ 0 h 566"/>
                <a:gd name="T32" fmla="*/ 0 w 1399"/>
                <a:gd name="T33" fmla="*/ 0 h 566"/>
                <a:gd name="T34" fmla="*/ 0 w 1399"/>
                <a:gd name="T35" fmla="*/ 0 h 566"/>
                <a:gd name="T36" fmla="*/ 0 w 1399"/>
                <a:gd name="T37" fmla="*/ 0 h 566"/>
                <a:gd name="T38" fmla="*/ 0 w 1399"/>
                <a:gd name="T39" fmla="*/ 0 h 566"/>
                <a:gd name="T40" fmla="*/ 0 w 1399"/>
                <a:gd name="T41" fmla="*/ 0 h 566"/>
                <a:gd name="T42" fmla="*/ 0 w 1399"/>
                <a:gd name="T43" fmla="*/ 0 h 566"/>
                <a:gd name="T44" fmla="*/ 0 w 1399"/>
                <a:gd name="T45" fmla="*/ 0 h 566"/>
                <a:gd name="T46" fmla="*/ 0 w 1399"/>
                <a:gd name="T47" fmla="*/ 0 h 566"/>
                <a:gd name="T48" fmla="*/ 0 w 1399"/>
                <a:gd name="T49" fmla="*/ 0 h 566"/>
                <a:gd name="T50" fmla="*/ 0 w 1399"/>
                <a:gd name="T51" fmla="*/ 0 h 566"/>
                <a:gd name="T52" fmla="*/ 0 w 1399"/>
                <a:gd name="T53" fmla="*/ 0 h 566"/>
                <a:gd name="T54" fmla="*/ 0 w 1399"/>
                <a:gd name="T55" fmla="*/ 0 h 566"/>
                <a:gd name="T56" fmla="*/ 0 w 1399"/>
                <a:gd name="T57" fmla="*/ 0 h 566"/>
                <a:gd name="T58" fmla="*/ 0 w 1399"/>
                <a:gd name="T59" fmla="*/ 0 h 566"/>
                <a:gd name="T60" fmla="*/ 0 w 1399"/>
                <a:gd name="T61" fmla="*/ 0 h 566"/>
                <a:gd name="T62" fmla="*/ 0 w 1399"/>
                <a:gd name="T63" fmla="*/ 0 h 566"/>
                <a:gd name="T64" fmla="*/ 0 w 1399"/>
                <a:gd name="T65" fmla="*/ 0 h 566"/>
                <a:gd name="T66" fmla="*/ 0 w 1399"/>
                <a:gd name="T67" fmla="*/ 0 h 566"/>
                <a:gd name="T68" fmla="*/ 0 w 1399"/>
                <a:gd name="T69" fmla="*/ 0 h 566"/>
                <a:gd name="T70" fmla="*/ 0 w 1399"/>
                <a:gd name="T71" fmla="*/ 0 h 566"/>
                <a:gd name="T72" fmla="*/ 0 w 1399"/>
                <a:gd name="T73" fmla="*/ 0 h 566"/>
                <a:gd name="T74" fmla="*/ 0 w 1399"/>
                <a:gd name="T75" fmla="*/ 0 h 566"/>
                <a:gd name="T76" fmla="*/ 0 w 1399"/>
                <a:gd name="T77" fmla="*/ 0 h 566"/>
                <a:gd name="T78" fmla="*/ 0 w 1399"/>
                <a:gd name="T79" fmla="*/ 0 h 566"/>
                <a:gd name="T80" fmla="*/ 0 w 1399"/>
                <a:gd name="T81" fmla="*/ 0 h 566"/>
                <a:gd name="T82" fmla="*/ 0 w 1399"/>
                <a:gd name="T83" fmla="*/ 0 h 566"/>
                <a:gd name="T84" fmla="*/ 0 w 1399"/>
                <a:gd name="T85" fmla="*/ 0 h 566"/>
                <a:gd name="T86" fmla="*/ 0 w 1399"/>
                <a:gd name="T87" fmla="*/ 0 h 566"/>
                <a:gd name="T88" fmla="*/ 0 w 1399"/>
                <a:gd name="T89" fmla="*/ 0 h 566"/>
                <a:gd name="T90" fmla="*/ 0 w 1399"/>
                <a:gd name="T91" fmla="*/ 0 h 566"/>
                <a:gd name="T92" fmla="*/ 0 w 1399"/>
                <a:gd name="T93" fmla="*/ 0 h 566"/>
                <a:gd name="T94" fmla="*/ 0 w 1399"/>
                <a:gd name="T95" fmla="*/ 0 h 566"/>
                <a:gd name="T96" fmla="*/ 0 w 1399"/>
                <a:gd name="T97" fmla="*/ 0 h 566"/>
                <a:gd name="T98" fmla="*/ 0 w 1399"/>
                <a:gd name="T99" fmla="*/ 0 h 566"/>
                <a:gd name="T100" fmla="*/ 0 w 1399"/>
                <a:gd name="T101" fmla="*/ 0 h 566"/>
                <a:gd name="T102" fmla="*/ 0 w 1399"/>
                <a:gd name="T103" fmla="*/ 0 h 566"/>
                <a:gd name="T104" fmla="*/ 0 w 1399"/>
                <a:gd name="T105" fmla="*/ 0 h 566"/>
                <a:gd name="T106" fmla="*/ 0 w 1399"/>
                <a:gd name="T107" fmla="*/ 0 h 566"/>
                <a:gd name="T108" fmla="*/ 0 w 1399"/>
                <a:gd name="T109" fmla="*/ 0 h 566"/>
                <a:gd name="T110" fmla="*/ 0 w 1399"/>
                <a:gd name="T111" fmla="*/ 0 h 566"/>
                <a:gd name="T112" fmla="*/ 0 w 1399"/>
                <a:gd name="T113" fmla="*/ 0 h 5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399" h="566">
                  <a:moveTo>
                    <a:pt x="23" y="52"/>
                  </a:moveTo>
                  <a:lnTo>
                    <a:pt x="17" y="28"/>
                  </a:lnTo>
                  <a:lnTo>
                    <a:pt x="12" y="13"/>
                  </a:lnTo>
                  <a:lnTo>
                    <a:pt x="7" y="4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458"/>
                  </a:lnTo>
                  <a:lnTo>
                    <a:pt x="0" y="469"/>
                  </a:lnTo>
                  <a:lnTo>
                    <a:pt x="2" y="480"/>
                  </a:lnTo>
                  <a:lnTo>
                    <a:pt x="4" y="490"/>
                  </a:lnTo>
                  <a:lnTo>
                    <a:pt x="8" y="500"/>
                  </a:lnTo>
                  <a:lnTo>
                    <a:pt x="13" y="509"/>
                  </a:lnTo>
                  <a:lnTo>
                    <a:pt x="18" y="518"/>
                  </a:lnTo>
                  <a:lnTo>
                    <a:pt x="24" y="526"/>
                  </a:lnTo>
                  <a:lnTo>
                    <a:pt x="31" y="534"/>
                  </a:lnTo>
                  <a:lnTo>
                    <a:pt x="38" y="541"/>
                  </a:lnTo>
                  <a:lnTo>
                    <a:pt x="47" y="548"/>
                  </a:lnTo>
                  <a:lnTo>
                    <a:pt x="56" y="553"/>
                  </a:lnTo>
                  <a:lnTo>
                    <a:pt x="65" y="557"/>
                  </a:lnTo>
                  <a:lnTo>
                    <a:pt x="75" y="560"/>
                  </a:lnTo>
                  <a:lnTo>
                    <a:pt x="85" y="563"/>
                  </a:lnTo>
                  <a:lnTo>
                    <a:pt x="95" y="564"/>
                  </a:lnTo>
                  <a:lnTo>
                    <a:pt x="107" y="566"/>
                  </a:lnTo>
                  <a:lnTo>
                    <a:pt x="1292" y="566"/>
                  </a:lnTo>
                  <a:lnTo>
                    <a:pt x="1303" y="564"/>
                  </a:lnTo>
                  <a:lnTo>
                    <a:pt x="1314" y="563"/>
                  </a:lnTo>
                  <a:lnTo>
                    <a:pt x="1323" y="560"/>
                  </a:lnTo>
                  <a:lnTo>
                    <a:pt x="1334" y="557"/>
                  </a:lnTo>
                  <a:lnTo>
                    <a:pt x="1342" y="553"/>
                  </a:lnTo>
                  <a:lnTo>
                    <a:pt x="1352" y="548"/>
                  </a:lnTo>
                  <a:lnTo>
                    <a:pt x="1359" y="541"/>
                  </a:lnTo>
                  <a:lnTo>
                    <a:pt x="1368" y="534"/>
                  </a:lnTo>
                  <a:lnTo>
                    <a:pt x="1374" y="526"/>
                  </a:lnTo>
                  <a:lnTo>
                    <a:pt x="1381" y="518"/>
                  </a:lnTo>
                  <a:lnTo>
                    <a:pt x="1386" y="509"/>
                  </a:lnTo>
                  <a:lnTo>
                    <a:pt x="1390" y="500"/>
                  </a:lnTo>
                  <a:lnTo>
                    <a:pt x="1394" y="490"/>
                  </a:lnTo>
                  <a:lnTo>
                    <a:pt x="1397" y="480"/>
                  </a:lnTo>
                  <a:lnTo>
                    <a:pt x="1399" y="469"/>
                  </a:lnTo>
                  <a:lnTo>
                    <a:pt x="1399" y="458"/>
                  </a:lnTo>
                  <a:lnTo>
                    <a:pt x="1399" y="17"/>
                  </a:lnTo>
                  <a:lnTo>
                    <a:pt x="1399" y="10"/>
                  </a:lnTo>
                  <a:lnTo>
                    <a:pt x="1398" y="4"/>
                  </a:lnTo>
                  <a:lnTo>
                    <a:pt x="1397" y="2"/>
                  </a:lnTo>
                  <a:lnTo>
                    <a:pt x="1397" y="1"/>
                  </a:lnTo>
                  <a:lnTo>
                    <a:pt x="1396" y="0"/>
                  </a:lnTo>
                  <a:lnTo>
                    <a:pt x="1394" y="0"/>
                  </a:lnTo>
                  <a:lnTo>
                    <a:pt x="1391" y="4"/>
                  </a:lnTo>
                  <a:lnTo>
                    <a:pt x="1387" y="13"/>
                  </a:lnTo>
                  <a:lnTo>
                    <a:pt x="1382" y="28"/>
                  </a:lnTo>
                  <a:lnTo>
                    <a:pt x="1375" y="52"/>
                  </a:lnTo>
                  <a:lnTo>
                    <a:pt x="23" y="52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32" name="Freeform 83"/>
            <p:cNvSpPr>
              <a:spLocks/>
            </p:cNvSpPr>
            <p:nvPr/>
          </p:nvSpPr>
          <p:spPr bwMode="auto">
            <a:xfrm>
              <a:off x="4568" y="3633"/>
              <a:ext cx="123" cy="65"/>
            </a:xfrm>
            <a:custGeom>
              <a:avLst/>
              <a:gdLst>
                <a:gd name="T0" fmla="*/ 0 w 1853"/>
                <a:gd name="T1" fmla="*/ 0 h 966"/>
                <a:gd name="T2" fmla="*/ 0 w 1853"/>
                <a:gd name="T3" fmla="*/ 0 h 966"/>
                <a:gd name="T4" fmla="*/ 0 w 1853"/>
                <a:gd name="T5" fmla="*/ 0 h 966"/>
                <a:gd name="T6" fmla="*/ 0 w 1853"/>
                <a:gd name="T7" fmla="*/ 0 h 966"/>
                <a:gd name="T8" fmla="*/ 0 w 1853"/>
                <a:gd name="T9" fmla="*/ 0 h 966"/>
                <a:gd name="T10" fmla="*/ 0 w 1853"/>
                <a:gd name="T11" fmla="*/ 0 h 966"/>
                <a:gd name="T12" fmla="*/ 0 w 1853"/>
                <a:gd name="T13" fmla="*/ 0 h 966"/>
                <a:gd name="T14" fmla="*/ 0 w 1853"/>
                <a:gd name="T15" fmla="*/ 0 h 966"/>
                <a:gd name="T16" fmla="*/ 0 w 1853"/>
                <a:gd name="T17" fmla="*/ 0 h 966"/>
                <a:gd name="T18" fmla="*/ 0 w 1853"/>
                <a:gd name="T19" fmla="*/ 0 h 966"/>
                <a:gd name="T20" fmla="*/ 0 w 1853"/>
                <a:gd name="T21" fmla="*/ 0 h 966"/>
                <a:gd name="T22" fmla="*/ 0 w 1853"/>
                <a:gd name="T23" fmla="*/ 0 h 966"/>
                <a:gd name="T24" fmla="*/ 0 w 1853"/>
                <a:gd name="T25" fmla="*/ 0 h 966"/>
                <a:gd name="T26" fmla="*/ 0 w 1853"/>
                <a:gd name="T27" fmla="*/ 0 h 966"/>
                <a:gd name="T28" fmla="*/ 0 w 1853"/>
                <a:gd name="T29" fmla="*/ 0 h 966"/>
                <a:gd name="T30" fmla="*/ 0 w 1853"/>
                <a:gd name="T31" fmla="*/ 0 h 966"/>
                <a:gd name="T32" fmla="*/ 0 w 1853"/>
                <a:gd name="T33" fmla="*/ 0 h 966"/>
                <a:gd name="T34" fmla="*/ 0 w 1853"/>
                <a:gd name="T35" fmla="*/ 0 h 966"/>
                <a:gd name="T36" fmla="*/ 0 w 1853"/>
                <a:gd name="T37" fmla="*/ 0 h 966"/>
                <a:gd name="T38" fmla="*/ 0 w 1853"/>
                <a:gd name="T39" fmla="*/ 0 h 966"/>
                <a:gd name="T40" fmla="*/ 0 w 1853"/>
                <a:gd name="T41" fmla="*/ 0 h 966"/>
                <a:gd name="T42" fmla="*/ 0 w 1853"/>
                <a:gd name="T43" fmla="*/ 0 h 966"/>
                <a:gd name="T44" fmla="*/ 0 w 1853"/>
                <a:gd name="T45" fmla="*/ 0 h 966"/>
                <a:gd name="T46" fmla="*/ 0 w 1853"/>
                <a:gd name="T47" fmla="*/ 0 h 966"/>
                <a:gd name="T48" fmla="*/ 0 w 1853"/>
                <a:gd name="T49" fmla="*/ 0 h 966"/>
                <a:gd name="T50" fmla="*/ 0 w 1853"/>
                <a:gd name="T51" fmla="*/ 0 h 966"/>
                <a:gd name="T52" fmla="*/ 0 w 1853"/>
                <a:gd name="T53" fmla="*/ 0 h 966"/>
                <a:gd name="T54" fmla="*/ 0 w 1853"/>
                <a:gd name="T55" fmla="*/ 0 h 966"/>
                <a:gd name="T56" fmla="*/ 0 w 1853"/>
                <a:gd name="T57" fmla="*/ 0 h 966"/>
                <a:gd name="T58" fmla="*/ 0 w 1853"/>
                <a:gd name="T59" fmla="*/ 0 h 966"/>
                <a:gd name="T60" fmla="*/ 0 w 1853"/>
                <a:gd name="T61" fmla="*/ 0 h 966"/>
                <a:gd name="T62" fmla="*/ 0 w 1853"/>
                <a:gd name="T63" fmla="*/ 0 h 966"/>
                <a:gd name="T64" fmla="*/ 0 w 1853"/>
                <a:gd name="T65" fmla="*/ 0 h 966"/>
                <a:gd name="T66" fmla="*/ 0 w 1853"/>
                <a:gd name="T67" fmla="*/ 0 h 966"/>
                <a:gd name="T68" fmla="*/ 0 w 1853"/>
                <a:gd name="T69" fmla="*/ 0 h 966"/>
                <a:gd name="T70" fmla="*/ 0 w 1853"/>
                <a:gd name="T71" fmla="*/ 0 h 966"/>
                <a:gd name="T72" fmla="*/ 0 w 1853"/>
                <a:gd name="T73" fmla="*/ 0 h 966"/>
                <a:gd name="T74" fmla="*/ 0 w 1853"/>
                <a:gd name="T75" fmla="*/ 0 h 966"/>
                <a:gd name="T76" fmla="*/ 0 w 1853"/>
                <a:gd name="T77" fmla="*/ 0 h 966"/>
                <a:gd name="T78" fmla="*/ 0 w 1853"/>
                <a:gd name="T79" fmla="*/ 0 h 966"/>
                <a:gd name="T80" fmla="*/ 0 w 1853"/>
                <a:gd name="T81" fmla="*/ 0 h 966"/>
                <a:gd name="T82" fmla="*/ 0 w 1853"/>
                <a:gd name="T83" fmla="*/ 0 h 966"/>
                <a:gd name="T84" fmla="*/ 0 w 1853"/>
                <a:gd name="T85" fmla="*/ 0 h 966"/>
                <a:gd name="T86" fmla="*/ 0 w 1853"/>
                <a:gd name="T87" fmla="*/ 0 h 966"/>
                <a:gd name="T88" fmla="*/ 0 w 1853"/>
                <a:gd name="T89" fmla="*/ 0 h 966"/>
                <a:gd name="T90" fmla="*/ 0 w 1853"/>
                <a:gd name="T91" fmla="*/ 0 h 966"/>
                <a:gd name="T92" fmla="*/ 0 w 1853"/>
                <a:gd name="T93" fmla="*/ 0 h 966"/>
                <a:gd name="T94" fmla="*/ 0 w 1853"/>
                <a:gd name="T95" fmla="*/ 0 h 966"/>
                <a:gd name="T96" fmla="*/ 0 w 1853"/>
                <a:gd name="T97" fmla="*/ 0 h 966"/>
                <a:gd name="T98" fmla="*/ 0 w 1853"/>
                <a:gd name="T99" fmla="*/ 0 h 966"/>
                <a:gd name="T100" fmla="*/ 0 w 1853"/>
                <a:gd name="T101" fmla="*/ 0 h 966"/>
                <a:gd name="T102" fmla="*/ 0 w 1853"/>
                <a:gd name="T103" fmla="*/ 0 h 966"/>
                <a:gd name="T104" fmla="*/ 0 w 1853"/>
                <a:gd name="T105" fmla="*/ 0 h 966"/>
                <a:gd name="T106" fmla="*/ 0 w 1853"/>
                <a:gd name="T107" fmla="*/ 0 h 96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853" h="966">
                  <a:moveTo>
                    <a:pt x="1853" y="75"/>
                  </a:moveTo>
                  <a:lnTo>
                    <a:pt x="1664" y="832"/>
                  </a:lnTo>
                  <a:lnTo>
                    <a:pt x="1668" y="835"/>
                  </a:lnTo>
                  <a:lnTo>
                    <a:pt x="1676" y="847"/>
                  </a:lnTo>
                  <a:lnTo>
                    <a:pt x="1676" y="851"/>
                  </a:lnTo>
                  <a:lnTo>
                    <a:pt x="1677" y="854"/>
                  </a:lnTo>
                  <a:lnTo>
                    <a:pt x="1676" y="858"/>
                  </a:lnTo>
                  <a:lnTo>
                    <a:pt x="1673" y="864"/>
                  </a:lnTo>
                  <a:lnTo>
                    <a:pt x="1671" y="868"/>
                  </a:lnTo>
                  <a:lnTo>
                    <a:pt x="1667" y="873"/>
                  </a:lnTo>
                  <a:lnTo>
                    <a:pt x="1662" y="879"/>
                  </a:lnTo>
                  <a:lnTo>
                    <a:pt x="1654" y="884"/>
                  </a:lnTo>
                  <a:lnTo>
                    <a:pt x="1646" y="889"/>
                  </a:lnTo>
                  <a:lnTo>
                    <a:pt x="1635" y="895"/>
                  </a:lnTo>
                  <a:lnTo>
                    <a:pt x="1621" y="900"/>
                  </a:lnTo>
                  <a:lnTo>
                    <a:pt x="1607" y="905"/>
                  </a:lnTo>
                  <a:lnTo>
                    <a:pt x="1590" y="910"/>
                  </a:lnTo>
                  <a:lnTo>
                    <a:pt x="1569" y="917"/>
                  </a:lnTo>
                  <a:lnTo>
                    <a:pt x="1546" y="922"/>
                  </a:lnTo>
                  <a:lnTo>
                    <a:pt x="1521" y="927"/>
                  </a:lnTo>
                  <a:lnTo>
                    <a:pt x="1492" y="933"/>
                  </a:lnTo>
                  <a:lnTo>
                    <a:pt x="1459" y="938"/>
                  </a:lnTo>
                  <a:lnTo>
                    <a:pt x="1424" y="942"/>
                  </a:lnTo>
                  <a:lnTo>
                    <a:pt x="1385" y="948"/>
                  </a:lnTo>
                  <a:lnTo>
                    <a:pt x="1342" y="952"/>
                  </a:lnTo>
                  <a:lnTo>
                    <a:pt x="1297" y="956"/>
                  </a:lnTo>
                  <a:lnTo>
                    <a:pt x="1246" y="960"/>
                  </a:lnTo>
                  <a:lnTo>
                    <a:pt x="1192" y="964"/>
                  </a:lnTo>
                  <a:lnTo>
                    <a:pt x="1134" y="966"/>
                  </a:lnTo>
                  <a:lnTo>
                    <a:pt x="1079" y="966"/>
                  </a:lnTo>
                  <a:lnTo>
                    <a:pt x="1024" y="961"/>
                  </a:lnTo>
                  <a:lnTo>
                    <a:pt x="970" y="956"/>
                  </a:lnTo>
                  <a:lnTo>
                    <a:pt x="916" y="948"/>
                  </a:lnTo>
                  <a:lnTo>
                    <a:pt x="864" y="938"/>
                  </a:lnTo>
                  <a:lnTo>
                    <a:pt x="812" y="925"/>
                  </a:lnTo>
                  <a:lnTo>
                    <a:pt x="762" y="912"/>
                  </a:lnTo>
                  <a:lnTo>
                    <a:pt x="712" y="897"/>
                  </a:lnTo>
                  <a:lnTo>
                    <a:pt x="664" y="880"/>
                  </a:lnTo>
                  <a:lnTo>
                    <a:pt x="618" y="862"/>
                  </a:lnTo>
                  <a:lnTo>
                    <a:pt x="572" y="843"/>
                  </a:lnTo>
                  <a:lnTo>
                    <a:pt x="528" y="823"/>
                  </a:lnTo>
                  <a:lnTo>
                    <a:pt x="486" y="802"/>
                  </a:lnTo>
                  <a:lnTo>
                    <a:pt x="446" y="782"/>
                  </a:lnTo>
                  <a:lnTo>
                    <a:pt x="406" y="761"/>
                  </a:lnTo>
                  <a:lnTo>
                    <a:pt x="369" y="740"/>
                  </a:lnTo>
                  <a:lnTo>
                    <a:pt x="334" y="718"/>
                  </a:lnTo>
                  <a:lnTo>
                    <a:pt x="300" y="697"/>
                  </a:lnTo>
                  <a:lnTo>
                    <a:pt x="269" y="677"/>
                  </a:lnTo>
                  <a:lnTo>
                    <a:pt x="212" y="638"/>
                  </a:lnTo>
                  <a:lnTo>
                    <a:pt x="165" y="603"/>
                  </a:lnTo>
                  <a:lnTo>
                    <a:pt x="99" y="550"/>
                  </a:lnTo>
                  <a:lnTo>
                    <a:pt x="75" y="528"/>
                  </a:lnTo>
                  <a:lnTo>
                    <a:pt x="0" y="0"/>
                  </a:lnTo>
                  <a:lnTo>
                    <a:pt x="1853" y="75"/>
                  </a:lnTo>
                  <a:close/>
                </a:path>
              </a:pathLst>
            </a:custGeom>
            <a:solidFill>
              <a:srgbClr val="C693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33" name="Freeform 84"/>
            <p:cNvSpPr>
              <a:spLocks/>
            </p:cNvSpPr>
            <p:nvPr/>
          </p:nvSpPr>
          <p:spPr bwMode="auto">
            <a:xfrm>
              <a:off x="4377" y="3652"/>
              <a:ext cx="439" cy="241"/>
            </a:xfrm>
            <a:custGeom>
              <a:avLst/>
              <a:gdLst>
                <a:gd name="T0" fmla="*/ 0 w 6584"/>
                <a:gd name="T1" fmla="*/ 0 h 3608"/>
                <a:gd name="T2" fmla="*/ 0 w 6584"/>
                <a:gd name="T3" fmla="*/ 0 h 3608"/>
                <a:gd name="T4" fmla="*/ 0 w 6584"/>
                <a:gd name="T5" fmla="*/ 0 h 3608"/>
                <a:gd name="T6" fmla="*/ 0 w 6584"/>
                <a:gd name="T7" fmla="*/ 0 h 3608"/>
                <a:gd name="T8" fmla="*/ 0 w 6584"/>
                <a:gd name="T9" fmla="*/ 0 h 3608"/>
                <a:gd name="T10" fmla="*/ 0 w 6584"/>
                <a:gd name="T11" fmla="*/ 0 h 3608"/>
                <a:gd name="T12" fmla="*/ 0 w 6584"/>
                <a:gd name="T13" fmla="*/ 0 h 3608"/>
                <a:gd name="T14" fmla="*/ 0 w 6584"/>
                <a:gd name="T15" fmla="*/ 0 h 3608"/>
                <a:gd name="T16" fmla="*/ 0 w 6584"/>
                <a:gd name="T17" fmla="*/ 0 h 3608"/>
                <a:gd name="T18" fmla="*/ 0 w 6584"/>
                <a:gd name="T19" fmla="*/ 0 h 3608"/>
                <a:gd name="T20" fmla="*/ 0 w 6584"/>
                <a:gd name="T21" fmla="*/ 0 h 3608"/>
                <a:gd name="T22" fmla="*/ 0 w 6584"/>
                <a:gd name="T23" fmla="*/ 0 h 3608"/>
                <a:gd name="T24" fmla="*/ 0 w 6584"/>
                <a:gd name="T25" fmla="*/ 0 h 3608"/>
                <a:gd name="T26" fmla="*/ 0 w 6584"/>
                <a:gd name="T27" fmla="*/ 0 h 3608"/>
                <a:gd name="T28" fmla="*/ 0 w 6584"/>
                <a:gd name="T29" fmla="*/ 0 h 3608"/>
                <a:gd name="T30" fmla="*/ 0 w 6584"/>
                <a:gd name="T31" fmla="*/ 0 h 3608"/>
                <a:gd name="T32" fmla="*/ 0 w 6584"/>
                <a:gd name="T33" fmla="*/ 0 h 3608"/>
                <a:gd name="T34" fmla="*/ 0 w 6584"/>
                <a:gd name="T35" fmla="*/ 0 h 3608"/>
                <a:gd name="T36" fmla="*/ 0 w 6584"/>
                <a:gd name="T37" fmla="*/ 0 h 3608"/>
                <a:gd name="T38" fmla="*/ 0 w 6584"/>
                <a:gd name="T39" fmla="*/ 0 h 3608"/>
                <a:gd name="T40" fmla="*/ 0 w 6584"/>
                <a:gd name="T41" fmla="*/ 0 h 3608"/>
                <a:gd name="T42" fmla="*/ 0 w 6584"/>
                <a:gd name="T43" fmla="*/ 0 h 3608"/>
                <a:gd name="T44" fmla="*/ 0 w 6584"/>
                <a:gd name="T45" fmla="*/ 0 h 3608"/>
                <a:gd name="T46" fmla="*/ 0 w 6584"/>
                <a:gd name="T47" fmla="*/ 0 h 3608"/>
                <a:gd name="T48" fmla="*/ 0 w 6584"/>
                <a:gd name="T49" fmla="*/ 0 h 3608"/>
                <a:gd name="T50" fmla="*/ 0 w 6584"/>
                <a:gd name="T51" fmla="*/ 0 h 3608"/>
                <a:gd name="T52" fmla="*/ 0 w 6584"/>
                <a:gd name="T53" fmla="*/ 0 h 3608"/>
                <a:gd name="T54" fmla="*/ 0 w 6584"/>
                <a:gd name="T55" fmla="*/ 0 h 3608"/>
                <a:gd name="T56" fmla="*/ 0 w 6584"/>
                <a:gd name="T57" fmla="*/ 0 h 3608"/>
                <a:gd name="T58" fmla="*/ 0 w 6584"/>
                <a:gd name="T59" fmla="*/ 0 h 3608"/>
                <a:gd name="T60" fmla="*/ 0 w 6584"/>
                <a:gd name="T61" fmla="*/ 0 h 3608"/>
                <a:gd name="T62" fmla="*/ 0 w 6584"/>
                <a:gd name="T63" fmla="*/ 0 h 3608"/>
                <a:gd name="T64" fmla="*/ 0 w 6584"/>
                <a:gd name="T65" fmla="*/ 0 h 3608"/>
                <a:gd name="T66" fmla="*/ 0 w 6584"/>
                <a:gd name="T67" fmla="*/ 0 h 3608"/>
                <a:gd name="T68" fmla="*/ 0 w 6584"/>
                <a:gd name="T69" fmla="*/ 0 h 3608"/>
                <a:gd name="T70" fmla="*/ 0 w 6584"/>
                <a:gd name="T71" fmla="*/ 0 h 3608"/>
                <a:gd name="T72" fmla="*/ 0 w 6584"/>
                <a:gd name="T73" fmla="*/ 0 h 3608"/>
                <a:gd name="T74" fmla="*/ 0 w 6584"/>
                <a:gd name="T75" fmla="*/ 0 h 3608"/>
                <a:gd name="T76" fmla="*/ 0 w 6584"/>
                <a:gd name="T77" fmla="*/ 0 h 3608"/>
                <a:gd name="T78" fmla="*/ 0 w 6584"/>
                <a:gd name="T79" fmla="*/ 0 h 3608"/>
                <a:gd name="T80" fmla="*/ 0 w 6584"/>
                <a:gd name="T81" fmla="*/ 0 h 3608"/>
                <a:gd name="T82" fmla="*/ 0 w 6584"/>
                <a:gd name="T83" fmla="*/ 0 h 3608"/>
                <a:gd name="T84" fmla="*/ 0 w 6584"/>
                <a:gd name="T85" fmla="*/ 0 h 3608"/>
                <a:gd name="T86" fmla="*/ 0 w 6584"/>
                <a:gd name="T87" fmla="*/ 0 h 3608"/>
                <a:gd name="T88" fmla="*/ 0 w 6584"/>
                <a:gd name="T89" fmla="*/ 0 h 3608"/>
                <a:gd name="T90" fmla="*/ 0 w 6584"/>
                <a:gd name="T91" fmla="*/ 0 h 3608"/>
                <a:gd name="T92" fmla="*/ 0 w 6584"/>
                <a:gd name="T93" fmla="*/ 0 h 3608"/>
                <a:gd name="T94" fmla="*/ 0 w 6584"/>
                <a:gd name="T95" fmla="*/ 0 h 3608"/>
                <a:gd name="T96" fmla="*/ 0 w 6584"/>
                <a:gd name="T97" fmla="*/ 0 h 3608"/>
                <a:gd name="T98" fmla="*/ 0 w 6584"/>
                <a:gd name="T99" fmla="*/ 0 h 3608"/>
                <a:gd name="T100" fmla="*/ 0 w 6584"/>
                <a:gd name="T101" fmla="*/ 0 h 3608"/>
                <a:gd name="T102" fmla="*/ 0 w 6584"/>
                <a:gd name="T103" fmla="*/ 0 h 3608"/>
                <a:gd name="T104" fmla="*/ 0 w 6584"/>
                <a:gd name="T105" fmla="*/ 0 h 3608"/>
                <a:gd name="T106" fmla="*/ 0 w 6584"/>
                <a:gd name="T107" fmla="*/ 0 h 360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584" h="3608">
                  <a:moveTo>
                    <a:pt x="4107" y="530"/>
                  </a:moveTo>
                  <a:lnTo>
                    <a:pt x="2481" y="189"/>
                  </a:lnTo>
                  <a:lnTo>
                    <a:pt x="2444" y="207"/>
                  </a:lnTo>
                  <a:lnTo>
                    <a:pt x="2342" y="259"/>
                  </a:lnTo>
                  <a:lnTo>
                    <a:pt x="2272" y="295"/>
                  </a:lnTo>
                  <a:lnTo>
                    <a:pt x="2191" y="338"/>
                  </a:lnTo>
                  <a:lnTo>
                    <a:pt x="2103" y="385"/>
                  </a:lnTo>
                  <a:lnTo>
                    <a:pt x="2008" y="437"/>
                  </a:lnTo>
                  <a:lnTo>
                    <a:pt x="1909" y="494"/>
                  </a:lnTo>
                  <a:lnTo>
                    <a:pt x="1807" y="552"/>
                  </a:lnTo>
                  <a:lnTo>
                    <a:pt x="1704" y="614"/>
                  </a:lnTo>
                  <a:lnTo>
                    <a:pt x="1603" y="676"/>
                  </a:lnTo>
                  <a:lnTo>
                    <a:pt x="1554" y="707"/>
                  </a:lnTo>
                  <a:lnTo>
                    <a:pt x="1506" y="739"/>
                  </a:lnTo>
                  <a:lnTo>
                    <a:pt x="1459" y="771"/>
                  </a:lnTo>
                  <a:lnTo>
                    <a:pt x="1413" y="803"/>
                  </a:lnTo>
                  <a:lnTo>
                    <a:pt x="1370" y="835"/>
                  </a:lnTo>
                  <a:lnTo>
                    <a:pt x="1328" y="865"/>
                  </a:lnTo>
                  <a:lnTo>
                    <a:pt x="1288" y="896"/>
                  </a:lnTo>
                  <a:lnTo>
                    <a:pt x="1252" y="927"/>
                  </a:lnTo>
                  <a:lnTo>
                    <a:pt x="1184" y="986"/>
                  </a:lnTo>
                  <a:lnTo>
                    <a:pt x="1122" y="1043"/>
                  </a:lnTo>
                  <a:lnTo>
                    <a:pt x="1065" y="1098"/>
                  </a:lnTo>
                  <a:lnTo>
                    <a:pt x="1014" y="1150"/>
                  </a:lnTo>
                  <a:lnTo>
                    <a:pt x="969" y="1201"/>
                  </a:lnTo>
                  <a:lnTo>
                    <a:pt x="928" y="1249"/>
                  </a:lnTo>
                  <a:lnTo>
                    <a:pt x="891" y="1294"/>
                  </a:lnTo>
                  <a:lnTo>
                    <a:pt x="860" y="1338"/>
                  </a:lnTo>
                  <a:lnTo>
                    <a:pt x="831" y="1380"/>
                  </a:lnTo>
                  <a:lnTo>
                    <a:pt x="806" y="1418"/>
                  </a:lnTo>
                  <a:lnTo>
                    <a:pt x="785" y="1456"/>
                  </a:lnTo>
                  <a:lnTo>
                    <a:pt x="768" y="1491"/>
                  </a:lnTo>
                  <a:lnTo>
                    <a:pt x="752" y="1524"/>
                  </a:lnTo>
                  <a:lnTo>
                    <a:pt x="741" y="1553"/>
                  </a:lnTo>
                  <a:lnTo>
                    <a:pt x="730" y="1582"/>
                  </a:lnTo>
                  <a:lnTo>
                    <a:pt x="723" y="1607"/>
                  </a:lnTo>
                  <a:lnTo>
                    <a:pt x="714" y="1633"/>
                  </a:lnTo>
                  <a:lnTo>
                    <a:pt x="705" y="1658"/>
                  </a:lnTo>
                  <a:lnTo>
                    <a:pt x="693" y="1683"/>
                  </a:lnTo>
                  <a:lnTo>
                    <a:pt x="680" y="1708"/>
                  </a:lnTo>
                  <a:lnTo>
                    <a:pt x="666" y="1733"/>
                  </a:lnTo>
                  <a:lnTo>
                    <a:pt x="652" y="1756"/>
                  </a:lnTo>
                  <a:lnTo>
                    <a:pt x="638" y="1778"/>
                  </a:lnTo>
                  <a:lnTo>
                    <a:pt x="623" y="1800"/>
                  </a:lnTo>
                  <a:lnTo>
                    <a:pt x="596" y="1837"/>
                  </a:lnTo>
                  <a:lnTo>
                    <a:pt x="573" y="1865"/>
                  </a:lnTo>
                  <a:lnTo>
                    <a:pt x="558" y="1885"/>
                  </a:lnTo>
                  <a:lnTo>
                    <a:pt x="552" y="1892"/>
                  </a:lnTo>
                  <a:lnTo>
                    <a:pt x="531" y="1906"/>
                  </a:lnTo>
                  <a:lnTo>
                    <a:pt x="472" y="1946"/>
                  </a:lnTo>
                  <a:lnTo>
                    <a:pt x="433" y="1977"/>
                  </a:lnTo>
                  <a:lnTo>
                    <a:pt x="388" y="2013"/>
                  </a:lnTo>
                  <a:lnTo>
                    <a:pt x="365" y="2034"/>
                  </a:lnTo>
                  <a:lnTo>
                    <a:pt x="342" y="2055"/>
                  </a:lnTo>
                  <a:lnTo>
                    <a:pt x="317" y="2080"/>
                  </a:lnTo>
                  <a:lnTo>
                    <a:pt x="292" y="2104"/>
                  </a:lnTo>
                  <a:lnTo>
                    <a:pt x="267" y="2131"/>
                  </a:lnTo>
                  <a:lnTo>
                    <a:pt x="243" y="2158"/>
                  </a:lnTo>
                  <a:lnTo>
                    <a:pt x="219" y="2188"/>
                  </a:lnTo>
                  <a:lnTo>
                    <a:pt x="194" y="2219"/>
                  </a:lnTo>
                  <a:lnTo>
                    <a:pt x="171" y="2251"/>
                  </a:lnTo>
                  <a:lnTo>
                    <a:pt x="147" y="2284"/>
                  </a:lnTo>
                  <a:lnTo>
                    <a:pt x="126" y="2319"/>
                  </a:lnTo>
                  <a:lnTo>
                    <a:pt x="106" y="2354"/>
                  </a:lnTo>
                  <a:lnTo>
                    <a:pt x="86" y="2392"/>
                  </a:lnTo>
                  <a:lnTo>
                    <a:pt x="69" y="2430"/>
                  </a:lnTo>
                  <a:lnTo>
                    <a:pt x="53" y="2469"/>
                  </a:lnTo>
                  <a:lnTo>
                    <a:pt x="38" y="2511"/>
                  </a:lnTo>
                  <a:lnTo>
                    <a:pt x="26" y="2552"/>
                  </a:lnTo>
                  <a:lnTo>
                    <a:pt x="16" y="2596"/>
                  </a:lnTo>
                  <a:lnTo>
                    <a:pt x="8" y="2640"/>
                  </a:lnTo>
                  <a:lnTo>
                    <a:pt x="4" y="2686"/>
                  </a:lnTo>
                  <a:lnTo>
                    <a:pt x="1" y="2732"/>
                  </a:lnTo>
                  <a:lnTo>
                    <a:pt x="0" y="2775"/>
                  </a:lnTo>
                  <a:lnTo>
                    <a:pt x="0" y="2818"/>
                  </a:lnTo>
                  <a:lnTo>
                    <a:pt x="1" y="2858"/>
                  </a:lnTo>
                  <a:lnTo>
                    <a:pt x="4" y="2897"/>
                  </a:lnTo>
                  <a:lnTo>
                    <a:pt x="8" y="2936"/>
                  </a:lnTo>
                  <a:lnTo>
                    <a:pt x="13" y="2973"/>
                  </a:lnTo>
                  <a:lnTo>
                    <a:pt x="19" y="3008"/>
                  </a:lnTo>
                  <a:lnTo>
                    <a:pt x="26" y="3042"/>
                  </a:lnTo>
                  <a:lnTo>
                    <a:pt x="34" y="3075"/>
                  </a:lnTo>
                  <a:lnTo>
                    <a:pt x="43" y="3106"/>
                  </a:lnTo>
                  <a:lnTo>
                    <a:pt x="53" y="3136"/>
                  </a:lnTo>
                  <a:lnTo>
                    <a:pt x="64" y="3166"/>
                  </a:lnTo>
                  <a:lnTo>
                    <a:pt x="74" y="3194"/>
                  </a:lnTo>
                  <a:lnTo>
                    <a:pt x="86" y="3220"/>
                  </a:lnTo>
                  <a:lnTo>
                    <a:pt x="99" y="3247"/>
                  </a:lnTo>
                  <a:lnTo>
                    <a:pt x="111" y="3271"/>
                  </a:lnTo>
                  <a:lnTo>
                    <a:pt x="124" y="3294"/>
                  </a:lnTo>
                  <a:lnTo>
                    <a:pt x="137" y="3318"/>
                  </a:lnTo>
                  <a:lnTo>
                    <a:pt x="151" y="3339"/>
                  </a:lnTo>
                  <a:lnTo>
                    <a:pt x="178" y="3380"/>
                  </a:lnTo>
                  <a:lnTo>
                    <a:pt x="206" y="3418"/>
                  </a:lnTo>
                  <a:lnTo>
                    <a:pt x="259" y="3482"/>
                  </a:lnTo>
                  <a:lnTo>
                    <a:pt x="307" y="3538"/>
                  </a:lnTo>
                  <a:lnTo>
                    <a:pt x="317" y="3549"/>
                  </a:lnTo>
                  <a:lnTo>
                    <a:pt x="329" y="3560"/>
                  </a:lnTo>
                  <a:lnTo>
                    <a:pt x="342" y="3568"/>
                  </a:lnTo>
                  <a:lnTo>
                    <a:pt x="354" y="3577"/>
                  </a:lnTo>
                  <a:lnTo>
                    <a:pt x="368" y="3584"/>
                  </a:lnTo>
                  <a:lnTo>
                    <a:pt x="382" y="3590"/>
                  </a:lnTo>
                  <a:lnTo>
                    <a:pt x="396" y="3595"/>
                  </a:lnTo>
                  <a:lnTo>
                    <a:pt x="411" y="3599"/>
                  </a:lnTo>
                  <a:lnTo>
                    <a:pt x="425" y="3602"/>
                  </a:lnTo>
                  <a:lnTo>
                    <a:pt x="440" y="3604"/>
                  </a:lnTo>
                  <a:lnTo>
                    <a:pt x="455" y="3607"/>
                  </a:lnTo>
                  <a:lnTo>
                    <a:pt x="470" y="3608"/>
                  </a:lnTo>
                  <a:lnTo>
                    <a:pt x="500" y="3608"/>
                  </a:lnTo>
                  <a:lnTo>
                    <a:pt x="528" y="3605"/>
                  </a:lnTo>
                  <a:lnTo>
                    <a:pt x="556" y="3602"/>
                  </a:lnTo>
                  <a:lnTo>
                    <a:pt x="581" y="3598"/>
                  </a:lnTo>
                  <a:lnTo>
                    <a:pt x="605" y="3593"/>
                  </a:lnTo>
                  <a:lnTo>
                    <a:pt x="625" y="3587"/>
                  </a:lnTo>
                  <a:lnTo>
                    <a:pt x="655" y="3579"/>
                  </a:lnTo>
                  <a:lnTo>
                    <a:pt x="665" y="3575"/>
                  </a:lnTo>
                  <a:lnTo>
                    <a:pt x="817" y="3329"/>
                  </a:lnTo>
                  <a:lnTo>
                    <a:pt x="6584" y="3329"/>
                  </a:lnTo>
                  <a:lnTo>
                    <a:pt x="6580" y="3243"/>
                  </a:lnTo>
                  <a:lnTo>
                    <a:pt x="6566" y="3015"/>
                  </a:lnTo>
                  <a:lnTo>
                    <a:pt x="6554" y="2861"/>
                  </a:lnTo>
                  <a:lnTo>
                    <a:pt x="6541" y="2686"/>
                  </a:lnTo>
                  <a:lnTo>
                    <a:pt x="6526" y="2496"/>
                  </a:lnTo>
                  <a:lnTo>
                    <a:pt x="6506" y="2295"/>
                  </a:lnTo>
                  <a:lnTo>
                    <a:pt x="6496" y="2193"/>
                  </a:lnTo>
                  <a:lnTo>
                    <a:pt x="6484" y="2092"/>
                  </a:lnTo>
                  <a:lnTo>
                    <a:pt x="6472" y="1989"/>
                  </a:lnTo>
                  <a:lnTo>
                    <a:pt x="6460" y="1888"/>
                  </a:lnTo>
                  <a:lnTo>
                    <a:pt x="6446" y="1787"/>
                  </a:lnTo>
                  <a:lnTo>
                    <a:pt x="6431" y="1689"/>
                  </a:lnTo>
                  <a:lnTo>
                    <a:pt x="6416" y="1594"/>
                  </a:lnTo>
                  <a:lnTo>
                    <a:pt x="6400" y="1501"/>
                  </a:lnTo>
                  <a:lnTo>
                    <a:pt x="6383" y="1414"/>
                  </a:lnTo>
                  <a:lnTo>
                    <a:pt x="6366" y="1330"/>
                  </a:lnTo>
                  <a:lnTo>
                    <a:pt x="6348" y="1253"/>
                  </a:lnTo>
                  <a:lnTo>
                    <a:pt x="6329" y="1181"/>
                  </a:lnTo>
                  <a:lnTo>
                    <a:pt x="6309" y="1115"/>
                  </a:lnTo>
                  <a:lnTo>
                    <a:pt x="6288" y="1056"/>
                  </a:lnTo>
                  <a:lnTo>
                    <a:pt x="6267" y="1007"/>
                  </a:lnTo>
                  <a:lnTo>
                    <a:pt x="6243" y="964"/>
                  </a:lnTo>
                  <a:lnTo>
                    <a:pt x="6218" y="927"/>
                  </a:lnTo>
                  <a:lnTo>
                    <a:pt x="6188" y="889"/>
                  </a:lnTo>
                  <a:lnTo>
                    <a:pt x="6154" y="849"/>
                  </a:lnTo>
                  <a:lnTo>
                    <a:pt x="6116" y="809"/>
                  </a:lnTo>
                  <a:lnTo>
                    <a:pt x="6074" y="769"/>
                  </a:lnTo>
                  <a:lnTo>
                    <a:pt x="6030" y="728"/>
                  </a:lnTo>
                  <a:lnTo>
                    <a:pt x="5983" y="687"/>
                  </a:lnTo>
                  <a:lnTo>
                    <a:pt x="5933" y="647"/>
                  </a:lnTo>
                  <a:lnTo>
                    <a:pt x="5881" y="605"/>
                  </a:lnTo>
                  <a:lnTo>
                    <a:pt x="5828" y="565"/>
                  </a:lnTo>
                  <a:lnTo>
                    <a:pt x="5773" y="525"/>
                  </a:lnTo>
                  <a:lnTo>
                    <a:pt x="5717" y="485"/>
                  </a:lnTo>
                  <a:lnTo>
                    <a:pt x="5661" y="446"/>
                  </a:lnTo>
                  <a:lnTo>
                    <a:pt x="5603" y="408"/>
                  </a:lnTo>
                  <a:lnTo>
                    <a:pt x="5546" y="370"/>
                  </a:lnTo>
                  <a:lnTo>
                    <a:pt x="5490" y="333"/>
                  </a:lnTo>
                  <a:lnTo>
                    <a:pt x="5379" y="264"/>
                  </a:lnTo>
                  <a:lnTo>
                    <a:pt x="5274" y="201"/>
                  </a:lnTo>
                  <a:lnTo>
                    <a:pt x="5178" y="143"/>
                  </a:lnTo>
                  <a:lnTo>
                    <a:pt x="5093" y="95"/>
                  </a:lnTo>
                  <a:lnTo>
                    <a:pt x="4967" y="26"/>
                  </a:lnTo>
                  <a:lnTo>
                    <a:pt x="4920" y="0"/>
                  </a:lnTo>
                  <a:lnTo>
                    <a:pt x="4107" y="530"/>
                  </a:lnTo>
                  <a:close/>
                </a:path>
              </a:pathLst>
            </a:custGeom>
            <a:solidFill>
              <a:srgbClr val="DBDD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34" name="Freeform 85"/>
            <p:cNvSpPr>
              <a:spLocks/>
            </p:cNvSpPr>
            <p:nvPr/>
          </p:nvSpPr>
          <p:spPr bwMode="auto">
            <a:xfrm>
              <a:off x="4377" y="3657"/>
              <a:ext cx="439" cy="236"/>
            </a:xfrm>
            <a:custGeom>
              <a:avLst/>
              <a:gdLst>
                <a:gd name="T0" fmla="*/ 0 w 6584"/>
                <a:gd name="T1" fmla="*/ 0 h 3541"/>
                <a:gd name="T2" fmla="*/ 0 w 6584"/>
                <a:gd name="T3" fmla="*/ 0 h 3541"/>
                <a:gd name="T4" fmla="*/ 0 w 6584"/>
                <a:gd name="T5" fmla="*/ 0 h 3541"/>
                <a:gd name="T6" fmla="*/ 0 w 6584"/>
                <a:gd name="T7" fmla="*/ 0 h 3541"/>
                <a:gd name="T8" fmla="*/ 0 w 6584"/>
                <a:gd name="T9" fmla="*/ 0 h 3541"/>
                <a:gd name="T10" fmla="*/ 0 w 6584"/>
                <a:gd name="T11" fmla="*/ 0 h 3541"/>
                <a:gd name="T12" fmla="*/ 0 w 6584"/>
                <a:gd name="T13" fmla="*/ 0 h 3541"/>
                <a:gd name="T14" fmla="*/ 0 w 6584"/>
                <a:gd name="T15" fmla="*/ 0 h 3541"/>
                <a:gd name="T16" fmla="*/ 0 w 6584"/>
                <a:gd name="T17" fmla="*/ 0 h 3541"/>
                <a:gd name="T18" fmla="*/ 0 w 6584"/>
                <a:gd name="T19" fmla="*/ 0 h 3541"/>
                <a:gd name="T20" fmla="*/ 0 w 6584"/>
                <a:gd name="T21" fmla="*/ 0 h 3541"/>
                <a:gd name="T22" fmla="*/ 0 w 6584"/>
                <a:gd name="T23" fmla="*/ 0 h 3541"/>
                <a:gd name="T24" fmla="*/ 0 w 6584"/>
                <a:gd name="T25" fmla="*/ 0 h 3541"/>
                <a:gd name="T26" fmla="*/ 0 w 6584"/>
                <a:gd name="T27" fmla="*/ 0 h 3541"/>
                <a:gd name="T28" fmla="*/ 0 w 6584"/>
                <a:gd name="T29" fmla="*/ 0 h 3541"/>
                <a:gd name="T30" fmla="*/ 0 w 6584"/>
                <a:gd name="T31" fmla="*/ 0 h 3541"/>
                <a:gd name="T32" fmla="*/ 0 w 6584"/>
                <a:gd name="T33" fmla="*/ 0 h 3541"/>
                <a:gd name="T34" fmla="*/ 0 w 6584"/>
                <a:gd name="T35" fmla="*/ 0 h 3541"/>
                <a:gd name="T36" fmla="*/ 0 w 6584"/>
                <a:gd name="T37" fmla="*/ 0 h 3541"/>
                <a:gd name="T38" fmla="*/ 0 w 6584"/>
                <a:gd name="T39" fmla="*/ 0 h 3541"/>
                <a:gd name="T40" fmla="*/ 0 w 6584"/>
                <a:gd name="T41" fmla="*/ 0 h 3541"/>
                <a:gd name="T42" fmla="*/ 0 w 6584"/>
                <a:gd name="T43" fmla="*/ 0 h 3541"/>
                <a:gd name="T44" fmla="*/ 0 w 6584"/>
                <a:gd name="T45" fmla="*/ 0 h 3541"/>
                <a:gd name="T46" fmla="*/ 0 w 6584"/>
                <a:gd name="T47" fmla="*/ 0 h 3541"/>
                <a:gd name="T48" fmla="*/ 0 w 6584"/>
                <a:gd name="T49" fmla="*/ 0 h 3541"/>
                <a:gd name="T50" fmla="*/ 0 w 6584"/>
                <a:gd name="T51" fmla="*/ 0 h 3541"/>
                <a:gd name="T52" fmla="*/ 0 w 6584"/>
                <a:gd name="T53" fmla="*/ 0 h 3541"/>
                <a:gd name="T54" fmla="*/ 0 w 6584"/>
                <a:gd name="T55" fmla="*/ 0 h 3541"/>
                <a:gd name="T56" fmla="*/ 0 w 6584"/>
                <a:gd name="T57" fmla="*/ 0 h 3541"/>
                <a:gd name="T58" fmla="*/ 0 w 6584"/>
                <a:gd name="T59" fmla="*/ 0 h 3541"/>
                <a:gd name="T60" fmla="*/ 0 w 6584"/>
                <a:gd name="T61" fmla="*/ 0 h 3541"/>
                <a:gd name="T62" fmla="*/ 0 w 6584"/>
                <a:gd name="T63" fmla="*/ 0 h 3541"/>
                <a:gd name="T64" fmla="*/ 0 w 6584"/>
                <a:gd name="T65" fmla="*/ 0 h 3541"/>
                <a:gd name="T66" fmla="*/ 0 w 6584"/>
                <a:gd name="T67" fmla="*/ 0 h 3541"/>
                <a:gd name="T68" fmla="*/ 0 w 6584"/>
                <a:gd name="T69" fmla="*/ 0 h 3541"/>
                <a:gd name="T70" fmla="*/ 0 w 6584"/>
                <a:gd name="T71" fmla="*/ 0 h 3541"/>
                <a:gd name="T72" fmla="*/ 0 w 6584"/>
                <a:gd name="T73" fmla="*/ 0 h 3541"/>
                <a:gd name="T74" fmla="*/ 0 w 6584"/>
                <a:gd name="T75" fmla="*/ 0 h 3541"/>
                <a:gd name="T76" fmla="*/ 0 w 6584"/>
                <a:gd name="T77" fmla="*/ 0 h 3541"/>
                <a:gd name="T78" fmla="*/ 0 w 6584"/>
                <a:gd name="T79" fmla="*/ 0 h 3541"/>
                <a:gd name="T80" fmla="*/ 0 w 6584"/>
                <a:gd name="T81" fmla="*/ 0 h 3541"/>
                <a:gd name="T82" fmla="*/ 0 w 6584"/>
                <a:gd name="T83" fmla="*/ 0 h 3541"/>
                <a:gd name="T84" fmla="*/ 0 w 6584"/>
                <a:gd name="T85" fmla="*/ 0 h 3541"/>
                <a:gd name="T86" fmla="*/ 0 w 6584"/>
                <a:gd name="T87" fmla="*/ 0 h 3541"/>
                <a:gd name="T88" fmla="*/ 0 w 6584"/>
                <a:gd name="T89" fmla="*/ 0 h 3541"/>
                <a:gd name="T90" fmla="*/ 0 w 6584"/>
                <a:gd name="T91" fmla="*/ 0 h 3541"/>
                <a:gd name="T92" fmla="*/ 0 w 6584"/>
                <a:gd name="T93" fmla="*/ 0 h 3541"/>
                <a:gd name="T94" fmla="*/ 0 w 6584"/>
                <a:gd name="T95" fmla="*/ 0 h 3541"/>
                <a:gd name="T96" fmla="*/ 0 w 6584"/>
                <a:gd name="T97" fmla="*/ 0 h 3541"/>
                <a:gd name="T98" fmla="*/ 0 w 6584"/>
                <a:gd name="T99" fmla="*/ 0 h 3541"/>
                <a:gd name="T100" fmla="*/ 0 w 6584"/>
                <a:gd name="T101" fmla="*/ 0 h 3541"/>
                <a:gd name="T102" fmla="*/ 0 w 6584"/>
                <a:gd name="T103" fmla="*/ 0 h 3541"/>
                <a:gd name="T104" fmla="*/ 0 w 6584"/>
                <a:gd name="T105" fmla="*/ 0 h 3541"/>
                <a:gd name="T106" fmla="*/ 0 w 6584"/>
                <a:gd name="T107" fmla="*/ 0 h 3541"/>
                <a:gd name="T108" fmla="*/ 0 w 6584"/>
                <a:gd name="T109" fmla="*/ 0 h 3541"/>
                <a:gd name="T110" fmla="*/ 0 w 6584"/>
                <a:gd name="T111" fmla="*/ 0 h 354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6584" h="3541">
                  <a:moveTo>
                    <a:pt x="5043" y="0"/>
                  </a:moveTo>
                  <a:lnTo>
                    <a:pt x="4598" y="614"/>
                  </a:lnTo>
                  <a:lnTo>
                    <a:pt x="4277" y="1011"/>
                  </a:lnTo>
                  <a:lnTo>
                    <a:pt x="3748" y="765"/>
                  </a:lnTo>
                  <a:lnTo>
                    <a:pt x="2833" y="94"/>
                  </a:lnTo>
                  <a:lnTo>
                    <a:pt x="2481" y="122"/>
                  </a:lnTo>
                  <a:lnTo>
                    <a:pt x="2444" y="140"/>
                  </a:lnTo>
                  <a:lnTo>
                    <a:pt x="2342" y="192"/>
                  </a:lnTo>
                  <a:lnTo>
                    <a:pt x="2272" y="228"/>
                  </a:lnTo>
                  <a:lnTo>
                    <a:pt x="2191" y="271"/>
                  </a:lnTo>
                  <a:lnTo>
                    <a:pt x="2103" y="318"/>
                  </a:lnTo>
                  <a:lnTo>
                    <a:pt x="2008" y="370"/>
                  </a:lnTo>
                  <a:lnTo>
                    <a:pt x="1909" y="427"/>
                  </a:lnTo>
                  <a:lnTo>
                    <a:pt x="1807" y="485"/>
                  </a:lnTo>
                  <a:lnTo>
                    <a:pt x="1704" y="547"/>
                  </a:lnTo>
                  <a:lnTo>
                    <a:pt x="1603" y="609"/>
                  </a:lnTo>
                  <a:lnTo>
                    <a:pt x="1554" y="640"/>
                  </a:lnTo>
                  <a:lnTo>
                    <a:pt x="1506" y="672"/>
                  </a:lnTo>
                  <a:lnTo>
                    <a:pt x="1459" y="704"/>
                  </a:lnTo>
                  <a:lnTo>
                    <a:pt x="1413" y="736"/>
                  </a:lnTo>
                  <a:lnTo>
                    <a:pt x="1370" y="768"/>
                  </a:lnTo>
                  <a:lnTo>
                    <a:pt x="1328" y="798"/>
                  </a:lnTo>
                  <a:lnTo>
                    <a:pt x="1288" y="829"/>
                  </a:lnTo>
                  <a:lnTo>
                    <a:pt x="1252" y="860"/>
                  </a:lnTo>
                  <a:lnTo>
                    <a:pt x="1184" y="919"/>
                  </a:lnTo>
                  <a:lnTo>
                    <a:pt x="1122" y="976"/>
                  </a:lnTo>
                  <a:lnTo>
                    <a:pt x="1065" y="1031"/>
                  </a:lnTo>
                  <a:lnTo>
                    <a:pt x="1014" y="1083"/>
                  </a:lnTo>
                  <a:lnTo>
                    <a:pt x="969" y="1134"/>
                  </a:lnTo>
                  <a:lnTo>
                    <a:pt x="928" y="1182"/>
                  </a:lnTo>
                  <a:lnTo>
                    <a:pt x="891" y="1227"/>
                  </a:lnTo>
                  <a:lnTo>
                    <a:pt x="860" y="1271"/>
                  </a:lnTo>
                  <a:lnTo>
                    <a:pt x="831" y="1313"/>
                  </a:lnTo>
                  <a:lnTo>
                    <a:pt x="806" y="1351"/>
                  </a:lnTo>
                  <a:lnTo>
                    <a:pt x="785" y="1389"/>
                  </a:lnTo>
                  <a:lnTo>
                    <a:pt x="768" y="1424"/>
                  </a:lnTo>
                  <a:lnTo>
                    <a:pt x="752" y="1457"/>
                  </a:lnTo>
                  <a:lnTo>
                    <a:pt x="741" y="1486"/>
                  </a:lnTo>
                  <a:lnTo>
                    <a:pt x="730" y="1515"/>
                  </a:lnTo>
                  <a:lnTo>
                    <a:pt x="723" y="1540"/>
                  </a:lnTo>
                  <a:lnTo>
                    <a:pt x="714" y="1566"/>
                  </a:lnTo>
                  <a:lnTo>
                    <a:pt x="705" y="1591"/>
                  </a:lnTo>
                  <a:lnTo>
                    <a:pt x="693" y="1616"/>
                  </a:lnTo>
                  <a:lnTo>
                    <a:pt x="680" y="1641"/>
                  </a:lnTo>
                  <a:lnTo>
                    <a:pt x="666" y="1666"/>
                  </a:lnTo>
                  <a:lnTo>
                    <a:pt x="652" y="1689"/>
                  </a:lnTo>
                  <a:lnTo>
                    <a:pt x="638" y="1711"/>
                  </a:lnTo>
                  <a:lnTo>
                    <a:pt x="623" y="1733"/>
                  </a:lnTo>
                  <a:lnTo>
                    <a:pt x="596" y="1770"/>
                  </a:lnTo>
                  <a:lnTo>
                    <a:pt x="573" y="1798"/>
                  </a:lnTo>
                  <a:lnTo>
                    <a:pt x="558" y="1818"/>
                  </a:lnTo>
                  <a:lnTo>
                    <a:pt x="552" y="1825"/>
                  </a:lnTo>
                  <a:lnTo>
                    <a:pt x="531" y="1839"/>
                  </a:lnTo>
                  <a:lnTo>
                    <a:pt x="472" y="1879"/>
                  </a:lnTo>
                  <a:lnTo>
                    <a:pt x="433" y="1910"/>
                  </a:lnTo>
                  <a:lnTo>
                    <a:pt x="388" y="1946"/>
                  </a:lnTo>
                  <a:lnTo>
                    <a:pt x="365" y="1967"/>
                  </a:lnTo>
                  <a:lnTo>
                    <a:pt x="342" y="1988"/>
                  </a:lnTo>
                  <a:lnTo>
                    <a:pt x="317" y="2013"/>
                  </a:lnTo>
                  <a:lnTo>
                    <a:pt x="292" y="2037"/>
                  </a:lnTo>
                  <a:lnTo>
                    <a:pt x="267" y="2064"/>
                  </a:lnTo>
                  <a:lnTo>
                    <a:pt x="243" y="2091"/>
                  </a:lnTo>
                  <a:lnTo>
                    <a:pt x="219" y="2121"/>
                  </a:lnTo>
                  <a:lnTo>
                    <a:pt x="194" y="2152"/>
                  </a:lnTo>
                  <a:lnTo>
                    <a:pt x="171" y="2184"/>
                  </a:lnTo>
                  <a:lnTo>
                    <a:pt x="147" y="2217"/>
                  </a:lnTo>
                  <a:lnTo>
                    <a:pt x="126" y="2252"/>
                  </a:lnTo>
                  <a:lnTo>
                    <a:pt x="106" y="2287"/>
                  </a:lnTo>
                  <a:lnTo>
                    <a:pt x="86" y="2325"/>
                  </a:lnTo>
                  <a:lnTo>
                    <a:pt x="69" y="2363"/>
                  </a:lnTo>
                  <a:lnTo>
                    <a:pt x="53" y="2402"/>
                  </a:lnTo>
                  <a:lnTo>
                    <a:pt x="38" y="2444"/>
                  </a:lnTo>
                  <a:lnTo>
                    <a:pt x="26" y="2485"/>
                  </a:lnTo>
                  <a:lnTo>
                    <a:pt x="16" y="2529"/>
                  </a:lnTo>
                  <a:lnTo>
                    <a:pt x="8" y="2573"/>
                  </a:lnTo>
                  <a:lnTo>
                    <a:pt x="4" y="2619"/>
                  </a:lnTo>
                  <a:lnTo>
                    <a:pt x="1" y="2665"/>
                  </a:lnTo>
                  <a:lnTo>
                    <a:pt x="0" y="2708"/>
                  </a:lnTo>
                  <a:lnTo>
                    <a:pt x="0" y="2751"/>
                  </a:lnTo>
                  <a:lnTo>
                    <a:pt x="1" y="2791"/>
                  </a:lnTo>
                  <a:lnTo>
                    <a:pt x="4" y="2830"/>
                  </a:lnTo>
                  <a:lnTo>
                    <a:pt x="8" y="2869"/>
                  </a:lnTo>
                  <a:lnTo>
                    <a:pt x="13" y="2906"/>
                  </a:lnTo>
                  <a:lnTo>
                    <a:pt x="19" y="2941"/>
                  </a:lnTo>
                  <a:lnTo>
                    <a:pt x="26" y="2975"/>
                  </a:lnTo>
                  <a:lnTo>
                    <a:pt x="34" y="3008"/>
                  </a:lnTo>
                  <a:lnTo>
                    <a:pt x="43" y="3039"/>
                  </a:lnTo>
                  <a:lnTo>
                    <a:pt x="53" y="3069"/>
                  </a:lnTo>
                  <a:lnTo>
                    <a:pt x="64" y="3099"/>
                  </a:lnTo>
                  <a:lnTo>
                    <a:pt x="74" y="3127"/>
                  </a:lnTo>
                  <a:lnTo>
                    <a:pt x="86" y="3153"/>
                  </a:lnTo>
                  <a:lnTo>
                    <a:pt x="99" y="3180"/>
                  </a:lnTo>
                  <a:lnTo>
                    <a:pt x="111" y="3204"/>
                  </a:lnTo>
                  <a:lnTo>
                    <a:pt x="124" y="3227"/>
                  </a:lnTo>
                  <a:lnTo>
                    <a:pt x="137" y="3251"/>
                  </a:lnTo>
                  <a:lnTo>
                    <a:pt x="151" y="3272"/>
                  </a:lnTo>
                  <a:lnTo>
                    <a:pt x="178" y="3313"/>
                  </a:lnTo>
                  <a:lnTo>
                    <a:pt x="206" y="3351"/>
                  </a:lnTo>
                  <a:lnTo>
                    <a:pt x="259" y="3415"/>
                  </a:lnTo>
                  <a:lnTo>
                    <a:pt x="307" y="3471"/>
                  </a:lnTo>
                  <a:lnTo>
                    <a:pt x="317" y="3482"/>
                  </a:lnTo>
                  <a:lnTo>
                    <a:pt x="329" y="3493"/>
                  </a:lnTo>
                  <a:lnTo>
                    <a:pt x="342" y="3501"/>
                  </a:lnTo>
                  <a:lnTo>
                    <a:pt x="354" y="3510"/>
                  </a:lnTo>
                  <a:lnTo>
                    <a:pt x="368" y="3517"/>
                  </a:lnTo>
                  <a:lnTo>
                    <a:pt x="382" y="3523"/>
                  </a:lnTo>
                  <a:lnTo>
                    <a:pt x="396" y="3528"/>
                  </a:lnTo>
                  <a:lnTo>
                    <a:pt x="411" y="3532"/>
                  </a:lnTo>
                  <a:lnTo>
                    <a:pt x="425" y="3535"/>
                  </a:lnTo>
                  <a:lnTo>
                    <a:pt x="440" y="3537"/>
                  </a:lnTo>
                  <a:lnTo>
                    <a:pt x="455" y="3540"/>
                  </a:lnTo>
                  <a:lnTo>
                    <a:pt x="470" y="3541"/>
                  </a:lnTo>
                  <a:lnTo>
                    <a:pt x="500" y="3541"/>
                  </a:lnTo>
                  <a:lnTo>
                    <a:pt x="528" y="3538"/>
                  </a:lnTo>
                  <a:lnTo>
                    <a:pt x="556" y="3535"/>
                  </a:lnTo>
                  <a:lnTo>
                    <a:pt x="581" y="3531"/>
                  </a:lnTo>
                  <a:lnTo>
                    <a:pt x="605" y="3526"/>
                  </a:lnTo>
                  <a:lnTo>
                    <a:pt x="625" y="3520"/>
                  </a:lnTo>
                  <a:lnTo>
                    <a:pt x="655" y="3512"/>
                  </a:lnTo>
                  <a:lnTo>
                    <a:pt x="665" y="3508"/>
                  </a:lnTo>
                  <a:lnTo>
                    <a:pt x="1139" y="3277"/>
                  </a:lnTo>
                  <a:lnTo>
                    <a:pt x="2084" y="3280"/>
                  </a:lnTo>
                  <a:lnTo>
                    <a:pt x="6584" y="3262"/>
                  </a:lnTo>
                  <a:lnTo>
                    <a:pt x="6580" y="3176"/>
                  </a:lnTo>
                  <a:lnTo>
                    <a:pt x="6566" y="2948"/>
                  </a:lnTo>
                  <a:lnTo>
                    <a:pt x="6554" y="2794"/>
                  </a:lnTo>
                  <a:lnTo>
                    <a:pt x="6541" y="2619"/>
                  </a:lnTo>
                  <a:lnTo>
                    <a:pt x="6526" y="2429"/>
                  </a:lnTo>
                  <a:lnTo>
                    <a:pt x="6506" y="2228"/>
                  </a:lnTo>
                  <a:lnTo>
                    <a:pt x="6496" y="2126"/>
                  </a:lnTo>
                  <a:lnTo>
                    <a:pt x="6484" y="2025"/>
                  </a:lnTo>
                  <a:lnTo>
                    <a:pt x="6472" y="1922"/>
                  </a:lnTo>
                  <a:lnTo>
                    <a:pt x="6460" y="1821"/>
                  </a:lnTo>
                  <a:lnTo>
                    <a:pt x="6446" y="1720"/>
                  </a:lnTo>
                  <a:lnTo>
                    <a:pt x="6431" y="1622"/>
                  </a:lnTo>
                  <a:lnTo>
                    <a:pt x="6416" y="1527"/>
                  </a:lnTo>
                  <a:lnTo>
                    <a:pt x="6400" y="1434"/>
                  </a:lnTo>
                  <a:lnTo>
                    <a:pt x="6383" y="1347"/>
                  </a:lnTo>
                  <a:lnTo>
                    <a:pt x="6366" y="1263"/>
                  </a:lnTo>
                  <a:lnTo>
                    <a:pt x="6348" y="1186"/>
                  </a:lnTo>
                  <a:lnTo>
                    <a:pt x="6329" y="1114"/>
                  </a:lnTo>
                  <a:lnTo>
                    <a:pt x="6309" y="1048"/>
                  </a:lnTo>
                  <a:lnTo>
                    <a:pt x="6288" y="989"/>
                  </a:lnTo>
                  <a:lnTo>
                    <a:pt x="6267" y="940"/>
                  </a:lnTo>
                  <a:lnTo>
                    <a:pt x="6243" y="897"/>
                  </a:lnTo>
                  <a:lnTo>
                    <a:pt x="6224" y="867"/>
                  </a:lnTo>
                  <a:lnTo>
                    <a:pt x="6202" y="838"/>
                  </a:lnTo>
                  <a:lnTo>
                    <a:pt x="6176" y="807"/>
                  </a:lnTo>
                  <a:lnTo>
                    <a:pt x="6148" y="775"/>
                  </a:lnTo>
                  <a:lnTo>
                    <a:pt x="6118" y="744"/>
                  </a:lnTo>
                  <a:lnTo>
                    <a:pt x="6085" y="712"/>
                  </a:lnTo>
                  <a:lnTo>
                    <a:pt x="6051" y="679"/>
                  </a:lnTo>
                  <a:lnTo>
                    <a:pt x="6015" y="648"/>
                  </a:lnTo>
                  <a:lnTo>
                    <a:pt x="5977" y="615"/>
                  </a:lnTo>
                  <a:lnTo>
                    <a:pt x="5938" y="583"/>
                  </a:lnTo>
                  <a:lnTo>
                    <a:pt x="5896" y="550"/>
                  </a:lnTo>
                  <a:lnTo>
                    <a:pt x="5855" y="518"/>
                  </a:lnTo>
                  <a:lnTo>
                    <a:pt x="5811" y="486"/>
                  </a:lnTo>
                  <a:lnTo>
                    <a:pt x="5768" y="454"/>
                  </a:lnTo>
                  <a:lnTo>
                    <a:pt x="5724" y="422"/>
                  </a:lnTo>
                  <a:lnTo>
                    <a:pt x="5680" y="392"/>
                  </a:lnTo>
                  <a:lnTo>
                    <a:pt x="5590" y="331"/>
                  </a:lnTo>
                  <a:lnTo>
                    <a:pt x="5499" y="273"/>
                  </a:lnTo>
                  <a:lnTo>
                    <a:pt x="5411" y="217"/>
                  </a:lnTo>
                  <a:lnTo>
                    <a:pt x="5326" y="164"/>
                  </a:lnTo>
                  <a:lnTo>
                    <a:pt x="5245" y="116"/>
                  </a:lnTo>
                  <a:lnTo>
                    <a:pt x="5170" y="72"/>
                  </a:lnTo>
                  <a:lnTo>
                    <a:pt x="5102" y="34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rgbClr val="006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35" name="Freeform 86"/>
            <p:cNvSpPr>
              <a:spLocks/>
            </p:cNvSpPr>
            <p:nvPr/>
          </p:nvSpPr>
          <p:spPr bwMode="auto">
            <a:xfrm>
              <a:off x="4542" y="3638"/>
              <a:ext cx="109" cy="83"/>
            </a:xfrm>
            <a:custGeom>
              <a:avLst/>
              <a:gdLst>
                <a:gd name="T0" fmla="*/ 0 w 1626"/>
                <a:gd name="T1" fmla="*/ 0 h 1248"/>
                <a:gd name="T2" fmla="*/ 0 w 1626"/>
                <a:gd name="T3" fmla="*/ 0 h 1248"/>
                <a:gd name="T4" fmla="*/ 0 w 1626"/>
                <a:gd name="T5" fmla="*/ 0 h 1248"/>
                <a:gd name="T6" fmla="*/ 0 w 1626"/>
                <a:gd name="T7" fmla="*/ 0 h 1248"/>
                <a:gd name="T8" fmla="*/ 0 w 1626"/>
                <a:gd name="T9" fmla="*/ 0 h 1248"/>
                <a:gd name="T10" fmla="*/ 0 w 1626"/>
                <a:gd name="T11" fmla="*/ 0 h 1248"/>
                <a:gd name="T12" fmla="*/ 0 w 1626"/>
                <a:gd name="T13" fmla="*/ 0 h 1248"/>
                <a:gd name="T14" fmla="*/ 0 w 1626"/>
                <a:gd name="T15" fmla="*/ 0 h 1248"/>
                <a:gd name="T16" fmla="*/ 0 w 1626"/>
                <a:gd name="T17" fmla="*/ 0 h 1248"/>
                <a:gd name="T18" fmla="*/ 0 w 1626"/>
                <a:gd name="T19" fmla="*/ 0 h 1248"/>
                <a:gd name="T20" fmla="*/ 0 w 1626"/>
                <a:gd name="T21" fmla="*/ 0 h 1248"/>
                <a:gd name="T22" fmla="*/ 0 w 1626"/>
                <a:gd name="T23" fmla="*/ 0 h 1248"/>
                <a:gd name="T24" fmla="*/ 0 w 1626"/>
                <a:gd name="T25" fmla="*/ 0 h 1248"/>
                <a:gd name="T26" fmla="*/ 0 w 1626"/>
                <a:gd name="T27" fmla="*/ 0 h 1248"/>
                <a:gd name="T28" fmla="*/ 0 w 1626"/>
                <a:gd name="T29" fmla="*/ 0 h 1248"/>
                <a:gd name="T30" fmla="*/ 0 w 1626"/>
                <a:gd name="T31" fmla="*/ 0 h 1248"/>
                <a:gd name="T32" fmla="*/ 0 w 1626"/>
                <a:gd name="T33" fmla="*/ 0 h 1248"/>
                <a:gd name="T34" fmla="*/ 0 w 1626"/>
                <a:gd name="T35" fmla="*/ 0 h 1248"/>
                <a:gd name="T36" fmla="*/ 0 w 1626"/>
                <a:gd name="T37" fmla="*/ 0 h 1248"/>
                <a:gd name="T38" fmla="*/ 0 w 1626"/>
                <a:gd name="T39" fmla="*/ 0 h 1248"/>
                <a:gd name="T40" fmla="*/ 0 w 1626"/>
                <a:gd name="T41" fmla="*/ 0 h 1248"/>
                <a:gd name="T42" fmla="*/ 0 w 1626"/>
                <a:gd name="T43" fmla="*/ 0 h 1248"/>
                <a:gd name="T44" fmla="*/ 0 w 1626"/>
                <a:gd name="T45" fmla="*/ 0 h 1248"/>
                <a:gd name="T46" fmla="*/ 0 w 1626"/>
                <a:gd name="T47" fmla="*/ 0 h 1248"/>
                <a:gd name="T48" fmla="*/ 0 w 1626"/>
                <a:gd name="T49" fmla="*/ 0 h 1248"/>
                <a:gd name="T50" fmla="*/ 0 w 1626"/>
                <a:gd name="T51" fmla="*/ 0 h 1248"/>
                <a:gd name="T52" fmla="*/ 0 w 1626"/>
                <a:gd name="T53" fmla="*/ 0 h 1248"/>
                <a:gd name="T54" fmla="*/ 0 w 1626"/>
                <a:gd name="T55" fmla="*/ 0 h 1248"/>
                <a:gd name="T56" fmla="*/ 0 w 1626"/>
                <a:gd name="T57" fmla="*/ 0 h 1248"/>
                <a:gd name="T58" fmla="*/ 0 w 1626"/>
                <a:gd name="T59" fmla="*/ 0 h 1248"/>
                <a:gd name="T60" fmla="*/ 0 w 1626"/>
                <a:gd name="T61" fmla="*/ 0 h 1248"/>
                <a:gd name="T62" fmla="*/ 0 w 1626"/>
                <a:gd name="T63" fmla="*/ 0 h 1248"/>
                <a:gd name="T64" fmla="*/ 0 w 1626"/>
                <a:gd name="T65" fmla="*/ 0 h 1248"/>
                <a:gd name="T66" fmla="*/ 0 w 1626"/>
                <a:gd name="T67" fmla="*/ 0 h 1248"/>
                <a:gd name="T68" fmla="*/ 0 w 1626"/>
                <a:gd name="T69" fmla="*/ 0 h 1248"/>
                <a:gd name="T70" fmla="*/ 0 w 1626"/>
                <a:gd name="T71" fmla="*/ 0 h 1248"/>
                <a:gd name="T72" fmla="*/ 0 w 1626"/>
                <a:gd name="T73" fmla="*/ 0 h 1248"/>
                <a:gd name="T74" fmla="*/ 0 w 1626"/>
                <a:gd name="T75" fmla="*/ 0 h 1248"/>
                <a:gd name="T76" fmla="*/ 0 w 1626"/>
                <a:gd name="T77" fmla="*/ 0 h 1248"/>
                <a:gd name="T78" fmla="*/ 0 w 1626"/>
                <a:gd name="T79" fmla="*/ 0 h 1248"/>
                <a:gd name="T80" fmla="*/ 0 w 1626"/>
                <a:gd name="T81" fmla="*/ 0 h 1248"/>
                <a:gd name="T82" fmla="*/ 0 w 1626"/>
                <a:gd name="T83" fmla="*/ 0 h 1248"/>
                <a:gd name="T84" fmla="*/ 0 w 1626"/>
                <a:gd name="T85" fmla="*/ 0 h 1248"/>
                <a:gd name="T86" fmla="*/ 0 w 1626"/>
                <a:gd name="T87" fmla="*/ 0 h 1248"/>
                <a:gd name="T88" fmla="*/ 0 w 1626"/>
                <a:gd name="T89" fmla="*/ 0 h 1248"/>
                <a:gd name="T90" fmla="*/ 0 w 1626"/>
                <a:gd name="T91" fmla="*/ 0 h 1248"/>
                <a:gd name="T92" fmla="*/ 0 w 1626"/>
                <a:gd name="T93" fmla="*/ 0 h 1248"/>
                <a:gd name="T94" fmla="*/ 0 w 1626"/>
                <a:gd name="T95" fmla="*/ 0 h 124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626" h="1248">
                  <a:moveTo>
                    <a:pt x="472" y="0"/>
                  </a:moveTo>
                  <a:lnTo>
                    <a:pt x="483" y="16"/>
                  </a:lnTo>
                  <a:lnTo>
                    <a:pt x="514" y="58"/>
                  </a:lnTo>
                  <a:lnTo>
                    <a:pt x="536" y="88"/>
                  </a:lnTo>
                  <a:lnTo>
                    <a:pt x="564" y="122"/>
                  </a:lnTo>
                  <a:lnTo>
                    <a:pt x="595" y="160"/>
                  </a:lnTo>
                  <a:lnTo>
                    <a:pt x="630" y="201"/>
                  </a:lnTo>
                  <a:lnTo>
                    <a:pt x="671" y="243"/>
                  </a:lnTo>
                  <a:lnTo>
                    <a:pt x="715" y="287"/>
                  </a:lnTo>
                  <a:lnTo>
                    <a:pt x="739" y="309"/>
                  </a:lnTo>
                  <a:lnTo>
                    <a:pt x="763" y="331"/>
                  </a:lnTo>
                  <a:lnTo>
                    <a:pt x="789" y="354"/>
                  </a:lnTo>
                  <a:lnTo>
                    <a:pt x="815" y="375"/>
                  </a:lnTo>
                  <a:lnTo>
                    <a:pt x="843" y="396"/>
                  </a:lnTo>
                  <a:lnTo>
                    <a:pt x="871" y="417"/>
                  </a:lnTo>
                  <a:lnTo>
                    <a:pt x="900" y="438"/>
                  </a:lnTo>
                  <a:lnTo>
                    <a:pt x="931" y="458"/>
                  </a:lnTo>
                  <a:lnTo>
                    <a:pt x="962" y="477"/>
                  </a:lnTo>
                  <a:lnTo>
                    <a:pt x="993" y="496"/>
                  </a:lnTo>
                  <a:lnTo>
                    <a:pt x="1025" y="513"/>
                  </a:lnTo>
                  <a:lnTo>
                    <a:pt x="1059" y="530"/>
                  </a:lnTo>
                  <a:lnTo>
                    <a:pt x="1124" y="559"/>
                  </a:lnTo>
                  <a:lnTo>
                    <a:pt x="1187" y="587"/>
                  </a:lnTo>
                  <a:lnTo>
                    <a:pt x="1245" y="611"/>
                  </a:lnTo>
                  <a:lnTo>
                    <a:pt x="1299" y="634"/>
                  </a:lnTo>
                  <a:lnTo>
                    <a:pt x="1350" y="653"/>
                  </a:lnTo>
                  <a:lnTo>
                    <a:pt x="1396" y="670"/>
                  </a:lnTo>
                  <a:lnTo>
                    <a:pt x="1439" y="685"/>
                  </a:lnTo>
                  <a:lnTo>
                    <a:pt x="1477" y="697"/>
                  </a:lnTo>
                  <a:lnTo>
                    <a:pt x="1541" y="717"/>
                  </a:lnTo>
                  <a:lnTo>
                    <a:pt x="1588" y="729"/>
                  </a:lnTo>
                  <a:lnTo>
                    <a:pt x="1616" y="736"/>
                  </a:lnTo>
                  <a:lnTo>
                    <a:pt x="1626" y="738"/>
                  </a:lnTo>
                  <a:lnTo>
                    <a:pt x="1267" y="1154"/>
                  </a:lnTo>
                  <a:lnTo>
                    <a:pt x="1261" y="1158"/>
                  </a:lnTo>
                  <a:lnTo>
                    <a:pt x="1244" y="1169"/>
                  </a:lnTo>
                  <a:lnTo>
                    <a:pt x="1217" y="1184"/>
                  </a:lnTo>
                  <a:lnTo>
                    <a:pt x="1181" y="1201"/>
                  </a:lnTo>
                  <a:lnTo>
                    <a:pt x="1161" y="1210"/>
                  </a:lnTo>
                  <a:lnTo>
                    <a:pt x="1139" y="1219"/>
                  </a:lnTo>
                  <a:lnTo>
                    <a:pt x="1115" y="1226"/>
                  </a:lnTo>
                  <a:lnTo>
                    <a:pt x="1091" y="1234"/>
                  </a:lnTo>
                  <a:lnTo>
                    <a:pt x="1066" y="1240"/>
                  </a:lnTo>
                  <a:lnTo>
                    <a:pt x="1039" y="1244"/>
                  </a:lnTo>
                  <a:lnTo>
                    <a:pt x="1011" y="1247"/>
                  </a:lnTo>
                  <a:lnTo>
                    <a:pt x="983" y="1248"/>
                  </a:lnTo>
                  <a:lnTo>
                    <a:pt x="968" y="1247"/>
                  </a:lnTo>
                  <a:lnTo>
                    <a:pt x="952" y="1245"/>
                  </a:lnTo>
                  <a:lnTo>
                    <a:pt x="934" y="1241"/>
                  </a:lnTo>
                  <a:lnTo>
                    <a:pt x="916" y="1235"/>
                  </a:lnTo>
                  <a:lnTo>
                    <a:pt x="896" y="1227"/>
                  </a:lnTo>
                  <a:lnTo>
                    <a:pt x="876" y="1219"/>
                  </a:lnTo>
                  <a:lnTo>
                    <a:pt x="853" y="1209"/>
                  </a:lnTo>
                  <a:lnTo>
                    <a:pt x="831" y="1198"/>
                  </a:lnTo>
                  <a:lnTo>
                    <a:pt x="809" y="1186"/>
                  </a:lnTo>
                  <a:lnTo>
                    <a:pt x="784" y="1172"/>
                  </a:lnTo>
                  <a:lnTo>
                    <a:pt x="761" y="1158"/>
                  </a:lnTo>
                  <a:lnTo>
                    <a:pt x="737" y="1142"/>
                  </a:lnTo>
                  <a:lnTo>
                    <a:pt x="686" y="1109"/>
                  </a:lnTo>
                  <a:lnTo>
                    <a:pt x="636" y="1073"/>
                  </a:lnTo>
                  <a:lnTo>
                    <a:pt x="585" y="1035"/>
                  </a:lnTo>
                  <a:lnTo>
                    <a:pt x="536" y="995"/>
                  </a:lnTo>
                  <a:lnTo>
                    <a:pt x="488" y="954"/>
                  </a:lnTo>
                  <a:lnTo>
                    <a:pt x="444" y="913"/>
                  </a:lnTo>
                  <a:lnTo>
                    <a:pt x="401" y="872"/>
                  </a:lnTo>
                  <a:lnTo>
                    <a:pt x="363" y="832"/>
                  </a:lnTo>
                  <a:lnTo>
                    <a:pt x="346" y="812"/>
                  </a:lnTo>
                  <a:lnTo>
                    <a:pt x="330" y="793"/>
                  </a:lnTo>
                  <a:lnTo>
                    <a:pt x="315" y="775"/>
                  </a:lnTo>
                  <a:lnTo>
                    <a:pt x="303" y="757"/>
                  </a:lnTo>
                  <a:lnTo>
                    <a:pt x="277" y="721"/>
                  </a:lnTo>
                  <a:lnTo>
                    <a:pt x="252" y="687"/>
                  </a:lnTo>
                  <a:lnTo>
                    <a:pt x="225" y="653"/>
                  </a:lnTo>
                  <a:lnTo>
                    <a:pt x="200" y="620"/>
                  </a:lnTo>
                  <a:lnTo>
                    <a:pt x="149" y="559"/>
                  </a:lnTo>
                  <a:lnTo>
                    <a:pt x="102" y="505"/>
                  </a:lnTo>
                  <a:lnTo>
                    <a:pt x="61" y="461"/>
                  </a:lnTo>
                  <a:lnTo>
                    <a:pt x="29" y="427"/>
                  </a:lnTo>
                  <a:lnTo>
                    <a:pt x="8" y="404"/>
                  </a:lnTo>
                  <a:lnTo>
                    <a:pt x="0" y="397"/>
                  </a:lnTo>
                  <a:lnTo>
                    <a:pt x="10" y="384"/>
                  </a:lnTo>
                  <a:lnTo>
                    <a:pt x="39" y="351"/>
                  </a:lnTo>
                  <a:lnTo>
                    <a:pt x="60" y="328"/>
                  </a:lnTo>
                  <a:lnTo>
                    <a:pt x="85" y="301"/>
                  </a:lnTo>
                  <a:lnTo>
                    <a:pt x="113" y="272"/>
                  </a:lnTo>
                  <a:lnTo>
                    <a:pt x="144" y="241"/>
                  </a:lnTo>
                  <a:lnTo>
                    <a:pt x="178" y="209"/>
                  </a:lnTo>
                  <a:lnTo>
                    <a:pt x="214" y="175"/>
                  </a:lnTo>
                  <a:lnTo>
                    <a:pt x="254" y="142"/>
                  </a:lnTo>
                  <a:lnTo>
                    <a:pt x="295" y="109"/>
                  </a:lnTo>
                  <a:lnTo>
                    <a:pt x="338" y="79"/>
                  </a:lnTo>
                  <a:lnTo>
                    <a:pt x="382" y="50"/>
                  </a:lnTo>
                  <a:lnTo>
                    <a:pt x="404" y="36"/>
                  </a:lnTo>
                  <a:lnTo>
                    <a:pt x="427" y="23"/>
                  </a:lnTo>
                  <a:lnTo>
                    <a:pt x="450" y="11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8F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36" name="Freeform 87"/>
            <p:cNvSpPr>
              <a:spLocks/>
            </p:cNvSpPr>
            <p:nvPr/>
          </p:nvSpPr>
          <p:spPr bwMode="auto">
            <a:xfrm>
              <a:off x="4651" y="3643"/>
              <a:ext cx="73" cy="68"/>
            </a:xfrm>
            <a:custGeom>
              <a:avLst/>
              <a:gdLst>
                <a:gd name="T0" fmla="*/ 0 w 1097"/>
                <a:gd name="T1" fmla="*/ 0 h 1028"/>
                <a:gd name="T2" fmla="*/ 0 w 1097"/>
                <a:gd name="T3" fmla="*/ 0 h 1028"/>
                <a:gd name="T4" fmla="*/ 0 w 1097"/>
                <a:gd name="T5" fmla="*/ 0 h 1028"/>
                <a:gd name="T6" fmla="*/ 0 w 1097"/>
                <a:gd name="T7" fmla="*/ 0 h 1028"/>
                <a:gd name="T8" fmla="*/ 0 w 1097"/>
                <a:gd name="T9" fmla="*/ 0 h 1028"/>
                <a:gd name="T10" fmla="*/ 0 w 1097"/>
                <a:gd name="T11" fmla="*/ 0 h 1028"/>
                <a:gd name="T12" fmla="*/ 0 w 1097"/>
                <a:gd name="T13" fmla="*/ 0 h 1028"/>
                <a:gd name="T14" fmla="*/ 0 w 1097"/>
                <a:gd name="T15" fmla="*/ 0 h 1028"/>
                <a:gd name="T16" fmla="*/ 0 w 1097"/>
                <a:gd name="T17" fmla="*/ 0 h 1028"/>
                <a:gd name="T18" fmla="*/ 0 w 1097"/>
                <a:gd name="T19" fmla="*/ 0 h 1028"/>
                <a:gd name="T20" fmla="*/ 0 w 1097"/>
                <a:gd name="T21" fmla="*/ 0 h 1028"/>
                <a:gd name="T22" fmla="*/ 0 w 1097"/>
                <a:gd name="T23" fmla="*/ 0 h 1028"/>
                <a:gd name="T24" fmla="*/ 0 w 1097"/>
                <a:gd name="T25" fmla="*/ 0 h 1028"/>
                <a:gd name="T26" fmla="*/ 0 w 1097"/>
                <a:gd name="T27" fmla="*/ 0 h 1028"/>
                <a:gd name="T28" fmla="*/ 0 w 1097"/>
                <a:gd name="T29" fmla="*/ 0 h 1028"/>
                <a:gd name="T30" fmla="*/ 0 w 1097"/>
                <a:gd name="T31" fmla="*/ 0 h 1028"/>
                <a:gd name="T32" fmla="*/ 0 w 1097"/>
                <a:gd name="T33" fmla="*/ 0 h 1028"/>
                <a:gd name="T34" fmla="*/ 0 w 1097"/>
                <a:gd name="T35" fmla="*/ 0 h 1028"/>
                <a:gd name="T36" fmla="*/ 0 w 1097"/>
                <a:gd name="T37" fmla="*/ 0 h 1028"/>
                <a:gd name="T38" fmla="*/ 0 w 1097"/>
                <a:gd name="T39" fmla="*/ 0 h 1028"/>
                <a:gd name="T40" fmla="*/ 0 w 1097"/>
                <a:gd name="T41" fmla="*/ 0 h 1028"/>
                <a:gd name="T42" fmla="*/ 0 w 1097"/>
                <a:gd name="T43" fmla="*/ 0 h 1028"/>
                <a:gd name="T44" fmla="*/ 0 w 1097"/>
                <a:gd name="T45" fmla="*/ 0 h 1028"/>
                <a:gd name="T46" fmla="*/ 0 w 1097"/>
                <a:gd name="T47" fmla="*/ 0 h 1028"/>
                <a:gd name="T48" fmla="*/ 0 w 1097"/>
                <a:gd name="T49" fmla="*/ 0 h 1028"/>
                <a:gd name="T50" fmla="*/ 0 w 1097"/>
                <a:gd name="T51" fmla="*/ 0 h 1028"/>
                <a:gd name="T52" fmla="*/ 0 w 1097"/>
                <a:gd name="T53" fmla="*/ 0 h 1028"/>
                <a:gd name="T54" fmla="*/ 0 w 1097"/>
                <a:gd name="T55" fmla="*/ 0 h 1028"/>
                <a:gd name="T56" fmla="*/ 0 w 1097"/>
                <a:gd name="T57" fmla="*/ 0 h 1028"/>
                <a:gd name="T58" fmla="*/ 0 w 1097"/>
                <a:gd name="T59" fmla="*/ 0 h 1028"/>
                <a:gd name="T60" fmla="*/ 0 w 1097"/>
                <a:gd name="T61" fmla="*/ 0 h 1028"/>
                <a:gd name="T62" fmla="*/ 0 w 1097"/>
                <a:gd name="T63" fmla="*/ 0 h 1028"/>
                <a:gd name="T64" fmla="*/ 0 w 1097"/>
                <a:gd name="T65" fmla="*/ 0 h 1028"/>
                <a:gd name="T66" fmla="*/ 0 w 1097"/>
                <a:gd name="T67" fmla="*/ 0 h 1028"/>
                <a:gd name="T68" fmla="*/ 0 w 1097"/>
                <a:gd name="T69" fmla="*/ 0 h 1028"/>
                <a:gd name="T70" fmla="*/ 0 w 1097"/>
                <a:gd name="T71" fmla="*/ 0 h 1028"/>
                <a:gd name="T72" fmla="*/ 0 w 1097"/>
                <a:gd name="T73" fmla="*/ 0 h 1028"/>
                <a:gd name="T74" fmla="*/ 0 w 1097"/>
                <a:gd name="T75" fmla="*/ 0 h 1028"/>
                <a:gd name="T76" fmla="*/ 0 w 1097"/>
                <a:gd name="T77" fmla="*/ 0 h 1028"/>
                <a:gd name="T78" fmla="*/ 0 w 1097"/>
                <a:gd name="T79" fmla="*/ 0 h 1028"/>
                <a:gd name="T80" fmla="*/ 0 w 1097"/>
                <a:gd name="T81" fmla="*/ 0 h 1028"/>
                <a:gd name="T82" fmla="*/ 0 w 1097"/>
                <a:gd name="T83" fmla="*/ 0 h 1028"/>
                <a:gd name="T84" fmla="*/ 0 w 1097"/>
                <a:gd name="T85" fmla="*/ 0 h 1028"/>
                <a:gd name="T86" fmla="*/ 0 w 1097"/>
                <a:gd name="T87" fmla="*/ 0 h 1028"/>
                <a:gd name="T88" fmla="*/ 0 w 1097"/>
                <a:gd name="T89" fmla="*/ 0 h 1028"/>
                <a:gd name="T90" fmla="*/ 0 w 1097"/>
                <a:gd name="T91" fmla="*/ 0 h 1028"/>
                <a:gd name="T92" fmla="*/ 0 w 1097"/>
                <a:gd name="T93" fmla="*/ 0 h 1028"/>
                <a:gd name="T94" fmla="*/ 0 w 1097"/>
                <a:gd name="T95" fmla="*/ 0 h 1028"/>
                <a:gd name="T96" fmla="*/ 0 w 1097"/>
                <a:gd name="T97" fmla="*/ 0 h 1028"/>
                <a:gd name="T98" fmla="*/ 0 w 1097"/>
                <a:gd name="T99" fmla="*/ 0 h 1028"/>
                <a:gd name="T100" fmla="*/ 0 w 1097"/>
                <a:gd name="T101" fmla="*/ 0 h 1028"/>
                <a:gd name="T102" fmla="*/ 0 w 1097"/>
                <a:gd name="T103" fmla="*/ 0 h 1028"/>
                <a:gd name="T104" fmla="*/ 0 w 1097"/>
                <a:gd name="T105" fmla="*/ 0 h 102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97" h="1028">
                  <a:moveTo>
                    <a:pt x="0" y="674"/>
                  </a:moveTo>
                  <a:lnTo>
                    <a:pt x="7" y="670"/>
                  </a:lnTo>
                  <a:lnTo>
                    <a:pt x="26" y="659"/>
                  </a:lnTo>
                  <a:lnTo>
                    <a:pt x="57" y="641"/>
                  </a:lnTo>
                  <a:lnTo>
                    <a:pt x="97" y="614"/>
                  </a:lnTo>
                  <a:lnTo>
                    <a:pt x="120" y="598"/>
                  </a:lnTo>
                  <a:lnTo>
                    <a:pt x="145" y="580"/>
                  </a:lnTo>
                  <a:lnTo>
                    <a:pt x="172" y="560"/>
                  </a:lnTo>
                  <a:lnTo>
                    <a:pt x="199" y="538"/>
                  </a:lnTo>
                  <a:lnTo>
                    <a:pt x="228" y="514"/>
                  </a:lnTo>
                  <a:lnTo>
                    <a:pt x="259" y="487"/>
                  </a:lnTo>
                  <a:lnTo>
                    <a:pt x="290" y="458"/>
                  </a:lnTo>
                  <a:lnTo>
                    <a:pt x="321" y="428"/>
                  </a:lnTo>
                  <a:lnTo>
                    <a:pt x="337" y="412"/>
                  </a:lnTo>
                  <a:lnTo>
                    <a:pt x="352" y="395"/>
                  </a:lnTo>
                  <a:lnTo>
                    <a:pt x="366" y="378"/>
                  </a:lnTo>
                  <a:lnTo>
                    <a:pt x="379" y="361"/>
                  </a:lnTo>
                  <a:lnTo>
                    <a:pt x="392" y="344"/>
                  </a:lnTo>
                  <a:lnTo>
                    <a:pt x="404" y="326"/>
                  </a:lnTo>
                  <a:lnTo>
                    <a:pt x="415" y="309"/>
                  </a:lnTo>
                  <a:lnTo>
                    <a:pt x="425" y="291"/>
                  </a:lnTo>
                  <a:lnTo>
                    <a:pt x="445" y="256"/>
                  </a:lnTo>
                  <a:lnTo>
                    <a:pt x="462" y="222"/>
                  </a:lnTo>
                  <a:lnTo>
                    <a:pt x="476" y="188"/>
                  </a:lnTo>
                  <a:lnTo>
                    <a:pt x="489" y="156"/>
                  </a:lnTo>
                  <a:lnTo>
                    <a:pt x="500" y="126"/>
                  </a:lnTo>
                  <a:lnTo>
                    <a:pt x="508" y="98"/>
                  </a:lnTo>
                  <a:lnTo>
                    <a:pt x="516" y="74"/>
                  </a:lnTo>
                  <a:lnTo>
                    <a:pt x="521" y="53"/>
                  </a:lnTo>
                  <a:lnTo>
                    <a:pt x="527" y="22"/>
                  </a:lnTo>
                  <a:lnTo>
                    <a:pt x="529" y="11"/>
                  </a:lnTo>
                  <a:lnTo>
                    <a:pt x="539" y="9"/>
                  </a:lnTo>
                  <a:lnTo>
                    <a:pt x="563" y="5"/>
                  </a:lnTo>
                  <a:lnTo>
                    <a:pt x="582" y="3"/>
                  </a:lnTo>
                  <a:lnTo>
                    <a:pt x="602" y="1"/>
                  </a:lnTo>
                  <a:lnTo>
                    <a:pt x="624" y="0"/>
                  </a:lnTo>
                  <a:lnTo>
                    <a:pt x="647" y="0"/>
                  </a:lnTo>
                  <a:lnTo>
                    <a:pt x="673" y="2"/>
                  </a:lnTo>
                  <a:lnTo>
                    <a:pt x="699" y="5"/>
                  </a:lnTo>
                  <a:lnTo>
                    <a:pt x="713" y="8"/>
                  </a:lnTo>
                  <a:lnTo>
                    <a:pt x="726" y="11"/>
                  </a:lnTo>
                  <a:lnTo>
                    <a:pt x="740" y="15"/>
                  </a:lnTo>
                  <a:lnTo>
                    <a:pt x="752" y="20"/>
                  </a:lnTo>
                  <a:lnTo>
                    <a:pt x="766" y="25"/>
                  </a:lnTo>
                  <a:lnTo>
                    <a:pt x="779" y="32"/>
                  </a:lnTo>
                  <a:lnTo>
                    <a:pt x="792" y="38"/>
                  </a:lnTo>
                  <a:lnTo>
                    <a:pt x="804" y="46"/>
                  </a:lnTo>
                  <a:lnTo>
                    <a:pt x="817" y="55"/>
                  </a:lnTo>
                  <a:lnTo>
                    <a:pt x="829" y="64"/>
                  </a:lnTo>
                  <a:lnTo>
                    <a:pt x="840" y="75"/>
                  </a:lnTo>
                  <a:lnTo>
                    <a:pt x="851" y="87"/>
                  </a:lnTo>
                  <a:lnTo>
                    <a:pt x="872" y="111"/>
                  </a:lnTo>
                  <a:lnTo>
                    <a:pt x="895" y="131"/>
                  </a:lnTo>
                  <a:lnTo>
                    <a:pt x="916" y="150"/>
                  </a:lnTo>
                  <a:lnTo>
                    <a:pt x="937" y="166"/>
                  </a:lnTo>
                  <a:lnTo>
                    <a:pt x="958" y="181"/>
                  </a:lnTo>
                  <a:lnTo>
                    <a:pt x="978" y="193"/>
                  </a:lnTo>
                  <a:lnTo>
                    <a:pt x="998" y="204"/>
                  </a:lnTo>
                  <a:lnTo>
                    <a:pt x="1017" y="212"/>
                  </a:lnTo>
                  <a:lnTo>
                    <a:pt x="1034" y="219"/>
                  </a:lnTo>
                  <a:lnTo>
                    <a:pt x="1048" y="226"/>
                  </a:lnTo>
                  <a:lnTo>
                    <a:pt x="1062" y="230"/>
                  </a:lnTo>
                  <a:lnTo>
                    <a:pt x="1074" y="233"/>
                  </a:lnTo>
                  <a:lnTo>
                    <a:pt x="1091" y="237"/>
                  </a:lnTo>
                  <a:lnTo>
                    <a:pt x="1097" y="239"/>
                  </a:lnTo>
                  <a:lnTo>
                    <a:pt x="1091" y="249"/>
                  </a:lnTo>
                  <a:lnTo>
                    <a:pt x="1074" y="278"/>
                  </a:lnTo>
                  <a:lnTo>
                    <a:pt x="1048" y="323"/>
                  </a:lnTo>
                  <a:lnTo>
                    <a:pt x="1017" y="383"/>
                  </a:lnTo>
                  <a:lnTo>
                    <a:pt x="978" y="454"/>
                  </a:lnTo>
                  <a:lnTo>
                    <a:pt x="937" y="534"/>
                  </a:lnTo>
                  <a:lnTo>
                    <a:pt x="895" y="621"/>
                  </a:lnTo>
                  <a:lnTo>
                    <a:pt x="851" y="711"/>
                  </a:lnTo>
                  <a:lnTo>
                    <a:pt x="830" y="756"/>
                  </a:lnTo>
                  <a:lnTo>
                    <a:pt x="810" y="797"/>
                  </a:lnTo>
                  <a:lnTo>
                    <a:pt x="791" y="835"/>
                  </a:lnTo>
                  <a:lnTo>
                    <a:pt x="771" y="870"/>
                  </a:lnTo>
                  <a:lnTo>
                    <a:pt x="753" y="902"/>
                  </a:lnTo>
                  <a:lnTo>
                    <a:pt x="735" y="930"/>
                  </a:lnTo>
                  <a:lnTo>
                    <a:pt x="717" y="955"/>
                  </a:lnTo>
                  <a:lnTo>
                    <a:pt x="699" y="976"/>
                  </a:lnTo>
                  <a:lnTo>
                    <a:pt x="691" y="986"/>
                  </a:lnTo>
                  <a:lnTo>
                    <a:pt x="682" y="994"/>
                  </a:lnTo>
                  <a:lnTo>
                    <a:pt x="673" y="1002"/>
                  </a:lnTo>
                  <a:lnTo>
                    <a:pt x="664" y="1008"/>
                  </a:lnTo>
                  <a:lnTo>
                    <a:pt x="655" y="1014"/>
                  </a:lnTo>
                  <a:lnTo>
                    <a:pt x="646" y="1019"/>
                  </a:lnTo>
                  <a:lnTo>
                    <a:pt x="637" y="1022"/>
                  </a:lnTo>
                  <a:lnTo>
                    <a:pt x="627" y="1025"/>
                  </a:lnTo>
                  <a:lnTo>
                    <a:pt x="619" y="1027"/>
                  </a:lnTo>
                  <a:lnTo>
                    <a:pt x="609" y="1028"/>
                  </a:lnTo>
                  <a:lnTo>
                    <a:pt x="600" y="1028"/>
                  </a:lnTo>
                  <a:lnTo>
                    <a:pt x="589" y="1027"/>
                  </a:lnTo>
                  <a:lnTo>
                    <a:pt x="579" y="1025"/>
                  </a:lnTo>
                  <a:lnTo>
                    <a:pt x="569" y="1023"/>
                  </a:lnTo>
                  <a:lnTo>
                    <a:pt x="559" y="1019"/>
                  </a:lnTo>
                  <a:lnTo>
                    <a:pt x="549" y="1014"/>
                  </a:lnTo>
                  <a:lnTo>
                    <a:pt x="523" y="1001"/>
                  </a:lnTo>
                  <a:lnTo>
                    <a:pt x="492" y="983"/>
                  </a:lnTo>
                  <a:lnTo>
                    <a:pt x="455" y="962"/>
                  </a:lnTo>
                  <a:lnTo>
                    <a:pt x="415" y="937"/>
                  </a:lnTo>
                  <a:lnTo>
                    <a:pt x="325" y="881"/>
                  </a:lnTo>
                  <a:lnTo>
                    <a:pt x="231" y="822"/>
                  </a:lnTo>
                  <a:lnTo>
                    <a:pt x="143" y="766"/>
                  </a:lnTo>
                  <a:lnTo>
                    <a:pt x="70" y="718"/>
                  </a:lnTo>
                  <a:lnTo>
                    <a:pt x="19" y="686"/>
                  </a:lnTo>
                  <a:lnTo>
                    <a:pt x="0" y="674"/>
                  </a:lnTo>
                  <a:close/>
                </a:path>
              </a:pathLst>
            </a:custGeom>
            <a:solidFill>
              <a:srgbClr val="F8F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37" name="Freeform 88"/>
            <p:cNvSpPr>
              <a:spLocks/>
            </p:cNvSpPr>
            <p:nvPr/>
          </p:nvSpPr>
          <p:spPr bwMode="auto">
            <a:xfrm>
              <a:off x="4493" y="3370"/>
              <a:ext cx="257" cy="284"/>
            </a:xfrm>
            <a:custGeom>
              <a:avLst/>
              <a:gdLst>
                <a:gd name="T0" fmla="*/ 0 w 3845"/>
                <a:gd name="T1" fmla="*/ 0 h 4250"/>
                <a:gd name="T2" fmla="*/ 0 w 3845"/>
                <a:gd name="T3" fmla="*/ 0 h 4250"/>
                <a:gd name="T4" fmla="*/ 0 w 3845"/>
                <a:gd name="T5" fmla="*/ 0 h 4250"/>
                <a:gd name="T6" fmla="*/ 0 w 3845"/>
                <a:gd name="T7" fmla="*/ 0 h 4250"/>
                <a:gd name="T8" fmla="*/ 0 w 3845"/>
                <a:gd name="T9" fmla="*/ 0 h 4250"/>
                <a:gd name="T10" fmla="*/ 0 w 3845"/>
                <a:gd name="T11" fmla="*/ 0 h 4250"/>
                <a:gd name="T12" fmla="*/ 0 w 3845"/>
                <a:gd name="T13" fmla="*/ 0 h 4250"/>
                <a:gd name="T14" fmla="*/ 0 w 3845"/>
                <a:gd name="T15" fmla="*/ 0 h 4250"/>
                <a:gd name="T16" fmla="*/ 0 w 3845"/>
                <a:gd name="T17" fmla="*/ 0 h 4250"/>
                <a:gd name="T18" fmla="*/ 0 w 3845"/>
                <a:gd name="T19" fmla="*/ 0 h 4250"/>
                <a:gd name="T20" fmla="*/ 0 w 3845"/>
                <a:gd name="T21" fmla="*/ 0 h 4250"/>
                <a:gd name="T22" fmla="*/ 0 w 3845"/>
                <a:gd name="T23" fmla="*/ 0 h 4250"/>
                <a:gd name="T24" fmla="*/ 0 w 3845"/>
                <a:gd name="T25" fmla="*/ 0 h 4250"/>
                <a:gd name="T26" fmla="*/ 0 w 3845"/>
                <a:gd name="T27" fmla="*/ 0 h 4250"/>
                <a:gd name="T28" fmla="*/ 0 w 3845"/>
                <a:gd name="T29" fmla="*/ 0 h 4250"/>
                <a:gd name="T30" fmla="*/ 0 w 3845"/>
                <a:gd name="T31" fmla="*/ 0 h 4250"/>
                <a:gd name="T32" fmla="*/ 0 w 3845"/>
                <a:gd name="T33" fmla="*/ 0 h 4250"/>
                <a:gd name="T34" fmla="*/ 0 w 3845"/>
                <a:gd name="T35" fmla="*/ 0 h 4250"/>
                <a:gd name="T36" fmla="*/ 0 w 3845"/>
                <a:gd name="T37" fmla="*/ 0 h 4250"/>
                <a:gd name="T38" fmla="*/ 0 w 3845"/>
                <a:gd name="T39" fmla="*/ 0 h 4250"/>
                <a:gd name="T40" fmla="*/ 0 w 3845"/>
                <a:gd name="T41" fmla="*/ 0 h 4250"/>
                <a:gd name="T42" fmla="*/ 0 w 3845"/>
                <a:gd name="T43" fmla="*/ 0 h 4250"/>
                <a:gd name="T44" fmla="*/ 0 w 3845"/>
                <a:gd name="T45" fmla="*/ 0 h 4250"/>
                <a:gd name="T46" fmla="*/ 0 w 3845"/>
                <a:gd name="T47" fmla="*/ 0 h 4250"/>
                <a:gd name="T48" fmla="*/ 0 w 3845"/>
                <a:gd name="T49" fmla="*/ 0 h 4250"/>
                <a:gd name="T50" fmla="*/ 0 w 3845"/>
                <a:gd name="T51" fmla="*/ 0 h 4250"/>
                <a:gd name="T52" fmla="*/ 0 w 3845"/>
                <a:gd name="T53" fmla="*/ 0 h 4250"/>
                <a:gd name="T54" fmla="*/ 0 w 3845"/>
                <a:gd name="T55" fmla="*/ 0 h 4250"/>
                <a:gd name="T56" fmla="*/ 0 w 3845"/>
                <a:gd name="T57" fmla="*/ 0 h 4250"/>
                <a:gd name="T58" fmla="*/ 0 w 3845"/>
                <a:gd name="T59" fmla="*/ 0 h 4250"/>
                <a:gd name="T60" fmla="*/ 0 w 3845"/>
                <a:gd name="T61" fmla="*/ 0 h 4250"/>
                <a:gd name="T62" fmla="*/ 0 w 3845"/>
                <a:gd name="T63" fmla="*/ 0 h 4250"/>
                <a:gd name="T64" fmla="*/ 0 w 3845"/>
                <a:gd name="T65" fmla="*/ 0 h 4250"/>
                <a:gd name="T66" fmla="*/ 0 w 3845"/>
                <a:gd name="T67" fmla="*/ 0 h 4250"/>
                <a:gd name="T68" fmla="*/ 0 w 3845"/>
                <a:gd name="T69" fmla="*/ 0 h 4250"/>
                <a:gd name="T70" fmla="*/ 0 w 3845"/>
                <a:gd name="T71" fmla="*/ 0 h 4250"/>
                <a:gd name="T72" fmla="*/ 0 w 3845"/>
                <a:gd name="T73" fmla="*/ 0 h 4250"/>
                <a:gd name="T74" fmla="*/ 0 w 3845"/>
                <a:gd name="T75" fmla="*/ 0 h 4250"/>
                <a:gd name="T76" fmla="*/ 0 w 3845"/>
                <a:gd name="T77" fmla="*/ 0 h 4250"/>
                <a:gd name="T78" fmla="*/ 0 w 3845"/>
                <a:gd name="T79" fmla="*/ 0 h 4250"/>
                <a:gd name="T80" fmla="*/ 0 w 3845"/>
                <a:gd name="T81" fmla="*/ 0 h 4250"/>
                <a:gd name="T82" fmla="*/ 0 w 3845"/>
                <a:gd name="T83" fmla="*/ 0 h 4250"/>
                <a:gd name="T84" fmla="*/ 0 w 3845"/>
                <a:gd name="T85" fmla="*/ 0 h 4250"/>
                <a:gd name="T86" fmla="*/ 0 w 3845"/>
                <a:gd name="T87" fmla="*/ 0 h 4250"/>
                <a:gd name="T88" fmla="*/ 0 w 3845"/>
                <a:gd name="T89" fmla="*/ 0 h 4250"/>
                <a:gd name="T90" fmla="*/ 0 w 3845"/>
                <a:gd name="T91" fmla="*/ 0 h 4250"/>
                <a:gd name="T92" fmla="*/ 0 w 3845"/>
                <a:gd name="T93" fmla="*/ 0 h 4250"/>
                <a:gd name="T94" fmla="*/ 0 w 3845"/>
                <a:gd name="T95" fmla="*/ 0 h 4250"/>
                <a:gd name="T96" fmla="*/ 0 w 3845"/>
                <a:gd name="T97" fmla="*/ 0 h 4250"/>
                <a:gd name="T98" fmla="*/ 0 w 3845"/>
                <a:gd name="T99" fmla="*/ 0 h 425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845" h="4250">
                  <a:moveTo>
                    <a:pt x="3474" y="858"/>
                  </a:moveTo>
                  <a:lnTo>
                    <a:pt x="3482" y="899"/>
                  </a:lnTo>
                  <a:lnTo>
                    <a:pt x="3503" y="1007"/>
                  </a:lnTo>
                  <a:lnTo>
                    <a:pt x="3534" y="1164"/>
                  </a:lnTo>
                  <a:lnTo>
                    <a:pt x="3572" y="1351"/>
                  </a:lnTo>
                  <a:lnTo>
                    <a:pt x="3592" y="1449"/>
                  </a:lnTo>
                  <a:lnTo>
                    <a:pt x="3614" y="1547"/>
                  </a:lnTo>
                  <a:lnTo>
                    <a:pt x="3636" y="1645"/>
                  </a:lnTo>
                  <a:lnTo>
                    <a:pt x="3658" y="1736"/>
                  </a:lnTo>
                  <a:lnTo>
                    <a:pt x="3680" y="1822"/>
                  </a:lnTo>
                  <a:lnTo>
                    <a:pt x="3700" y="1898"/>
                  </a:lnTo>
                  <a:lnTo>
                    <a:pt x="3711" y="1932"/>
                  </a:lnTo>
                  <a:lnTo>
                    <a:pt x="3721" y="1963"/>
                  </a:lnTo>
                  <a:lnTo>
                    <a:pt x="3730" y="1989"/>
                  </a:lnTo>
                  <a:lnTo>
                    <a:pt x="3740" y="2012"/>
                  </a:lnTo>
                  <a:lnTo>
                    <a:pt x="3748" y="2036"/>
                  </a:lnTo>
                  <a:lnTo>
                    <a:pt x="3757" y="2061"/>
                  </a:lnTo>
                  <a:lnTo>
                    <a:pt x="3765" y="2089"/>
                  </a:lnTo>
                  <a:lnTo>
                    <a:pt x="3774" y="2120"/>
                  </a:lnTo>
                  <a:lnTo>
                    <a:pt x="3781" y="2153"/>
                  </a:lnTo>
                  <a:lnTo>
                    <a:pt x="3790" y="2188"/>
                  </a:lnTo>
                  <a:lnTo>
                    <a:pt x="3797" y="2225"/>
                  </a:lnTo>
                  <a:lnTo>
                    <a:pt x="3803" y="2264"/>
                  </a:lnTo>
                  <a:lnTo>
                    <a:pt x="3810" y="2304"/>
                  </a:lnTo>
                  <a:lnTo>
                    <a:pt x="3816" y="2346"/>
                  </a:lnTo>
                  <a:lnTo>
                    <a:pt x="3822" y="2389"/>
                  </a:lnTo>
                  <a:lnTo>
                    <a:pt x="3827" y="2433"/>
                  </a:lnTo>
                  <a:lnTo>
                    <a:pt x="3832" y="2479"/>
                  </a:lnTo>
                  <a:lnTo>
                    <a:pt x="3835" y="2524"/>
                  </a:lnTo>
                  <a:lnTo>
                    <a:pt x="3838" y="2571"/>
                  </a:lnTo>
                  <a:lnTo>
                    <a:pt x="3842" y="2618"/>
                  </a:lnTo>
                  <a:lnTo>
                    <a:pt x="3844" y="2664"/>
                  </a:lnTo>
                  <a:lnTo>
                    <a:pt x="3845" y="2711"/>
                  </a:lnTo>
                  <a:lnTo>
                    <a:pt x="3845" y="2759"/>
                  </a:lnTo>
                  <a:lnTo>
                    <a:pt x="3845" y="2806"/>
                  </a:lnTo>
                  <a:lnTo>
                    <a:pt x="3843" y="2851"/>
                  </a:lnTo>
                  <a:lnTo>
                    <a:pt x="3840" y="2897"/>
                  </a:lnTo>
                  <a:lnTo>
                    <a:pt x="3837" y="2941"/>
                  </a:lnTo>
                  <a:lnTo>
                    <a:pt x="3833" y="2985"/>
                  </a:lnTo>
                  <a:lnTo>
                    <a:pt x="3828" y="3028"/>
                  </a:lnTo>
                  <a:lnTo>
                    <a:pt x="3821" y="3070"/>
                  </a:lnTo>
                  <a:lnTo>
                    <a:pt x="3814" y="3109"/>
                  </a:lnTo>
                  <a:lnTo>
                    <a:pt x="3805" y="3147"/>
                  </a:lnTo>
                  <a:lnTo>
                    <a:pt x="3795" y="3184"/>
                  </a:lnTo>
                  <a:lnTo>
                    <a:pt x="3784" y="3219"/>
                  </a:lnTo>
                  <a:lnTo>
                    <a:pt x="3771" y="3250"/>
                  </a:lnTo>
                  <a:lnTo>
                    <a:pt x="3759" y="3280"/>
                  </a:lnTo>
                  <a:lnTo>
                    <a:pt x="3736" y="3323"/>
                  </a:lnTo>
                  <a:lnTo>
                    <a:pt x="3712" y="3365"/>
                  </a:lnTo>
                  <a:lnTo>
                    <a:pt x="3688" y="3406"/>
                  </a:lnTo>
                  <a:lnTo>
                    <a:pt x="3661" y="3448"/>
                  </a:lnTo>
                  <a:lnTo>
                    <a:pt x="3632" y="3488"/>
                  </a:lnTo>
                  <a:lnTo>
                    <a:pt x="3604" y="3529"/>
                  </a:lnTo>
                  <a:lnTo>
                    <a:pt x="3573" y="3569"/>
                  </a:lnTo>
                  <a:lnTo>
                    <a:pt x="3541" y="3607"/>
                  </a:lnTo>
                  <a:lnTo>
                    <a:pt x="3509" y="3645"/>
                  </a:lnTo>
                  <a:lnTo>
                    <a:pt x="3475" y="3684"/>
                  </a:lnTo>
                  <a:lnTo>
                    <a:pt x="3441" y="3720"/>
                  </a:lnTo>
                  <a:lnTo>
                    <a:pt x="3406" y="3756"/>
                  </a:lnTo>
                  <a:lnTo>
                    <a:pt x="3370" y="3791"/>
                  </a:lnTo>
                  <a:lnTo>
                    <a:pt x="3333" y="3825"/>
                  </a:lnTo>
                  <a:lnTo>
                    <a:pt x="3296" y="3858"/>
                  </a:lnTo>
                  <a:lnTo>
                    <a:pt x="3259" y="3890"/>
                  </a:lnTo>
                  <a:lnTo>
                    <a:pt x="3221" y="3920"/>
                  </a:lnTo>
                  <a:lnTo>
                    <a:pt x="3182" y="3950"/>
                  </a:lnTo>
                  <a:lnTo>
                    <a:pt x="3144" y="3978"/>
                  </a:lnTo>
                  <a:lnTo>
                    <a:pt x="3106" y="4005"/>
                  </a:lnTo>
                  <a:lnTo>
                    <a:pt x="3068" y="4031"/>
                  </a:lnTo>
                  <a:lnTo>
                    <a:pt x="3029" y="4055"/>
                  </a:lnTo>
                  <a:lnTo>
                    <a:pt x="2990" y="4077"/>
                  </a:lnTo>
                  <a:lnTo>
                    <a:pt x="2952" y="4099"/>
                  </a:lnTo>
                  <a:lnTo>
                    <a:pt x="2914" y="4118"/>
                  </a:lnTo>
                  <a:lnTo>
                    <a:pt x="2876" y="4136"/>
                  </a:lnTo>
                  <a:lnTo>
                    <a:pt x="2839" y="4153"/>
                  </a:lnTo>
                  <a:lnTo>
                    <a:pt x="2803" y="4167"/>
                  </a:lnTo>
                  <a:lnTo>
                    <a:pt x="2765" y="4180"/>
                  </a:lnTo>
                  <a:lnTo>
                    <a:pt x="2730" y="4191"/>
                  </a:lnTo>
                  <a:lnTo>
                    <a:pt x="2695" y="4200"/>
                  </a:lnTo>
                  <a:lnTo>
                    <a:pt x="2661" y="4207"/>
                  </a:lnTo>
                  <a:lnTo>
                    <a:pt x="2603" y="4217"/>
                  </a:lnTo>
                  <a:lnTo>
                    <a:pt x="2543" y="4226"/>
                  </a:lnTo>
                  <a:lnTo>
                    <a:pt x="2482" y="4233"/>
                  </a:lnTo>
                  <a:lnTo>
                    <a:pt x="2420" y="4239"/>
                  </a:lnTo>
                  <a:lnTo>
                    <a:pt x="2358" y="4244"/>
                  </a:lnTo>
                  <a:lnTo>
                    <a:pt x="2295" y="4247"/>
                  </a:lnTo>
                  <a:lnTo>
                    <a:pt x="2233" y="4249"/>
                  </a:lnTo>
                  <a:lnTo>
                    <a:pt x="2169" y="4250"/>
                  </a:lnTo>
                  <a:lnTo>
                    <a:pt x="2105" y="4249"/>
                  </a:lnTo>
                  <a:lnTo>
                    <a:pt x="2043" y="4248"/>
                  </a:lnTo>
                  <a:lnTo>
                    <a:pt x="1979" y="4245"/>
                  </a:lnTo>
                  <a:lnTo>
                    <a:pt x="1916" y="4241"/>
                  </a:lnTo>
                  <a:lnTo>
                    <a:pt x="1854" y="4236"/>
                  </a:lnTo>
                  <a:lnTo>
                    <a:pt x="1792" y="4229"/>
                  </a:lnTo>
                  <a:lnTo>
                    <a:pt x="1732" y="4221"/>
                  </a:lnTo>
                  <a:lnTo>
                    <a:pt x="1671" y="4212"/>
                  </a:lnTo>
                  <a:lnTo>
                    <a:pt x="1612" y="4202"/>
                  </a:lnTo>
                  <a:lnTo>
                    <a:pt x="1553" y="4190"/>
                  </a:lnTo>
                  <a:lnTo>
                    <a:pt x="1496" y="4177"/>
                  </a:lnTo>
                  <a:lnTo>
                    <a:pt x="1441" y="4163"/>
                  </a:lnTo>
                  <a:lnTo>
                    <a:pt x="1387" y="4147"/>
                  </a:lnTo>
                  <a:lnTo>
                    <a:pt x="1334" y="4132"/>
                  </a:lnTo>
                  <a:lnTo>
                    <a:pt x="1283" y="4114"/>
                  </a:lnTo>
                  <a:lnTo>
                    <a:pt x="1234" y="4095"/>
                  </a:lnTo>
                  <a:lnTo>
                    <a:pt x="1186" y="4075"/>
                  </a:lnTo>
                  <a:lnTo>
                    <a:pt x="1142" y="4054"/>
                  </a:lnTo>
                  <a:lnTo>
                    <a:pt x="1098" y="4032"/>
                  </a:lnTo>
                  <a:lnTo>
                    <a:pt x="1058" y="4008"/>
                  </a:lnTo>
                  <a:lnTo>
                    <a:pt x="1020" y="3984"/>
                  </a:lnTo>
                  <a:lnTo>
                    <a:pt x="985" y="3959"/>
                  </a:lnTo>
                  <a:lnTo>
                    <a:pt x="952" y="3932"/>
                  </a:lnTo>
                  <a:lnTo>
                    <a:pt x="922" y="3904"/>
                  </a:lnTo>
                  <a:lnTo>
                    <a:pt x="893" y="3875"/>
                  </a:lnTo>
                  <a:lnTo>
                    <a:pt x="863" y="3843"/>
                  </a:lnTo>
                  <a:lnTo>
                    <a:pt x="832" y="3810"/>
                  </a:lnTo>
                  <a:lnTo>
                    <a:pt x="800" y="3775"/>
                  </a:lnTo>
                  <a:lnTo>
                    <a:pt x="734" y="3698"/>
                  </a:lnTo>
                  <a:lnTo>
                    <a:pt x="665" y="3618"/>
                  </a:lnTo>
                  <a:lnTo>
                    <a:pt x="596" y="3532"/>
                  </a:lnTo>
                  <a:lnTo>
                    <a:pt x="527" y="3441"/>
                  </a:lnTo>
                  <a:lnTo>
                    <a:pt x="492" y="3396"/>
                  </a:lnTo>
                  <a:lnTo>
                    <a:pt x="458" y="3349"/>
                  </a:lnTo>
                  <a:lnTo>
                    <a:pt x="425" y="3302"/>
                  </a:lnTo>
                  <a:lnTo>
                    <a:pt x="392" y="3256"/>
                  </a:lnTo>
                  <a:lnTo>
                    <a:pt x="361" y="3209"/>
                  </a:lnTo>
                  <a:lnTo>
                    <a:pt x="329" y="3162"/>
                  </a:lnTo>
                  <a:lnTo>
                    <a:pt x="299" y="3114"/>
                  </a:lnTo>
                  <a:lnTo>
                    <a:pt x="269" y="3069"/>
                  </a:lnTo>
                  <a:lnTo>
                    <a:pt x="242" y="3022"/>
                  </a:lnTo>
                  <a:lnTo>
                    <a:pt x="215" y="2976"/>
                  </a:lnTo>
                  <a:lnTo>
                    <a:pt x="190" y="2932"/>
                  </a:lnTo>
                  <a:lnTo>
                    <a:pt x="166" y="2887"/>
                  </a:lnTo>
                  <a:lnTo>
                    <a:pt x="145" y="2845"/>
                  </a:lnTo>
                  <a:lnTo>
                    <a:pt x="125" y="2802"/>
                  </a:lnTo>
                  <a:lnTo>
                    <a:pt x="107" y="2762"/>
                  </a:lnTo>
                  <a:lnTo>
                    <a:pt x="91" y="2722"/>
                  </a:lnTo>
                  <a:lnTo>
                    <a:pt x="78" y="2685"/>
                  </a:lnTo>
                  <a:lnTo>
                    <a:pt x="67" y="2647"/>
                  </a:lnTo>
                  <a:lnTo>
                    <a:pt x="58" y="2613"/>
                  </a:lnTo>
                  <a:lnTo>
                    <a:pt x="52" y="2580"/>
                  </a:lnTo>
                  <a:lnTo>
                    <a:pt x="37" y="2473"/>
                  </a:lnTo>
                  <a:lnTo>
                    <a:pt x="24" y="2367"/>
                  </a:lnTo>
                  <a:lnTo>
                    <a:pt x="15" y="2262"/>
                  </a:lnTo>
                  <a:lnTo>
                    <a:pt x="6" y="2159"/>
                  </a:lnTo>
                  <a:lnTo>
                    <a:pt x="2" y="2057"/>
                  </a:lnTo>
                  <a:lnTo>
                    <a:pt x="0" y="1957"/>
                  </a:lnTo>
                  <a:lnTo>
                    <a:pt x="1" y="1859"/>
                  </a:lnTo>
                  <a:lnTo>
                    <a:pt x="6" y="1762"/>
                  </a:lnTo>
                  <a:lnTo>
                    <a:pt x="15" y="1666"/>
                  </a:lnTo>
                  <a:lnTo>
                    <a:pt x="27" y="1573"/>
                  </a:lnTo>
                  <a:lnTo>
                    <a:pt x="43" y="1482"/>
                  </a:lnTo>
                  <a:lnTo>
                    <a:pt x="65" y="1392"/>
                  </a:lnTo>
                  <a:lnTo>
                    <a:pt x="89" y="1304"/>
                  </a:lnTo>
                  <a:lnTo>
                    <a:pt x="120" y="1218"/>
                  </a:lnTo>
                  <a:lnTo>
                    <a:pt x="154" y="1134"/>
                  </a:lnTo>
                  <a:lnTo>
                    <a:pt x="194" y="1053"/>
                  </a:lnTo>
                  <a:lnTo>
                    <a:pt x="240" y="973"/>
                  </a:lnTo>
                  <a:lnTo>
                    <a:pt x="289" y="896"/>
                  </a:lnTo>
                  <a:lnTo>
                    <a:pt x="347" y="820"/>
                  </a:lnTo>
                  <a:lnTo>
                    <a:pt x="409" y="747"/>
                  </a:lnTo>
                  <a:lnTo>
                    <a:pt x="477" y="677"/>
                  </a:lnTo>
                  <a:lnTo>
                    <a:pt x="553" y="608"/>
                  </a:lnTo>
                  <a:lnTo>
                    <a:pt x="634" y="542"/>
                  </a:lnTo>
                  <a:lnTo>
                    <a:pt x="722" y="478"/>
                  </a:lnTo>
                  <a:lnTo>
                    <a:pt x="818" y="418"/>
                  </a:lnTo>
                  <a:lnTo>
                    <a:pt x="920" y="359"/>
                  </a:lnTo>
                  <a:lnTo>
                    <a:pt x="1030" y="303"/>
                  </a:lnTo>
                  <a:lnTo>
                    <a:pt x="1147" y="250"/>
                  </a:lnTo>
                  <a:lnTo>
                    <a:pt x="1272" y="199"/>
                  </a:lnTo>
                  <a:lnTo>
                    <a:pt x="1406" y="151"/>
                  </a:lnTo>
                  <a:lnTo>
                    <a:pt x="1547" y="107"/>
                  </a:lnTo>
                  <a:lnTo>
                    <a:pt x="1698" y="64"/>
                  </a:lnTo>
                  <a:lnTo>
                    <a:pt x="1817" y="37"/>
                  </a:lnTo>
                  <a:lnTo>
                    <a:pt x="1931" y="17"/>
                  </a:lnTo>
                  <a:lnTo>
                    <a:pt x="2041" y="5"/>
                  </a:lnTo>
                  <a:lnTo>
                    <a:pt x="2147" y="0"/>
                  </a:lnTo>
                  <a:lnTo>
                    <a:pt x="2248" y="2"/>
                  </a:lnTo>
                  <a:lnTo>
                    <a:pt x="2343" y="10"/>
                  </a:lnTo>
                  <a:lnTo>
                    <a:pt x="2435" y="24"/>
                  </a:lnTo>
                  <a:lnTo>
                    <a:pt x="2522" y="44"/>
                  </a:lnTo>
                  <a:lnTo>
                    <a:pt x="2606" y="69"/>
                  </a:lnTo>
                  <a:lnTo>
                    <a:pt x="2685" y="96"/>
                  </a:lnTo>
                  <a:lnTo>
                    <a:pt x="2759" y="129"/>
                  </a:lnTo>
                  <a:lnTo>
                    <a:pt x="2830" y="165"/>
                  </a:lnTo>
                  <a:lnTo>
                    <a:pt x="2897" y="203"/>
                  </a:lnTo>
                  <a:lnTo>
                    <a:pt x="2960" y="245"/>
                  </a:lnTo>
                  <a:lnTo>
                    <a:pt x="3018" y="288"/>
                  </a:lnTo>
                  <a:lnTo>
                    <a:pt x="3073" y="333"/>
                  </a:lnTo>
                  <a:lnTo>
                    <a:pt x="3124" y="379"/>
                  </a:lnTo>
                  <a:lnTo>
                    <a:pt x="3171" y="425"/>
                  </a:lnTo>
                  <a:lnTo>
                    <a:pt x="3214" y="471"/>
                  </a:lnTo>
                  <a:lnTo>
                    <a:pt x="3255" y="517"/>
                  </a:lnTo>
                  <a:lnTo>
                    <a:pt x="3291" y="562"/>
                  </a:lnTo>
                  <a:lnTo>
                    <a:pt x="3324" y="606"/>
                  </a:lnTo>
                  <a:lnTo>
                    <a:pt x="3353" y="647"/>
                  </a:lnTo>
                  <a:lnTo>
                    <a:pt x="3380" y="686"/>
                  </a:lnTo>
                  <a:lnTo>
                    <a:pt x="3402" y="723"/>
                  </a:lnTo>
                  <a:lnTo>
                    <a:pt x="3422" y="757"/>
                  </a:lnTo>
                  <a:lnTo>
                    <a:pt x="3438" y="785"/>
                  </a:lnTo>
                  <a:lnTo>
                    <a:pt x="3452" y="811"/>
                  </a:lnTo>
                  <a:lnTo>
                    <a:pt x="3469" y="847"/>
                  </a:lnTo>
                  <a:lnTo>
                    <a:pt x="3474" y="858"/>
                  </a:lnTo>
                  <a:close/>
                </a:path>
              </a:pathLst>
            </a:custGeom>
            <a:solidFill>
              <a:srgbClr val="F7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38" name="Freeform 89"/>
            <p:cNvSpPr>
              <a:spLocks/>
            </p:cNvSpPr>
            <p:nvPr/>
          </p:nvSpPr>
          <p:spPr bwMode="auto">
            <a:xfrm>
              <a:off x="4458" y="3312"/>
              <a:ext cx="286" cy="277"/>
            </a:xfrm>
            <a:custGeom>
              <a:avLst/>
              <a:gdLst>
                <a:gd name="T0" fmla="*/ 0 w 4286"/>
                <a:gd name="T1" fmla="*/ 0 h 4162"/>
                <a:gd name="T2" fmla="*/ 0 w 4286"/>
                <a:gd name="T3" fmla="*/ 0 h 4162"/>
                <a:gd name="T4" fmla="*/ 0 w 4286"/>
                <a:gd name="T5" fmla="*/ 0 h 4162"/>
                <a:gd name="T6" fmla="*/ 0 w 4286"/>
                <a:gd name="T7" fmla="*/ 0 h 4162"/>
                <a:gd name="T8" fmla="*/ 0 w 4286"/>
                <a:gd name="T9" fmla="*/ 0 h 4162"/>
                <a:gd name="T10" fmla="*/ 0 w 4286"/>
                <a:gd name="T11" fmla="*/ 0 h 4162"/>
                <a:gd name="T12" fmla="*/ 0 w 4286"/>
                <a:gd name="T13" fmla="*/ 0 h 4162"/>
                <a:gd name="T14" fmla="*/ 0 w 4286"/>
                <a:gd name="T15" fmla="*/ 0 h 4162"/>
                <a:gd name="T16" fmla="*/ 0 w 4286"/>
                <a:gd name="T17" fmla="*/ 0 h 4162"/>
                <a:gd name="T18" fmla="*/ 0 w 4286"/>
                <a:gd name="T19" fmla="*/ 0 h 4162"/>
                <a:gd name="T20" fmla="*/ 0 w 4286"/>
                <a:gd name="T21" fmla="*/ 0 h 4162"/>
                <a:gd name="T22" fmla="*/ 0 w 4286"/>
                <a:gd name="T23" fmla="*/ 0 h 4162"/>
                <a:gd name="T24" fmla="*/ 0 w 4286"/>
                <a:gd name="T25" fmla="*/ 0 h 4162"/>
                <a:gd name="T26" fmla="*/ 0 w 4286"/>
                <a:gd name="T27" fmla="*/ 0 h 4162"/>
                <a:gd name="T28" fmla="*/ 0 w 4286"/>
                <a:gd name="T29" fmla="*/ 0 h 4162"/>
                <a:gd name="T30" fmla="*/ 0 w 4286"/>
                <a:gd name="T31" fmla="*/ 0 h 4162"/>
                <a:gd name="T32" fmla="*/ 0 w 4286"/>
                <a:gd name="T33" fmla="*/ 0 h 4162"/>
                <a:gd name="T34" fmla="*/ 0 w 4286"/>
                <a:gd name="T35" fmla="*/ 0 h 4162"/>
                <a:gd name="T36" fmla="*/ 0 w 4286"/>
                <a:gd name="T37" fmla="*/ 0 h 4162"/>
                <a:gd name="T38" fmla="*/ 0 w 4286"/>
                <a:gd name="T39" fmla="*/ 0 h 4162"/>
                <a:gd name="T40" fmla="*/ 0 w 4286"/>
                <a:gd name="T41" fmla="*/ 0 h 4162"/>
                <a:gd name="T42" fmla="*/ 0 w 4286"/>
                <a:gd name="T43" fmla="*/ 0 h 4162"/>
                <a:gd name="T44" fmla="*/ 0 w 4286"/>
                <a:gd name="T45" fmla="*/ 0 h 4162"/>
                <a:gd name="T46" fmla="*/ 0 w 4286"/>
                <a:gd name="T47" fmla="*/ 0 h 4162"/>
                <a:gd name="T48" fmla="*/ 0 w 4286"/>
                <a:gd name="T49" fmla="*/ 0 h 4162"/>
                <a:gd name="T50" fmla="*/ 0 w 4286"/>
                <a:gd name="T51" fmla="*/ 0 h 4162"/>
                <a:gd name="T52" fmla="*/ 0 w 4286"/>
                <a:gd name="T53" fmla="*/ 0 h 4162"/>
                <a:gd name="T54" fmla="*/ 0 w 4286"/>
                <a:gd name="T55" fmla="*/ 0 h 4162"/>
                <a:gd name="T56" fmla="*/ 0 w 4286"/>
                <a:gd name="T57" fmla="*/ 0 h 4162"/>
                <a:gd name="T58" fmla="*/ 0 w 4286"/>
                <a:gd name="T59" fmla="*/ 0 h 4162"/>
                <a:gd name="T60" fmla="*/ 0 w 4286"/>
                <a:gd name="T61" fmla="*/ 0 h 4162"/>
                <a:gd name="T62" fmla="*/ 0 w 4286"/>
                <a:gd name="T63" fmla="*/ 0 h 4162"/>
                <a:gd name="T64" fmla="*/ 0 w 4286"/>
                <a:gd name="T65" fmla="*/ 0 h 4162"/>
                <a:gd name="T66" fmla="*/ 0 w 4286"/>
                <a:gd name="T67" fmla="*/ 0 h 4162"/>
                <a:gd name="T68" fmla="*/ 0 w 4286"/>
                <a:gd name="T69" fmla="*/ 0 h 4162"/>
                <a:gd name="T70" fmla="*/ 0 w 4286"/>
                <a:gd name="T71" fmla="*/ 0 h 4162"/>
                <a:gd name="T72" fmla="*/ 0 w 4286"/>
                <a:gd name="T73" fmla="*/ 0 h 4162"/>
                <a:gd name="T74" fmla="*/ 0 w 4286"/>
                <a:gd name="T75" fmla="*/ 0 h 4162"/>
                <a:gd name="T76" fmla="*/ 0 w 4286"/>
                <a:gd name="T77" fmla="*/ 0 h 4162"/>
                <a:gd name="T78" fmla="*/ 0 w 4286"/>
                <a:gd name="T79" fmla="*/ 0 h 4162"/>
                <a:gd name="T80" fmla="*/ 0 w 4286"/>
                <a:gd name="T81" fmla="*/ 0 h 4162"/>
                <a:gd name="T82" fmla="*/ 0 w 4286"/>
                <a:gd name="T83" fmla="*/ 0 h 4162"/>
                <a:gd name="T84" fmla="*/ 0 w 4286"/>
                <a:gd name="T85" fmla="*/ 0 h 4162"/>
                <a:gd name="T86" fmla="*/ 0 w 4286"/>
                <a:gd name="T87" fmla="*/ 0 h 4162"/>
                <a:gd name="T88" fmla="*/ 0 w 4286"/>
                <a:gd name="T89" fmla="*/ 0 h 4162"/>
                <a:gd name="T90" fmla="*/ 0 w 4286"/>
                <a:gd name="T91" fmla="*/ 0 h 4162"/>
                <a:gd name="T92" fmla="*/ 0 w 4286"/>
                <a:gd name="T93" fmla="*/ 0 h 4162"/>
                <a:gd name="T94" fmla="*/ 0 w 4286"/>
                <a:gd name="T95" fmla="*/ 0 h 4162"/>
                <a:gd name="T96" fmla="*/ 0 w 4286"/>
                <a:gd name="T97" fmla="*/ 0 h 4162"/>
                <a:gd name="T98" fmla="*/ 0 w 4286"/>
                <a:gd name="T99" fmla="*/ 0 h 4162"/>
                <a:gd name="T100" fmla="*/ 0 w 4286"/>
                <a:gd name="T101" fmla="*/ 0 h 4162"/>
                <a:gd name="T102" fmla="*/ 0 w 4286"/>
                <a:gd name="T103" fmla="*/ 0 h 4162"/>
                <a:gd name="T104" fmla="*/ 0 w 4286"/>
                <a:gd name="T105" fmla="*/ 0 h 4162"/>
                <a:gd name="T106" fmla="*/ 0 w 4286"/>
                <a:gd name="T107" fmla="*/ 0 h 4162"/>
                <a:gd name="T108" fmla="*/ 0 w 4286"/>
                <a:gd name="T109" fmla="*/ 0 h 4162"/>
                <a:gd name="T110" fmla="*/ 0 w 4286"/>
                <a:gd name="T111" fmla="*/ 0 h 4162"/>
                <a:gd name="T112" fmla="*/ 0 w 4286"/>
                <a:gd name="T113" fmla="*/ 0 h 4162"/>
                <a:gd name="T114" fmla="*/ 0 w 4286"/>
                <a:gd name="T115" fmla="*/ 0 h 416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286" h="4162">
                  <a:moveTo>
                    <a:pt x="1884" y="1590"/>
                  </a:moveTo>
                  <a:lnTo>
                    <a:pt x="1889" y="1601"/>
                  </a:lnTo>
                  <a:lnTo>
                    <a:pt x="1902" y="1634"/>
                  </a:lnTo>
                  <a:lnTo>
                    <a:pt x="1910" y="1660"/>
                  </a:lnTo>
                  <a:lnTo>
                    <a:pt x="1918" y="1689"/>
                  </a:lnTo>
                  <a:lnTo>
                    <a:pt x="1926" y="1725"/>
                  </a:lnTo>
                  <a:lnTo>
                    <a:pt x="1931" y="1765"/>
                  </a:lnTo>
                  <a:lnTo>
                    <a:pt x="1934" y="1786"/>
                  </a:lnTo>
                  <a:lnTo>
                    <a:pt x="1935" y="1809"/>
                  </a:lnTo>
                  <a:lnTo>
                    <a:pt x="1937" y="1834"/>
                  </a:lnTo>
                  <a:lnTo>
                    <a:pt x="1937" y="1859"/>
                  </a:lnTo>
                  <a:lnTo>
                    <a:pt x="1937" y="1886"/>
                  </a:lnTo>
                  <a:lnTo>
                    <a:pt x="1936" y="1914"/>
                  </a:lnTo>
                  <a:lnTo>
                    <a:pt x="1934" y="1942"/>
                  </a:lnTo>
                  <a:lnTo>
                    <a:pt x="1932" y="1973"/>
                  </a:lnTo>
                  <a:lnTo>
                    <a:pt x="1928" y="2004"/>
                  </a:lnTo>
                  <a:lnTo>
                    <a:pt x="1922" y="2036"/>
                  </a:lnTo>
                  <a:lnTo>
                    <a:pt x="1917" y="2070"/>
                  </a:lnTo>
                  <a:lnTo>
                    <a:pt x="1910" y="2104"/>
                  </a:lnTo>
                  <a:lnTo>
                    <a:pt x="1900" y="2140"/>
                  </a:lnTo>
                  <a:lnTo>
                    <a:pt x="1890" y="2176"/>
                  </a:lnTo>
                  <a:lnTo>
                    <a:pt x="1879" y="2213"/>
                  </a:lnTo>
                  <a:lnTo>
                    <a:pt x="1865" y="2251"/>
                  </a:lnTo>
                  <a:lnTo>
                    <a:pt x="1836" y="2328"/>
                  </a:lnTo>
                  <a:lnTo>
                    <a:pt x="1807" y="2400"/>
                  </a:lnTo>
                  <a:lnTo>
                    <a:pt x="1777" y="2468"/>
                  </a:lnTo>
                  <a:lnTo>
                    <a:pt x="1748" y="2530"/>
                  </a:lnTo>
                  <a:lnTo>
                    <a:pt x="1719" y="2590"/>
                  </a:lnTo>
                  <a:lnTo>
                    <a:pt x="1691" y="2644"/>
                  </a:lnTo>
                  <a:lnTo>
                    <a:pt x="1663" y="2694"/>
                  </a:lnTo>
                  <a:lnTo>
                    <a:pt x="1638" y="2738"/>
                  </a:lnTo>
                  <a:lnTo>
                    <a:pt x="1615" y="2779"/>
                  </a:lnTo>
                  <a:lnTo>
                    <a:pt x="1592" y="2814"/>
                  </a:lnTo>
                  <a:lnTo>
                    <a:pt x="1573" y="2845"/>
                  </a:lnTo>
                  <a:lnTo>
                    <a:pt x="1556" y="2869"/>
                  </a:lnTo>
                  <a:lnTo>
                    <a:pt x="1533" y="2902"/>
                  </a:lnTo>
                  <a:lnTo>
                    <a:pt x="1524" y="2914"/>
                  </a:lnTo>
                  <a:lnTo>
                    <a:pt x="1528" y="2903"/>
                  </a:lnTo>
                  <a:lnTo>
                    <a:pt x="1536" y="2871"/>
                  </a:lnTo>
                  <a:lnTo>
                    <a:pt x="1540" y="2849"/>
                  </a:lnTo>
                  <a:lnTo>
                    <a:pt x="1546" y="2822"/>
                  </a:lnTo>
                  <a:lnTo>
                    <a:pt x="1551" y="2792"/>
                  </a:lnTo>
                  <a:lnTo>
                    <a:pt x="1555" y="2758"/>
                  </a:lnTo>
                  <a:lnTo>
                    <a:pt x="1559" y="2720"/>
                  </a:lnTo>
                  <a:lnTo>
                    <a:pt x="1563" y="2681"/>
                  </a:lnTo>
                  <a:lnTo>
                    <a:pt x="1565" y="2639"/>
                  </a:lnTo>
                  <a:lnTo>
                    <a:pt x="1565" y="2594"/>
                  </a:lnTo>
                  <a:lnTo>
                    <a:pt x="1563" y="2548"/>
                  </a:lnTo>
                  <a:lnTo>
                    <a:pt x="1559" y="2501"/>
                  </a:lnTo>
                  <a:lnTo>
                    <a:pt x="1556" y="2477"/>
                  </a:lnTo>
                  <a:lnTo>
                    <a:pt x="1553" y="2453"/>
                  </a:lnTo>
                  <a:lnTo>
                    <a:pt x="1549" y="2427"/>
                  </a:lnTo>
                  <a:lnTo>
                    <a:pt x="1543" y="2403"/>
                  </a:lnTo>
                  <a:lnTo>
                    <a:pt x="1532" y="2354"/>
                  </a:lnTo>
                  <a:lnTo>
                    <a:pt x="1518" y="2305"/>
                  </a:lnTo>
                  <a:lnTo>
                    <a:pt x="1503" y="2257"/>
                  </a:lnTo>
                  <a:lnTo>
                    <a:pt x="1487" y="2212"/>
                  </a:lnTo>
                  <a:lnTo>
                    <a:pt x="1470" y="2167"/>
                  </a:lnTo>
                  <a:lnTo>
                    <a:pt x="1453" y="2125"/>
                  </a:lnTo>
                  <a:lnTo>
                    <a:pt x="1435" y="2085"/>
                  </a:lnTo>
                  <a:lnTo>
                    <a:pt x="1418" y="2048"/>
                  </a:lnTo>
                  <a:lnTo>
                    <a:pt x="1386" y="1984"/>
                  </a:lnTo>
                  <a:lnTo>
                    <a:pt x="1360" y="1935"/>
                  </a:lnTo>
                  <a:lnTo>
                    <a:pt x="1342" y="1903"/>
                  </a:lnTo>
                  <a:lnTo>
                    <a:pt x="1335" y="1892"/>
                  </a:lnTo>
                  <a:lnTo>
                    <a:pt x="1333" y="1914"/>
                  </a:lnTo>
                  <a:lnTo>
                    <a:pt x="1327" y="1973"/>
                  </a:lnTo>
                  <a:lnTo>
                    <a:pt x="1322" y="2013"/>
                  </a:lnTo>
                  <a:lnTo>
                    <a:pt x="1314" y="2060"/>
                  </a:lnTo>
                  <a:lnTo>
                    <a:pt x="1306" y="2111"/>
                  </a:lnTo>
                  <a:lnTo>
                    <a:pt x="1295" y="2166"/>
                  </a:lnTo>
                  <a:lnTo>
                    <a:pt x="1282" y="2225"/>
                  </a:lnTo>
                  <a:lnTo>
                    <a:pt x="1269" y="2284"/>
                  </a:lnTo>
                  <a:lnTo>
                    <a:pt x="1260" y="2314"/>
                  </a:lnTo>
                  <a:lnTo>
                    <a:pt x="1252" y="2343"/>
                  </a:lnTo>
                  <a:lnTo>
                    <a:pt x="1242" y="2373"/>
                  </a:lnTo>
                  <a:lnTo>
                    <a:pt x="1231" y="2403"/>
                  </a:lnTo>
                  <a:lnTo>
                    <a:pt x="1221" y="2432"/>
                  </a:lnTo>
                  <a:lnTo>
                    <a:pt x="1210" y="2460"/>
                  </a:lnTo>
                  <a:lnTo>
                    <a:pt x="1197" y="2488"/>
                  </a:lnTo>
                  <a:lnTo>
                    <a:pt x="1186" y="2515"/>
                  </a:lnTo>
                  <a:lnTo>
                    <a:pt x="1172" y="2541"/>
                  </a:lnTo>
                  <a:lnTo>
                    <a:pt x="1158" y="2565"/>
                  </a:lnTo>
                  <a:lnTo>
                    <a:pt x="1143" y="2589"/>
                  </a:lnTo>
                  <a:lnTo>
                    <a:pt x="1127" y="2611"/>
                  </a:lnTo>
                  <a:lnTo>
                    <a:pt x="1067" y="2693"/>
                  </a:lnTo>
                  <a:lnTo>
                    <a:pt x="1014" y="2766"/>
                  </a:lnTo>
                  <a:lnTo>
                    <a:pt x="969" y="2831"/>
                  </a:lnTo>
                  <a:lnTo>
                    <a:pt x="931" y="2885"/>
                  </a:lnTo>
                  <a:lnTo>
                    <a:pt x="901" y="2930"/>
                  </a:lnTo>
                  <a:lnTo>
                    <a:pt x="880" y="2962"/>
                  </a:lnTo>
                  <a:lnTo>
                    <a:pt x="867" y="2983"/>
                  </a:lnTo>
                  <a:lnTo>
                    <a:pt x="863" y="2989"/>
                  </a:lnTo>
                  <a:lnTo>
                    <a:pt x="861" y="3002"/>
                  </a:lnTo>
                  <a:lnTo>
                    <a:pt x="858" y="3036"/>
                  </a:lnTo>
                  <a:lnTo>
                    <a:pt x="853" y="3088"/>
                  </a:lnTo>
                  <a:lnTo>
                    <a:pt x="848" y="3157"/>
                  </a:lnTo>
                  <a:lnTo>
                    <a:pt x="847" y="3197"/>
                  </a:lnTo>
                  <a:lnTo>
                    <a:pt x="846" y="3240"/>
                  </a:lnTo>
                  <a:lnTo>
                    <a:pt x="846" y="3285"/>
                  </a:lnTo>
                  <a:lnTo>
                    <a:pt x="847" y="3333"/>
                  </a:lnTo>
                  <a:lnTo>
                    <a:pt x="848" y="3382"/>
                  </a:lnTo>
                  <a:lnTo>
                    <a:pt x="852" y="3433"/>
                  </a:lnTo>
                  <a:lnTo>
                    <a:pt x="857" y="3485"/>
                  </a:lnTo>
                  <a:lnTo>
                    <a:pt x="863" y="3538"/>
                  </a:lnTo>
                  <a:lnTo>
                    <a:pt x="877" y="3646"/>
                  </a:lnTo>
                  <a:lnTo>
                    <a:pt x="891" y="3755"/>
                  </a:lnTo>
                  <a:lnTo>
                    <a:pt x="904" y="3861"/>
                  </a:lnTo>
                  <a:lnTo>
                    <a:pt x="915" y="3956"/>
                  </a:lnTo>
                  <a:lnTo>
                    <a:pt x="925" y="4039"/>
                  </a:lnTo>
                  <a:lnTo>
                    <a:pt x="932" y="4105"/>
                  </a:lnTo>
                  <a:lnTo>
                    <a:pt x="936" y="4147"/>
                  </a:lnTo>
                  <a:lnTo>
                    <a:pt x="939" y="4162"/>
                  </a:lnTo>
                  <a:lnTo>
                    <a:pt x="927" y="4159"/>
                  </a:lnTo>
                  <a:lnTo>
                    <a:pt x="892" y="4147"/>
                  </a:lnTo>
                  <a:lnTo>
                    <a:pt x="866" y="4137"/>
                  </a:lnTo>
                  <a:lnTo>
                    <a:pt x="837" y="4122"/>
                  </a:lnTo>
                  <a:lnTo>
                    <a:pt x="803" y="4105"/>
                  </a:lnTo>
                  <a:lnTo>
                    <a:pt x="763" y="4081"/>
                  </a:lnTo>
                  <a:lnTo>
                    <a:pt x="721" y="4055"/>
                  </a:lnTo>
                  <a:lnTo>
                    <a:pt x="674" y="4022"/>
                  </a:lnTo>
                  <a:lnTo>
                    <a:pt x="650" y="4003"/>
                  </a:lnTo>
                  <a:lnTo>
                    <a:pt x="624" y="3984"/>
                  </a:lnTo>
                  <a:lnTo>
                    <a:pt x="598" y="3961"/>
                  </a:lnTo>
                  <a:lnTo>
                    <a:pt x="571" y="3939"/>
                  </a:lnTo>
                  <a:lnTo>
                    <a:pt x="544" y="3914"/>
                  </a:lnTo>
                  <a:lnTo>
                    <a:pt x="515" y="3887"/>
                  </a:lnTo>
                  <a:lnTo>
                    <a:pt x="486" y="3860"/>
                  </a:lnTo>
                  <a:lnTo>
                    <a:pt x="457" y="3829"/>
                  </a:lnTo>
                  <a:lnTo>
                    <a:pt x="427" y="3797"/>
                  </a:lnTo>
                  <a:lnTo>
                    <a:pt x="396" y="3763"/>
                  </a:lnTo>
                  <a:lnTo>
                    <a:pt x="365" y="3727"/>
                  </a:lnTo>
                  <a:lnTo>
                    <a:pt x="334" y="3690"/>
                  </a:lnTo>
                  <a:lnTo>
                    <a:pt x="307" y="3655"/>
                  </a:lnTo>
                  <a:lnTo>
                    <a:pt x="280" y="3616"/>
                  </a:lnTo>
                  <a:lnTo>
                    <a:pt x="253" y="3574"/>
                  </a:lnTo>
                  <a:lnTo>
                    <a:pt x="228" y="3528"/>
                  </a:lnTo>
                  <a:lnTo>
                    <a:pt x="201" y="3479"/>
                  </a:lnTo>
                  <a:lnTo>
                    <a:pt x="177" y="3427"/>
                  </a:lnTo>
                  <a:lnTo>
                    <a:pt x="152" y="3371"/>
                  </a:lnTo>
                  <a:lnTo>
                    <a:pt x="129" y="3313"/>
                  </a:lnTo>
                  <a:lnTo>
                    <a:pt x="107" y="3252"/>
                  </a:lnTo>
                  <a:lnTo>
                    <a:pt x="86" y="3188"/>
                  </a:lnTo>
                  <a:lnTo>
                    <a:pt x="68" y="3122"/>
                  </a:lnTo>
                  <a:lnTo>
                    <a:pt x="51" y="3053"/>
                  </a:lnTo>
                  <a:lnTo>
                    <a:pt x="36" y="2983"/>
                  </a:lnTo>
                  <a:lnTo>
                    <a:pt x="24" y="2909"/>
                  </a:lnTo>
                  <a:lnTo>
                    <a:pt x="14" y="2835"/>
                  </a:lnTo>
                  <a:lnTo>
                    <a:pt x="7" y="2760"/>
                  </a:lnTo>
                  <a:lnTo>
                    <a:pt x="1" y="2682"/>
                  </a:lnTo>
                  <a:lnTo>
                    <a:pt x="0" y="2603"/>
                  </a:lnTo>
                  <a:lnTo>
                    <a:pt x="1" y="2523"/>
                  </a:lnTo>
                  <a:lnTo>
                    <a:pt x="7" y="2442"/>
                  </a:lnTo>
                  <a:lnTo>
                    <a:pt x="15" y="2360"/>
                  </a:lnTo>
                  <a:lnTo>
                    <a:pt x="28" y="2278"/>
                  </a:lnTo>
                  <a:lnTo>
                    <a:pt x="44" y="2195"/>
                  </a:lnTo>
                  <a:lnTo>
                    <a:pt x="65" y="2111"/>
                  </a:lnTo>
                  <a:lnTo>
                    <a:pt x="90" y="2027"/>
                  </a:lnTo>
                  <a:lnTo>
                    <a:pt x="119" y="1944"/>
                  </a:lnTo>
                  <a:lnTo>
                    <a:pt x="153" y="1860"/>
                  </a:lnTo>
                  <a:lnTo>
                    <a:pt x="192" y="1778"/>
                  </a:lnTo>
                  <a:lnTo>
                    <a:pt x="237" y="1695"/>
                  </a:lnTo>
                  <a:lnTo>
                    <a:pt x="287" y="1612"/>
                  </a:lnTo>
                  <a:lnTo>
                    <a:pt x="342" y="1531"/>
                  </a:lnTo>
                  <a:lnTo>
                    <a:pt x="403" y="1451"/>
                  </a:lnTo>
                  <a:lnTo>
                    <a:pt x="463" y="1377"/>
                  </a:lnTo>
                  <a:lnTo>
                    <a:pt x="524" y="1308"/>
                  </a:lnTo>
                  <a:lnTo>
                    <a:pt x="584" y="1244"/>
                  </a:lnTo>
                  <a:lnTo>
                    <a:pt x="645" y="1183"/>
                  </a:lnTo>
                  <a:lnTo>
                    <a:pt x="704" y="1127"/>
                  </a:lnTo>
                  <a:lnTo>
                    <a:pt x="763" y="1075"/>
                  </a:lnTo>
                  <a:lnTo>
                    <a:pt x="822" y="1026"/>
                  </a:lnTo>
                  <a:lnTo>
                    <a:pt x="880" y="981"/>
                  </a:lnTo>
                  <a:lnTo>
                    <a:pt x="936" y="940"/>
                  </a:lnTo>
                  <a:lnTo>
                    <a:pt x="993" y="902"/>
                  </a:lnTo>
                  <a:lnTo>
                    <a:pt x="1048" y="867"/>
                  </a:lnTo>
                  <a:lnTo>
                    <a:pt x="1101" y="835"/>
                  </a:lnTo>
                  <a:lnTo>
                    <a:pt x="1153" y="806"/>
                  </a:lnTo>
                  <a:lnTo>
                    <a:pt x="1204" y="780"/>
                  </a:lnTo>
                  <a:lnTo>
                    <a:pt x="1253" y="756"/>
                  </a:lnTo>
                  <a:lnTo>
                    <a:pt x="1300" y="735"/>
                  </a:lnTo>
                  <a:lnTo>
                    <a:pt x="1346" y="716"/>
                  </a:lnTo>
                  <a:lnTo>
                    <a:pt x="1389" y="700"/>
                  </a:lnTo>
                  <a:lnTo>
                    <a:pt x="1430" y="686"/>
                  </a:lnTo>
                  <a:lnTo>
                    <a:pt x="1469" y="673"/>
                  </a:lnTo>
                  <a:lnTo>
                    <a:pt x="1505" y="663"/>
                  </a:lnTo>
                  <a:lnTo>
                    <a:pt x="1539" y="654"/>
                  </a:lnTo>
                  <a:lnTo>
                    <a:pt x="1571" y="647"/>
                  </a:lnTo>
                  <a:lnTo>
                    <a:pt x="1600" y="641"/>
                  </a:lnTo>
                  <a:lnTo>
                    <a:pt x="1649" y="632"/>
                  </a:lnTo>
                  <a:lnTo>
                    <a:pt x="1684" y="627"/>
                  </a:lnTo>
                  <a:lnTo>
                    <a:pt x="1706" y="626"/>
                  </a:lnTo>
                  <a:lnTo>
                    <a:pt x="1713" y="625"/>
                  </a:lnTo>
                  <a:lnTo>
                    <a:pt x="1710" y="621"/>
                  </a:lnTo>
                  <a:lnTo>
                    <a:pt x="1698" y="613"/>
                  </a:lnTo>
                  <a:lnTo>
                    <a:pt x="1679" y="599"/>
                  </a:lnTo>
                  <a:lnTo>
                    <a:pt x="1653" y="582"/>
                  </a:lnTo>
                  <a:lnTo>
                    <a:pt x="1635" y="574"/>
                  </a:lnTo>
                  <a:lnTo>
                    <a:pt x="1616" y="564"/>
                  </a:lnTo>
                  <a:lnTo>
                    <a:pt x="1594" y="555"/>
                  </a:lnTo>
                  <a:lnTo>
                    <a:pt x="1570" y="545"/>
                  </a:lnTo>
                  <a:lnTo>
                    <a:pt x="1543" y="535"/>
                  </a:lnTo>
                  <a:lnTo>
                    <a:pt x="1515" y="527"/>
                  </a:lnTo>
                  <a:lnTo>
                    <a:pt x="1483" y="518"/>
                  </a:lnTo>
                  <a:lnTo>
                    <a:pt x="1449" y="511"/>
                  </a:lnTo>
                  <a:lnTo>
                    <a:pt x="1372" y="496"/>
                  </a:lnTo>
                  <a:lnTo>
                    <a:pt x="1283" y="480"/>
                  </a:lnTo>
                  <a:lnTo>
                    <a:pt x="1192" y="465"/>
                  </a:lnTo>
                  <a:lnTo>
                    <a:pt x="1104" y="449"/>
                  </a:lnTo>
                  <a:lnTo>
                    <a:pt x="1025" y="437"/>
                  </a:lnTo>
                  <a:lnTo>
                    <a:pt x="960" y="426"/>
                  </a:lnTo>
                  <a:lnTo>
                    <a:pt x="916" y="420"/>
                  </a:lnTo>
                  <a:lnTo>
                    <a:pt x="900" y="417"/>
                  </a:lnTo>
                  <a:lnTo>
                    <a:pt x="922" y="411"/>
                  </a:lnTo>
                  <a:lnTo>
                    <a:pt x="979" y="397"/>
                  </a:lnTo>
                  <a:lnTo>
                    <a:pt x="1019" y="389"/>
                  </a:lnTo>
                  <a:lnTo>
                    <a:pt x="1065" y="379"/>
                  </a:lnTo>
                  <a:lnTo>
                    <a:pt x="1117" y="370"/>
                  </a:lnTo>
                  <a:lnTo>
                    <a:pt x="1172" y="360"/>
                  </a:lnTo>
                  <a:lnTo>
                    <a:pt x="1231" y="352"/>
                  </a:lnTo>
                  <a:lnTo>
                    <a:pt x="1293" y="344"/>
                  </a:lnTo>
                  <a:lnTo>
                    <a:pt x="1324" y="342"/>
                  </a:lnTo>
                  <a:lnTo>
                    <a:pt x="1356" y="340"/>
                  </a:lnTo>
                  <a:lnTo>
                    <a:pt x="1387" y="338"/>
                  </a:lnTo>
                  <a:lnTo>
                    <a:pt x="1419" y="337"/>
                  </a:lnTo>
                  <a:lnTo>
                    <a:pt x="1450" y="337"/>
                  </a:lnTo>
                  <a:lnTo>
                    <a:pt x="1482" y="337"/>
                  </a:lnTo>
                  <a:lnTo>
                    <a:pt x="1513" y="339"/>
                  </a:lnTo>
                  <a:lnTo>
                    <a:pt x="1543" y="341"/>
                  </a:lnTo>
                  <a:lnTo>
                    <a:pt x="1573" y="344"/>
                  </a:lnTo>
                  <a:lnTo>
                    <a:pt x="1602" y="349"/>
                  </a:lnTo>
                  <a:lnTo>
                    <a:pt x="1629" y="354"/>
                  </a:lnTo>
                  <a:lnTo>
                    <a:pt x="1657" y="360"/>
                  </a:lnTo>
                  <a:lnTo>
                    <a:pt x="1761" y="388"/>
                  </a:lnTo>
                  <a:lnTo>
                    <a:pt x="1860" y="416"/>
                  </a:lnTo>
                  <a:lnTo>
                    <a:pt x="1949" y="441"/>
                  </a:lnTo>
                  <a:lnTo>
                    <a:pt x="2028" y="464"/>
                  </a:lnTo>
                  <a:lnTo>
                    <a:pt x="2093" y="483"/>
                  </a:lnTo>
                  <a:lnTo>
                    <a:pt x="2143" y="498"/>
                  </a:lnTo>
                  <a:lnTo>
                    <a:pt x="2175" y="508"/>
                  </a:lnTo>
                  <a:lnTo>
                    <a:pt x="2187" y="511"/>
                  </a:lnTo>
                  <a:lnTo>
                    <a:pt x="2181" y="512"/>
                  </a:lnTo>
                  <a:lnTo>
                    <a:pt x="2171" y="511"/>
                  </a:lnTo>
                  <a:lnTo>
                    <a:pt x="2165" y="509"/>
                  </a:lnTo>
                  <a:lnTo>
                    <a:pt x="2160" y="506"/>
                  </a:lnTo>
                  <a:lnTo>
                    <a:pt x="2159" y="503"/>
                  </a:lnTo>
                  <a:lnTo>
                    <a:pt x="2158" y="500"/>
                  </a:lnTo>
                  <a:lnTo>
                    <a:pt x="2158" y="496"/>
                  </a:lnTo>
                  <a:lnTo>
                    <a:pt x="2158" y="493"/>
                  </a:lnTo>
                  <a:lnTo>
                    <a:pt x="2159" y="488"/>
                  </a:lnTo>
                  <a:lnTo>
                    <a:pt x="2162" y="482"/>
                  </a:lnTo>
                  <a:lnTo>
                    <a:pt x="2165" y="476"/>
                  </a:lnTo>
                  <a:lnTo>
                    <a:pt x="2170" y="469"/>
                  </a:lnTo>
                  <a:lnTo>
                    <a:pt x="2183" y="453"/>
                  </a:lnTo>
                  <a:lnTo>
                    <a:pt x="2202" y="431"/>
                  </a:lnTo>
                  <a:lnTo>
                    <a:pt x="2229" y="407"/>
                  </a:lnTo>
                  <a:lnTo>
                    <a:pt x="2262" y="377"/>
                  </a:lnTo>
                  <a:lnTo>
                    <a:pt x="2304" y="343"/>
                  </a:lnTo>
                  <a:lnTo>
                    <a:pt x="2356" y="303"/>
                  </a:lnTo>
                  <a:lnTo>
                    <a:pt x="2412" y="263"/>
                  </a:lnTo>
                  <a:lnTo>
                    <a:pt x="2462" y="225"/>
                  </a:lnTo>
                  <a:lnTo>
                    <a:pt x="2510" y="191"/>
                  </a:lnTo>
                  <a:lnTo>
                    <a:pt x="2555" y="161"/>
                  </a:lnTo>
                  <a:lnTo>
                    <a:pt x="2633" y="108"/>
                  </a:lnTo>
                  <a:lnTo>
                    <a:pt x="2697" y="67"/>
                  </a:lnTo>
                  <a:lnTo>
                    <a:pt x="2747" y="36"/>
                  </a:lnTo>
                  <a:lnTo>
                    <a:pt x="2782" y="16"/>
                  </a:lnTo>
                  <a:lnTo>
                    <a:pt x="2803" y="5"/>
                  </a:lnTo>
                  <a:lnTo>
                    <a:pt x="2811" y="0"/>
                  </a:lnTo>
                  <a:lnTo>
                    <a:pt x="2804" y="10"/>
                  </a:lnTo>
                  <a:lnTo>
                    <a:pt x="2789" y="34"/>
                  </a:lnTo>
                  <a:lnTo>
                    <a:pt x="2766" y="70"/>
                  </a:lnTo>
                  <a:lnTo>
                    <a:pt x="2737" y="114"/>
                  </a:lnTo>
                  <a:lnTo>
                    <a:pt x="2706" y="162"/>
                  </a:lnTo>
                  <a:lnTo>
                    <a:pt x="2675" y="208"/>
                  </a:lnTo>
                  <a:lnTo>
                    <a:pt x="2646" y="251"/>
                  </a:lnTo>
                  <a:lnTo>
                    <a:pt x="2622" y="285"/>
                  </a:lnTo>
                  <a:lnTo>
                    <a:pt x="2611" y="300"/>
                  </a:lnTo>
                  <a:lnTo>
                    <a:pt x="2602" y="316"/>
                  </a:lnTo>
                  <a:lnTo>
                    <a:pt x="2593" y="334"/>
                  </a:lnTo>
                  <a:lnTo>
                    <a:pt x="2586" y="352"/>
                  </a:lnTo>
                  <a:lnTo>
                    <a:pt x="2578" y="371"/>
                  </a:lnTo>
                  <a:lnTo>
                    <a:pt x="2573" y="390"/>
                  </a:lnTo>
                  <a:lnTo>
                    <a:pt x="2566" y="408"/>
                  </a:lnTo>
                  <a:lnTo>
                    <a:pt x="2562" y="426"/>
                  </a:lnTo>
                  <a:lnTo>
                    <a:pt x="2555" y="460"/>
                  </a:lnTo>
                  <a:lnTo>
                    <a:pt x="2550" y="487"/>
                  </a:lnTo>
                  <a:lnTo>
                    <a:pt x="2546" y="505"/>
                  </a:lnTo>
                  <a:lnTo>
                    <a:pt x="2545" y="511"/>
                  </a:lnTo>
                  <a:lnTo>
                    <a:pt x="2568" y="507"/>
                  </a:lnTo>
                  <a:lnTo>
                    <a:pt x="2630" y="496"/>
                  </a:lnTo>
                  <a:lnTo>
                    <a:pt x="2675" y="491"/>
                  </a:lnTo>
                  <a:lnTo>
                    <a:pt x="2726" y="486"/>
                  </a:lnTo>
                  <a:lnTo>
                    <a:pt x="2784" y="481"/>
                  </a:lnTo>
                  <a:lnTo>
                    <a:pt x="2847" y="478"/>
                  </a:lnTo>
                  <a:lnTo>
                    <a:pt x="2881" y="478"/>
                  </a:lnTo>
                  <a:lnTo>
                    <a:pt x="2916" y="478"/>
                  </a:lnTo>
                  <a:lnTo>
                    <a:pt x="2951" y="478"/>
                  </a:lnTo>
                  <a:lnTo>
                    <a:pt x="2988" y="480"/>
                  </a:lnTo>
                  <a:lnTo>
                    <a:pt x="3025" y="482"/>
                  </a:lnTo>
                  <a:lnTo>
                    <a:pt x="3062" y="486"/>
                  </a:lnTo>
                  <a:lnTo>
                    <a:pt x="3101" y="490"/>
                  </a:lnTo>
                  <a:lnTo>
                    <a:pt x="3140" y="495"/>
                  </a:lnTo>
                  <a:lnTo>
                    <a:pt x="3179" y="503"/>
                  </a:lnTo>
                  <a:lnTo>
                    <a:pt x="3218" y="510"/>
                  </a:lnTo>
                  <a:lnTo>
                    <a:pt x="3258" y="520"/>
                  </a:lnTo>
                  <a:lnTo>
                    <a:pt x="3298" y="529"/>
                  </a:lnTo>
                  <a:lnTo>
                    <a:pt x="3337" y="542"/>
                  </a:lnTo>
                  <a:lnTo>
                    <a:pt x="3376" y="555"/>
                  </a:lnTo>
                  <a:lnTo>
                    <a:pt x="3414" y="571"/>
                  </a:lnTo>
                  <a:lnTo>
                    <a:pt x="3454" y="587"/>
                  </a:lnTo>
                  <a:lnTo>
                    <a:pt x="3527" y="624"/>
                  </a:lnTo>
                  <a:lnTo>
                    <a:pt x="3597" y="664"/>
                  </a:lnTo>
                  <a:lnTo>
                    <a:pt x="3662" y="705"/>
                  </a:lnTo>
                  <a:lnTo>
                    <a:pt x="3722" y="750"/>
                  </a:lnTo>
                  <a:lnTo>
                    <a:pt x="3780" y="797"/>
                  </a:lnTo>
                  <a:lnTo>
                    <a:pt x="3832" y="844"/>
                  </a:lnTo>
                  <a:lnTo>
                    <a:pt x="3881" y="894"/>
                  </a:lnTo>
                  <a:lnTo>
                    <a:pt x="3926" y="945"/>
                  </a:lnTo>
                  <a:lnTo>
                    <a:pt x="3968" y="996"/>
                  </a:lnTo>
                  <a:lnTo>
                    <a:pt x="4007" y="1048"/>
                  </a:lnTo>
                  <a:lnTo>
                    <a:pt x="4042" y="1101"/>
                  </a:lnTo>
                  <a:lnTo>
                    <a:pt x="4073" y="1154"/>
                  </a:lnTo>
                  <a:lnTo>
                    <a:pt x="4103" y="1208"/>
                  </a:lnTo>
                  <a:lnTo>
                    <a:pt x="4130" y="1260"/>
                  </a:lnTo>
                  <a:lnTo>
                    <a:pt x="4153" y="1312"/>
                  </a:lnTo>
                  <a:lnTo>
                    <a:pt x="4174" y="1363"/>
                  </a:lnTo>
                  <a:lnTo>
                    <a:pt x="4193" y="1412"/>
                  </a:lnTo>
                  <a:lnTo>
                    <a:pt x="4209" y="1461"/>
                  </a:lnTo>
                  <a:lnTo>
                    <a:pt x="4224" y="1508"/>
                  </a:lnTo>
                  <a:lnTo>
                    <a:pt x="4237" y="1554"/>
                  </a:lnTo>
                  <a:lnTo>
                    <a:pt x="4248" y="1596"/>
                  </a:lnTo>
                  <a:lnTo>
                    <a:pt x="4256" y="1636"/>
                  </a:lnTo>
                  <a:lnTo>
                    <a:pt x="4263" y="1675"/>
                  </a:lnTo>
                  <a:lnTo>
                    <a:pt x="4270" y="1710"/>
                  </a:lnTo>
                  <a:lnTo>
                    <a:pt x="4278" y="1770"/>
                  </a:lnTo>
                  <a:lnTo>
                    <a:pt x="4283" y="1816"/>
                  </a:lnTo>
                  <a:lnTo>
                    <a:pt x="4285" y="1845"/>
                  </a:lnTo>
                  <a:lnTo>
                    <a:pt x="4286" y="1854"/>
                  </a:lnTo>
                  <a:lnTo>
                    <a:pt x="4277" y="1840"/>
                  </a:lnTo>
                  <a:lnTo>
                    <a:pt x="4253" y="1803"/>
                  </a:lnTo>
                  <a:lnTo>
                    <a:pt x="4218" y="1748"/>
                  </a:lnTo>
                  <a:lnTo>
                    <a:pt x="4172" y="1682"/>
                  </a:lnTo>
                  <a:lnTo>
                    <a:pt x="4146" y="1647"/>
                  </a:lnTo>
                  <a:lnTo>
                    <a:pt x="4119" y="1612"/>
                  </a:lnTo>
                  <a:lnTo>
                    <a:pt x="4090" y="1577"/>
                  </a:lnTo>
                  <a:lnTo>
                    <a:pt x="4062" y="1543"/>
                  </a:lnTo>
                  <a:lnTo>
                    <a:pt x="4032" y="1512"/>
                  </a:lnTo>
                  <a:lnTo>
                    <a:pt x="4003" y="1484"/>
                  </a:lnTo>
                  <a:lnTo>
                    <a:pt x="3989" y="1471"/>
                  </a:lnTo>
                  <a:lnTo>
                    <a:pt x="3974" y="1459"/>
                  </a:lnTo>
                  <a:lnTo>
                    <a:pt x="3959" y="1447"/>
                  </a:lnTo>
                  <a:lnTo>
                    <a:pt x="3945" y="1438"/>
                  </a:lnTo>
                  <a:lnTo>
                    <a:pt x="3889" y="1404"/>
                  </a:lnTo>
                  <a:lnTo>
                    <a:pt x="3837" y="1372"/>
                  </a:lnTo>
                  <a:lnTo>
                    <a:pt x="3789" y="1343"/>
                  </a:lnTo>
                  <a:lnTo>
                    <a:pt x="3747" y="1318"/>
                  </a:lnTo>
                  <a:lnTo>
                    <a:pt x="3712" y="1297"/>
                  </a:lnTo>
                  <a:lnTo>
                    <a:pt x="3684" y="1282"/>
                  </a:lnTo>
                  <a:lnTo>
                    <a:pt x="3667" y="1271"/>
                  </a:lnTo>
                  <a:lnTo>
                    <a:pt x="3662" y="1268"/>
                  </a:lnTo>
                  <a:lnTo>
                    <a:pt x="3659" y="1266"/>
                  </a:lnTo>
                  <a:lnTo>
                    <a:pt x="3651" y="1263"/>
                  </a:lnTo>
                  <a:lnTo>
                    <a:pt x="3646" y="1262"/>
                  </a:lnTo>
                  <a:lnTo>
                    <a:pt x="3642" y="1262"/>
                  </a:lnTo>
                  <a:lnTo>
                    <a:pt x="3637" y="1264"/>
                  </a:lnTo>
                  <a:lnTo>
                    <a:pt x="3633" y="1268"/>
                  </a:lnTo>
                  <a:lnTo>
                    <a:pt x="3630" y="1274"/>
                  </a:lnTo>
                  <a:lnTo>
                    <a:pt x="3628" y="1285"/>
                  </a:lnTo>
                  <a:lnTo>
                    <a:pt x="3628" y="1299"/>
                  </a:lnTo>
                  <a:lnTo>
                    <a:pt x="3630" y="1316"/>
                  </a:lnTo>
                  <a:lnTo>
                    <a:pt x="3633" y="1338"/>
                  </a:lnTo>
                  <a:lnTo>
                    <a:pt x="3639" y="1366"/>
                  </a:lnTo>
                  <a:lnTo>
                    <a:pt x="3649" y="1399"/>
                  </a:lnTo>
                  <a:lnTo>
                    <a:pt x="3662" y="1438"/>
                  </a:lnTo>
                  <a:lnTo>
                    <a:pt x="3668" y="1460"/>
                  </a:lnTo>
                  <a:lnTo>
                    <a:pt x="3674" y="1485"/>
                  </a:lnTo>
                  <a:lnTo>
                    <a:pt x="3679" y="1510"/>
                  </a:lnTo>
                  <a:lnTo>
                    <a:pt x="3684" y="1538"/>
                  </a:lnTo>
                  <a:lnTo>
                    <a:pt x="3688" y="1566"/>
                  </a:lnTo>
                  <a:lnTo>
                    <a:pt x="3691" y="1596"/>
                  </a:lnTo>
                  <a:lnTo>
                    <a:pt x="3694" y="1627"/>
                  </a:lnTo>
                  <a:lnTo>
                    <a:pt x="3696" y="1659"/>
                  </a:lnTo>
                  <a:lnTo>
                    <a:pt x="3699" y="1723"/>
                  </a:lnTo>
                  <a:lnTo>
                    <a:pt x="3701" y="1789"/>
                  </a:lnTo>
                  <a:lnTo>
                    <a:pt x="3700" y="1856"/>
                  </a:lnTo>
                  <a:lnTo>
                    <a:pt x="3699" y="1921"/>
                  </a:lnTo>
                  <a:lnTo>
                    <a:pt x="3697" y="1983"/>
                  </a:lnTo>
                  <a:lnTo>
                    <a:pt x="3695" y="2041"/>
                  </a:lnTo>
                  <a:lnTo>
                    <a:pt x="3691" y="2094"/>
                  </a:lnTo>
                  <a:lnTo>
                    <a:pt x="3688" y="2141"/>
                  </a:lnTo>
                  <a:lnTo>
                    <a:pt x="3683" y="2208"/>
                  </a:lnTo>
                  <a:lnTo>
                    <a:pt x="3680" y="2233"/>
                  </a:lnTo>
                  <a:lnTo>
                    <a:pt x="3677" y="2221"/>
                  </a:lnTo>
                  <a:lnTo>
                    <a:pt x="3666" y="2187"/>
                  </a:lnTo>
                  <a:lnTo>
                    <a:pt x="3647" y="2138"/>
                  </a:lnTo>
                  <a:lnTo>
                    <a:pt x="3621" y="2072"/>
                  </a:lnTo>
                  <a:lnTo>
                    <a:pt x="3605" y="2036"/>
                  </a:lnTo>
                  <a:lnTo>
                    <a:pt x="3587" y="1996"/>
                  </a:lnTo>
                  <a:lnTo>
                    <a:pt x="3567" y="1956"/>
                  </a:lnTo>
                  <a:lnTo>
                    <a:pt x="3545" y="1914"/>
                  </a:lnTo>
                  <a:lnTo>
                    <a:pt x="3521" y="1871"/>
                  </a:lnTo>
                  <a:lnTo>
                    <a:pt x="3494" y="1828"/>
                  </a:lnTo>
                  <a:lnTo>
                    <a:pt x="3465" y="1784"/>
                  </a:lnTo>
                  <a:lnTo>
                    <a:pt x="3435" y="1740"/>
                  </a:lnTo>
                  <a:lnTo>
                    <a:pt x="3418" y="1719"/>
                  </a:lnTo>
                  <a:lnTo>
                    <a:pt x="3401" y="1699"/>
                  </a:lnTo>
                  <a:lnTo>
                    <a:pt x="3383" y="1678"/>
                  </a:lnTo>
                  <a:lnTo>
                    <a:pt x="3363" y="1657"/>
                  </a:lnTo>
                  <a:lnTo>
                    <a:pt x="3324" y="1616"/>
                  </a:lnTo>
                  <a:lnTo>
                    <a:pt x="3283" y="1577"/>
                  </a:lnTo>
                  <a:lnTo>
                    <a:pt x="3240" y="1540"/>
                  </a:lnTo>
                  <a:lnTo>
                    <a:pt x="3198" y="1504"/>
                  </a:lnTo>
                  <a:lnTo>
                    <a:pt x="3157" y="1470"/>
                  </a:lnTo>
                  <a:lnTo>
                    <a:pt x="3115" y="1438"/>
                  </a:lnTo>
                  <a:lnTo>
                    <a:pt x="3041" y="1384"/>
                  </a:lnTo>
                  <a:lnTo>
                    <a:pt x="2979" y="1342"/>
                  </a:lnTo>
                  <a:lnTo>
                    <a:pt x="2939" y="1316"/>
                  </a:lnTo>
                  <a:lnTo>
                    <a:pt x="2924" y="1306"/>
                  </a:lnTo>
                  <a:lnTo>
                    <a:pt x="2935" y="1321"/>
                  </a:lnTo>
                  <a:lnTo>
                    <a:pt x="2961" y="1364"/>
                  </a:lnTo>
                  <a:lnTo>
                    <a:pt x="2979" y="1393"/>
                  </a:lnTo>
                  <a:lnTo>
                    <a:pt x="2999" y="1428"/>
                  </a:lnTo>
                  <a:lnTo>
                    <a:pt x="3021" y="1469"/>
                  </a:lnTo>
                  <a:lnTo>
                    <a:pt x="3042" y="1511"/>
                  </a:lnTo>
                  <a:lnTo>
                    <a:pt x="3063" y="1559"/>
                  </a:lnTo>
                  <a:lnTo>
                    <a:pt x="3082" y="1608"/>
                  </a:lnTo>
                  <a:lnTo>
                    <a:pt x="3092" y="1633"/>
                  </a:lnTo>
                  <a:lnTo>
                    <a:pt x="3100" y="1660"/>
                  </a:lnTo>
                  <a:lnTo>
                    <a:pt x="3108" y="1686"/>
                  </a:lnTo>
                  <a:lnTo>
                    <a:pt x="3115" y="1713"/>
                  </a:lnTo>
                  <a:lnTo>
                    <a:pt x="3122" y="1740"/>
                  </a:lnTo>
                  <a:lnTo>
                    <a:pt x="3127" y="1767"/>
                  </a:lnTo>
                  <a:lnTo>
                    <a:pt x="3131" y="1795"/>
                  </a:lnTo>
                  <a:lnTo>
                    <a:pt x="3134" y="1822"/>
                  </a:lnTo>
                  <a:lnTo>
                    <a:pt x="3135" y="1849"/>
                  </a:lnTo>
                  <a:lnTo>
                    <a:pt x="3135" y="1876"/>
                  </a:lnTo>
                  <a:lnTo>
                    <a:pt x="3134" y="1903"/>
                  </a:lnTo>
                  <a:lnTo>
                    <a:pt x="3132" y="1930"/>
                  </a:lnTo>
                  <a:lnTo>
                    <a:pt x="3128" y="1957"/>
                  </a:lnTo>
                  <a:lnTo>
                    <a:pt x="3124" y="1984"/>
                  </a:lnTo>
                  <a:lnTo>
                    <a:pt x="3118" y="2010"/>
                  </a:lnTo>
                  <a:lnTo>
                    <a:pt x="3112" y="2037"/>
                  </a:lnTo>
                  <a:lnTo>
                    <a:pt x="3098" y="2090"/>
                  </a:lnTo>
                  <a:lnTo>
                    <a:pt x="3083" y="2142"/>
                  </a:lnTo>
                  <a:lnTo>
                    <a:pt x="3066" y="2192"/>
                  </a:lnTo>
                  <a:lnTo>
                    <a:pt x="3049" y="2241"/>
                  </a:lnTo>
                  <a:lnTo>
                    <a:pt x="3031" y="2286"/>
                  </a:lnTo>
                  <a:lnTo>
                    <a:pt x="3013" y="2330"/>
                  </a:lnTo>
                  <a:lnTo>
                    <a:pt x="2979" y="2406"/>
                  </a:lnTo>
                  <a:lnTo>
                    <a:pt x="2951" y="2465"/>
                  </a:lnTo>
                  <a:lnTo>
                    <a:pt x="2932" y="2503"/>
                  </a:lnTo>
                  <a:lnTo>
                    <a:pt x="2924" y="2517"/>
                  </a:lnTo>
                  <a:lnTo>
                    <a:pt x="2918" y="2500"/>
                  </a:lnTo>
                  <a:lnTo>
                    <a:pt x="2902" y="2452"/>
                  </a:lnTo>
                  <a:lnTo>
                    <a:pt x="2879" y="2382"/>
                  </a:lnTo>
                  <a:lnTo>
                    <a:pt x="2851" y="2297"/>
                  </a:lnTo>
                  <a:lnTo>
                    <a:pt x="2819" y="2203"/>
                  </a:lnTo>
                  <a:lnTo>
                    <a:pt x="2788" y="2110"/>
                  </a:lnTo>
                  <a:lnTo>
                    <a:pt x="2760" y="2022"/>
                  </a:lnTo>
                  <a:lnTo>
                    <a:pt x="2735" y="1949"/>
                  </a:lnTo>
                  <a:lnTo>
                    <a:pt x="2729" y="1933"/>
                  </a:lnTo>
                  <a:lnTo>
                    <a:pt x="2723" y="1916"/>
                  </a:lnTo>
                  <a:lnTo>
                    <a:pt x="2714" y="1899"/>
                  </a:lnTo>
                  <a:lnTo>
                    <a:pt x="2706" y="1881"/>
                  </a:lnTo>
                  <a:lnTo>
                    <a:pt x="2685" y="1843"/>
                  </a:lnTo>
                  <a:lnTo>
                    <a:pt x="2663" y="1806"/>
                  </a:lnTo>
                  <a:lnTo>
                    <a:pt x="2640" y="1768"/>
                  </a:lnTo>
                  <a:lnTo>
                    <a:pt x="2614" y="1731"/>
                  </a:lnTo>
                  <a:lnTo>
                    <a:pt x="2588" y="1694"/>
                  </a:lnTo>
                  <a:lnTo>
                    <a:pt x="2562" y="1659"/>
                  </a:lnTo>
                  <a:lnTo>
                    <a:pt x="2513" y="1594"/>
                  </a:lnTo>
                  <a:lnTo>
                    <a:pt x="2472" y="1542"/>
                  </a:lnTo>
                  <a:lnTo>
                    <a:pt x="2443" y="1508"/>
                  </a:lnTo>
                  <a:lnTo>
                    <a:pt x="2433" y="1495"/>
                  </a:lnTo>
                  <a:lnTo>
                    <a:pt x="2441" y="1512"/>
                  </a:lnTo>
                  <a:lnTo>
                    <a:pt x="2465" y="1558"/>
                  </a:lnTo>
                  <a:lnTo>
                    <a:pt x="2479" y="1591"/>
                  </a:lnTo>
                  <a:lnTo>
                    <a:pt x="2496" y="1629"/>
                  </a:lnTo>
                  <a:lnTo>
                    <a:pt x="2513" y="1671"/>
                  </a:lnTo>
                  <a:lnTo>
                    <a:pt x="2531" y="1717"/>
                  </a:lnTo>
                  <a:lnTo>
                    <a:pt x="2548" y="1767"/>
                  </a:lnTo>
                  <a:lnTo>
                    <a:pt x="2565" y="1818"/>
                  </a:lnTo>
                  <a:lnTo>
                    <a:pt x="2573" y="1845"/>
                  </a:lnTo>
                  <a:lnTo>
                    <a:pt x="2579" y="1872"/>
                  </a:lnTo>
                  <a:lnTo>
                    <a:pt x="2586" y="1899"/>
                  </a:lnTo>
                  <a:lnTo>
                    <a:pt x="2592" y="1926"/>
                  </a:lnTo>
                  <a:lnTo>
                    <a:pt x="2596" y="1953"/>
                  </a:lnTo>
                  <a:lnTo>
                    <a:pt x="2600" y="1980"/>
                  </a:lnTo>
                  <a:lnTo>
                    <a:pt x="2604" y="2008"/>
                  </a:lnTo>
                  <a:lnTo>
                    <a:pt x="2606" y="2035"/>
                  </a:lnTo>
                  <a:lnTo>
                    <a:pt x="2607" y="2061"/>
                  </a:lnTo>
                  <a:lnTo>
                    <a:pt x="2607" y="2088"/>
                  </a:lnTo>
                  <a:lnTo>
                    <a:pt x="2606" y="2113"/>
                  </a:lnTo>
                  <a:lnTo>
                    <a:pt x="2603" y="2139"/>
                  </a:lnTo>
                  <a:lnTo>
                    <a:pt x="2594" y="2188"/>
                  </a:lnTo>
                  <a:lnTo>
                    <a:pt x="2585" y="2238"/>
                  </a:lnTo>
                  <a:lnTo>
                    <a:pt x="2573" y="2289"/>
                  </a:lnTo>
                  <a:lnTo>
                    <a:pt x="2560" y="2338"/>
                  </a:lnTo>
                  <a:lnTo>
                    <a:pt x="2546" y="2387"/>
                  </a:lnTo>
                  <a:lnTo>
                    <a:pt x="2531" y="2434"/>
                  </a:lnTo>
                  <a:lnTo>
                    <a:pt x="2518" y="2479"/>
                  </a:lnTo>
                  <a:lnTo>
                    <a:pt x="2503" y="2521"/>
                  </a:lnTo>
                  <a:lnTo>
                    <a:pt x="2476" y="2596"/>
                  </a:lnTo>
                  <a:lnTo>
                    <a:pt x="2454" y="2655"/>
                  </a:lnTo>
                  <a:lnTo>
                    <a:pt x="2438" y="2692"/>
                  </a:lnTo>
                  <a:lnTo>
                    <a:pt x="2433" y="2706"/>
                  </a:lnTo>
                  <a:lnTo>
                    <a:pt x="2425" y="2682"/>
                  </a:lnTo>
                  <a:lnTo>
                    <a:pt x="2407" y="2621"/>
                  </a:lnTo>
                  <a:lnTo>
                    <a:pt x="2381" y="2529"/>
                  </a:lnTo>
                  <a:lnTo>
                    <a:pt x="2347" y="2420"/>
                  </a:lnTo>
                  <a:lnTo>
                    <a:pt x="2311" y="2302"/>
                  </a:lnTo>
                  <a:lnTo>
                    <a:pt x="2273" y="2187"/>
                  </a:lnTo>
                  <a:lnTo>
                    <a:pt x="2254" y="2133"/>
                  </a:lnTo>
                  <a:lnTo>
                    <a:pt x="2236" y="2084"/>
                  </a:lnTo>
                  <a:lnTo>
                    <a:pt x="2221" y="2042"/>
                  </a:lnTo>
                  <a:lnTo>
                    <a:pt x="2206" y="2006"/>
                  </a:lnTo>
                  <a:lnTo>
                    <a:pt x="2190" y="1973"/>
                  </a:lnTo>
                  <a:lnTo>
                    <a:pt x="2170" y="1939"/>
                  </a:lnTo>
                  <a:lnTo>
                    <a:pt x="2147" y="1904"/>
                  </a:lnTo>
                  <a:lnTo>
                    <a:pt x="2123" y="1869"/>
                  </a:lnTo>
                  <a:lnTo>
                    <a:pt x="2097" y="1834"/>
                  </a:lnTo>
                  <a:lnTo>
                    <a:pt x="2071" y="1799"/>
                  </a:lnTo>
                  <a:lnTo>
                    <a:pt x="2043" y="1766"/>
                  </a:lnTo>
                  <a:lnTo>
                    <a:pt x="2017" y="1734"/>
                  </a:lnTo>
                  <a:lnTo>
                    <a:pt x="1966" y="1677"/>
                  </a:lnTo>
                  <a:lnTo>
                    <a:pt x="1923" y="1631"/>
                  </a:lnTo>
                  <a:lnTo>
                    <a:pt x="1895" y="1600"/>
                  </a:lnTo>
                  <a:lnTo>
                    <a:pt x="1884" y="1590"/>
                  </a:lnTo>
                  <a:close/>
                </a:path>
              </a:pathLst>
            </a:custGeom>
            <a:solidFill>
              <a:srgbClr val="5312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39" name="Freeform 90"/>
            <p:cNvSpPr>
              <a:spLocks/>
            </p:cNvSpPr>
            <p:nvPr/>
          </p:nvSpPr>
          <p:spPr bwMode="auto">
            <a:xfrm>
              <a:off x="4480" y="3560"/>
              <a:ext cx="65" cy="59"/>
            </a:xfrm>
            <a:custGeom>
              <a:avLst/>
              <a:gdLst>
                <a:gd name="T0" fmla="*/ 0 w 967"/>
                <a:gd name="T1" fmla="*/ 0 h 880"/>
                <a:gd name="T2" fmla="*/ 0 w 967"/>
                <a:gd name="T3" fmla="*/ 0 h 880"/>
                <a:gd name="T4" fmla="*/ 0 w 967"/>
                <a:gd name="T5" fmla="*/ 0 h 880"/>
                <a:gd name="T6" fmla="*/ 0 w 967"/>
                <a:gd name="T7" fmla="*/ 0 h 880"/>
                <a:gd name="T8" fmla="*/ 0 w 967"/>
                <a:gd name="T9" fmla="*/ 0 h 880"/>
                <a:gd name="T10" fmla="*/ 0 w 967"/>
                <a:gd name="T11" fmla="*/ 0 h 880"/>
                <a:gd name="T12" fmla="*/ 0 w 967"/>
                <a:gd name="T13" fmla="*/ 0 h 880"/>
                <a:gd name="T14" fmla="*/ 0 w 967"/>
                <a:gd name="T15" fmla="*/ 0 h 880"/>
                <a:gd name="T16" fmla="*/ 0 w 967"/>
                <a:gd name="T17" fmla="*/ 0 h 880"/>
                <a:gd name="T18" fmla="*/ 0 w 967"/>
                <a:gd name="T19" fmla="*/ 0 h 880"/>
                <a:gd name="T20" fmla="*/ 0 w 967"/>
                <a:gd name="T21" fmla="*/ 0 h 880"/>
                <a:gd name="T22" fmla="*/ 0 w 967"/>
                <a:gd name="T23" fmla="*/ 0 h 880"/>
                <a:gd name="T24" fmla="*/ 0 w 967"/>
                <a:gd name="T25" fmla="*/ 0 h 880"/>
                <a:gd name="T26" fmla="*/ 0 w 967"/>
                <a:gd name="T27" fmla="*/ 0 h 880"/>
                <a:gd name="T28" fmla="*/ 0 w 967"/>
                <a:gd name="T29" fmla="*/ 0 h 880"/>
                <a:gd name="T30" fmla="*/ 0 w 967"/>
                <a:gd name="T31" fmla="*/ 0 h 880"/>
                <a:gd name="T32" fmla="*/ 0 w 967"/>
                <a:gd name="T33" fmla="*/ 0 h 880"/>
                <a:gd name="T34" fmla="*/ 0 w 967"/>
                <a:gd name="T35" fmla="*/ 0 h 880"/>
                <a:gd name="T36" fmla="*/ 0 w 967"/>
                <a:gd name="T37" fmla="*/ 0 h 880"/>
                <a:gd name="T38" fmla="*/ 0 w 967"/>
                <a:gd name="T39" fmla="*/ 0 h 880"/>
                <a:gd name="T40" fmla="*/ 0 w 967"/>
                <a:gd name="T41" fmla="*/ 0 h 880"/>
                <a:gd name="T42" fmla="*/ 0 w 967"/>
                <a:gd name="T43" fmla="*/ 0 h 880"/>
                <a:gd name="T44" fmla="*/ 0 w 967"/>
                <a:gd name="T45" fmla="*/ 0 h 880"/>
                <a:gd name="T46" fmla="*/ 0 w 967"/>
                <a:gd name="T47" fmla="*/ 0 h 880"/>
                <a:gd name="T48" fmla="*/ 0 w 967"/>
                <a:gd name="T49" fmla="*/ 0 h 880"/>
                <a:gd name="T50" fmla="*/ 0 w 967"/>
                <a:gd name="T51" fmla="*/ 0 h 880"/>
                <a:gd name="T52" fmla="*/ 0 w 967"/>
                <a:gd name="T53" fmla="*/ 0 h 880"/>
                <a:gd name="T54" fmla="*/ 0 w 967"/>
                <a:gd name="T55" fmla="*/ 0 h 880"/>
                <a:gd name="T56" fmla="*/ 0 w 967"/>
                <a:gd name="T57" fmla="*/ 0 h 880"/>
                <a:gd name="T58" fmla="*/ 0 w 967"/>
                <a:gd name="T59" fmla="*/ 0 h 880"/>
                <a:gd name="T60" fmla="*/ 0 w 967"/>
                <a:gd name="T61" fmla="*/ 0 h 880"/>
                <a:gd name="T62" fmla="*/ 0 w 967"/>
                <a:gd name="T63" fmla="*/ 0 h 880"/>
                <a:gd name="T64" fmla="*/ 0 w 967"/>
                <a:gd name="T65" fmla="*/ 0 h 880"/>
                <a:gd name="T66" fmla="*/ 0 w 967"/>
                <a:gd name="T67" fmla="*/ 0 h 880"/>
                <a:gd name="T68" fmla="*/ 0 w 967"/>
                <a:gd name="T69" fmla="*/ 0 h 880"/>
                <a:gd name="T70" fmla="*/ 0 w 967"/>
                <a:gd name="T71" fmla="*/ 0 h 880"/>
                <a:gd name="T72" fmla="*/ 0 w 967"/>
                <a:gd name="T73" fmla="*/ 0 h 880"/>
                <a:gd name="T74" fmla="*/ 0 w 967"/>
                <a:gd name="T75" fmla="*/ 0 h 880"/>
                <a:gd name="T76" fmla="*/ 0 w 967"/>
                <a:gd name="T77" fmla="*/ 0 h 880"/>
                <a:gd name="T78" fmla="*/ 0 w 967"/>
                <a:gd name="T79" fmla="*/ 0 h 880"/>
                <a:gd name="T80" fmla="*/ 0 w 967"/>
                <a:gd name="T81" fmla="*/ 0 h 880"/>
                <a:gd name="T82" fmla="*/ 0 w 967"/>
                <a:gd name="T83" fmla="*/ 0 h 88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967" h="880">
                  <a:moveTo>
                    <a:pt x="570" y="129"/>
                  </a:moveTo>
                  <a:lnTo>
                    <a:pt x="558" y="118"/>
                  </a:lnTo>
                  <a:lnTo>
                    <a:pt x="520" y="94"/>
                  </a:lnTo>
                  <a:lnTo>
                    <a:pt x="495" y="78"/>
                  </a:lnTo>
                  <a:lnTo>
                    <a:pt x="465" y="61"/>
                  </a:lnTo>
                  <a:lnTo>
                    <a:pt x="431" y="45"/>
                  </a:lnTo>
                  <a:lnTo>
                    <a:pt x="395" y="29"/>
                  </a:lnTo>
                  <a:lnTo>
                    <a:pt x="377" y="22"/>
                  </a:lnTo>
                  <a:lnTo>
                    <a:pt x="357" y="16"/>
                  </a:lnTo>
                  <a:lnTo>
                    <a:pt x="338" y="11"/>
                  </a:lnTo>
                  <a:lnTo>
                    <a:pt x="318" y="6"/>
                  </a:lnTo>
                  <a:lnTo>
                    <a:pt x="298" y="3"/>
                  </a:lnTo>
                  <a:lnTo>
                    <a:pt x="276" y="1"/>
                  </a:lnTo>
                  <a:lnTo>
                    <a:pt x="256" y="0"/>
                  </a:lnTo>
                  <a:lnTo>
                    <a:pt x="236" y="1"/>
                  </a:lnTo>
                  <a:lnTo>
                    <a:pt x="215" y="3"/>
                  </a:lnTo>
                  <a:lnTo>
                    <a:pt x="195" y="6"/>
                  </a:lnTo>
                  <a:lnTo>
                    <a:pt x="174" y="13"/>
                  </a:lnTo>
                  <a:lnTo>
                    <a:pt x="154" y="20"/>
                  </a:lnTo>
                  <a:lnTo>
                    <a:pt x="135" y="30"/>
                  </a:lnTo>
                  <a:lnTo>
                    <a:pt x="116" y="41"/>
                  </a:lnTo>
                  <a:lnTo>
                    <a:pt x="97" y="55"/>
                  </a:lnTo>
                  <a:lnTo>
                    <a:pt x="79" y="71"/>
                  </a:lnTo>
                  <a:lnTo>
                    <a:pt x="62" y="90"/>
                  </a:lnTo>
                  <a:lnTo>
                    <a:pt x="48" y="109"/>
                  </a:lnTo>
                  <a:lnTo>
                    <a:pt x="35" y="131"/>
                  </a:lnTo>
                  <a:lnTo>
                    <a:pt x="25" y="152"/>
                  </a:lnTo>
                  <a:lnTo>
                    <a:pt x="16" y="175"/>
                  </a:lnTo>
                  <a:lnTo>
                    <a:pt x="9" y="199"/>
                  </a:lnTo>
                  <a:lnTo>
                    <a:pt x="5" y="223"/>
                  </a:lnTo>
                  <a:lnTo>
                    <a:pt x="2" y="249"/>
                  </a:lnTo>
                  <a:lnTo>
                    <a:pt x="0" y="274"/>
                  </a:lnTo>
                  <a:lnTo>
                    <a:pt x="0" y="301"/>
                  </a:lnTo>
                  <a:lnTo>
                    <a:pt x="3" y="327"/>
                  </a:lnTo>
                  <a:lnTo>
                    <a:pt x="7" y="354"/>
                  </a:lnTo>
                  <a:lnTo>
                    <a:pt x="12" y="380"/>
                  </a:lnTo>
                  <a:lnTo>
                    <a:pt x="20" y="408"/>
                  </a:lnTo>
                  <a:lnTo>
                    <a:pt x="28" y="434"/>
                  </a:lnTo>
                  <a:lnTo>
                    <a:pt x="39" y="462"/>
                  </a:lnTo>
                  <a:lnTo>
                    <a:pt x="50" y="488"/>
                  </a:lnTo>
                  <a:lnTo>
                    <a:pt x="64" y="516"/>
                  </a:lnTo>
                  <a:lnTo>
                    <a:pt x="79" y="542"/>
                  </a:lnTo>
                  <a:lnTo>
                    <a:pt x="95" y="568"/>
                  </a:lnTo>
                  <a:lnTo>
                    <a:pt x="112" y="594"/>
                  </a:lnTo>
                  <a:lnTo>
                    <a:pt x="131" y="618"/>
                  </a:lnTo>
                  <a:lnTo>
                    <a:pt x="151" y="641"/>
                  </a:lnTo>
                  <a:lnTo>
                    <a:pt x="172" y="665"/>
                  </a:lnTo>
                  <a:lnTo>
                    <a:pt x="195" y="687"/>
                  </a:lnTo>
                  <a:lnTo>
                    <a:pt x="218" y="708"/>
                  </a:lnTo>
                  <a:lnTo>
                    <a:pt x="242" y="728"/>
                  </a:lnTo>
                  <a:lnTo>
                    <a:pt x="269" y="747"/>
                  </a:lnTo>
                  <a:lnTo>
                    <a:pt x="295" y="766"/>
                  </a:lnTo>
                  <a:lnTo>
                    <a:pt x="323" y="781"/>
                  </a:lnTo>
                  <a:lnTo>
                    <a:pt x="352" y="796"/>
                  </a:lnTo>
                  <a:lnTo>
                    <a:pt x="381" y="809"/>
                  </a:lnTo>
                  <a:lnTo>
                    <a:pt x="411" y="821"/>
                  </a:lnTo>
                  <a:lnTo>
                    <a:pt x="441" y="831"/>
                  </a:lnTo>
                  <a:lnTo>
                    <a:pt x="471" y="841"/>
                  </a:lnTo>
                  <a:lnTo>
                    <a:pt x="499" y="849"/>
                  </a:lnTo>
                  <a:lnTo>
                    <a:pt x="527" y="856"/>
                  </a:lnTo>
                  <a:lnTo>
                    <a:pt x="555" y="862"/>
                  </a:lnTo>
                  <a:lnTo>
                    <a:pt x="582" y="867"/>
                  </a:lnTo>
                  <a:lnTo>
                    <a:pt x="609" y="872"/>
                  </a:lnTo>
                  <a:lnTo>
                    <a:pt x="635" y="875"/>
                  </a:lnTo>
                  <a:lnTo>
                    <a:pt x="659" y="877"/>
                  </a:lnTo>
                  <a:lnTo>
                    <a:pt x="685" y="879"/>
                  </a:lnTo>
                  <a:lnTo>
                    <a:pt x="708" y="879"/>
                  </a:lnTo>
                  <a:lnTo>
                    <a:pt x="754" y="880"/>
                  </a:lnTo>
                  <a:lnTo>
                    <a:pt x="795" y="878"/>
                  </a:lnTo>
                  <a:lnTo>
                    <a:pt x="834" y="875"/>
                  </a:lnTo>
                  <a:lnTo>
                    <a:pt x="867" y="871"/>
                  </a:lnTo>
                  <a:lnTo>
                    <a:pt x="896" y="865"/>
                  </a:lnTo>
                  <a:lnTo>
                    <a:pt x="922" y="860"/>
                  </a:lnTo>
                  <a:lnTo>
                    <a:pt x="956" y="852"/>
                  </a:lnTo>
                  <a:lnTo>
                    <a:pt x="967" y="847"/>
                  </a:lnTo>
                  <a:lnTo>
                    <a:pt x="955" y="822"/>
                  </a:lnTo>
                  <a:lnTo>
                    <a:pt x="918" y="754"/>
                  </a:lnTo>
                  <a:lnTo>
                    <a:pt x="867" y="655"/>
                  </a:lnTo>
                  <a:lnTo>
                    <a:pt x="805" y="537"/>
                  </a:lnTo>
                  <a:lnTo>
                    <a:pt x="738" y="414"/>
                  </a:lnTo>
                  <a:lnTo>
                    <a:pt x="672" y="296"/>
                  </a:lnTo>
                  <a:lnTo>
                    <a:pt x="643" y="244"/>
                  </a:lnTo>
                  <a:lnTo>
                    <a:pt x="615" y="198"/>
                  </a:lnTo>
                  <a:lnTo>
                    <a:pt x="591" y="158"/>
                  </a:lnTo>
                  <a:lnTo>
                    <a:pt x="570" y="129"/>
                  </a:lnTo>
                  <a:close/>
                </a:path>
              </a:pathLst>
            </a:custGeom>
            <a:solidFill>
              <a:srgbClr val="F7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40" name="Freeform 91"/>
            <p:cNvSpPr>
              <a:spLocks/>
            </p:cNvSpPr>
            <p:nvPr/>
          </p:nvSpPr>
          <p:spPr bwMode="auto">
            <a:xfrm>
              <a:off x="4590" y="3544"/>
              <a:ext cx="16" cy="25"/>
            </a:xfrm>
            <a:custGeom>
              <a:avLst/>
              <a:gdLst>
                <a:gd name="T0" fmla="*/ 0 w 241"/>
                <a:gd name="T1" fmla="*/ 0 h 374"/>
                <a:gd name="T2" fmla="*/ 0 w 241"/>
                <a:gd name="T3" fmla="*/ 0 h 374"/>
                <a:gd name="T4" fmla="*/ 0 w 241"/>
                <a:gd name="T5" fmla="*/ 0 h 374"/>
                <a:gd name="T6" fmla="*/ 0 w 241"/>
                <a:gd name="T7" fmla="*/ 0 h 374"/>
                <a:gd name="T8" fmla="*/ 0 w 241"/>
                <a:gd name="T9" fmla="*/ 0 h 374"/>
                <a:gd name="T10" fmla="*/ 0 w 241"/>
                <a:gd name="T11" fmla="*/ 0 h 374"/>
                <a:gd name="T12" fmla="*/ 0 w 241"/>
                <a:gd name="T13" fmla="*/ 0 h 374"/>
                <a:gd name="T14" fmla="*/ 0 w 241"/>
                <a:gd name="T15" fmla="*/ 0 h 374"/>
                <a:gd name="T16" fmla="*/ 0 w 241"/>
                <a:gd name="T17" fmla="*/ 0 h 374"/>
                <a:gd name="T18" fmla="*/ 0 w 241"/>
                <a:gd name="T19" fmla="*/ 0 h 374"/>
                <a:gd name="T20" fmla="*/ 0 w 241"/>
                <a:gd name="T21" fmla="*/ 0 h 374"/>
                <a:gd name="T22" fmla="*/ 0 w 241"/>
                <a:gd name="T23" fmla="*/ 0 h 374"/>
                <a:gd name="T24" fmla="*/ 0 w 241"/>
                <a:gd name="T25" fmla="*/ 0 h 374"/>
                <a:gd name="T26" fmla="*/ 0 w 241"/>
                <a:gd name="T27" fmla="*/ 0 h 374"/>
                <a:gd name="T28" fmla="*/ 0 w 241"/>
                <a:gd name="T29" fmla="*/ 0 h 374"/>
                <a:gd name="T30" fmla="*/ 0 w 241"/>
                <a:gd name="T31" fmla="*/ 0 h 374"/>
                <a:gd name="T32" fmla="*/ 0 w 241"/>
                <a:gd name="T33" fmla="*/ 0 h 374"/>
                <a:gd name="T34" fmla="*/ 0 w 241"/>
                <a:gd name="T35" fmla="*/ 0 h 374"/>
                <a:gd name="T36" fmla="*/ 0 w 241"/>
                <a:gd name="T37" fmla="*/ 0 h 374"/>
                <a:gd name="T38" fmla="*/ 0 w 241"/>
                <a:gd name="T39" fmla="*/ 0 h 374"/>
                <a:gd name="T40" fmla="*/ 0 w 241"/>
                <a:gd name="T41" fmla="*/ 0 h 374"/>
                <a:gd name="T42" fmla="*/ 0 w 241"/>
                <a:gd name="T43" fmla="*/ 0 h 374"/>
                <a:gd name="T44" fmla="*/ 0 w 241"/>
                <a:gd name="T45" fmla="*/ 0 h 374"/>
                <a:gd name="T46" fmla="*/ 0 w 241"/>
                <a:gd name="T47" fmla="*/ 0 h 374"/>
                <a:gd name="T48" fmla="*/ 0 w 241"/>
                <a:gd name="T49" fmla="*/ 0 h 374"/>
                <a:gd name="T50" fmla="*/ 0 w 241"/>
                <a:gd name="T51" fmla="*/ 0 h 374"/>
                <a:gd name="T52" fmla="*/ 0 w 241"/>
                <a:gd name="T53" fmla="*/ 0 h 374"/>
                <a:gd name="T54" fmla="*/ 0 w 241"/>
                <a:gd name="T55" fmla="*/ 0 h 374"/>
                <a:gd name="T56" fmla="*/ 0 w 241"/>
                <a:gd name="T57" fmla="*/ 0 h 374"/>
                <a:gd name="T58" fmla="*/ 0 w 241"/>
                <a:gd name="T59" fmla="*/ 0 h 374"/>
                <a:gd name="T60" fmla="*/ 0 w 241"/>
                <a:gd name="T61" fmla="*/ 0 h 374"/>
                <a:gd name="T62" fmla="*/ 0 w 241"/>
                <a:gd name="T63" fmla="*/ 0 h 37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1" h="374">
                  <a:moveTo>
                    <a:pt x="121" y="374"/>
                  </a:moveTo>
                  <a:lnTo>
                    <a:pt x="132" y="373"/>
                  </a:lnTo>
                  <a:lnTo>
                    <a:pt x="145" y="371"/>
                  </a:lnTo>
                  <a:lnTo>
                    <a:pt x="156" y="366"/>
                  </a:lnTo>
                  <a:lnTo>
                    <a:pt x="167" y="360"/>
                  </a:lnTo>
                  <a:lnTo>
                    <a:pt x="178" y="352"/>
                  </a:lnTo>
                  <a:lnTo>
                    <a:pt x="188" y="343"/>
                  </a:lnTo>
                  <a:lnTo>
                    <a:pt x="197" y="332"/>
                  </a:lnTo>
                  <a:lnTo>
                    <a:pt x="206" y="320"/>
                  </a:lnTo>
                  <a:lnTo>
                    <a:pt x="213" y="306"/>
                  </a:lnTo>
                  <a:lnTo>
                    <a:pt x="220" y="292"/>
                  </a:lnTo>
                  <a:lnTo>
                    <a:pt x="226" y="277"/>
                  </a:lnTo>
                  <a:lnTo>
                    <a:pt x="231" y="260"/>
                  </a:lnTo>
                  <a:lnTo>
                    <a:pt x="235" y="243"/>
                  </a:lnTo>
                  <a:lnTo>
                    <a:pt x="238" y="225"/>
                  </a:lnTo>
                  <a:lnTo>
                    <a:pt x="240" y="207"/>
                  </a:lnTo>
                  <a:lnTo>
                    <a:pt x="241" y="188"/>
                  </a:lnTo>
                  <a:lnTo>
                    <a:pt x="240" y="168"/>
                  </a:lnTo>
                  <a:lnTo>
                    <a:pt x="238" y="149"/>
                  </a:lnTo>
                  <a:lnTo>
                    <a:pt x="235" y="131"/>
                  </a:lnTo>
                  <a:lnTo>
                    <a:pt x="231" y="114"/>
                  </a:lnTo>
                  <a:lnTo>
                    <a:pt x="226" y="98"/>
                  </a:lnTo>
                  <a:lnTo>
                    <a:pt x="220" y="82"/>
                  </a:lnTo>
                  <a:lnTo>
                    <a:pt x="213" y="69"/>
                  </a:lnTo>
                  <a:lnTo>
                    <a:pt x="206" y="55"/>
                  </a:lnTo>
                  <a:lnTo>
                    <a:pt x="197" y="43"/>
                  </a:lnTo>
                  <a:lnTo>
                    <a:pt x="188" y="33"/>
                  </a:lnTo>
                  <a:lnTo>
                    <a:pt x="178" y="23"/>
                  </a:lnTo>
                  <a:lnTo>
                    <a:pt x="167" y="15"/>
                  </a:lnTo>
                  <a:lnTo>
                    <a:pt x="156" y="8"/>
                  </a:lnTo>
                  <a:lnTo>
                    <a:pt x="145" y="4"/>
                  </a:lnTo>
                  <a:lnTo>
                    <a:pt x="132" y="1"/>
                  </a:lnTo>
                  <a:lnTo>
                    <a:pt x="121" y="0"/>
                  </a:lnTo>
                  <a:lnTo>
                    <a:pt x="108" y="1"/>
                  </a:lnTo>
                  <a:lnTo>
                    <a:pt x="96" y="4"/>
                  </a:lnTo>
                  <a:lnTo>
                    <a:pt x="85" y="8"/>
                  </a:lnTo>
                  <a:lnTo>
                    <a:pt x="74" y="15"/>
                  </a:lnTo>
                  <a:lnTo>
                    <a:pt x="63" y="23"/>
                  </a:lnTo>
                  <a:lnTo>
                    <a:pt x="53" y="33"/>
                  </a:lnTo>
                  <a:lnTo>
                    <a:pt x="44" y="43"/>
                  </a:lnTo>
                  <a:lnTo>
                    <a:pt x="36" y="55"/>
                  </a:lnTo>
                  <a:lnTo>
                    <a:pt x="27" y="69"/>
                  </a:lnTo>
                  <a:lnTo>
                    <a:pt x="21" y="82"/>
                  </a:lnTo>
                  <a:lnTo>
                    <a:pt x="15" y="98"/>
                  </a:lnTo>
                  <a:lnTo>
                    <a:pt x="9" y="114"/>
                  </a:lnTo>
                  <a:lnTo>
                    <a:pt x="5" y="131"/>
                  </a:lnTo>
                  <a:lnTo>
                    <a:pt x="3" y="149"/>
                  </a:lnTo>
                  <a:lnTo>
                    <a:pt x="1" y="168"/>
                  </a:lnTo>
                  <a:lnTo>
                    <a:pt x="0" y="188"/>
                  </a:lnTo>
                  <a:lnTo>
                    <a:pt x="1" y="207"/>
                  </a:lnTo>
                  <a:lnTo>
                    <a:pt x="3" y="225"/>
                  </a:lnTo>
                  <a:lnTo>
                    <a:pt x="5" y="243"/>
                  </a:lnTo>
                  <a:lnTo>
                    <a:pt x="9" y="260"/>
                  </a:lnTo>
                  <a:lnTo>
                    <a:pt x="15" y="277"/>
                  </a:lnTo>
                  <a:lnTo>
                    <a:pt x="21" y="292"/>
                  </a:lnTo>
                  <a:lnTo>
                    <a:pt x="27" y="306"/>
                  </a:lnTo>
                  <a:lnTo>
                    <a:pt x="36" y="320"/>
                  </a:lnTo>
                  <a:lnTo>
                    <a:pt x="44" y="332"/>
                  </a:lnTo>
                  <a:lnTo>
                    <a:pt x="53" y="343"/>
                  </a:lnTo>
                  <a:lnTo>
                    <a:pt x="63" y="352"/>
                  </a:lnTo>
                  <a:lnTo>
                    <a:pt x="74" y="360"/>
                  </a:lnTo>
                  <a:lnTo>
                    <a:pt x="85" y="366"/>
                  </a:lnTo>
                  <a:lnTo>
                    <a:pt x="96" y="371"/>
                  </a:lnTo>
                  <a:lnTo>
                    <a:pt x="108" y="373"/>
                  </a:lnTo>
                  <a:lnTo>
                    <a:pt x="121" y="374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41" name="Freeform 92"/>
            <p:cNvSpPr>
              <a:spLocks/>
            </p:cNvSpPr>
            <p:nvPr/>
          </p:nvSpPr>
          <p:spPr bwMode="auto">
            <a:xfrm>
              <a:off x="4702" y="3518"/>
              <a:ext cx="16" cy="25"/>
            </a:xfrm>
            <a:custGeom>
              <a:avLst/>
              <a:gdLst>
                <a:gd name="T0" fmla="*/ 0 w 239"/>
                <a:gd name="T1" fmla="*/ 0 h 374"/>
                <a:gd name="T2" fmla="*/ 0 w 239"/>
                <a:gd name="T3" fmla="*/ 0 h 374"/>
                <a:gd name="T4" fmla="*/ 0 w 239"/>
                <a:gd name="T5" fmla="*/ 0 h 374"/>
                <a:gd name="T6" fmla="*/ 0 w 239"/>
                <a:gd name="T7" fmla="*/ 0 h 374"/>
                <a:gd name="T8" fmla="*/ 0 w 239"/>
                <a:gd name="T9" fmla="*/ 0 h 374"/>
                <a:gd name="T10" fmla="*/ 0 w 239"/>
                <a:gd name="T11" fmla="*/ 0 h 374"/>
                <a:gd name="T12" fmla="*/ 0 w 239"/>
                <a:gd name="T13" fmla="*/ 0 h 374"/>
                <a:gd name="T14" fmla="*/ 0 w 239"/>
                <a:gd name="T15" fmla="*/ 0 h 374"/>
                <a:gd name="T16" fmla="*/ 0 w 239"/>
                <a:gd name="T17" fmla="*/ 0 h 374"/>
                <a:gd name="T18" fmla="*/ 0 w 239"/>
                <a:gd name="T19" fmla="*/ 0 h 374"/>
                <a:gd name="T20" fmla="*/ 0 w 239"/>
                <a:gd name="T21" fmla="*/ 0 h 374"/>
                <a:gd name="T22" fmla="*/ 0 w 239"/>
                <a:gd name="T23" fmla="*/ 0 h 374"/>
                <a:gd name="T24" fmla="*/ 0 w 239"/>
                <a:gd name="T25" fmla="*/ 0 h 374"/>
                <a:gd name="T26" fmla="*/ 0 w 239"/>
                <a:gd name="T27" fmla="*/ 0 h 374"/>
                <a:gd name="T28" fmla="*/ 0 w 239"/>
                <a:gd name="T29" fmla="*/ 0 h 374"/>
                <a:gd name="T30" fmla="*/ 0 w 239"/>
                <a:gd name="T31" fmla="*/ 0 h 374"/>
                <a:gd name="T32" fmla="*/ 0 w 239"/>
                <a:gd name="T33" fmla="*/ 0 h 374"/>
                <a:gd name="T34" fmla="*/ 0 w 239"/>
                <a:gd name="T35" fmla="*/ 0 h 374"/>
                <a:gd name="T36" fmla="*/ 0 w 239"/>
                <a:gd name="T37" fmla="*/ 0 h 374"/>
                <a:gd name="T38" fmla="*/ 0 w 239"/>
                <a:gd name="T39" fmla="*/ 0 h 374"/>
                <a:gd name="T40" fmla="*/ 0 w 239"/>
                <a:gd name="T41" fmla="*/ 0 h 374"/>
                <a:gd name="T42" fmla="*/ 0 w 239"/>
                <a:gd name="T43" fmla="*/ 0 h 374"/>
                <a:gd name="T44" fmla="*/ 0 w 239"/>
                <a:gd name="T45" fmla="*/ 0 h 374"/>
                <a:gd name="T46" fmla="*/ 0 w 239"/>
                <a:gd name="T47" fmla="*/ 0 h 374"/>
                <a:gd name="T48" fmla="*/ 0 w 239"/>
                <a:gd name="T49" fmla="*/ 0 h 374"/>
                <a:gd name="T50" fmla="*/ 0 w 239"/>
                <a:gd name="T51" fmla="*/ 0 h 374"/>
                <a:gd name="T52" fmla="*/ 0 w 239"/>
                <a:gd name="T53" fmla="*/ 0 h 374"/>
                <a:gd name="T54" fmla="*/ 0 w 239"/>
                <a:gd name="T55" fmla="*/ 0 h 374"/>
                <a:gd name="T56" fmla="*/ 0 w 239"/>
                <a:gd name="T57" fmla="*/ 0 h 374"/>
                <a:gd name="T58" fmla="*/ 0 w 239"/>
                <a:gd name="T59" fmla="*/ 0 h 374"/>
                <a:gd name="T60" fmla="*/ 0 w 239"/>
                <a:gd name="T61" fmla="*/ 0 h 374"/>
                <a:gd name="T62" fmla="*/ 0 w 239"/>
                <a:gd name="T63" fmla="*/ 0 h 37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39" h="374">
                  <a:moveTo>
                    <a:pt x="120" y="374"/>
                  </a:moveTo>
                  <a:lnTo>
                    <a:pt x="132" y="373"/>
                  </a:lnTo>
                  <a:lnTo>
                    <a:pt x="144" y="371"/>
                  </a:lnTo>
                  <a:lnTo>
                    <a:pt x="156" y="366"/>
                  </a:lnTo>
                  <a:lnTo>
                    <a:pt x="166" y="360"/>
                  </a:lnTo>
                  <a:lnTo>
                    <a:pt x="177" y="352"/>
                  </a:lnTo>
                  <a:lnTo>
                    <a:pt x="186" y="342"/>
                  </a:lnTo>
                  <a:lnTo>
                    <a:pt x="196" y="332"/>
                  </a:lnTo>
                  <a:lnTo>
                    <a:pt x="204" y="320"/>
                  </a:lnTo>
                  <a:lnTo>
                    <a:pt x="212" y="306"/>
                  </a:lnTo>
                  <a:lnTo>
                    <a:pt x="219" y="292"/>
                  </a:lnTo>
                  <a:lnTo>
                    <a:pt x="226" y="276"/>
                  </a:lnTo>
                  <a:lnTo>
                    <a:pt x="230" y="261"/>
                  </a:lnTo>
                  <a:lnTo>
                    <a:pt x="234" y="244"/>
                  </a:lnTo>
                  <a:lnTo>
                    <a:pt x="237" y="226"/>
                  </a:lnTo>
                  <a:lnTo>
                    <a:pt x="239" y="206"/>
                  </a:lnTo>
                  <a:lnTo>
                    <a:pt x="239" y="187"/>
                  </a:lnTo>
                  <a:lnTo>
                    <a:pt x="239" y="168"/>
                  </a:lnTo>
                  <a:lnTo>
                    <a:pt x="237" y="149"/>
                  </a:lnTo>
                  <a:lnTo>
                    <a:pt x="234" y="132"/>
                  </a:lnTo>
                  <a:lnTo>
                    <a:pt x="230" y="114"/>
                  </a:lnTo>
                  <a:lnTo>
                    <a:pt x="226" y="98"/>
                  </a:lnTo>
                  <a:lnTo>
                    <a:pt x="219" y="82"/>
                  </a:lnTo>
                  <a:lnTo>
                    <a:pt x="212" y="68"/>
                  </a:lnTo>
                  <a:lnTo>
                    <a:pt x="204" y="55"/>
                  </a:lnTo>
                  <a:lnTo>
                    <a:pt x="196" y="43"/>
                  </a:lnTo>
                  <a:lnTo>
                    <a:pt x="186" y="32"/>
                  </a:lnTo>
                  <a:lnTo>
                    <a:pt x="177" y="23"/>
                  </a:lnTo>
                  <a:lnTo>
                    <a:pt x="166" y="15"/>
                  </a:lnTo>
                  <a:lnTo>
                    <a:pt x="156" y="9"/>
                  </a:lnTo>
                  <a:lnTo>
                    <a:pt x="144" y="4"/>
                  </a:lnTo>
                  <a:lnTo>
                    <a:pt x="132" y="2"/>
                  </a:lnTo>
                  <a:lnTo>
                    <a:pt x="120" y="0"/>
                  </a:lnTo>
                  <a:lnTo>
                    <a:pt x="107" y="2"/>
                  </a:lnTo>
                  <a:lnTo>
                    <a:pt x="95" y="4"/>
                  </a:lnTo>
                  <a:lnTo>
                    <a:pt x="83" y="9"/>
                  </a:lnTo>
                  <a:lnTo>
                    <a:pt x="73" y="15"/>
                  </a:lnTo>
                  <a:lnTo>
                    <a:pt x="62" y="23"/>
                  </a:lnTo>
                  <a:lnTo>
                    <a:pt x="53" y="32"/>
                  </a:lnTo>
                  <a:lnTo>
                    <a:pt x="43" y="43"/>
                  </a:lnTo>
                  <a:lnTo>
                    <a:pt x="35" y="55"/>
                  </a:lnTo>
                  <a:lnTo>
                    <a:pt x="26" y="68"/>
                  </a:lnTo>
                  <a:lnTo>
                    <a:pt x="20" y="82"/>
                  </a:lnTo>
                  <a:lnTo>
                    <a:pt x="13" y="98"/>
                  </a:lnTo>
                  <a:lnTo>
                    <a:pt x="9" y="114"/>
                  </a:lnTo>
                  <a:lnTo>
                    <a:pt x="5" y="132"/>
                  </a:lnTo>
                  <a:lnTo>
                    <a:pt x="2" y="149"/>
                  </a:lnTo>
                  <a:lnTo>
                    <a:pt x="0" y="168"/>
                  </a:lnTo>
                  <a:lnTo>
                    <a:pt x="0" y="187"/>
                  </a:lnTo>
                  <a:lnTo>
                    <a:pt x="0" y="206"/>
                  </a:lnTo>
                  <a:lnTo>
                    <a:pt x="2" y="226"/>
                  </a:lnTo>
                  <a:lnTo>
                    <a:pt x="5" y="244"/>
                  </a:lnTo>
                  <a:lnTo>
                    <a:pt x="9" y="261"/>
                  </a:lnTo>
                  <a:lnTo>
                    <a:pt x="13" y="276"/>
                  </a:lnTo>
                  <a:lnTo>
                    <a:pt x="20" y="292"/>
                  </a:lnTo>
                  <a:lnTo>
                    <a:pt x="26" y="306"/>
                  </a:lnTo>
                  <a:lnTo>
                    <a:pt x="35" y="320"/>
                  </a:lnTo>
                  <a:lnTo>
                    <a:pt x="43" y="332"/>
                  </a:lnTo>
                  <a:lnTo>
                    <a:pt x="53" y="342"/>
                  </a:lnTo>
                  <a:lnTo>
                    <a:pt x="62" y="352"/>
                  </a:lnTo>
                  <a:lnTo>
                    <a:pt x="73" y="360"/>
                  </a:lnTo>
                  <a:lnTo>
                    <a:pt x="83" y="366"/>
                  </a:lnTo>
                  <a:lnTo>
                    <a:pt x="95" y="371"/>
                  </a:lnTo>
                  <a:lnTo>
                    <a:pt x="107" y="373"/>
                  </a:lnTo>
                  <a:lnTo>
                    <a:pt x="120" y="374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42" name="Freeform 93"/>
            <p:cNvSpPr>
              <a:spLocks/>
            </p:cNvSpPr>
            <p:nvPr/>
          </p:nvSpPr>
          <p:spPr bwMode="auto">
            <a:xfrm>
              <a:off x="4644" y="3580"/>
              <a:ext cx="50" cy="27"/>
            </a:xfrm>
            <a:custGeom>
              <a:avLst/>
              <a:gdLst>
                <a:gd name="T0" fmla="*/ 0 w 744"/>
                <a:gd name="T1" fmla="*/ 0 h 408"/>
                <a:gd name="T2" fmla="*/ 0 w 744"/>
                <a:gd name="T3" fmla="*/ 0 h 408"/>
                <a:gd name="T4" fmla="*/ 0 w 744"/>
                <a:gd name="T5" fmla="*/ 0 h 408"/>
                <a:gd name="T6" fmla="*/ 0 w 744"/>
                <a:gd name="T7" fmla="*/ 0 h 408"/>
                <a:gd name="T8" fmla="*/ 0 w 744"/>
                <a:gd name="T9" fmla="*/ 0 h 408"/>
                <a:gd name="T10" fmla="*/ 0 w 744"/>
                <a:gd name="T11" fmla="*/ 0 h 408"/>
                <a:gd name="T12" fmla="*/ 0 w 744"/>
                <a:gd name="T13" fmla="*/ 0 h 408"/>
                <a:gd name="T14" fmla="*/ 0 w 744"/>
                <a:gd name="T15" fmla="*/ 0 h 408"/>
                <a:gd name="T16" fmla="*/ 0 w 744"/>
                <a:gd name="T17" fmla="*/ 0 h 408"/>
                <a:gd name="T18" fmla="*/ 0 w 744"/>
                <a:gd name="T19" fmla="*/ 0 h 408"/>
                <a:gd name="T20" fmla="*/ 0 w 744"/>
                <a:gd name="T21" fmla="*/ 0 h 408"/>
                <a:gd name="T22" fmla="*/ 0 w 744"/>
                <a:gd name="T23" fmla="*/ 0 h 408"/>
                <a:gd name="T24" fmla="*/ 0 w 744"/>
                <a:gd name="T25" fmla="*/ 0 h 408"/>
                <a:gd name="T26" fmla="*/ 0 w 744"/>
                <a:gd name="T27" fmla="*/ 0 h 408"/>
                <a:gd name="T28" fmla="*/ 0 w 744"/>
                <a:gd name="T29" fmla="*/ 0 h 408"/>
                <a:gd name="T30" fmla="*/ 0 w 744"/>
                <a:gd name="T31" fmla="*/ 0 h 408"/>
                <a:gd name="T32" fmla="*/ 0 w 744"/>
                <a:gd name="T33" fmla="*/ 0 h 408"/>
                <a:gd name="T34" fmla="*/ 0 w 744"/>
                <a:gd name="T35" fmla="*/ 0 h 408"/>
                <a:gd name="T36" fmla="*/ 0 w 744"/>
                <a:gd name="T37" fmla="*/ 0 h 408"/>
                <a:gd name="T38" fmla="*/ 0 w 744"/>
                <a:gd name="T39" fmla="*/ 0 h 408"/>
                <a:gd name="T40" fmla="*/ 0 w 744"/>
                <a:gd name="T41" fmla="*/ 0 h 408"/>
                <a:gd name="T42" fmla="*/ 0 w 744"/>
                <a:gd name="T43" fmla="*/ 0 h 408"/>
                <a:gd name="T44" fmla="*/ 0 w 744"/>
                <a:gd name="T45" fmla="*/ 0 h 408"/>
                <a:gd name="T46" fmla="*/ 0 w 744"/>
                <a:gd name="T47" fmla="*/ 0 h 408"/>
                <a:gd name="T48" fmla="*/ 0 w 744"/>
                <a:gd name="T49" fmla="*/ 0 h 408"/>
                <a:gd name="T50" fmla="*/ 0 w 744"/>
                <a:gd name="T51" fmla="*/ 0 h 408"/>
                <a:gd name="T52" fmla="*/ 0 w 744"/>
                <a:gd name="T53" fmla="*/ 0 h 408"/>
                <a:gd name="T54" fmla="*/ 0 w 744"/>
                <a:gd name="T55" fmla="*/ 0 h 408"/>
                <a:gd name="T56" fmla="*/ 0 w 744"/>
                <a:gd name="T57" fmla="*/ 0 h 408"/>
                <a:gd name="T58" fmla="*/ 0 w 744"/>
                <a:gd name="T59" fmla="*/ 0 h 408"/>
                <a:gd name="T60" fmla="*/ 0 w 744"/>
                <a:gd name="T61" fmla="*/ 0 h 408"/>
                <a:gd name="T62" fmla="*/ 0 w 744"/>
                <a:gd name="T63" fmla="*/ 0 h 408"/>
                <a:gd name="T64" fmla="*/ 0 w 744"/>
                <a:gd name="T65" fmla="*/ 0 h 408"/>
                <a:gd name="T66" fmla="*/ 0 w 744"/>
                <a:gd name="T67" fmla="*/ 0 h 408"/>
                <a:gd name="T68" fmla="*/ 0 w 744"/>
                <a:gd name="T69" fmla="*/ 0 h 408"/>
                <a:gd name="T70" fmla="*/ 0 w 744"/>
                <a:gd name="T71" fmla="*/ 0 h 408"/>
                <a:gd name="T72" fmla="*/ 0 w 744"/>
                <a:gd name="T73" fmla="*/ 0 h 40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44" h="408">
                  <a:moveTo>
                    <a:pt x="0" y="152"/>
                  </a:moveTo>
                  <a:lnTo>
                    <a:pt x="8" y="154"/>
                  </a:lnTo>
                  <a:lnTo>
                    <a:pt x="29" y="158"/>
                  </a:lnTo>
                  <a:lnTo>
                    <a:pt x="63" y="165"/>
                  </a:lnTo>
                  <a:lnTo>
                    <a:pt x="109" y="171"/>
                  </a:lnTo>
                  <a:lnTo>
                    <a:pt x="137" y="174"/>
                  </a:lnTo>
                  <a:lnTo>
                    <a:pt x="168" y="177"/>
                  </a:lnTo>
                  <a:lnTo>
                    <a:pt x="201" y="179"/>
                  </a:lnTo>
                  <a:lnTo>
                    <a:pt x="237" y="181"/>
                  </a:lnTo>
                  <a:lnTo>
                    <a:pt x="275" y="182"/>
                  </a:lnTo>
                  <a:lnTo>
                    <a:pt x="315" y="182"/>
                  </a:lnTo>
                  <a:lnTo>
                    <a:pt x="359" y="179"/>
                  </a:lnTo>
                  <a:lnTo>
                    <a:pt x="403" y="177"/>
                  </a:lnTo>
                  <a:lnTo>
                    <a:pt x="426" y="175"/>
                  </a:lnTo>
                  <a:lnTo>
                    <a:pt x="448" y="172"/>
                  </a:lnTo>
                  <a:lnTo>
                    <a:pt x="469" y="168"/>
                  </a:lnTo>
                  <a:lnTo>
                    <a:pt x="488" y="164"/>
                  </a:lnTo>
                  <a:lnTo>
                    <a:pt x="507" y="159"/>
                  </a:lnTo>
                  <a:lnTo>
                    <a:pt x="526" y="154"/>
                  </a:lnTo>
                  <a:lnTo>
                    <a:pt x="543" y="148"/>
                  </a:lnTo>
                  <a:lnTo>
                    <a:pt x="560" y="141"/>
                  </a:lnTo>
                  <a:lnTo>
                    <a:pt x="591" y="127"/>
                  </a:lnTo>
                  <a:lnTo>
                    <a:pt x="619" y="113"/>
                  </a:lnTo>
                  <a:lnTo>
                    <a:pt x="644" y="98"/>
                  </a:lnTo>
                  <a:lnTo>
                    <a:pt x="666" y="82"/>
                  </a:lnTo>
                  <a:lnTo>
                    <a:pt x="685" y="66"/>
                  </a:lnTo>
                  <a:lnTo>
                    <a:pt x="701" y="51"/>
                  </a:lnTo>
                  <a:lnTo>
                    <a:pt x="714" y="37"/>
                  </a:lnTo>
                  <a:lnTo>
                    <a:pt x="725" y="26"/>
                  </a:lnTo>
                  <a:lnTo>
                    <a:pt x="740" y="7"/>
                  </a:lnTo>
                  <a:lnTo>
                    <a:pt x="744" y="0"/>
                  </a:lnTo>
                  <a:lnTo>
                    <a:pt x="740" y="16"/>
                  </a:lnTo>
                  <a:lnTo>
                    <a:pt x="728" y="58"/>
                  </a:lnTo>
                  <a:lnTo>
                    <a:pt x="718" y="86"/>
                  </a:lnTo>
                  <a:lnTo>
                    <a:pt x="705" y="118"/>
                  </a:lnTo>
                  <a:lnTo>
                    <a:pt x="689" y="152"/>
                  </a:lnTo>
                  <a:lnTo>
                    <a:pt x="671" y="188"/>
                  </a:lnTo>
                  <a:lnTo>
                    <a:pt x="660" y="206"/>
                  </a:lnTo>
                  <a:lnTo>
                    <a:pt x="649" y="224"/>
                  </a:lnTo>
                  <a:lnTo>
                    <a:pt x="636" y="242"/>
                  </a:lnTo>
                  <a:lnTo>
                    <a:pt x="623" y="260"/>
                  </a:lnTo>
                  <a:lnTo>
                    <a:pt x="609" y="277"/>
                  </a:lnTo>
                  <a:lnTo>
                    <a:pt x="593" y="294"/>
                  </a:lnTo>
                  <a:lnTo>
                    <a:pt x="577" y="310"/>
                  </a:lnTo>
                  <a:lnTo>
                    <a:pt x="560" y="325"/>
                  </a:lnTo>
                  <a:lnTo>
                    <a:pt x="542" y="340"/>
                  </a:lnTo>
                  <a:lnTo>
                    <a:pt x="523" y="353"/>
                  </a:lnTo>
                  <a:lnTo>
                    <a:pt x="503" y="365"/>
                  </a:lnTo>
                  <a:lnTo>
                    <a:pt x="482" y="376"/>
                  </a:lnTo>
                  <a:lnTo>
                    <a:pt x="459" y="385"/>
                  </a:lnTo>
                  <a:lnTo>
                    <a:pt x="435" y="393"/>
                  </a:lnTo>
                  <a:lnTo>
                    <a:pt x="411" y="399"/>
                  </a:lnTo>
                  <a:lnTo>
                    <a:pt x="384" y="403"/>
                  </a:lnTo>
                  <a:lnTo>
                    <a:pt x="359" y="407"/>
                  </a:lnTo>
                  <a:lnTo>
                    <a:pt x="333" y="408"/>
                  </a:lnTo>
                  <a:lnTo>
                    <a:pt x="310" y="407"/>
                  </a:lnTo>
                  <a:lnTo>
                    <a:pt x="287" y="403"/>
                  </a:lnTo>
                  <a:lnTo>
                    <a:pt x="264" y="400"/>
                  </a:lnTo>
                  <a:lnTo>
                    <a:pt x="244" y="395"/>
                  </a:lnTo>
                  <a:lnTo>
                    <a:pt x="224" y="389"/>
                  </a:lnTo>
                  <a:lnTo>
                    <a:pt x="205" y="380"/>
                  </a:lnTo>
                  <a:lnTo>
                    <a:pt x="187" y="372"/>
                  </a:lnTo>
                  <a:lnTo>
                    <a:pt x="170" y="362"/>
                  </a:lnTo>
                  <a:lnTo>
                    <a:pt x="154" y="351"/>
                  </a:lnTo>
                  <a:lnTo>
                    <a:pt x="138" y="341"/>
                  </a:lnTo>
                  <a:lnTo>
                    <a:pt x="124" y="329"/>
                  </a:lnTo>
                  <a:lnTo>
                    <a:pt x="110" y="317"/>
                  </a:lnTo>
                  <a:lnTo>
                    <a:pt x="98" y="305"/>
                  </a:lnTo>
                  <a:lnTo>
                    <a:pt x="86" y="292"/>
                  </a:lnTo>
                  <a:lnTo>
                    <a:pt x="65" y="267"/>
                  </a:lnTo>
                  <a:lnTo>
                    <a:pt x="47" y="241"/>
                  </a:lnTo>
                  <a:lnTo>
                    <a:pt x="32" y="218"/>
                  </a:lnTo>
                  <a:lnTo>
                    <a:pt x="20" y="196"/>
                  </a:lnTo>
                  <a:lnTo>
                    <a:pt x="5" y="165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8D0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43" name="Freeform 94"/>
            <p:cNvSpPr>
              <a:spLocks/>
            </p:cNvSpPr>
            <p:nvPr/>
          </p:nvSpPr>
          <p:spPr bwMode="auto">
            <a:xfrm>
              <a:off x="4405" y="3846"/>
              <a:ext cx="127" cy="66"/>
            </a:xfrm>
            <a:custGeom>
              <a:avLst/>
              <a:gdLst>
                <a:gd name="T0" fmla="*/ 0 w 1907"/>
                <a:gd name="T1" fmla="*/ 0 h 993"/>
                <a:gd name="T2" fmla="*/ 0 w 1907"/>
                <a:gd name="T3" fmla="*/ 0 h 993"/>
                <a:gd name="T4" fmla="*/ 0 w 1907"/>
                <a:gd name="T5" fmla="*/ 0 h 993"/>
                <a:gd name="T6" fmla="*/ 0 w 1907"/>
                <a:gd name="T7" fmla="*/ 0 h 993"/>
                <a:gd name="T8" fmla="*/ 0 w 1907"/>
                <a:gd name="T9" fmla="*/ 0 h 993"/>
                <a:gd name="T10" fmla="*/ 0 w 1907"/>
                <a:gd name="T11" fmla="*/ 0 h 993"/>
                <a:gd name="T12" fmla="*/ 0 w 1907"/>
                <a:gd name="T13" fmla="*/ 0 h 993"/>
                <a:gd name="T14" fmla="*/ 0 w 1907"/>
                <a:gd name="T15" fmla="*/ 0 h 993"/>
                <a:gd name="T16" fmla="*/ 0 w 1907"/>
                <a:gd name="T17" fmla="*/ 0 h 993"/>
                <a:gd name="T18" fmla="*/ 0 w 1907"/>
                <a:gd name="T19" fmla="*/ 0 h 993"/>
                <a:gd name="T20" fmla="*/ 0 w 1907"/>
                <a:gd name="T21" fmla="*/ 0 h 993"/>
                <a:gd name="T22" fmla="*/ 0 w 1907"/>
                <a:gd name="T23" fmla="*/ 0 h 993"/>
                <a:gd name="T24" fmla="*/ 0 w 1907"/>
                <a:gd name="T25" fmla="*/ 0 h 993"/>
                <a:gd name="T26" fmla="*/ 0 w 1907"/>
                <a:gd name="T27" fmla="*/ 0 h 993"/>
                <a:gd name="T28" fmla="*/ 0 w 1907"/>
                <a:gd name="T29" fmla="*/ 0 h 993"/>
                <a:gd name="T30" fmla="*/ 0 w 1907"/>
                <a:gd name="T31" fmla="*/ 0 h 993"/>
                <a:gd name="T32" fmla="*/ 0 w 1907"/>
                <a:gd name="T33" fmla="*/ 0 h 993"/>
                <a:gd name="T34" fmla="*/ 0 w 1907"/>
                <a:gd name="T35" fmla="*/ 0 h 993"/>
                <a:gd name="T36" fmla="*/ 0 w 1907"/>
                <a:gd name="T37" fmla="*/ 0 h 993"/>
                <a:gd name="T38" fmla="*/ 0 w 1907"/>
                <a:gd name="T39" fmla="*/ 0 h 993"/>
                <a:gd name="T40" fmla="*/ 0 w 1907"/>
                <a:gd name="T41" fmla="*/ 0 h 993"/>
                <a:gd name="T42" fmla="*/ 0 w 1907"/>
                <a:gd name="T43" fmla="*/ 0 h 993"/>
                <a:gd name="T44" fmla="*/ 0 w 1907"/>
                <a:gd name="T45" fmla="*/ 0 h 993"/>
                <a:gd name="T46" fmla="*/ 0 w 1907"/>
                <a:gd name="T47" fmla="*/ 0 h 993"/>
                <a:gd name="T48" fmla="*/ 0 w 1907"/>
                <a:gd name="T49" fmla="*/ 0 h 993"/>
                <a:gd name="T50" fmla="*/ 0 w 1907"/>
                <a:gd name="T51" fmla="*/ 0 h 993"/>
                <a:gd name="T52" fmla="*/ 0 w 1907"/>
                <a:gd name="T53" fmla="*/ 0 h 993"/>
                <a:gd name="T54" fmla="*/ 0 w 1907"/>
                <a:gd name="T55" fmla="*/ 0 h 993"/>
                <a:gd name="T56" fmla="*/ 0 w 1907"/>
                <a:gd name="T57" fmla="*/ 0 h 993"/>
                <a:gd name="T58" fmla="*/ 0 w 1907"/>
                <a:gd name="T59" fmla="*/ 0 h 993"/>
                <a:gd name="T60" fmla="*/ 0 w 1907"/>
                <a:gd name="T61" fmla="*/ 0 h 993"/>
                <a:gd name="T62" fmla="*/ 0 w 1907"/>
                <a:gd name="T63" fmla="*/ 0 h 993"/>
                <a:gd name="T64" fmla="*/ 0 w 1907"/>
                <a:gd name="T65" fmla="*/ 0 h 993"/>
                <a:gd name="T66" fmla="*/ 0 w 1907"/>
                <a:gd name="T67" fmla="*/ 0 h 993"/>
                <a:gd name="T68" fmla="*/ 0 w 1907"/>
                <a:gd name="T69" fmla="*/ 0 h 993"/>
                <a:gd name="T70" fmla="*/ 0 w 1907"/>
                <a:gd name="T71" fmla="*/ 0 h 993"/>
                <a:gd name="T72" fmla="*/ 0 w 1907"/>
                <a:gd name="T73" fmla="*/ 0 h 993"/>
                <a:gd name="T74" fmla="*/ 0 w 1907"/>
                <a:gd name="T75" fmla="*/ 0 h 993"/>
                <a:gd name="T76" fmla="*/ 0 w 1907"/>
                <a:gd name="T77" fmla="*/ 0 h 993"/>
                <a:gd name="T78" fmla="*/ 0 w 1907"/>
                <a:gd name="T79" fmla="*/ 0 h 993"/>
                <a:gd name="T80" fmla="*/ 0 w 1907"/>
                <a:gd name="T81" fmla="*/ 0 h 993"/>
                <a:gd name="T82" fmla="*/ 0 w 1907"/>
                <a:gd name="T83" fmla="*/ 0 h 993"/>
                <a:gd name="T84" fmla="*/ 0 w 1907"/>
                <a:gd name="T85" fmla="*/ 0 h 993"/>
                <a:gd name="T86" fmla="*/ 0 w 1907"/>
                <a:gd name="T87" fmla="*/ 0 h 993"/>
                <a:gd name="T88" fmla="*/ 0 w 1907"/>
                <a:gd name="T89" fmla="*/ 0 h 993"/>
                <a:gd name="T90" fmla="*/ 0 w 1907"/>
                <a:gd name="T91" fmla="*/ 0 h 993"/>
                <a:gd name="T92" fmla="*/ 0 w 1907"/>
                <a:gd name="T93" fmla="*/ 0 h 993"/>
                <a:gd name="T94" fmla="*/ 0 w 1907"/>
                <a:gd name="T95" fmla="*/ 0 h 993"/>
                <a:gd name="T96" fmla="*/ 0 w 1907"/>
                <a:gd name="T97" fmla="*/ 0 h 993"/>
                <a:gd name="T98" fmla="*/ 0 w 1907"/>
                <a:gd name="T99" fmla="*/ 0 h 993"/>
                <a:gd name="T100" fmla="*/ 0 w 1907"/>
                <a:gd name="T101" fmla="*/ 0 h 993"/>
                <a:gd name="T102" fmla="*/ 0 w 1907"/>
                <a:gd name="T103" fmla="*/ 0 h 993"/>
                <a:gd name="T104" fmla="*/ 0 w 1907"/>
                <a:gd name="T105" fmla="*/ 0 h 993"/>
                <a:gd name="T106" fmla="*/ 0 w 1907"/>
                <a:gd name="T107" fmla="*/ 0 h 993"/>
                <a:gd name="T108" fmla="*/ 0 w 1907"/>
                <a:gd name="T109" fmla="*/ 0 h 993"/>
                <a:gd name="T110" fmla="*/ 0 w 1907"/>
                <a:gd name="T111" fmla="*/ 0 h 99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907" h="993">
                  <a:moveTo>
                    <a:pt x="892" y="10"/>
                  </a:moveTo>
                  <a:lnTo>
                    <a:pt x="922" y="6"/>
                  </a:lnTo>
                  <a:lnTo>
                    <a:pt x="952" y="3"/>
                  </a:lnTo>
                  <a:lnTo>
                    <a:pt x="981" y="2"/>
                  </a:lnTo>
                  <a:lnTo>
                    <a:pt x="1009" y="0"/>
                  </a:lnTo>
                  <a:lnTo>
                    <a:pt x="1038" y="0"/>
                  </a:lnTo>
                  <a:lnTo>
                    <a:pt x="1065" y="1"/>
                  </a:lnTo>
                  <a:lnTo>
                    <a:pt x="1093" y="2"/>
                  </a:lnTo>
                  <a:lnTo>
                    <a:pt x="1121" y="5"/>
                  </a:lnTo>
                  <a:lnTo>
                    <a:pt x="1147" y="8"/>
                  </a:lnTo>
                  <a:lnTo>
                    <a:pt x="1174" y="11"/>
                  </a:lnTo>
                  <a:lnTo>
                    <a:pt x="1200" y="17"/>
                  </a:lnTo>
                  <a:lnTo>
                    <a:pt x="1226" y="22"/>
                  </a:lnTo>
                  <a:lnTo>
                    <a:pt x="1251" y="27"/>
                  </a:lnTo>
                  <a:lnTo>
                    <a:pt x="1276" y="34"/>
                  </a:lnTo>
                  <a:lnTo>
                    <a:pt x="1300" y="41"/>
                  </a:lnTo>
                  <a:lnTo>
                    <a:pt x="1324" y="50"/>
                  </a:lnTo>
                  <a:lnTo>
                    <a:pt x="1347" y="58"/>
                  </a:lnTo>
                  <a:lnTo>
                    <a:pt x="1370" y="67"/>
                  </a:lnTo>
                  <a:lnTo>
                    <a:pt x="1392" y="76"/>
                  </a:lnTo>
                  <a:lnTo>
                    <a:pt x="1413" y="87"/>
                  </a:lnTo>
                  <a:lnTo>
                    <a:pt x="1435" y="97"/>
                  </a:lnTo>
                  <a:lnTo>
                    <a:pt x="1456" y="108"/>
                  </a:lnTo>
                  <a:lnTo>
                    <a:pt x="1476" y="120"/>
                  </a:lnTo>
                  <a:lnTo>
                    <a:pt x="1495" y="131"/>
                  </a:lnTo>
                  <a:lnTo>
                    <a:pt x="1533" y="156"/>
                  </a:lnTo>
                  <a:lnTo>
                    <a:pt x="1568" y="182"/>
                  </a:lnTo>
                  <a:lnTo>
                    <a:pt x="1600" y="209"/>
                  </a:lnTo>
                  <a:lnTo>
                    <a:pt x="1630" y="236"/>
                  </a:lnTo>
                  <a:lnTo>
                    <a:pt x="1689" y="297"/>
                  </a:lnTo>
                  <a:lnTo>
                    <a:pt x="1751" y="361"/>
                  </a:lnTo>
                  <a:lnTo>
                    <a:pt x="1780" y="394"/>
                  </a:lnTo>
                  <a:lnTo>
                    <a:pt x="1808" y="427"/>
                  </a:lnTo>
                  <a:lnTo>
                    <a:pt x="1834" y="460"/>
                  </a:lnTo>
                  <a:lnTo>
                    <a:pt x="1857" y="492"/>
                  </a:lnTo>
                  <a:lnTo>
                    <a:pt x="1867" y="508"/>
                  </a:lnTo>
                  <a:lnTo>
                    <a:pt x="1876" y="524"/>
                  </a:lnTo>
                  <a:lnTo>
                    <a:pt x="1885" y="539"/>
                  </a:lnTo>
                  <a:lnTo>
                    <a:pt x="1891" y="554"/>
                  </a:lnTo>
                  <a:lnTo>
                    <a:pt x="1897" y="569"/>
                  </a:lnTo>
                  <a:lnTo>
                    <a:pt x="1902" y="582"/>
                  </a:lnTo>
                  <a:lnTo>
                    <a:pt x="1905" y="596"/>
                  </a:lnTo>
                  <a:lnTo>
                    <a:pt x="1907" y="609"/>
                  </a:lnTo>
                  <a:lnTo>
                    <a:pt x="1907" y="622"/>
                  </a:lnTo>
                  <a:lnTo>
                    <a:pt x="1905" y="633"/>
                  </a:lnTo>
                  <a:lnTo>
                    <a:pt x="1902" y="645"/>
                  </a:lnTo>
                  <a:lnTo>
                    <a:pt x="1896" y="656"/>
                  </a:lnTo>
                  <a:lnTo>
                    <a:pt x="1890" y="665"/>
                  </a:lnTo>
                  <a:lnTo>
                    <a:pt x="1880" y="675"/>
                  </a:lnTo>
                  <a:lnTo>
                    <a:pt x="1870" y="683"/>
                  </a:lnTo>
                  <a:lnTo>
                    <a:pt x="1857" y="691"/>
                  </a:lnTo>
                  <a:lnTo>
                    <a:pt x="1843" y="697"/>
                  </a:lnTo>
                  <a:lnTo>
                    <a:pt x="1831" y="702"/>
                  </a:lnTo>
                  <a:lnTo>
                    <a:pt x="1819" y="706"/>
                  </a:lnTo>
                  <a:lnTo>
                    <a:pt x="1808" y="709"/>
                  </a:lnTo>
                  <a:lnTo>
                    <a:pt x="1799" y="710"/>
                  </a:lnTo>
                  <a:lnTo>
                    <a:pt x="1789" y="710"/>
                  </a:lnTo>
                  <a:lnTo>
                    <a:pt x="1781" y="709"/>
                  </a:lnTo>
                  <a:lnTo>
                    <a:pt x="1773" y="707"/>
                  </a:lnTo>
                  <a:lnTo>
                    <a:pt x="1766" y="704"/>
                  </a:lnTo>
                  <a:lnTo>
                    <a:pt x="1759" y="700"/>
                  </a:lnTo>
                  <a:lnTo>
                    <a:pt x="1752" y="696"/>
                  </a:lnTo>
                  <a:lnTo>
                    <a:pt x="1747" y="690"/>
                  </a:lnTo>
                  <a:lnTo>
                    <a:pt x="1735" y="678"/>
                  </a:lnTo>
                  <a:lnTo>
                    <a:pt x="1724" y="662"/>
                  </a:lnTo>
                  <a:lnTo>
                    <a:pt x="1702" y="628"/>
                  </a:lnTo>
                  <a:lnTo>
                    <a:pt x="1676" y="590"/>
                  </a:lnTo>
                  <a:lnTo>
                    <a:pt x="1668" y="580"/>
                  </a:lnTo>
                  <a:lnTo>
                    <a:pt x="1660" y="571"/>
                  </a:lnTo>
                  <a:lnTo>
                    <a:pt x="1650" y="561"/>
                  </a:lnTo>
                  <a:lnTo>
                    <a:pt x="1641" y="553"/>
                  </a:lnTo>
                  <a:lnTo>
                    <a:pt x="1630" y="544"/>
                  </a:lnTo>
                  <a:lnTo>
                    <a:pt x="1618" y="536"/>
                  </a:lnTo>
                  <a:lnTo>
                    <a:pt x="1606" y="528"/>
                  </a:lnTo>
                  <a:lnTo>
                    <a:pt x="1592" y="521"/>
                  </a:lnTo>
                  <a:lnTo>
                    <a:pt x="1539" y="492"/>
                  </a:lnTo>
                  <a:lnTo>
                    <a:pt x="1491" y="464"/>
                  </a:lnTo>
                  <a:lnTo>
                    <a:pt x="1470" y="451"/>
                  </a:lnTo>
                  <a:lnTo>
                    <a:pt x="1449" y="438"/>
                  </a:lnTo>
                  <a:lnTo>
                    <a:pt x="1429" y="427"/>
                  </a:lnTo>
                  <a:lnTo>
                    <a:pt x="1410" y="419"/>
                  </a:lnTo>
                  <a:lnTo>
                    <a:pt x="1392" y="412"/>
                  </a:lnTo>
                  <a:lnTo>
                    <a:pt x="1374" y="407"/>
                  </a:lnTo>
                  <a:lnTo>
                    <a:pt x="1366" y="406"/>
                  </a:lnTo>
                  <a:lnTo>
                    <a:pt x="1356" y="405"/>
                  </a:lnTo>
                  <a:lnTo>
                    <a:pt x="1348" y="405"/>
                  </a:lnTo>
                  <a:lnTo>
                    <a:pt x="1339" y="406"/>
                  </a:lnTo>
                  <a:lnTo>
                    <a:pt x="1331" y="408"/>
                  </a:lnTo>
                  <a:lnTo>
                    <a:pt x="1322" y="411"/>
                  </a:lnTo>
                  <a:lnTo>
                    <a:pt x="1314" y="414"/>
                  </a:lnTo>
                  <a:lnTo>
                    <a:pt x="1305" y="418"/>
                  </a:lnTo>
                  <a:lnTo>
                    <a:pt x="1297" y="423"/>
                  </a:lnTo>
                  <a:lnTo>
                    <a:pt x="1288" y="430"/>
                  </a:lnTo>
                  <a:lnTo>
                    <a:pt x="1280" y="437"/>
                  </a:lnTo>
                  <a:lnTo>
                    <a:pt x="1270" y="444"/>
                  </a:lnTo>
                  <a:lnTo>
                    <a:pt x="1262" y="455"/>
                  </a:lnTo>
                  <a:lnTo>
                    <a:pt x="1254" y="467"/>
                  </a:lnTo>
                  <a:lnTo>
                    <a:pt x="1247" y="481"/>
                  </a:lnTo>
                  <a:lnTo>
                    <a:pt x="1241" y="495"/>
                  </a:lnTo>
                  <a:lnTo>
                    <a:pt x="1235" y="512"/>
                  </a:lnTo>
                  <a:lnTo>
                    <a:pt x="1230" y="530"/>
                  </a:lnTo>
                  <a:lnTo>
                    <a:pt x="1225" y="551"/>
                  </a:lnTo>
                  <a:lnTo>
                    <a:pt x="1220" y="571"/>
                  </a:lnTo>
                  <a:lnTo>
                    <a:pt x="1212" y="614"/>
                  </a:lnTo>
                  <a:lnTo>
                    <a:pt x="1204" y="660"/>
                  </a:lnTo>
                  <a:lnTo>
                    <a:pt x="1197" y="708"/>
                  </a:lnTo>
                  <a:lnTo>
                    <a:pt x="1191" y="754"/>
                  </a:lnTo>
                  <a:lnTo>
                    <a:pt x="1183" y="801"/>
                  </a:lnTo>
                  <a:lnTo>
                    <a:pt x="1175" y="845"/>
                  </a:lnTo>
                  <a:lnTo>
                    <a:pt x="1170" y="866"/>
                  </a:lnTo>
                  <a:lnTo>
                    <a:pt x="1165" y="885"/>
                  </a:lnTo>
                  <a:lnTo>
                    <a:pt x="1160" y="904"/>
                  </a:lnTo>
                  <a:lnTo>
                    <a:pt x="1153" y="921"/>
                  </a:lnTo>
                  <a:lnTo>
                    <a:pt x="1147" y="937"/>
                  </a:lnTo>
                  <a:lnTo>
                    <a:pt x="1140" y="951"/>
                  </a:lnTo>
                  <a:lnTo>
                    <a:pt x="1132" y="964"/>
                  </a:lnTo>
                  <a:lnTo>
                    <a:pt x="1124" y="974"/>
                  </a:lnTo>
                  <a:lnTo>
                    <a:pt x="1114" y="983"/>
                  </a:lnTo>
                  <a:lnTo>
                    <a:pt x="1105" y="988"/>
                  </a:lnTo>
                  <a:lnTo>
                    <a:pt x="1094" y="992"/>
                  </a:lnTo>
                  <a:lnTo>
                    <a:pt x="1081" y="993"/>
                  </a:lnTo>
                  <a:lnTo>
                    <a:pt x="1070" y="993"/>
                  </a:lnTo>
                  <a:lnTo>
                    <a:pt x="1058" y="991"/>
                  </a:lnTo>
                  <a:lnTo>
                    <a:pt x="1046" y="988"/>
                  </a:lnTo>
                  <a:lnTo>
                    <a:pt x="1037" y="985"/>
                  </a:lnTo>
                  <a:lnTo>
                    <a:pt x="1026" y="980"/>
                  </a:lnTo>
                  <a:lnTo>
                    <a:pt x="1017" y="974"/>
                  </a:lnTo>
                  <a:lnTo>
                    <a:pt x="1008" y="967"/>
                  </a:lnTo>
                  <a:lnTo>
                    <a:pt x="1000" y="959"/>
                  </a:lnTo>
                  <a:lnTo>
                    <a:pt x="991" y="951"/>
                  </a:lnTo>
                  <a:lnTo>
                    <a:pt x="984" y="942"/>
                  </a:lnTo>
                  <a:lnTo>
                    <a:pt x="976" y="933"/>
                  </a:lnTo>
                  <a:lnTo>
                    <a:pt x="970" y="922"/>
                  </a:lnTo>
                  <a:lnTo>
                    <a:pt x="957" y="901"/>
                  </a:lnTo>
                  <a:lnTo>
                    <a:pt x="947" y="878"/>
                  </a:lnTo>
                  <a:lnTo>
                    <a:pt x="938" y="853"/>
                  </a:lnTo>
                  <a:lnTo>
                    <a:pt x="931" y="828"/>
                  </a:lnTo>
                  <a:lnTo>
                    <a:pt x="924" y="803"/>
                  </a:lnTo>
                  <a:lnTo>
                    <a:pt x="919" y="778"/>
                  </a:lnTo>
                  <a:lnTo>
                    <a:pt x="916" y="753"/>
                  </a:lnTo>
                  <a:lnTo>
                    <a:pt x="914" y="731"/>
                  </a:lnTo>
                  <a:lnTo>
                    <a:pt x="912" y="710"/>
                  </a:lnTo>
                  <a:lnTo>
                    <a:pt x="912" y="691"/>
                  </a:lnTo>
                  <a:lnTo>
                    <a:pt x="909" y="652"/>
                  </a:lnTo>
                  <a:lnTo>
                    <a:pt x="905" y="607"/>
                  </a:lnTo>
                  <a:lnTo>
                    <a:pt x="900" y="559"/>
                  </a:lnTo>
                  <a:lnTo>
                    <a:pt x="892" y="513"/>
                  </a:lnTo>
                  <a:lnTo>
                    <a:pt x="886" y="472"/>
                  </a:lnTo>
                  <a:lnTo>
                    <a:pt x="880" y="438"/>
                  </a:lnTo>
                  <a:lnTo>
                    <a:pt x="875" y="416"/>
                  </a:lnTo>
                  <a:lnTo>
                    <a:pt x="873" y="407"/>
                  </a:lnTo>
                  <a:lnTo>
                    <a:pt x="861" y="417"/>
                  </a:lnTo>
                  <a:lnTo>
                    <a:pt x="826" y="444"/>
                  </a:lnTo>
                  <a:lnTo>
                    <a:pt x="774" y="484"/>
                  </a:lnTo>
                  <a:lnTo>
                    <a:pt x="713" y="533"/>
                  </a:lnTo>
                  <a:lnTo>
                    <a:pt x="648" y="586"/>
                  </a:lnTo>
                  <a:lnTo>
                    <a:pt x="587" y="639"/>
                  </a:lnTo>
                  <a:lnTo>
                    <a:pt x="558" y="664"/>
                  </a:lnTo>
                  <a:lnTo>
                    <a:pt x="534" y="688"/>
                  </a:lnTo>
                  <a:lnTo>
                    <a:pt x="512" y="710"/>
                  </a:lnTo>
                  <a:lnTo>
                    <a:pt x="496" y="729"/>
                  </a:lnTo>
                  <a:lnTo>
                    <a:pt x="482" y="747"/>
                  </a:lnTo>
                  <a:lnTo>
                    <a:pt x="469" y="767"/>
                  </a:lnTo>
                  <a:lnTo>
                    <a:pt x="457" y="787"/>
                  </a:lnTo>
                  <a:lnTo>
                    <a:pt x="446" y="809"/>
                  </a:lnTo>
                  <a:lnTo>
                    <a:pt x="423" y="851"/>
                  </a:lnTo>
                  <a:lnTo>
                    <a:pt x="402" y="890"/>
                  </a:lnTo>
                  <a:lnTo>
                    <a:pt x="390" y="909"/>
                  </a:lnTo>
                  <a:lnTo>
                    <a:pt x="379" y="925"/>
                  </a:lnTo>
                  <a:lnTo>
                    <a:pt x="366" y="941"/>
                  </a:lnTo>
                  <a:lnTo>
                    <a:pt x="353" y="953"/>
                  </a:lnTo>
                  <a:lnTo>
                    <a:pt x="346" y="959"/>
                  </a:lnTo>
                  <a:lnTo>
                    <a:pt x="338" y="964"/>
                  </a:lnTo>
                  <a:lnTo>
                    <a:pt x="331" y="968"/>
                  </a:lnTo>
                  <a:lnTo>
                    <a:pt x="324" y="971"/>
                  </a:lnTo>
                  <a:lnTo>
                    <a:pt x="315" y="973"/>
                  </a:lnTo>
                  <a:lnTo>
                    <a:pt x="307" y="974"/>
                  </a:lnTo>
                  <a:lnTo>
                    <a:pt x="297" y="975"/>
                  </a:lnTo>
                  <a:lnTo>
                    <a:pt x="288" y="974"/>
                  </a:lnTo>
                  <a:lnTo>
                    <a:pt x="269" y="972"/>
                  </a:lnTo>
                  <a:lnTo>
                    <a:pt x="255" y="969"/>
                  </a:lnTo>
                  <a:lnTo>
                    <a:pt x="243" y="964"/>
                  </a:lnTo>
                  <a:lnTo>
                    <a:pt x="233" y="958"/>
                  </a:lnTo>
                  <a:lnTo>
                    <a:pt x="226" y="953"/>
                  </a:lnTo>
                  <a:lnTo>
                    <a:pt x="221" y="947"/>
                  </a:lnTo>
                  <a:lnTo>
                    <a:pt x="217" y="940"/>
                  </a:lnTo>
                  <a:lnTo>
                    <a:pt x="215" y="933"/>
                  </a:lnTo>
                  <a:lnTo>
                    <a:pt x="214" y="926"/>
                  </a:lnTo>
                  <a:lnTo>
                    <a:pt x="214" y="920"/>
                  </a:lnTo>
                  <a:lnTo>
                    <a:pt x="215" y="915"/>
                  </a:lnTo>
                  <a:lnTo>
                    <a:pt x="217" y="909"/>
                  </a:lnTo>
                  <a:lnTo>
                    <a:pt x="220" y="902"/>
                  </a:lnTo>
                  <a:lnTo>
                    <a:pt x="222" y="899"/>
                  </a:lnTo>
                  <a:lnTo>
                    <a:pt x="219" y="903"/>
                  </a:lnTo>
                  <a:lnTo>
                    <a:pt x="212" y="915"/>
                  </a:lnTo>
                  <a:lnTo>
                    <a:pt x="200" y="931"/>
                  </a:lnTo>
                  <a:lnTo>
                    <a:pt x="187" y="948"/>
                  </a:lnTo>
                  <a:lnTo>
                    <a:pt x="179" y="955"/>
                  </a:lnTo>
                  <a:lnTo>
                    <a:pt x="171" y="964"/>
                  </a:lnTo>
                  <a:lnTo>
                    <a:pt x="162" y="970"/>
                  </a:lnTo>
                  <a:lnTo>
                    <a:pt x="154" y="974"/>
                  </a:lnTo>
                  <a:lnTo>
                    <a:pt x="144" y="978"/>
                  </a:lnTo>
                  <a:lnTo>
                    <a:pt x="136" y="980"/>
                  </a:lnTo>
                  <a:lnTo>
                    <a:pt x="130" y="980"/>
                  </a:lnTo>
                  <a:lnTo>
                    <a:pt x="126" y="978"/>
                  </a:lnTo>
                  <a:lnTo>
                    <a:pt x="122" y="976"/>
                  </a:lnTo>
                  <a:lnTo>
                    <a:pt x="118" y="974"/>
                  </a:lnTo>
                  <a:lnTo>
                    <a:pt x="109" y="969"/>
                  </a:lnTo>
                  <a:lnTo>
                    <a:pt x="102" y="963"/>
                  </a:lnTo>
                  <a:lnTo>
                    <a:pt x="96" y="955"/>
                  </a:lnTo>
                  <a:lnTo>
                    <a:pt x="91" y="948"/>
                  </a:lnTo>
                  <a:lnTo>
                    <a:pt x="88" y="940"/>
                  </a:lnTo>
                  <a:lnTo>
                    <a:pt x="85" y="932"/>
                  </a:lnTo>
                  <a:lnTo>
                    <a:pt x="83" y="924"/>
                  </a:lnTo>
                  <a:lnTo>
                    <a:pt x="81" y="917"/>
                  </a:lnTo>
                  <a:lnTo>
                    <a:pt x="78" y="902"/>
                  </a:lnTo>
                  <a:lnTo>
                    <a:pt x="78" y="890"/>
                  </a:lnTo>
                  <a:lnTo>
                    <a:pt x="80" y="883"/>
                  </a:lnTo>
                  <a:lnTo>
                    <a:pt x="80" y="880"/>
                  </a:lnTo>
                  <a:lnTo>
                    <a:pt x="78" y="885"/>
                  </a:lnTo>
                  <a:lnTo>
                    <a:pt x="77" y="897"/>
                  </a:lnTo>
                  <a:lnTo>
                    <a:pt x="73" y="914"/>
                  </a:lnTo>
                  <a:lnTo>
                    <a:pt x="68" y="932"/>
                  </a:lnTo>
                  <a:lnTo>
                    <a:pt x="64" y="940"/>
                  </a:lnTo>
                  <a:lnTo>
                    <a:pt x="59" y="949"/>
                  </a:lnTo>
                  <a:lnTo>
                    <a:pt x="54" y="955"/>
                  </a:lnTo>
                  <a:lnTo>
                    <a:pt x="48" y="959"/>
                  </a:lnTo>
                  <a:lnTo>
                    <a:pt x="44" y="962"/>
                  </a:lnTo>
                  <a:lnTo>
                    <a:pt x="40" y="963"/>
                  </a:lnTo>
                  <a:lnTo>
                    <a:pt x="37" y="964"/>
                  </a:lnTo>
                  <a:lnTo>
                    <a:pt x="33" y="964"/>
                  </a:lnTo>
                  <a:lnTo>
                    <a:pt x="28" y="963"/>
                  </a:lnTo>
                  <a:lnTo>
                    <a:pt x="23" y="962"/>
                  </a:lnTo>
                  <a:lnTo>
                    <a:pt x="19" y="958"/>
                  </a:lnTo>
                  <a:lnTo>
                    <a:pt x="14" y="955"/>
                  </a:lnTo>
                  <a:lnTo>
                    <a:pt x="8" y="951"/>
                  </a:lnTo>
                  <a:lnTo>
                    <a:pt x="5" y="945"/>
                  </a:lnTo>
                  <a:lnTo>
                    <a:pt x="2" y="936"/>
                  </a:lnTo>
                  <a:lnTo>
                    <a:pt x="1" y="925"/>
                  </a:lnTo>
                  <a:lnTo>
                    <a:pt x="0" y="914"/>
                  </a:lnTo>
                  <a:lnTo>
                    <a:pt x="0" y="901"/>
                  </a:lnTo>
                  <a:lnTo>
                    <a:pt x="1" y="886"/>
                  </a:lnTo>
                  <a:lnTo>
                    <a:pt x="3" y="869"/>
                  </a:lnTo>
                  <a:lnTo>
                    <a:pt x="9" y="834"/>
                  </a:lnTo>
                  <a:lnTo>
                    <a:pt x="19" y="794"/>
                  </a:lnTo>
                  <a:lnTo>
                    <a:pt x="32" y="751"/>
                  </a:lnTo>
                  <a:lnTo>
                    <a:pt x="47" y="707"/>
                  </a:lnTo>
                  <a:lnTo>
                    <a:pt x="64" y="660"/>
                  </a:lnTo>
                  <a:lnTo>
                    <a:pt x="83" y="613"/>
                  </a:lnTo>
                  <a:lnTo>
                    <a:pt x="103" y="568"/>
                  </a:lnTo>
                  <a:lnTo>
                    <a:pt x="125" y="523"/>
                  </a:lnTo>
                  <a:lnTo>
                    <a:pt x="148" y="482"/>
                  </a:lnTo>
                  <a:lnTo>
                    <a:pt x="172" y="442"/>
                  </a:lnTo>
                  <a:lnTo>
                    <a:pt x="185" y="425"/>
                  </a:lnTo>
                  <a:lnTo>
                    <a:pt x="196" y="408"/>
                  </a:lnTo>
                  <a:lnTo>
                    <a:pt x="209" y="392"/>
                  </a:lnTo>
                  <a:lnTo>
                    <a:pt x="222" y="379"/>
                  </a:lnTo>
                  <a:lnTo>
                    <a:pt x="269" y="325"/>
                  </a:lnTo>
                  <a:lnTo>
                    <a:pt x="318" y="270"/>
                  </a:lnTo>
                  <a:lnTo>
                    <a:pt x="344" y="244"/>
                  </a:lnTo>
                  <a:lnTo>
                    <a:pt x="372" y="217"/>
                  </a:lnTo>
                  <a:lnTo>
                    <a:pt x="387" y="205"/>
                  </a:lnTo>
                  <a:lnTo>
                    <a:pt x="403" y="191"/>
                  </a:lnTo>
                  <a:lnTo>
                    <a:pt x="419" y="178"/>
                  </a:lnTo>
                  <a:lnTo>
                    <a:pt x="436" y="166"/>
                  </a:lnTo>
                  <a:lnTo>
                    <a:pt x="454" y="154"/>
                  </a:lnTo>
                  <a:lnTo>
                    <a:pt x="474" y="142"/>
                  </a:lnTo>
                  <a:lnTo>
                    <a:pt x="494" y="130"/>
                  </a:lnTo>
                  <a:lnTo>
                    <a:pt x="516" y="119"/>
                  </a:lnTo>
                  <a:lnTo>
                    <a:pt x="538" y="107"/>
                  </a:lnTo>
                  <a:lnTo>
                    <a:pt x="562" y="96"/>
                  </a:lnTo>
                  <a:lnTo>
                    <a:pt x="588" y="86"/>
                  </a:lnTo>
                  <a:lnTo>
                    <a:pt x="614" y="75"/>
                  </a:lnTo>
                  <a:lnTo>
                    <a:pt x="643" y="65"/>
                  </a:lnTo>
                  <a:lnTo>
                    <a:pt x="674" y="56"/>
                  </a:lnTo>
                  <a:lnTo>
                    <a:pt x="706" y="47"/>
                  </a:lnTo>
                  <a:lnTo>
                    <a:pt x="739" y="39"/>
                  </a:lnTo>
                  <a:lnTo>
                    <a:pt x="775" y="30"/>
                  </a:lnTo>
                  <a:lnTo>
                    <a:pt x="812" y="23"/>
                  </a:lnTo>
                  <a:lnTo>
                    <a:pt x="851" y="17"/>
                  </a:lnTo>
                  <a:lnTo>
                    <a:pt x="892" y="10"/>
                  </a:lnTo>
                  <a:close/>
                </a:path>
              </a:pathLst>
            </a:custGeom>
            <a:solidFill>
              <a:srgbClr val="F7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44" name="Freeform 95"/>
            <p:cNvSpPr>
              <a:spLocks/>
            </p:cNvSpPr>
            <p:nvPr/>
          </p:nvSpPr>
          <p:spPr bwMode="auto">
            <a:xfrm>
              <a:off x="4451" y="3772"/>
              <a:ext cx="64" cy="87"/>
            </a:xfrm>
            <a:custGeom>
              <a:avLst/>
              <a:gdLst>
                <a:gd name="T0" fmla="*/ 0 w 958"/>
                <a:gd name="T1" fmla="*/ 0 h 1315"/>
                <a:gd name="T2" fmla="*/ 0 w 958"/>
                <a:gd name="T3" fmla="*/ 0 h 1315"/>
                <a:gd name="T4" fmla="*/ 0 w 958"/>
                <a:gd name="T5" fmla="*/ 0 h 1315"/>
                <a:gd name="T6" fmla="*/ 0 w 958"/>
                <a:gd name="T7" fmla="*/ 0 h 1315"/>
                <a:gd name="T8" fmla="*/ 0 w 958"/>
                <a:gd name="T9" fmla="*/ 0 h 1315"/>
                <a:gd name="T10" fmla="*/ 0 w 958"/>
                <a:gd name="T11" fmla="*/ 0 h 1315"/>
                <a:gd name="T12" fmla="*/ 0 w 958"/>
                <a:gd name="T13" fmla="*/ 0 h 1315"/>
                <a:gd name="T14" fmla="*/ 0 w 958"/>
                <a:gd name="T15" fmla="*/ 0 h 1315"/>
                <a:gd name="T16" fmla="*/ 0 w 958"/>
                <a:gd name="T17" fmla="*/ 0 h 1315"/>
                <a:gd name="T18" fmla="*/ 0 w 958"/>
                <a:gd name="T19" fmla="*/ 0 h 1315"/>
                <a:gd name="T20" fmla="*/ 0 w 958"/>
                <a:gd name="T21" fmla="*/ 0 h 1315"/>
                <a:gd name="T22" fmla="*/ 0 w 958"/>
                <a:gd name="T23" fmla="*/ 0 h 1315"/>
                <a:gd name="T24" fmla="*/ 0 w 958"/>
                <a:gd name="T25" fmla="*/ 0 h 1315"/>
                <a:gd name="T26" fmla="*/ 0 w 958"/>
                <a:gd name="T27" fmla="*/ 0 h 1315"/>
                <a:gd name="T28" fmla="*/ 0 w 958"/>
                <a:gd name="T29" fmla="*/ 0 h 1315"/>
                <a:gd name="T30" fmla="*/ 0 w 958"/>
                <a:gd name="T31" fmla="*/ 0 h 1315"/>
                <a:gd name="T32" fmla="*/ 0 w 958"/>
                <a:gd name="T33" fmla="*/ 0 h 1315"/>
                <a:gd name="T34" fmla="*/ 0 w 958"/>
                <a:gd name="T35" fmla="*/ 0 h 1315"/>
                <a:gd name="T36" fmla="*/ 0 w 958"/>
                <a:gd name="T37" fmla="*/ 0 h 1315"/>
                <a:gd name="T38" fmla="*/ 0 w 958"/>
                <a:gd name="T39" fmla="*/ 0 h 1315"/>
                <a:gd name="T40" fmla="*/ 0 w 958"/>
                <a:gd name="T41" fmla="*/ 0 h 1315"/>
                <a:gd name="T42" fmla="*/ 0 w 958"/>
                <a:gd name="T43" fmla="*/ 0 h 1315"/>
                <a:gd name="T44" fmla="*/ 0 w 958"/>
                <a:gd name="T45" fmla="*/ 0 h 1315"/>
                <a:gd name="T46" fmla="*/ 0 w 958"/>
                <a:gd name="T47" fmla="*/ 0 h 1315"/>
                <a:gd name="T48" fmla="*/ 0 w 958"/>
                <a:gd name="T49" fmla="*/ 0 h 1315"/>
                <a:gd name="T50" fmla="*/ 0 w 958"/>
                <a:gd name="T51" fmla="*/ 0 h 1315"/>
                <a:gd name="T52" fmla="*/ 0 w 958"/>
                <a:gd name="T53" fmla="*/ 0 h 1315"/>
                <a:gd name="T54" fmla="*/ 0 w 958"/>
                <a:gd name="T55" fmla="*/ 0 h 1315"/>
                <a:gd name="T56" fmla="*/ 0 w 958"/>
                <a:gd name="T57" fmla="*/ 0 h 1315"/>
                <a:gd name="T58" fmla="*/ 0 w 958"/>
                <a:gd name="T59" fmla="*/ 0 h 1315"/>
                <a:gd name="T60" fmla="*/ 0 w 958"/>
                <a:gd name="T61" fmla="*/ 0 h 1315"/>
                <a:gd name="T62" fmla="*/ 0 w 958"/>
                <a:gd name="T63" fmla="*/ 0 h 1315"/>
                <a:gd name="T64" fmla="*/ 0 w 958"/>
                <a:gd name="T65" fmla="*/ 0 h 1315"/>
                <a:gd name="T66" fmla="*/ 0 w 958"/>
                <a:gd name="T67" fmla="*/ 0 h 1315"/>
                <a:gd name="T68" fmla="*/ 0 w 958"/>
                <a:gd name="T69" fmla="*/ 0 h 1315"/>
                <a:gd name="T70" fmla="*/ 0 w 958"/>
                <a:gd name="T71" fmla="*/ 0 h 1315"/>
                <a:gd name="T72" fmla="*/ 0 w 958"/>
                <a:gd name="T73" fmla="*/ 0 h 1315"/>
                <a:gd name="T74" fmla="*/ 0 w 958"/>
                <a:gd name="T75" fmla="*/ 0 h 1315"/>
                <a:gd name="T76" fmla="*/ 0 w 958"/>
                <a:gd name="T77" fmla="*/ 0 h 1315"/>
                <a:gd name="T78" fmla="*/ 0 w 958"/>
                <a:gd name="T79" fmla="*/ 0 h 1315"/>
                <a:gd name="T80" fmla="*/ 0 w 958"/>
                <a:gd name="T81" fmla="*/ 0 h 1315"/>
                <a:gd name="T82" fmla="*/ 0 w 958"/>
                <a:gd name="T83" fmla="*/ 0 h 1315"/>
                <a:gd name="T84" fmla="*/ 0 w 958"/>
                <a:gd name="T85" fmla="*/ 0 h 1315"/>
                <a:gd name="T86" fmla="*/ 0 w 958"/>
                <a:gd name="T87" fmla="*/ 0 h 1315"/>
                <a:gd name="T88" fmla="*/ 0 w 958"/>
                <a:gd name="T89" fmla="*/ 0 h 1315"/>
                <a:gd name="T90" fmla="*/ 0 w 958"/>
                <a:gd name="T91" fmla="*/ 0 h 1315"/>
                <a:gd name="T92" fmla="*/ 0 w 958"/>
                <a:gd name="T93" fmla="*/ 0 h 1315"/>
                <a:gd name="T94" fmla="*/ 0 w 958"/>
                <a:gd name="T95" fmla="*/ 0 h 1315"/>
                <a:gd name="T96" fmla="*/ 0 w 958"/>
                <a:gd name="T97" fmla="*/ 0 h 131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58" h="1315">
                  <a:moveTo>
                    <a:pt x="955" y="1262"/>
                  </a:moveTo>
                  <a:lnTo>
                    <a:pt x="941" y="1192"/>
                  </a:lnTo>
                  <a:lnTo>
                    <a:pt x="927" y="1122"/>
                  </a:lnTo>
                  <a:lnTo>
                    <a:pt x="915" y="1053"/>
                  </a:lnTo>
                  <a:lnTo>
                    <a:pt x="902" y="983"/>
                  </a:lnTo>
                  <a:lnTo>
                    <a:pt x="890" y="912"/>
                  </a:lnTo>
                  <a:lnTo>
                    <a:pt x="881" y="842"/>
                  </a:lnTo>
                  <a:lnTo>
                    <a:pt x="871" y="772"/>
                  </a:lnTo>
                  <a:lnTo>
                    <a:pt x="863" y="701"/>
                  </a:lnTo>
                  <a:lnTo>
                    <a:pt x="856" y="631"/>
                  </a:lnTo>
                  <a:lnTo>
                    <a:pt x="851" y="560"/>
                  </a:lnTo>
                  <a:lnTo>
                    <a:pt x="847" y="488"/>
                  </a:lnTo>
                  <a:lnTo>
                    <a:pt x="845" y="417"/>
                  </a:lnTo>
                  <a:lnTo>
                    <a:pt x="845" y="346"/>
                  </a:lnTo>
                  <a:lnTo>
                    <a:pt x="846" y="275"/>
                  </a:lnTo>
                  <a:lnTo>
                    <a:pt x="849" y="203"/>
                  </a:lnTo>
                  <a:lnTo>
                    <a:pt x="855" y="131"/>
                  </a:lnTo>
                  <a:lnTo>
                    <a:pt x="856" y="118"/>
                  </a:lnTo>
                  <a:lnTo>
                    <a:pt x="857" y="104"/>
                  </a:lnTo>
                  <a:lnTo>
                    <a:pt x="858" y="90"/>
                  </a:lnTo>
                  <a:lnTo>
                    <a:pt x="858" y="77"/>
                  </a:lnTo>
                  <a:lnTo>
                    <a:pt x="857" y="63"/>
                  </a:lnTo>
                  <a:lnTo>
                    <a:pt x="854" y="49"/>
                  </a:lnTo>
                  <a:lnTo>
                    <a:pt x="850" y="36"/>
                  </a:lnTo>
                  <a:lnTo>
                    <a:pt x="842" y="23"/>
                  </a:lnTo>
                  <a:lnTo>
                    <a:pt x="838" y="17"/>
                  </a:lnTo>
                  <a:lnTo>
                    <a:pt x="834" y="11"/>
                  </a:lnTo>
                  <a:lnTo>
                    <a:pt x="829" y="6"/>
                  </a:lnTo>
                  <a:lnTo>
                    <a:pt x="821" y="3"/>
                  </a:lnTo>
                  <a:lnTo>
                    <a:pt x="815" y="0"/>
                  </a:lnTo>
                  <a:lnTo>
                    <a:pt x="807" y="0"/>
                  </a:lnTo>
                  <a:lnTo>
                    <a:pt x="800" y="0"/>
                  </a:lnTo>
                  <a:lnTo>
                    <a:pt x="793" y="2"/>
                  </a:lnTo>
                  <a:lnTo>
                    <a:pt x="786" y="5"/>
                  </a:lnTo>
                  <a:lnTo>
                    <a:pt x="780" y="11"/>
                  </a:lnTo>
                  <a:lnTo>
                    <a:pt x="776" y="16"/>
                  </a:lnTo>
                  <a:lnTo>
                    <a:pt x="772" y="22"/>
                  </a:lnTo>
                  <a:lnTo>
                    <a:pt x="770" y="30"/>
                  </a:lnTo>
                  <a:lnTo>
                    <a:pt x="769" y="36"/>
                  </a:lnTo>
                  <a:lnTo>
                    <a:pt x="769" y="45"/>
                  </a:lnTo>
                  <a:lnTo>
                    <a:pt x="771" y="52"/>
                  </a:lnTo>
                  <a:lnTo>
                    <a:pt x="774" y="82"/>
                  </a:lnTo>
                  <a:lnTo>
                    <a:pt x="776" y="112"/>
                  </a:lnTo>
                  <a:lnTo>
                    <a:pt x="777" y="141"/>
                  </a:lnTo>
                  <a:lnTo>
                    <a:pt x="777" y="171"/>
                  </a:lnTo>
                  <a:lnTo>
                    <a:pt x="774" y="232"/>
                  </a:lnTo>
                  <a:lnTo>
                    <a:pt x="772" y="291"/>
                  </a:lnTo>
                  <a:lnTo>
                    <a:pt x="768" y="350"/>
                  </a:lnTo>
                  <a:lnTo>
                    <a:pt x="766" y="411"/>
                  </a:lnTo>
                  <a:lnTo>
                    <a:pt x="766" y="441"/>
                  </a:lnTo>
                  <a:lnTo>
                    <a:pt x="766" y="471"/>
                  </a:lnTo>
                  <a:lnTo>
                    <a:pt x="767" y="501"/>
                  </a:lnTo>
                  <a:lnTo>
                    <a:pt x="769" y="532"/>
                  </a:lnTo>
                  <a:lnTo>
                    <a:pt x="774" y="586"/>
                  </a:lnTo>
                  <a:lnTo>
                    <a:pt x="781" y="641"/>
                  </a:lnTo>
                  <a:lnTo>
                    <a:pt x="786" y="697"/>
                  </a:lnTo>
                  <a:lnTo>
                    <a:pt x="793" y="751"/>
                  </a:lnTo>
                  <a:lnTo>
                    <a:pt x="799" y="805"/>
                  </a:lnTo>
                  <a:lnTo>
                    <a:pt x="806" y="859"/>
                  </a:lnTo>
                  <a:lnTo>
                    <a:pt x="814" y="913"/>
                  </a:lnTo>
                  <a:lnTo>
                    <a:pt x="821" y="967"/>
                  </a:lnTo>
                  <a:lnTo>
                    <a:pt x="779" y="931"/>
                  </a:lnTo>
                  <a:lnTo>
                    <a:pt x="736" y="895"/>
                  </a:lnTo>
                  <a:lnTo>
                    <a:pt x="692" y="860"/>
                  </a:lnTo>
                  <a:lnTo>
                    <a:pt x="647" y="826"/>
                  </a:lnTo>
                  <a:lnTo>
                    <a:pt x="603" y="793"/>
                  </a:lnTo>
                  <a:lnTo>
                    <a:pt x="556" y="761"/>
                  </a:lnTo>
                  <a:lnTo>
                    <a:pt x="509" y="731"/>
                  </a:lnTo>
                  <a:lnTo>
                    <a:pt x="462" y="700"/>
                  </a:lnTo>
                  <a:lnTo>
                    <a:pt x="415" y="671"/>
                  </a:lnTo>
                  <a:lnTo>
                    <a:pt x="366" y="642"/>
                  </a:lnTo>
                  <a:lnTo>
                    <a:pt x="317" y="615"/>
                  </a:lnTo>
                  <a:lnTo>
                    <a:pt x="268" y="588"/>
                  </a:lnTo>
                  <a:lnTo>
                    <a:pt x="218" y="563"/>
                  </a:lnTo>
                  <a:lnTo>
                    <a:pt x="169" y="538"/>
                  </a:lnTo>
                  <a:lnTo>
                    <a:pt x="118" y="514"/>
                  </a:lnTo>
                  <a:lnTo>
                    <a:pt x="66" y="492"/>
                  </a:lnTo>
                  <a:lnTo>
                    <a:pt x="60" y="486"/>
                  </a:lnTo>
                  <a:lnTo>
                    <a:pt x="54" y="482"/>
                  </a:lnTo>
                  <a:lnTo>
                    <a:pt x="46" y="480"/>
                  </a:lnTo>
                  <a:lnTo>
                    <a:pt x="39" y="479"/>
                  </a:lnTo>
                  <a:lnTo>
                    <a:pt x="33" y="479"/>
                  </a:lnTo>
                  <a:lnTo>
                    <a:pt x="25" y="481"/>
                  </a:lnTo>
                  <a:lnTo>
                    <a:pt x="19" y="484"/>
                  </a:lnTo>
                  <a:lnTo>
                    <a:pt x="13" y="488"/>
                  </a:lnTo>
                  <a:lnTo>
                    <a:pt x="7" y="494"/>
                  </a:lnTo>
                  <a:lnTo>
                    <a:pt x="3" y="500"/>
                  </a:lnTo>
                  <a:lnTo>
                    <a:pt x="1" y="508"/>
                  </a:lnTo>
                  <a:lnTo>
                    <a:pt x="0" y="515"/>
                  </a:lnTo>
                  <a:lnTo>
                    <a:pt x="0" y="522"/>
                  </a:lnTo>
                  <a:lnTo>
                    <a:pt x="2" y="529"/>
                  </a:lnTo>
                  <a:lnTo>
                    <a:pt x="5" y="536"/>
                  </a:lnTo>
                  <a:lnTo>
                    <a:pt x="9" y="542"/>
                  </a:lnTo>
                  <a:lnTo>
                    <a:pt x="13" y="545"/>
                  </a:lnTo>
                  <a:lnTo>
                    <a:pt x="15" y="549"/>
                  </a:lnTo>
                  <a:lnTo>
                    <a:pt x="18" y="552"/>
                  </a:lnTo>
                  <a:lnTo>
                    <a:pt x="21" y="555"/>
                  </a:lnTo>
                  <a:lnTo>
                    <a:pt x="23" y="560"/>
                  </a:lnTo>
                  <a:lnTo>
                    <a:pt x="26" y="562"/>
                  </a:lnTo>
                  <a:lnTo>
                    <a:pt x="29" y="565"/>
                  </a:lnTo>
                  <a:lnTo>
                    <a:pt x="33" y="566"/>
                  </a:lnTo>
                  <a:lnTo>
                    <a:pt x="87" y="588"/>
                  </a:lnTo>
                  <a:lnTo>
                    <a:pt x="141" y="612"/>
                  </a:lnTo>
                  <a:lnTo>
                    <a:pt x="193" y="637"/>
                  </a:lnTo>
                  <a:lnTo>
                    <a:pt x="246" y="664"/>
                  </a:lnTo>
                  <a:lnTo>
                    <a:pt x="297" y="690"/>
                  </a:lnTo>
                  <a:lnTo>
                    <a:pt x="348" y="719"/>
                  </a:lnTo>
                  <a:lnTo>
                    <a:pt x="398" y="750"/>
                  </a:lnTo>
                  <a:lnTo>
                    <a:pt x="448" y="780"/>
                  </a:lnTo>
                  <a:lnTo>
                    <a:pt x="496" y="812"/>
                  </a:lnTo>
                  <a:lnTo>
                    <a:pt x="544" y="845"/>
                  </a:lnTo>
                  <a:lnTo>
                    <a:pt x="591" y="879"/>
                  </a:lnTo>
                  <a:lnTo>
                    <a:pt x="638" y="914"/>
                  </a:lnTo>
                  <a:lnTo>
                    <a:pt x="683" y="950"/>
                  </a:lnTo>
                  <a:lnTo>
                    <a:pt x="729" y="987"/>
                  </a:lnTo>
                  <a:lnTo>
                    <a:pt x="773" y="1025"/>
                  </a:lnTo>
                  <a:lnTo>
                    <a:pt x="817" y="1064"/>
                  </a:lnTo>
                  <a:lnTo>
                    <a:pt x="819" y="1066"/>
                  </a:lnTo>
                  <a:lnTo>
                    <a:pt x="821" y="1068"/>
                  </a:lnTo>
                  <a:lnTo>
                    <a:pt x="824" y="1070"/>
                  </a:lnTo>
                  <a:lnTo>
                    <a:pt x="828" y="1071"/>
                  </a:lnTo>
                  <a:lnTo>
                    <a:pt x="830" y="1072"/>
                  </a:lnTo>
                  <a:lnTo>
                    <a:pt x="833" y="1073"/>
                  </a:lnTo>
                  <a:lnTo>
                    <a:pt x="836" y="1074"/>
                  </a:lnTo>
                  <a:lnTo>
                    <a:pt x="839" y="1076"/>
                  </a:lnTo>
                  <a:lnTo>
                    <a:pt x="845" y="1102"/>
                  </a:lnTo>
                  <a:lnTo>
                    <a:pt x="850" y="1130"/>
                  </a:lnTo>
                  <a:lnTo>
                    <a:pt x="855" y="1157"/>
                  </a:lnTo>
                  <a:lnTo>
                    <a:pt x="860" y="1185"/>
                  </a:lnTo>
                  <a:lnTo>
                    <a:pt x="866" y="1213"/>
                  </a:lnTo>
                  <a:lnTo>
                    <a:pt x="872" y="1239"/>
                  </a:lnTo>
                  <a:lnTo>
                    <a:pt x="878" y="1267"/>
                  </a:lnTo>
                  <a:lnTo>
                    <a:pt x="886" y="1293"/>
                  </a:lnTo>
                  <a:lnTo>
                    <a:pt x="889" y="1301"/>
                  </a:lnTo>
                  <a:lnTo>
                    <a:pt x="894" y="1306"/>
                  </a:lnTo>
                  <a:lnTo>
                    <a:pt x="901" y="1310"/>
                  </a:lnTo>
                  <a:lnTo>
                    <a:pt x="907" y="1313"/>
                  </a:lnTo>
                  <a:lnTo>
                    <a:pt x="914" y="1314"/>
                  </a:lnTo>
                  <a:lnTo>
                    <a:pt x="921" y="1315"/>
                  </a:lnTo>
                  <a:lnTo>
                    <a:pt x="928" y="1314"/>
                  </a:lnTo>
                  <a:lnTo>
                    <a:pt x="936" y="1312"/>
                  </a:lnTo>
                  <a:lnTo>
                    <a:pt x="942" y="1308"/>
                  </a:lnTo>
                  <a:lnTo>
                    <a:pt x="947" y="1303"/>
                  </a:lnTo>
                  <a:lnTo>
                    <a:pt x="953" y="1297"/>
                  </a:lnTo>
                  <a:lnTo>
                    <a:pt x="956" y="1291"/>
                  </a:lnTo>
                  <a:lnTo>
                    <a:pt x="957" y="1284"/>
                  </a:lnTo>
                  <a:lnTo>
                    <a:pt x="958" y="1276"/>
                  </a:lnTo>
                  <a:lnTo>
                    <a:pt x="957" y="1270"/>
                  </a:lnTo>
                  <a:lnTo>
                    <a:pt x="955" y="1262"/>
                  </a:lnTo>
                  <a:close/>
                </a:path>
              </a:pathLst>
            </a:custGeom>
            <a:solidFill>
              <a:srgbClr val="000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45" name="Freeform 96"/>
            <p:cNvSpPr>
              <a:spLocks/>
            </p:cNvSpPr>
            <p:nvPr/>
          </p:nvSpPr>
          <p:spPr bwMode="auto">
            <a:xfrm>
              <a:off x="4419" y="3873"/>
              <a:ext cx="23" cy="34"/>
            </a:xfrm>
            <a:custGeom>
              <a:avLst/>
              <a:gdLst>
                <a:gd name="T0" fmla="*/ 0 w 339"/>
                <a:gd name="T1" fmla="*/ 0 h 512"/>
                <a:gd name="T2" fmla="*/ 0 w 339"/>
                <a:gd name="T3" fmla="*/ 0 h 512"/>
                <a:gd name="T4" fmla="*/ 0 w 339"/>
                <a:gd name="T5" fmla="*/ 0 h 512"/>
                <a:gd name="T6" fmla="*/ 0 w 339"/>
                <a:gd name="T7" fmla="*/ 0 h 512"/>
                <a:gd name="T8" fmla="*/ 0 w 339"/>
                <a:gd name="T9" fmla="*/ 0 h 512"/>
                <a:gd name="T10" fmla="*/ 0 w 339"/>
                <a:gd name="T11" fmla="*/ 0 h 512"/>
                <a:gd name="T12" fmla="*/ 0 w 339"/>
                <a:gd name="T13" fmla="*/ 0 h 512"/>
                <a:gd name="T14" fmla="*/ 0 w 339"/>
                <a:gd name="T15" fmla="*/ 0 h 512"/>
                <a:gd name="T16" fmla="*/ 0 w 339"/>
                <a:gd name="T17" fmla="*/ 0 h 512"/>
                <a:gd name="T18" fmla="*/ 0 w 339"/>
                <a:gd name="T19" fmla="*/ 0 h 512"/>
                <a:gd name="T20" fmla="*/ 0 w 339"/>
                <a:gd name="T21" fmla="*/ 0 h 512"/>
                <a:gd name="T22" fmla="*/ 0 w 339"/>
                <a:gd name="T23" fmla="*/ 0 h 512"/>
                <a:gd name="T24" fmla="*/ 0 w 339"/>
                <a:gd name="T25" fmla="*/ 0 h 512"/>
                <a:gd name="T26" fmla="*/ 0 w 339"/>
                <a:gd name="T27" fmla="*/ 0 h 512"/>
                <a:gd name="T28" fmla="*/ 0 w 339"/>
                <a:gd name="T29" fmla="*/ 0 h 512"/>
                <a:gd name="T30" fmla="*/ 0 w 339"/>
                <a:gd name="T31" fmla="*/ 0 h 512"/>
                <a:gd name="T32" fmla="*/ 0 w 339"/>
                <a:gd name="T33" fmla="*/ 0 h 512"/>
                <a:gd name="T34" fmla="*/ 0 w 339"/>
                <a:gd name="T35" fmla="*/ 0 h 512"/>
                <a:gd name="T36" fmla="*/ 0 w 339"/>
                <a:gd name="T37" fmla="*/ 0 h 512"/>
                <a:gd name="T38" fmla="*/ 0 w 339"/>
                <a:gd name="T39" fmla="*/ 0 h 512"/>
                <a:gd name="T40" fmla="*/ 0 w 339"/>
                <a:gd name="T41" fmla="*/ 0 h 512"/>
                <a:gd name="T42" fmla="*/ 0 w 339"/>
                <a:gd name="T43" fmla="*/ 0 h 512"/>
                <a:gd name="T44" fmla="*/ 0 w 339"/>
                <a:gd name="T45" fmla="*/ 0 h 512"/>
                <a:gd name="T46" fmla="*/ 0 w 339"/>
                <a:gd name="T47" fmla="*/ 0 h 512"/>
                <a:gd name="T48" fmla="*/ 0 w 339"/>
                <a:gd name="T49" fmla="*/ 0 h 512"/>
                <a:gd name="T50" fmla="*/ 0 w 339"/>
                <a:gd name="T51" fmla="*/ 0 h 512"/>
                <a:gd name="T52" fmla="*/ 0 w 339"/>
                <a:gd name="T53" fmla="*/ 0 h 512"/>
                <a:gd name="T54" fmla="*/ 0 w 339"/>
                <a:gd name="T55" fmla="*/ 0 h 512"/>
                <a:gd name="T56" fmla="*/ 0 w 339"/>
                <a:gd name="T57" fmla="*/ 0 h 512"/>
                <a:gd name="T58" fmla="*/ 0 w 339"/>
                <a:gd name="T59" fmla="*/ 0 h 512"/>
                <a:gd name="T60" fmla="*/ 0 w 339"/>
                <a:gd name="T61" fmla="*/ 0 h 512"/>
                <a:gd name="T62" fmla="*/ 0 w 339"/>
                <a:gd name="T63" fmla="*/ 0 h 5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39" h="512">
                  <a:moveTo>
                    <a:pt x="312" y="2"/>
                  </a:moveTo>
                  <a:lnTo>
                    <a:pt x="297" y="13"/>
                  </a:lnTo>
                  <a:lnTo>
                    <a:pt x="282" y="25"/>
                  </a:lnTo>
                  <a:lnTo>
                    <a:pt x="268" y="36"/>
                  </a:lnTo>
                  <a:lnTo>
                    <a:pt x="254" y="48"/>
                  </a:lnTo>
                  <a:lnTo>
                    <a:pt x="229" y="74"/>
                  </a:lnTo>
                  <a:lnTo>
                    <a:pt x="204" y="100"/>
                  </a:lnTo>
                  <a:lnTo>
                    <a:pt x="181" y="128"/>
                  </a:lnTo>
                  <a:lnTo>
                    <a:pt x="160" y="157"/>
                  </a:lnTo>
                  <a:lnTo>
                    <a:pt x="140" y="187"/>
                  </a:lnTo>
                  <a:lnTo>
                    <a:pt x="121" y="219"/>
                  </a:lnTo>
                  <a:lnTo>
                    <a:pt x="104" y="251"/>
                  </a:lnTo>
                  <a:lnTo>
                    <a:pt x="87" y="283"/>
                  </a:lnTo>
                  <a:lnTo>
                    <a:pt x="71" y="316"/>
                  </a:lnTo>
                  <a:lnTo>
                    <a:pt x="56" y="350"/>
                  </a:lnTo>
                  <a:lnTo>
                    <a:pt x="28" y="416"/>
                  </a:lnTo>
                  <a:lnTo>
                    <a:pt x="2" y="483"/>
                  </a:lnTo>
                  <a:lnTo>
                    <a:pt x="1" y="487"/>
                  </a:lnTo>
                  <a:lnTo>
                    <a:pt x="0" y="491"/>
                  </a:lnTo>
                  <a:lnTo>
                    <a:pt x="0" y="494"/>
                  </a:lnTo>
                  <a:lnTo>
                    <a:pt x="0" y="498"/>
                  </a:lnTo>
                  <a:lnTo>
                    <a:pt x="2" y="501"/>
                  </a:lnTo>
                  <a:lnTo>
                    <a:pt x="3" y="505"/>
                  </a:lnTo>
                  <a:lnTo>
                    <a:pt x="6" y="507"/>
                  </a:lnTo>
                  <a:lnTo>
                    <a:pt x="9" y="509"/>
                  </a:lnTo>
                  <a:lnTo>
                    <a:pt x="12" y="511"/>
                  </a:lnTo>
                  <a:lnTo>
                    <a:pt x="15" y="512"/>
                  </a:lnTo>
                  <a:lnTo>
                    <a:pt x="20" y="512"/>
                  </a:lnTo>
                  <a:lnTo>
                    <a:pt x="23" y="511"/>
                  </a:lnTo>
                  <a:lnTo>
                    <a:pt x="26" y="510"/>
                  </a:lnTo>
                  <a:lnTo>
                    <a:pt x="29" y="508"/>
                  </a:lnTo>
                  <a:lnTo>
                    <a:pt x="32" y="506"/>
                  </a:lnTo>
                  <a:lnTo>
                    <a:pt x="35" y="502"/>
                  </a:lnTo>
                  <a:lnTo>
                    <a:pt x="60" y="438"/>
                  </a:lnTo>
                  <a:lnTo>
                    <a:pt x="87" y="373"/>
                  </a:lnTo>
                  <a:lnTo>
                    <a:pt x="101" y="340"/>
                  </a:lnTo>
                  <a:lnTo>
                    <a:pt x="116" y="308"/>
                  </a:lnTo>
                  <a:lnTo>
                    <a:pt x="132" y="276"/>
                  </a:lnTo>
                  <a:lnTo>
                    <a:pt x="149" y="246"/>
                  </a:lnTo>
                  <a:lnTo>
                    <a:pt x="167" y="215"/>
                  </a:lnTo>
                  <a:lnTo>
                    <a:pt x="186" y="185"/>
                  </a:lnTo>
                  <a:lnTo>
                    <a:pt x="206" y="157"/>
                  </a:lnTo>
                  <a:lnTo>
                    <a:pt x="228" y="130"/>
                  </a:lnTo>
                  <a:lnTo>
                    <a:pt x="251" y="104"/>
                  </a:lnTo>
                  <a:lnTo>
                    <a:pt x="275" y="80"/>
                  </a:lnTo>
                  <a:lnTo>
                    <a:pt x="288" y="68"/>
                  </a:lnTo>
                  <a:lnTo>
                    <a:pt x="301" y="57"/>
                  </a:lnTo>
                  <a:lnTo>
                    <a:pt x="315" y="46"/>
                  </a:lnTo>
                  <a:lnTo>
                    <a:pt x="330" y="35"/>
                  </a:lnTo>
                  <a:lnTo>
                    <a:pt x="333" y="33"/>
                  </a:lnTo>
                  <a:lnTo>
                    <a:pt x="335" y="31"/>
                  </a:lnTo>
                  <a:lnTo>
                    <a:pt x="337" y="28"/>
                  </a:lnTo>
                  <a:lnTo>
                    <a:pt x="338" y="25"/>
                  </a:lnTo>
                  <a:lnTo>
                    <a:pt x="339" y="22"/>
                  </a:lnTo>
                  <a:lnTo>
                    <a:pt x="339" y="17"/>
                  </a:lnTo>
                  <a:lnTo>
                    <a:pt x="338" y="14"/>
                  </a:lnTo>
                  <a:lnTo>
                    <a:pt x="337" y="10"/>
                  </a:lnTo>
                  <a:lnTo>
                    <a:pt x="335" y="7"/>
                  </a:lnTo>
                  <a:lnTo>
                    <a:pt x="333" y="5"/>
                  </a:lnTo>
                  <a:lnTo>
                    <a:pt x="330" y="2"/>
                  </a:lnTo>
                  <a:lnTo>
                    <a:pt x="326" y="1"/>
                  </a:lnTo>
                  <a:lnTo>
                    <a:pt x="323" y="0"/>
                  </a:lnTo>
                  <a:lnTo>
                    <a:pt x="319" y="0"/>
                  </a:lnTo>
                  <a:lnTo>
                    <a:pt x="316" y="1"/>
                  </a:lnTo>
                  <a:lnTo>
                    <a:pt x="312" y="2"/>
                  </a:lnTo>
                  <a:close/>
                </a:path>
              </a:pathLst>
            </a:custGeom>
            <a:solidFill>
              <a:srgbClr val="AA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46" name="Freeform 97"/>
            <p:cNvSpPr>
              <a:spLocks/>
            </p:cNvSpPr>
            <p:nvPr/>
          </p:nvSpPr>
          <p:spPr bwMode="auto">
            <a:xfrm>
              <a:off x="4409" y="3875"/>
              <a:ext cx="16" cy="30"/>
            </a:xfrm>
            <a:custGeom>
              <a:avLst/>
              <a:gdLst>
                <a:gd name="T0" fmla="*/ 0 w 240"/>
                <a:gd name="T1" fmla="*/ 0 h 457"/>
                <a:gd name="T2" fmla="*/ 0 w 240"/>
                <a:gd name="T3" fmla="*/ 0 h 457"/>
                <a:gd name="T4" fmla="*/ 0 w 240"/>
                <a:gd name="T5" fmla="*/ 0 h 457"/>
                <a:gd name="T6" fmla="*/ 0 w 240"/>
                <a:gd name="T7" fmla="*/ 0 h 457"/>
                <a:gd name="T8" fmla="*/ 0 w 240"/>
                <a:gd name="T9" fmla="*/ 0 h 457"/>
                <a:gd name="T10" fmla="*/ 0 w 240"/>
                <a:gd name="T11" fmla="*/ 0 h 457"/>
                <a:gd name="T12" fmla="*/ 0 w 240"/>
                <a:gd name="T13" fmla="*/ 0 h 457"/>
                <a:gd name="T14" fmla="*/ 0 w 240"/>
                <a:gd name="T15" fmla="*/ 0 h 457"/>
                <a:gd name="T16" fmla="*/ 0 w 240"/>
                <a:gd name="T17" fmla="*/ 0 h 457"/>
                <a:gd name="T18" fmla="*/ 0 w 240"/>
                <a:gd name="T19" fmla="*/ 0 h 457"/>
                <a:gd name="T20" fmla="*/ 0 w 240"/>
                <a:gd name="T21" fmla="*/ 0 h 457"/>
                <a:gd name="T22" fmla="*/ 0 w 240"/>
                <a:gd name="T23" fmla="*/ 0 h 457"/>
                <a:gd name="T24" fmla="*/ 0 w 240"/>
                <a:gd name="T25" fmla="*/ 0 h 457"/>
                <a:gd name="T26" fmla="*/ 0 w 240"/>
                <a:gd name="T27" fmla="*/ 0 h 457"/>
                <a:gd name="T28" fmla="*/ 0 w 240"/>
                <a:gd name="T29" fmla="*/ 0 h 457"/>
                <a:gd name="T30" fmla="*/ 0 w 240"/>
                <a:gd name="T31" fmla="*/ 0 h 457"/>
                <a:gd name="T32" fmla="*/ 0 w 240"/>
                <a:gd name="T33" fmla="*/ 0 h 457"/>
                <a:gd name="T34" fmla="*/ 0 w 240"/>
                <a:gd name="T35" fmla="*/ 0 h 457"/>
                <a:gd name="T36" fmla="*/ 0 w 240"/>
                <a:gd name="T37" fmla="*/ 0 h 457"/>
                <a:gd name="T38" fmla="*/ 0 w 240"/>
                <a:gd name="T39" fmla="*/ 0 h 457"/>
                <a:gd name="T40" fmla="*/ 0 w 240"/>
                <a:gd name="T41" fmla="*/ 0 h 457"/>
                <a:gd name="T42" fmla="*/ 0 w 240"/>
                <a:gd name="T43" fmla="*/ 0 h 457"/>
                <a:gd name="T44" fmla="*/ 0 w 240"/>
                <a:gd name="T45" fmla="*/ 0 h 457"/>
                <a:gd name="T46" fmla="*/ 0 w 240"/>
                <a:gd name="T47" fmla="*/ 0 h 457"/>
                <a:gd name="T48" fmla="*/ 0 w 240"/>
                <a:gd name="T49" fmla="*/ 0 h 457"/>
                <a:gd name="T50" fmla="*/ 0 w 240"/>
                <a:gd name="T51" fmla="*/ 0 h 457"/>
                <a:gd name="T52" fmla="*/ 0 w 240"/>
                <a:gd name="T53" fmla="*/ 0 h 457"/>
                <a:gd name="T54" fmla="*/ 0 w 240"/>
                <a:gd name="T55" fmla="*/ 0 h 457"/>
                <a:gd name="T56" fmla="*/ 0 w 240"/>
                <a:gd name="T57" fmla="*/ 0 h 457"/>
                <a:gd name="T58" fmla="*/ 0 w 240"/>
                <a:gd name="T59" fmla="*/ 0 h 457"/>
                <a:gd name="T60" fmla="*/ 0 w 240"/>
                <a:gd name="T61" fmla="*/ 0 h 457"/>
                <a:gd name="T62" fmla="*/ 0 w 240"/>
                <a:gd name="T63" fmla="*/ 0 h 457"/>
                <a:gd name="T64" fmla="*/ 0 w 240"/>
                <a:gd name="T65" fmla="*/ 0 h 457"/>
                <a:gd name="T66" fmla="*/ 0 w 240"/>
                <a:gd name="T67" fmla="*/ 0 h 457"/>
                <a:gd name="T68" fmla="*/ 0 w 240"/>
                <a:gd name="T69" fmla="*/ 0 h 457"/>
                <a:gd name="T70" fmla="*/ 0 w 240"/>
                <a:gd name="T71" fmla="*/ 0 h 457"/>
                <a:gd name="T72" fmla="*/ 0 w 240"/>
                <a:gd name="T73" fmla="*/ 0 h 457"/>
                <a:gd name="T74" fmla="*/ 0 w 240"/>
                <a:gd name="T75" fmla="*/ 0 h 457"/>
                <a:gd name="T76" fmla="*/ 0 w 240"/>
                <a:gd name="T77" fmla="*/ 0 h 457"/>
                <a:gd name="T78" fmla="*/ 0 w 240"/>
                <a:gd name="T79" fmla="*/ 0 h 457"/>
                <a:gd name="T80" fmla="*/ 0 w 240"/>
                <a:gd name="T81" fmla="*/ 0 h 457"/>
                <a:gd name="T82" fmla="*/ 0 w 240"/>
                <a:gd name="T83" fmla="*/ 0 h 457"/>
                <a:gd name="T84" fmla="*/ 0 w 240"/>
                <a:gd name="T85" fmla="*/ 0 h 457"/>
                <a:gd name="T86" fmla="*/ 0 w 240"/>
                <a:gd name="T87" fmla="*/ 0 h 457"/>
                <a:gd name="T88" fmla="*/ 0 w 240"/>
                <a:gd name="T89" fmla="*/ 0 h 457"/>
                <a:gd name="T90" fmla="*/ 0 w 240"/>
                <a:gd name="T91" fmla="*/ 0 h 457"/>
                <a:gd name="T92" fmla="*/ 0 w 240"/>
                <a:gd name="T93" fmla="*/ 0 h 457"/>
                <a:gd name="T94" fmla="*/ 0 w 240"/>
                <a:gd name="T95" fmla="*/ 0 h 457"/>
                <a:gd name="T96" fmla="*/ 0 w 240"/>
                <a:gd name="T97" fmla="*/ 0 h 457"/>
                <a:gd name="T98" fmla="*/ 0 w 240"/>
                <a:gd name="T99" fmla="*/ 0 h 457"/>
                <a:gd name="T100" fmla="*/ 0 w 240"/>
                <a:gd name="T101" fmla="*/ 0 h 457"/>
                <a:gd name="T102" fmla="*/ 0 w 240"/>
                <a:gd name="T103" fmla="*/ 0 h 457"/>
                <a:gd name="T104" fmla="*/ 0 w 240"/>
                <a:gd name="T105" fmla="*/ 0 h 457"/>
                <a:gd name="T106" fmla="*/ 0 w 240"/>
                <a:gd name="T107" fmla="*/ 0 h 457"/>
                <a:gd name="T108" fmla="*/ 0 w 240"/>
                <a:gd name="T109" fmla="*/ 0 h 457"/>
                <a:gd name="T110" fmla="*/ 0 w 240"/>
                <a:gd name="T111" fmla="*/ 0 h 457"/>
                <a:gd name="T112" fmla="*/ 0 w 240"/>
                <a:gd name="T113" fmla="*/ 0 h 457"/>
                <a:gd name="T114" fmla="*/ 0 w 240"/>
                <a:gd name="T115" fmla="*/ 0 h 457"/>
                <a:gd name="T116" fmla="*/ 0 w 240"/>
                <a:gd name="T117" fmla="*/ 0 h 457"/>
                <a:gd name="T118" fmla="*/ 0 w 240"/>
                <a:gd name="T119" fmla="*/ 0 h 457"/>
                <a:gd name="T120" fmla="*/ 0 w 240"/>
                <a:gd name="T121" fmla="*/ 0 h 457"/>
                <a:gd name="T122" fmla="*/ 0 w 240"/>
                <a:gd name="T123" fmla="*/ 0 h 457"/>
                <a:gd name="T124" fmla="*/ 0 w 240"/>
                <a:gd name="T125" fmla="*/ 0 h 45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40" h="457">
                  <a:moveTo>
                    <a:pt x="211" y="2"/>
                  </a:moveTo>
                  <a:lnTo>
                    <a:pt x="191" y="23"/>
                  </a:lnTo>
                  <a:lnTo>
                    <a:pt x="172" y="47"/>
                  </a:lnTo>
                  <a:lnTo>
                    <a:pt x="154" y="70"/>
                  </a:lnTo>
                  <a:lnTo>
                    <a:pt x="138" y="95"/>
                  </a:lnTo>
                  <a:lnTo>
                    <a:pt x="123" y="121"/>
                  </a:lnTo>
                  <a:lnTo>
                    <a:pt x="108" y="148"/>
                  </a:lnTo>
                  <a:lnTo>
                    <a:pt x="95" y="175"/>
                  </a:lnTo>
                  <a:lnTo>
                    <a:pt x="83" y="204"/>
                  </a:lnTo>
                  <a:lnTo>
                    <a:pt x="59" y="261"/>
                  </a:lnTo>
                  <a:lnTo>
                    <a:pt x="39" y="319"/>
                  </a:lnTo>
                  <a:lnTo>
                    <a:pt x="20" y="377"/>
                  </a:lnTo>
                  <a:lnTo>
                    <a:pt x="1" y="434"/>
                  </a:lnTo>
                  <a:lnTo>
                    <a:pt x="0" y="437"/>
                  </a:lnTo>
                  <a:lnTo>
                    <a:pt x="0" y="441"/>
                  </a:lnTo>
                  <a:lnTo>
                    <a:pt x="1" y="445"/>
                  </a:lnTo>
                  <a:lnTo>
                    <a:pt x="2" y="448"/>
                  </a:lnTo>
                  <a:lnTo>
                    <a:pt x="4" y="451"/>
                  </a:lnTo>
                  <a:lnTo>
                    <a:pt x="7" y="454"/>
                  </a:lnTo>
                  <a:lnTo>
                    <a:pt x="10" y="455"/>
                  </a:lnTo>
                  <a:lnTo>
                    <a:pt x="14" y="457"/>
                  </a:lnTo>
                  <a:lnTo>
                    <a:pt x="17" y="457"/>
                  </a:lnTo>
                  <a:lnTo>
                    <a:pt x="21" y="457"/>
                  </a:lnTo>
                  <a:lnTo>
                    <a:pt x="24" y="456"/>
                  </a:lnTo>
                  <a:lnTo>
                    <a:pt x="28" y="455"/>
                  </a:lnTo>
                  <a:lnTo>
                    <a:pt x="31" y="453"/>
                  </a:lnTo>
                  <a:lnTo>
                    <a:pt x="34" y="451"/>
                  </a:lnTo>
                  <a:lnTo>
                    <a:pt x="36" y="448"/>
                  </a:lnTo>
                  <a:lnTo>
                    <a:pt x="37" y="444"/>
                  </a:lnTo>
                  <a:lnTo>
                    <a:pt x="43" y="419"/>
                  </a:lnTo>
                  <a:lnTo>
                    <a:pt x="50" y="395"/>
                  </a:lnTo>
                  <a:lnTo>
                    <a:pt x="57" y="370"/>
                  </a:lnTo>
                  <a:lnTo>
                    <a:pt x="66" y="346"/>
                  </a:lnTo>
                  <a:lnTo>
                    <a:pt x="85" y="299"/>
                  </a:lnTo>
                  <a:lnTo>
                    <a:pt x="105" y="252"/>
                  </a:lnTo>
                  <a:lnTo>
                    <a:pt x="127" y="207"/>
                  </a:lnTo>
                  <a:lnTo>
                    <a:pt x="149" y="161"/>
                  </a:lnTo>
                  <a:lnTo>
                    <a:pt x="173" y="116"/>
                  </a:lnTo>
                  <a:lnTo>
                    <a:pt x="195" y="70"/>
                  </a:lnTo>
                  <a:lnTo>
                    <a:pt x="198" y="64"/>
                  </a:lnTo>
                  <a:lnTo>
                    <a:pt x="200" y="57"/>
                  </a:lnTo>
                  <a:lnTo>
                    <a:pt x="204" y="52"/>
                  </a:lnTo>
                  <a:lnTo>
                    <a:pt x="208" y="48"/>
                  </a:lnTo>
                  <a:lnTo>
                    <a:pt x="212" y="43"/>
                  </a:lnTo>
                  <a:lnTo>
                    <a:pt x="217" y="39"/>
                  </a:lnTo>
                  <a:lnTo>
                    <a:pt x="223" y="37"/>
                  </a:lnTo>
                  <a:lnTo>
                    <a:pt x="230" y="35"/>
                  </a:lnTo>
                  <a:lnTo>
                    <a:pt x="233" y="33"/>
                  </a:lnTo>
                  <a:lnTo>
                    <a:pt x="235" y="30"/>
                  </a:lnTo>
                  <a:lnTo>
                    <a:pt x="237" y="26"/>
                  </a:lnTo>
                  <a:lnTo>
                    <a:pt x="239" y="23"/>
                  </a:lnTo>
                  <a:lnTo>
                    <a:pt x="240" y="20"/>
                  </a:lnTo>
                  <a:lnTo>
                    <a:pt x="240" y="16"/>
                  </a:lnTo>
                  <a:lnTo>
                    <a:pt x="239" y="13"/>
                  </a:lnTo>
                  <a:lnTo>
                    <a:pt x="237" y="8"/>
                  </a:lnTo>
                  <a:lnTo>
                    <a:pt x="234" y="6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6" y="0"/>
                  </a:lnTo>
                  <a:lnTo>
                    <a:pt x="222" y="0"/>
                  </a:lnTo>
                  <a:lnTo>
                    <a:pt x="218" y="0"/>
                  </a:lnTo>
                  <a:lnTo>
                    <a:pt x="214" y="0"/>
                  </a:lnTo>
                  <a:lnTo>
                    <a:pt x="211" y="2"/>
                  </a:lnTo>
                  <a:close/>
                </a:path>
              </a:pathLst>
            </a:custGeom>
            <a:solidFill>
              <a:srgbClr val="AA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47" name="Freeform 98"/>
            <p:cNvSpPr>
              <a:spLocks/>
            </p:cNvSpPr>
            <p:nvPr/>
          </p:nvSpPr>
          <p:spPr bwMode="auto">
            <a:xfrm>
              <a:off x="4574" y="3579"/>
              <a:ext cx="31" cy="13"/>
            </a:xfrm>
            <a:custGeom>
              <a:avLst/>
              <a:gdLst>
                <a:gd name="T0" fmla="*/ 0 w 466"/>
                <a:gd name="T1" fmla="*/ 0 h 190"/>
                <a:gd name="T2" fmla="*/ 0 w 466"/>
                <a:gd name="T3" fmla="*/ 0 h 190"/>
                <a:gd name="T4" fmla="*/ 0 w 466"/>
                <a:gd name="T5" fmla="*/ 0 h 190"/>
                <a:gd name="T6" fmla="*/ 0 w 466"/>
                <a:gd name="T7" fmla="*/ 0 h 190"/>
                <a:gd name="T8" fmla="*/ 0 w 466"/>
                <a:gd name="T9" fmla="*/ 0 h 190"/>
                <a:gd name="T10" fmla="*/ 0 w 466"/>
                <a:gd name="T11" fmla="*/ 0 h 190"/>
                <a:gd name="T12" fmla="*/ 0 w 466"/>
                <a:gd name="T13" fmla="*/ 0 h 190"/>
                <a:gd name="T14" fmla="*/ 0 w 466"/>
                <a:gd name="T15" fmla="*/ 0 h 190"/>
                <a:gd name="T16" fmla="*/ 0 w 466"/>
                <a:gd name="T17" fmla="*/ 0 h 190"/>
                <a:gd name="T18" fmla="*/ 0 w 466"/>
                <a:gd name="T19" fmla="*/ 0 h 190"/>
                <a:gd name="T20" fmla="*/ 0 w 466"/>
                <a:gd name="T21" fmla="*/ 0 h 190"/>
                <a:gd name="T22" fmla="*/ 0 w 466"/>
                <a:gd name="T23" fmla="*/ 0 h 190"/>
                <a:gd name="T24" fmla="*/ 0 w 466"/>
                <a:gd name="T25" fmla="*/ 0 h 190"/>
                <a:gd name="T26" fmla="*/ 0 w 466"/>
                <a:gd name="T27" fmla="*/ 0 h 190"/>
                <a:gd name="T28" fmla="*/ 0 w 466"/>
                <a:gd name="T29" fmla="*/ 0 h 190"/>
                <a:gd name="T30" fmla="*/ 0 w 466"/>
                <a:gd name="T31" fmla="*/ 0 h 190"/>
                <a:gd name="T32" fmla="*/ 0 w 466"/>
                <a:gd name="T33" fmla="*/ 0 h 190"/>
                <a:gd name="T34" fmla="*/ 0 w 466"/>
                <a:gd name="T35" fmla="*/ 0 h 190"/>
                <a:gd name="T36" fmla="*/ 0 w 466"/>
                <a:gd name="T37" fmla="*/ 0 h 190"/>
                <a:gd name="T38" fmla="*/ 0 w 466"/>
                <a:gd name="T39" fmla="*/ 0 h 190"/>
                <a:gd name="T40" fmla="*/ 0 w 466"/>
                <a:gd name="T41" fmla="*/ 0 h 190"/>
                <a:gd name="T42" fmla="*/ 0 w 466"/>
                <a:gd name="T43" fmla="*/ 0 h 190"/>
                <a:gd name="T44" fmla="*/ 0 w 466"/>
                <a:gd name="T45" fmla="*/ 0 h 190"/>
                <a:gd name="T46" fmla="*/ 0 w 466"/>
                <a:gd name="T47" fmla="*/ 0 h 190"/>
                <a:gd name="T48" fmla="*/ 0 w 466"/>
                <a:gd name="T49" fmla="*/ 0 h 190"/>
                <a:gd name="T50" fmla="*/ 0 w 466"/>
                <a:gd name="T51" fmla="*/ 0 h 190"/>
                <a:gd name="T52" fmla="*/ 0 w 466"/>
                <a:gd name="T53" fmla="*/ 0 h 190"/>
                <a:gd name="T54" fmla="*/ 0 w 466"/>
                <a:gd name="T55" fmla="*/ 0 h 190"/>
                <a:gd name="T56" fmla="*/ 0 w 466"/>
                <a:gd name="T57" fmla="*/ 0 h 190"/>
                <a:gd name="T58" fmla="*/ 0 w 466"/>
                <a:gd name="T59" fmla="*/ 0 h 190"/>
                <a:gd name="T60" fmla="*/ 0 w 466"/>
                <a:gd name="T61" fmla="*/ 0 h 190"/>
                <a:gd name="T62" fmla="*/ 0 w 466"/>
                <a:gd name="T63" fmla="*/ 0 h 190"/>
                <a:gd name="T64" fmla="*/ 0 w 466"/>
                <a:gd name="T65" fmla="*/ 0 h 19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66" h="190">
                  <a:moveTo>
                    <a:pt x="447" y="1"/>
                  </a:moveTo>
                  <a:lnTo>
                    <a:pt x="417" y="0"/>
                  </a:lnTo>
                  <a:lnTo>
                    <a:pt x="387" y="0"/>
                  </a:lnTo>
                  <a:lnTo>
                    <a:pt x="356" y="1"/>
                  </a:lnTo>
                  <a:lnTo>
                    <a:pt x="326" y="3"/>
                  </a:lnTo>
                  <a:lnTo>
                    <a:pt x="295" y="7"/>
                  </a:lnTo>
                  <a:lnTo>
                    <a:pt x="266" y="12"/>
                  </a:lnTo>
                  <a:lnTo>
                    <a:pt x="236" y="19"/>
                  </a:lnTo>
                  <a:lnTo>
                    <a:pt x="206" y="27"/>
                  </a:lnTo>
                  <a:lnTo>
                    <a:pt x="179" y="37"/>
                  </a:lnTo>
                  <a:lnTo>
                    <a:pt x="150" y="48"/>
                  </a:lnTo>
                  <a:lnTo>
                    <a:pt x="124" y="62"/>
                  </a:lnTo>
                  <a:lnTo>
                    <a:pt x="98" y="77"/>
                  </a:lnTo>
                  <a:lnTo>
                    <a:pt x="73" y="94"/>
                  </a:lnTo>
                  <a:lnTo>
                    <a:pt x="49" y="113"/>
                  </a:lnTo>
                  <a:lnTo>
                    <a:pt x="39" y="124"/>
                  </a:lnTo>
                  <a:lnTo>
                    <a:pt x="27" y="134"/>
                  </a:lnTo>
                  <a:lnTo>
                    <a:pt x="16" y="145"/>
                  </a:lnTo>
                  <a:lnTo>
                    <a:pt x="7" y="157"/>
                  </a:lnTo>
                  <a:lnTo>
                    <a:pt x="4" y="160"/>
                  </a:lnTo>
                  <a:lnTo>
                    <a:pt x="3" y="163"/>
                  </a:lnTo>
                  <a:lnTo>
                    <a:pt x="1" y="166"/>
                  </a:lnTo>
                  <a:lnTo>
                    <a:pt x="0" y="171"/>
                  </a:lnTo>
                  <a:lnTo>
                    <a:pt x="1" y="174"/>
                  </a:lnTo>
                  <a:lnTo>
                    <a:pt x="1" y="178"/>
                  </a:lnTo>
                  <a:lnTo>
                    <a:pt x="4" y="181"/>
                  </a:lnTo>
                  <a:lnTo>
                    <a:pt x="6" y="184"/>
                  </a:lnTo>
                  <a:lnTo>
                    <a:pt x="9" y="186"/>
                  </a:lnTo>
                  <a:lnTo>
                    <a:pt x="12" y="188"/>
                  </a:lnTo>
                  <a:lnTo>
                    <a:pt x="15" y="189"/>
                  </a:lnTo>
                  <a:lnTo>
                    <a:pt x="20" y="190"/>
                  </a:lnTo>
                  <a:lnTo>
                    <a:pt x="23" y="189"/>
                  </a:lnTo>
                  <a:lnTo>
                    <a:pt x="26" y="188"/>
                  </a:lnTo>
                  <a:lnTo>
                    <a:pt x="29" y="186"/>
                  </a:lnTo>
                  <a:lnTo>
                    <a:pt x="32" y="184"/>
                  </a:lnTo>
                  <a:lnTo>
                    <a:pt x="52" y="163"/>
                  </a:lnTo>
                  <a:lnTo>
                    <a:pt x="74" y="143"/>
                  </a:lnTo>
                  <a:lnTo>
                    <a:pt x="96" y="126"/>
                  </a:lnTo>
                  <a:lnTo>
                    <a:pt x="119" y="110"/>
                  </a:lnTo>
                  <a:lnTo>
                    <a:pt x="144" y="96"/>
                  </a:lnTo>
                  <a:lnTo>
                    <a:pt x="169" y="83"/>
                  </a:lnTo>
                  <a:lnTo>
                    <a:pt x="195" y="73"/>
                  </a:lnTo>
                  <a:lnTo>
                    <a:pt x="221" y="63"/>
                  </a:lnTo>
                  <a:lnTo>
                    <a:pt x="249" y="56"/>
                  </a:lnTo>
                  <a:lnTo>
                    <a:pt x="276" y="50"/>
                  </a:lnTo>
                  <a:lnTo>
                    <a:pt x="305" y="44"/>
                  </a:lnTo>
                  <a:lnTo>
                    <a:pt x="334" y="41"/>
                  </a:lnTo>
                  <a:lnTo>
                    <a:pt x="361" y="39"/>
                  </a:lnTo>
                  <a:lnTo>
                    <a:pt x="390" y="38"/>
                  </a:lnTo>
                  <a:lnTo>
                    <a:pt x="419" y="38"/>
                  </a:lnTo>
                  <a:lnTo>
                    <a:pt x="447" y="39"/>
                  </a:lnTo>
                  <a:lnTo>
                    <a:pt x="450" y="39"/>
                  </a:lnTo>
                  <a:lnTo>
                    <a:pt x="455" y="38"/>
                  </a:lnTo>
                  <a:lnTo>
                    <a:pt x="458" y="36"/>
                  </a:lnTo>
                  <a:lnTo>
                    <a:pt x="460" y="34"/>
                  </a:lnTo>
                  <a:lnTo>
                    <a:pt x="463" y="30"/>
                  </a:lnTo>
                  <a:lnTo>
                    <a:pt x="464" y="27"/>
                  </a:lnTo>
                  <a:lnTo>
                    <a:pt x="465" y="24"/>
                  </a:lnTo>
                  <a:lnTo>
                    <a:pt x="466" y="20"/>
                  </a:lnTo>
                  <a:lnTo>
                    <a:pt x="465" y="17"/>
                  </a:lnTo>
                  <a:lnTo>
                    <a:pt x="464" y="12"/>
                  </a:lnTo>
                  <a:lnTo>
                    <a:pt x="463" y="9"/>
                  </a:lnTo>
                  <a:lnTo>
                    <a:pt x="460" y="7"/>
                  </a:lnTo>
                  <a:lnTo>
                    <a:pt x="458" y="5"/>
                  </a:lnTo>
                  <a:lnTo>
                    <a:pt x="455" y="3"/>
                  </a:lnTo>
                  <a:lnTo>
                    <a:pt x="450" y="2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F78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48" name="Freeform 99"/>
            <p:cNvSpPr>
              <a:spLocks/>
            </p:cNvSpPr>
            <p:nvPr/>
          </p:nvSpPr>
          <p:spPr bwMode="auto">
            <a:xfrm>
              <a:off x="4711" y="3550"/>
              <a:ext cx="26" cy="9"/>
            </a:xfrm>
            <a:custGeom>
              <a:avLst/>
              <a:gdLst>
                <a:gd name="T0" fmla="*/ 0 w 397"/>
                <a:gd name="T1" fmla="*/ 0 h 136"/>
                <a:gd name="T2" fmla="*/ 0 w 397"/>
                <a:gd name="T3" fmla="*/ 0 h 136"/>
                <a:gd name="T4" fmla="*/ 0 w 397"/>
                <a:gd name="T5" fmla="*/ 0 h 136"/>
                <a:gd name="T6" fmla="*/ 0 w 397"/>
                <a:gd name="T7" fmla="*/ 0 h 136"/>
                <a:gd name="T8" fmla="*/ 0 w 397"/>
                <a:gd name="T9" fmla="*/ 0 h 136"/>
                <a:gd name="T10" fmla="*/ 0 w 397"/>
                <a:gd name="T11" fmla="*/ 0 h 136"/>
                <a:gd name="T12" fmla="*/ 0 w 397"/>
                <a:gd name="T13" fmla="*/ 0 h 136"/>
                <a:gd name="T14" fmla="*/ 0 w 397"/>
                <a:gd name="T15" fmla="*/ 0 h 136"/>
                <a:gd name="T16" fmla="*/ 0 w 397"/>
                <a:gd name="T17" fmla="*/ 0 h 136"/>
                <a:gd name="T18" fmla="*/ 0 w 397"/>
                <a:gd name="T19" fmla="*/ 0 h 136"/>
                <a:gd name="T20" fmla="*/ 0 w 397"/>
                <a:gd name="T21" fmla="*/ 0 h 136"/>
                <a:gd name="T22" fmla="*/ 0 w 397"/>
                <a:gd name="T23" fmla="*/ 0 h 136"/>
                <a:gd name="T24" fmla="*/ 0 w 397"/>
                <a:gd name="T25" fmla="*/ 0 h 136"/>
                <a:gd name="T26" fmla="*/ 0 w 397"/>
                <a:gd name="T27" fmla="*/ 0 h 136"/>
                <a:gd name="T28" fmla="*/ 0 w 397"/>
                <a:gd name="T29" fmla="*/ 0 h 136"/>
                <a:gd name="T30" fmla="*/ 0 w 397"/>
                <a:gd name="T31" fmla="*/ 0 h 136"/>
                <a:gd name="T32" fmla="*/ 0 w 397"/>
                <a:gd name="T33" fmla="*/ 0 h 136"/>
                <a:gd name="T34" fmla="*/ 0 w 397"/>
                <a:gd name="T35" fmla="*/ 0 h 136"/>
                <a:gd name="T36" fmla="*/ 0 w 397"/>
                <a:gd name="T37" fmla="*/ 0 h 136"/>
                <a:gd name="T38" fmla="*/ 0 w 397"/>
                <a:gd name="T39" fmla="*/ 0 h 136"/>
                <a:gd name="T40" fmla="*/ 0 w 397"/>
                <a:gd name="T41" fmla="*/ 0 h 136"/>
                <a:gd name="T42" fmla="*/ 0 w 397"/>
                <a:gd name="T43" fmla="*/ 0 h 136"/>
                <a:gd name="T44" fmla="*/ 0 w 397"/>
                <a:gd name="T45" fmla="*/ 0 h 136"/>
                <a:gd name="T46" fmla="*/ 0 w 397"/>
                <a:gd name="T47" fmla="*/ 0 h 136"/>
                <a:gd name="T48" fmla="*/ 0 w 397"/>
                <a:gd name="T49" fmla="*/ 0 h 136"/>
                <a:gd name="T50" fmla="*/ 0 w 397"/>
                <a:gd name="T51" fmla="*/ 0 h 136"/>
                <a:gd name="T52" fmla="*/ 0 w 397"/>
                <a:gd name="T53" fmla="*/ 0 h 136"/>
                <a:gd name="T54" fmla="*/ 0 w 397"/>
                <a:gd name="T55" fmla="*/ 0 h 136"/>
                <a:gd name="T56" fmla="*/ 0 w 397"/>
                <a:gd name="T57" fmla="*/ 0 h 136"/>
                <a:gd name="T58" fmla="*/ 0 w 397"/>
                <a:gd name="T59" fmla="*/ 0 h 136"/>
                <a:gd name="T60" fmla="*/ 0 w 397"/>
                <a:gd name="T61" fmla="*/ 0 h 136"/>
                <a:gd name="T62" fmla="*/ 0 w 397"/>
                <a:gd name="T63" fmla="*/ 0 h 136"/>
                <a:gd name="T64" fmla="*/ 0 w 397"/>
                <a:gd name="T65" fmla="*/ 0 h 136"/>
                <a:gd name="T66" fmla="*/ 0 w 397"/>
                <a:gd name="T67" fmla="*/ 0 h 136"/>
                <a:gd name="T68" fmla="*/ 0 w 397"/>
                <a:gd name="T69" fmla="*/ 0 h 136"/>
                <a:gd name="T70" fmla="*/ 0 w 397"/>
                <a:gd name="T71" fmla="*/ 0 h 1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7" h="136">
                  <a:moveTo>
                    <a:pt x="31" y="133"/>
                  </a:moveTo>
                  <a:lnTo>
                    <a:pt x="49" y="117"/>
                  </a:lnTo>
                  <a:lnTo>
                    <a:pt x="67" y="102"/>
                  </a:lnTo>
                  <a:lnTo>
                    <a:pt x="87" y="89"/>
                  </a:lnTo>
                  <a:lnTo>
                    <a:pt x="107" y="78"/>
                  </a:lnTo>
                  <a:lnTo>
                    <a:pt x="127" y="68"/>
                  </a:lnTo>
                  <a:lnTo>
                    <a:pt x="150" y="59"/>
                  </a:lnTo>
                  <a:lnTo>
                    <a:pt x="172" y="52"/>
                  </a:lnTo>
                  <a:lnTo>
                    <a:pt x="194" y="46"/>
                  </a:lnTo>
                  <a:lnTo>
                    <a:pt x="216" y="42"/>
                  </a:lnTo>
                  <a:lnTo>
                    <a:pt x="240" y="39"/>
                  </a:lnTo>
                  <a:lnTo>
                    <a:pt x="263" y="38"/>
                  </a:lnTo>
                  <a:lnTo>
                    <a:pt x="286" y="38"/>
                  </a:lnTo>
                  <a:lnTo>
                    <a:pt x="309" y="42"/>
                  </a:lnTo>
                  <a:lnTo>
                    <a:pt x="332" y="46"/>
                  </a:lnTo>
                  <a:lnTo>
                    <a:pt x="354" y="51"/>
                  </a:lnTo>
                  <a:lnTo>
                    <a:pt x="377" y="60"/>
                  </a:lnTo>
                  <a:lnTo>
                    <a:pt x="376" y="60"/>
                  </a:lnTo>
                  <a:lnTo>
                    <a:pt x="375" y="60"/>
                  </a:lnTo>
                  <a:lnTo>
                    <a:pt x="373" y="60"/>
                  </a:lnTo>
                  <a:lnTo>
                    <a:pt x="372" y="60"/>
                  </a:lnTo>
                  <a:lnTo>
                    <a:pt x="376" y="61"/>
                  </a:lnTo>
                  <a:lnTo>
                    <a:pt x="380" y="61"/>
                  </a:lnTo>
                  <a:lnTo>
                    <a:pt x="383" y="60"/>
                  </a:lnTo>
                  <a:lnTo>
                    <a:pt x="386" y="58"/>
                  </a:lnTo>
                  <a:lnTo>
                    <a:pt x="389" y="56"/>
                  </a:lnTo>
                  <a:lnTo>
                    <a:pt x="393" y="53"/>
                  </a:lnTo>
                  <a:lnTo>
                    <a:pt x="395" y="50"/>
                  </a:lnTo>
                  <a:lnTo>
                    <a:pt x="396" y="47"/>
                  </a:lnTo>
                  <a:lnTo>
                    <a:pt x="397" y="43"/>
                  </a:lnTo>
                  <a:lnTo>
                    <a:pt x="397" y="39"/>
                  </a:lnTo>
                  <a:lnTo>
                    <a:pt x="396" y="35"/>
                  </a:lnTo>
                  <a:lnTo>
                    <a:pt x="395" y="32"/>
                  </a:lnTo>
                  <a:lnTo>
                    <a:pt x="393" y="29"/>
                  </a:lnTo>
                  <a:lnTo>
                    <a:pt x="389" y="27"/>
                  </a:lnTo>
                  <a:lnTo>
                    <a:pt x="386" y="25"/>
                  </a:lnTo>
                  <a:lnTo>
                    <a:pt x="383" y="22"/>
                  </a:lnTo>
                  <a:lnTo>
                    <a:pt x="360" y="14"/>
                  </a:lnTo>
                  <a:lnTo>
                    <a:pt x="334" y="8"/>
                  </a:lnTo>
                  <a:lnTo>
                    <a:pt x="310" y="3"/>
                  </a:lnTo>
                  <a:lnTo>
                    <a:pt x="285" y="0"/>
                  </a:lnTo>
                  <a:lnTo>
                    <a:pt x="260" y="0"/>
                  </a:lnTo>
                  <a:lnTo>
                    <a:pt x="234" y="1"/>
                  </a:lnTo>
                  <a:lnTo>
                    <a:pt x="210" y="4"/>
                  </a:lnTo>
                  <a:lnTo>
                    <a:pt x="185" y="9"/>
                  </a:lnTo>
                  <a:lnTo>
                    <a:pt x="160" y="15"/>
                  </a:lnTo>
                  <a:lnTo>
                    <a:pt x="137" y="24"/>
                  </a:lnTo>
                  <a:lnTo>
                    <a:pt x="113" y="33"/>
                  </a:lnTo>
                  <a:lnTo>
                    <a:pt x="90" y="45"/>
                  </a:lnTo>
                  <a:lnTo>
                    <a:pt x="68" y="56"/>
                  </a:lnTo>
                  <a:lnTo>
                    <a:pt x="47" y="70"/>
                  </a:lnTo>
                  <a:lnTo>
                    <a:pt x="26" y="86"/>
                  </a:lnTo>
                  <a:lnTo>
                    <a:pt x="7" y="102"/>
                  </a:lnTo>
                  <a:lnTo>
                    <a:pt x="5" y="105"/>
                  </a:lnTo>
                  <a:lnTo>
                    <a:pt x="3" y="108"/>
                  </a:lnTo>
                  <a:lnTo>
                    <a:pt x="1" y="112"/>
                  </a:lnTo>
                  <a:lnTo>
                    <a:pt x="1" y="116"/>
                  </a:lnTo>
                  <a:lnTo>
                    <a:pt x="0" y="119"/>
                  </a:lnTo>
                  <a:lnTo>
                    <a:pt x="1" y="123"/>
                  </a:lnTo>
                  <a:lnTo>
                    <a:pt x="2" y="127"/>
                  </a:lnTo>
                  <a:lnTo>
                    <a:pt x="4" y="130"/>
                  </a:lnTo>
                  <a:lnTo>
                    <a:pt x="7" y="132"/>
                  </a:lnTo>
                  <a:lnTo>
                    <a:pt x="11" y="134"/>
                  </a:lnTo>
                  <a:lnTo>
                    <a:pt x="14" y="135"/>
                  </a:lnTo>
                  <a:lnTo>
                    <a:pt x="17" y="136"/>
                  </a:lnTo>
                  <a:lnTo>
                    <a:pt x="21" y="136"/>
                  </a:lnTo>
                  <a:lnTo>
                    <a:pt x="24" y="136"/>
                  </a:lnTo>
                  <a:lnTo>
                    <a:pt x="28" y="135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78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49" name="Freeform 100"/>
            <p:cNvSpPr>
              <a:spLocks/>
            </p:cNvSpPr>
            <p:nvPr/>
          </p:nvSpPr>
          <p:spPr bwMode="auto">
            <a:xfrm>
              <a:off x="4550" y="3481"/>
              <a:ext cx="33" cy="24"/>
            </a:xfrm>
            <a:custGeom>
              <a:avLst/>
              <a:gdLst>
                <a:gd name="T0" fmla="*/ 0 w 491"/>
                <a:gd name="T1" fmla="*/ 0 h 357"/>
                <a:gd name="T2" fmla="*/ 0 w 491"/>
                <a:gd name="T3" fmla="*/ 0 h 357"/>
                <a:gd name="T4" fmla="*/ 0 w 491"/>
                <a:gd name="T5" fmla="*/ 0 h 357"/>
                <a:gd name="T6" fmla="*/ 0 w 491"/>
                <a:gd name="T7" fmla="*/ 0 h 357"/>
                <a:gd name="T8" fmla="*/ 0 w 491"/>
                <a:gd name="T9" fmla="*/ 0 h 357"/>
                <a:gd name="T10" fmla="*/ 0 w 491"/>
                <a:gd name="T11" fmla="*/ 0 h 357"/>
                <a:gd name="T12" fmla="*/ 0 w 491"/>
                <a:gd name="T13" fmla="*/ 0 h 357"/>
                <a:gd name="T14" fmla="*/ 0 w 491"/>
                <a:gd name="T15" fmla="*/ 0 h 357"/>
                <a:gd name="T16" fmla="*/ 0 w 491"/>
                <a:gd name="T17" fmla="*/ 0 h 357"/>
                <a:gd name="T18" fmla="*/ 0 w 491"/>
                <a:gd name="T19" fmla="*/ 0 h 357"/>
                <a:gd name="T20" fmla="*/ 0 w 491"/>
                <a:gd name="T21" fmla="*/ 0 h 357"/>
                <a:gd name="T22" fmla="*/ 0 w 491"/>
                <a:gd name="T23" fmla="*/ 0 h 357"/>
                <a:gd name="T24" fmla="*/ 0 w 491"/>
                <a:gd name="T25" fmla="*/ 0 h 357"/>
                <a:gd name="T26" fmla="*/ 0 w 491"/>
                <a:gd name="T27" fmla="*/ 0 h 357"/>
                <a:gd name="T28" fmla="*/ 0 w 491"/>
                <a:gd name="T29" fmla="*/ 0 h 357"/>
                <a:gd name="T30" fmla="*/ 0 w 491"/>
                <a:gd name="T31" fmla="*/ 0 h 357"/>
                <a:gd name="T32" fmla="*/ 0 w 491"/>
                <a:gd name="T33" fmla="*/ 0 h 357"/>
                <a:gd name="T34" fmla="*/ 0 w 491"/>
                <a:gd name="T35" fmla="*/ 0 h 357"/>
                <a:gd name="T36" fmla="*/ 0 w 491"/>
                <a:gd name="T37" fmla="*/ 0 h 357"/>
                <a:gd name="T38" fmla="*/ 0 w 491"/>
                <a:gd name="T39" fmla="*/ 0 h 357"/>
                <a:gd name="T40" fmla="*/ 0 w 491"/>
                <a:gd name="T41" fmla="*/ 0 h 357"/>
                <a:gd name="T42" fmla="*/ 0 w 491"/>
                <a:gd name="T43" fmla="*/ 0 h 357"/>
                <a:gd name="T44" fmla="*/ 0 w 491"/>
                <a:gd name="T45" fmla="*/ 0 h 357"/>
                <a:gd name="T46" fmla="*/ 0 w 491"/>
                <a:gd name="T47" fmla="*/ 0 h 357"/>
                <a:gd name="T48" fmla="*/ 0 w 491"/>
                <a:gd name="T49" fmla="*/ 0 h 357"/>
                <a:gd name="T50" fmla="*/ 0 w 491"/>
                <a:gd name="T51" fmla="*/ 0 h 357"/>
                <a:gd name="T52" fmla="*/ 0 w 491"/>
                <a:gd name="T53" fmla="*/ 0 h 357"/>
                <a:gd name="T54" fmla="*/ 0 w 491"/>
                <a:gd name="T55" fmla="*/ 0 h 357"/>
                <a:gd name="T56" fmla="*/ 0 w 491"/>
                <a:gd name="T57" fmla="*/ 0 h 357"/>
                <a:gd name="T58" fmla="*/ 0 w 491"/>
                <a:gd name="T59" fmla="*/ 0 h 357"/>
                <a:gd name="T60" fmla="*/ 0 w 491"/>
                <a:gd name="T61" fmla="*/ 0 h 357"/>
                <a:gd name="T62" fmla="*/ 0 w 491"/>
                <a:gd name="T63" fmla="*/ 0 h 357"/>
                <a:gd name="T64" fmla="*/ 0 w 491"/>
                <a:gd name="T65" fmla="*/ 0 h 357"/>
                <a:gd name="T66" fmla="*/ 0 w 491"/>
                <a:gd name="T67" fmla="*/ 0 h 357"/>
                <a:gd name="T68" fmla="*/ 0 w 491"/>
                <a:gd name="T69" fmla="*/ 0 h 357"/>
                <a:gd name="T70" fmla="*/ 0 w 491"/>
                <a:gd name="T71" fmla="*/ 0 h 357"/>
                <a:gd name="T72" fmla="*/ 0 w 491"/>
                <a:gd name="T73" fmla="*/ 0 h 357"/>
                <a:gd name="T74" fmla="*/ 0 w 491"/>
                <a:gd name="T75" fmla="*/ 0 h 357"/>
                <a:gd name="T76" fmla="*/ 0 w 491"/>
                <a:gd name="T77" fmla="*/ 0 h 357"/>
                <a:gd name="T78" fmla="*/ 0 w 491"/>
                <a:gd name="T79" fmla="*/ 0 h 357"/>
                <a:gd name="T80" fmla="*/ 0 w 491"/>
                <a:gd name="T81" fmla="*/ 0 h 357"/>
                <a:gd name="T82" fmla="*/ 0 w 491"/>
                <a:gd name="T83" fmla="*/ 0 h 357"/>
                <a:gd name="T84" fmla="*/ 0 w 491"/>
                <a:gd name="T85" fmla="*/ 0 h 357"/>
                <a:gd name="T86" fmla="*/ 0 w 491"/>
                <a:gd name="T87" fmla="*/ 0 h 357"/>
                <a:gd name="T88" fmla="*/ 0 w 491"/>
                <a:gd name="T89" fmla="*/ 0 h 357"/>
                <a:gd name="T90" fmla="*/ 0 w 491"/>
                <a:gd name="T91" fmla="*/ 0 h 357"/>
                <a:gd name="T92" fmla="*/ 0 w 491"/>
                <a:gd name="T93" fmla="*/ 0 h 357"/>
                <a:gd name="T94" fmla="*/ 0 w 491"/>
                <a:gd name="T95" fmla="*/ 0 h 357"/>
                <a:gd name="T96" fmla="*/ 0 w 491"/>
                <a:gd name="T97" fmla="*/ 0 h 357"/>
                <a:gd name="T98" fmla="*/ 0 w 491"/>
                <a:gd name="T99" fmla="*/ 0 h 357"/>
                <a:gd name="T100" fmla="*/ 0 w 491"/>
                <a:gd name="T101" fmla="*/ 0 h 357"/>
                <a:gd name="T102" fmla="*/ 0 w 491"/>
                <a:gd name="T103" fmla="*/ 0 h 357"/>
                <a:gd name="T104" fmla="*/ 0 w 491"/>
                <a:gd name="T105" fmla="*/ 0 h 357"/>
                <a:gd name="T106" fmla="*/ 0 w 491"/>
                <a:gd name="T107" fmla="*/ 0 h 357"/>
                <a:gd name="T108" fmla="*/ 0 w 491"/>
                <a:gd name="T109" fmla="*/ 0 h 357"/>
                <a:gd name="T110" fmla="*/ 0 w 491"/>
                <a:gd name="T111" fmla="*/ 0 h 35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91" h="357">
                  <a:moveTo>
                    <a:pt x="479" y="22"/>
                  </a:moveTo>
                  <a:lnTo>
                    <a:pt x="457" y="15"/>
                  </a:lnTo>
                  <a:lnTo>
                    <a:pt x="437" y="9"/>
                  </a:lnTo>
                  <a:lnTo>
                    <a:pt x="416" y="4"/>
                  </a:lnTo>
                  <a:lnTo>
                    <a:pt x="396" y="1"/>
                  </a:lnTo>
                  <a:lnTo>
                    <a:pt x="375" y="0"/>
                  </a:lnTo>
                  <a:lnTo>
                    <a:pt x="354" y="0"/>
                  </a:lnTo>
                  <a:lnTo>
                    <a:pt x="334" y="1"/>
                  </a:lnTo>
                  <a:lnTo>
                    <a:pt x="314" y="4"/>
                  </a:lnTo>
                  <a:lnTo>
                    <a:pt x="294" y="9"/>
                  </a:lnTo>
                  <a:lnTo>
                    <a:pt x="274" y="14"/>
                  </a:lnTo>
                  <a:lnTo>
                    <a:pt x="255" y="20"/>
                  </a:lnTo>
                  <a:lnTo>
                    <a:pt x="236" y="29"/>
                  </a:lnTo>
                  <a:lnTo>
                    <a:pt x="218" y="37"/>
                  </a:lnTo>
                  <a:lnTo>
                    <a:pt x="200" y="47"/>
                  </a:lnTo>
                  <a:lnTo>
                    <a:pt x="183" y="59"/>
                  </a:lnTo>
                  <a:lnTo>
                    <a:pt x="166" y="70"/>
                  </a:lnTo>
                  <a:lnTo>
                    <a:pt x="149" y="83"/>
                  </a:lnTo>
                  <a:lnTo>
                    <a:pt x="133" y="97"/>
                  </a:lnTo>
                  <a:lnTo>
                    <a:pt x="118" y="111"/>
                  </a:lnTo>
                  <a:lnTo>
                    <a:pt x="103" y="127"/>
                  </a:lnTo>
                  <a:lnTo>
                    <a:pt x="90" y="142"/>
                  </a:lnTo>
                  <a:lnTo>
                    <a:pt x="76" y="158"/>
                  </a:lnTo>
                  <a:lnTo>
                    <a:pt x="65" y="176"/>
                  </a:lnTo>
                  <a:lnTo>
                    <a:pt x="54" y="193"/>
                  </a:lnTo>
                  <a:lnTo>
                    <a:pt x="44" y="213"/>
                  </a:lnTo>
                  <a:lnTo>
                    <a:pt x="34" y="231"/>
                  </a:lnTo>
                  <a:lnTo>
                    <a:pt x="25" y="250"/>
                  </a:lnTo>
                  <a:lnTo>
                    <a:pt x="18" y="270"/>
                  </a:lnTo>
                  <a:lnTo>
                    <a:pt x="13" y="289"/>
                  </a:lnTo>
                  <a:lnTo>
                    <a:pt x="7" y="309"/>
                  </a:lnTo>
                  <a:lnTo>
                    <a:pt x="3" y="329"/>
                  </a:lnTo>
                  <a:lnTo>
                    <a:pt x="0" y="349"/>
                  </a:lnTo>
                  <a:lnTo>
                    <a:pt x="3" y="348"/>
                  </a:lnTo>
                  <a:lnTo>
                    <a:pt x="5" y="347"/>
                  </a:lnTo>
                  <a:lnTo>
                    <a:pt x="7" y="346"/>
                  </a:lnTo>
                  <a:lnTo>
                    <a:pt x="10" y="345"/>
                  </a:lnTo>
                  <a:lnTo>
                    <a:pt x="12" y="344"/>
                  </a:lnTo>
                  <a:lnTo>
                    <a:pt x="14" y="343"/>
                  </a:lnTo>
                  <a:lnTo>
                    <a:pt x="16" y="342"/>
                  </a:lnTo>
                  <a:lnTo>
                    <a:pt x="19" y="341"/>
                  </a:lnTo>
                  <a:lnTo>
                    <a:pt x="19" y="345"/>
                  </a:lnTo>
                  <a:lnTo>
                    <a:pt x="21" y="348"/>
                  </a:lnTo>
                  <a:lnTo>
                    <a:pt x="23" y="351"/>
                  </a:lnTo>
                  <a:lnTo>
                    <a:pt x="27" y="353"/>
                  </a:lnTo>
                  <a:lnTo>
                    <a:pt x="30" y="355"/>
                  </a:lnTo>
                  <a:lnTo>
                    <a:pt x="33" y="356"/>
                  </a:lnTo>
                  <a:lnTo>
                    <a:pt x="37" y="356"/>
                  </a:lnTo>
                  <a:lnTo>
                    <a:pt x="40" y="356"/>
                  </a:lnTo>
                  <a:lnTo>
                    <a:pt x="45" y="355"/>
                  </a:lnTo>
                  <a:lnTo>
                    <a:pt x="48" y="353"/>
                  </a:lnTo>
                  <a:lnTo>
                    <a:pt x="50" y="351"/>
                  </a:lnTo>
                  <a:lnTo>
                    <a:pt x="52" y="347"/>
                  </a:lnTo>
                  <a:lnTo>
                    <a:pt x="54" y="344"/>
                  </a:lnTo>
                  <a:lnTo>
                    <a:pt x="55" y="341"/>
                  </a:lnTo>
                  <a:lnTo>
                    <a:pt x="56" y="337"/>
                  </a:lnTo>
                  <a:lnTo>
                    <a:pt x="55" y="334"/>
                  </a:lnTo>
                  <a:lnTo>
                    <a:pt x="53" y="336"/>
                  </a:lnTo>
                  <a:lnTo>
                    <a:pt x="51" y="339"/>
                  </a:lnTo>
                  <a:lnTo>
                    <a:pt x="49" y="342"/>
                  </a:lnTo>
                  <a:lnTo>
                    <a:pt x="47" y="345"/>
                  </a:lnTo>
                  <a:lnTo>
                    <a:pt x="45" y="348"/>
                  </a:lnTo>
                  <a:lnTo>
                    <a:pt x="42" y="351"/>
                  </a:lnTo>
                  <a:lnTo>
                    <a:pt x="39" y="354"/>
                  </a:lnTo>
                  <a:lnTo>
                    <a:pt x="37" y="357"/>
                  </a:lnTo>
                  <a:lnTo>
                    <a:pt x="39" y="338"/>
                  </a:lnTo>
                  <a:lnTo>
                    <a:pt x="44" y="319"/>
                  </a:lnTo>
                  <a:lnTo>
                    <a:pt x="48" y="301"/>
                  </a:lnTo>
                  <a:lnTo>
                    <a:pt x="53" y="283"/>
                  </a:lnTo>
                  <a:lnTo>
                    <a:pt x="59" y="266"/>
                  </a:lnTo>
                  <a:lnTo>
                    <a:pt x="67" y="249"/>
                  </a:lnTo>
                  <a:lnTo>
                    <a:pt x="75" y="232"/>
                  </a:lnTo>
                  <a:lnTo>
                    <a:pt x="85" y="216"/>
                  </a:lnTo>
                  <a:lnTo>
                    <a:pt x="94" y="200"/>
                  </a:lnTo>
                  <a:lnTo>
                    <a:pt x="105" y="185"/>
                  </a:lnTo>
                  <a:lnTo>
                    <a:pt x="117" y="169"/>
                  </a:lnTo>
                  <a:lnTo>
                    <a:pt x="129" y="155"/>
                  </a:lnTo>
                  <a:lnTo>
                    <a:pt x="142" y="141"/>
                  </a:lnTo>
                  <a:lnTo>
                    <a:pt x="156" y="128"/>
                  </a:lnTo>
                  <a:lnTo>
                    <a:pt x="170" y="114"/>
                  </a:lnTo>
                  <a:lnTo>
                    <a:pt x="185" y="101"/>
                  </a:lnTo>
                  <a:lnTo>
                    <a:pt x="200" y="90"/>
                  </a:lnTo>
                  <a:lnTo>
                    <a:pt x="215" y="80"/>
                  </a:lnTo>
                  <a:lnTo>
                    <a:pt x="231" y="70"/>
                  </a:lnTo>
                  <a:lnTo>
                    <a:pt x="248" y="62"/>
                  </a:lnTo>
                  <a:lnTo>
                    <a:pt x="265" y="54"/>
                  </a:lnTo>
                  <a:lnTo>
                    <a:pt x="283" y="49"/>
                  </a:lnTo>
                  <a:lnTo>
                    <a:pt x="301" y="44"/>
                  </a:lnTo>
                  <a:lnTo>
                    <a:pt x="319" y="41"/>
                  </a:lnTo>
                  <a:lnTo>
                    <a:pt x="337" y="38"/>
                  </a:lnTo>
                  <a:lnTo>
                    <a:pt x="357" y="37"/>
                  </a:lnTo>
                  <a:lnTo>
                    <a:pt x="375" y="37"/>
                  </a:lnTo>
                  <a:lnTo>
                    <a:pt x="394" y="38"/>
                  </a:lnTo>
                  <a:lnTo>
                    <a:pt x="412" y="42"/>
                  </a:lnTo>
                  <a:lnTo>
                    <a:pt x="431" y="46"/>
                  </a:lnTo>
                  <a:lnTo>
                    <a:pt x="449" y="52"/>
                  </a:lnTo>
                  <a:lnTo>
                    <a:pt x="466" y="59"/>
                  </a:lnTo>
                  <a:lnTo>
                    <a:pt x="470" y="60"/>
                  </a:lnTo>
                  <a:lnTo>
                    <a:pt x="473" y="60"/>
                  </a:lnTo>
                  <a:lnTo>
                    <a:pt x="477" y="60"/>
                  </a:lnTo>
                  <a:lnTo>
                    <a:pt x="481" y="59"/>
                  </a:lnTo>
                  <a:lnTo>
                    <a:pt x="484" y="56"/>
                  </a:lnTo>
                  <a:lnTo>
                    <a:pt x="486" y="53"/>
                  </a:lnTo>
                  <a:lnTo>
                    <a:pt x="488" y="51"/>
                  </a:lnTo>
                  <a:lnTo>
                    <a:pt x="490" y="47"/>
                  </a:lnTo>
                  <a:lnTo>
                    <a:pt x="491" y="44"/>
                  </a:lnTo>
                  <a:lnTo>
                    <a:pt x="491" y="39"/>
                  </a:lnTo>
                  <a:lnTo>
                    <a:pt x="490" y="36"/>
                  </a:lnTo>
                  <a:lnTo>
                    <a:pt x="489" y="33"/>
                  </a:lnTo>
                  <a:lnTo>
                    <a:pt x="488" y="30"/>
                  </a:lnTo>
                  <a:lnTo>
                    <a:pt x="485" y="27"/>
                  </a:lnTo>
                  <a:lnTo>
                    <a:pt x="482" y="25"/>
                  </a:lnTo>
                  <a:lnTo>
                    <a:pt x="479" y="22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50" name="Freeform 101"/>
            <p:cNvSpPr>
              <a:spLocks/>
            </p:cNvSpPr>
            <p:nvPr/>
          </p:nvSpPr>
          <p:spPr bwMode="auto">
            <a:xfrm>
              <a:off x="4685" y="3453"/>
              <a:ext cx="33" cy="13"/>
            </a:xfrm>
            <a:custGeom>
              <a:avLst/>
              <a:gdLst>
                <a:gd name="T0" fmla="*/ 0 w 504"/>
                <a:gd name="T1" fmla="*/ 0 h 199"/>
                <a:gd name="T2" fmla="*/ 0 w 504"/>
                <a:gd name="T3" fmla="*/ 0 h 199"/>
                <a:gd name="T4" fmla="*/ 0 w 504"/>
                <a:gd name="T5" fmla="*/ 0 h 199"/>
                <a:gd name="T6" fmla="*/ 0 w 504"/>
                <a:gd name="T7" fmla="*/ 0 h 199"/>
                <a:gd name="T8" fmla="*/ 0 w 504"/>
                <a:gd name="T9" fmla="*/ 0 h 199"/>
                <a:gd name="T10" fmla="*/ 0 w 504"/>
                <a:gd name="T11" fmla="*/ 0 h 199"/>
                <a:gd name="T12" fmla="*/ 0 w 504"/>
                <a:gd name="T13" fmla="*/ 0 h 199"/>
                <a:gd name="T14" fmla="*/ 0 w 504"/>
                <a:gd name="T15" fmla="*/ 0 h 199"/>
                <a:gd name="T16" fmla="*/ 0 w 504"/>
                <a:gd name="T17" fmla="*/ 0 h 199"/>
                <a:gd name="T18" fmla="*/ 0 w 504"/>
                <a:gd name="T19" fmla="*/ 0 h 199"/>
                <a:gd name="T20" fmla="*/ 0 w 504"/>
                <a:gd name="T21" fmla="*/ 0 h 199"/>
                <a:gd name="T22" fmla="*/ 0 w 504"/>
                <a:gd name="T23" fmla="*/ 0 h 199"/>
                <a:gd name="T24" fmla="*/ 0 w 504"/>
                <a:gd name="T25" fmla="*/ 0 h 199"/>
                <a:gd name="T26" fmla="*/ 0 w 504"/>
                <a:gd name="T27" fmla="*/ 0 h 199"/>
                <a:gd name="T28" fmla="*/ 0 w 504"/>
                <a:gd name="T29" fmla="*/ 0 h 199"/>
                <a:gd name="T30" fmla="*/ 0 w 504"/>
                <a:gd name="T31" fmla="*/ 0 h 199"/>
                <a:gd name="T32" fmla="*/ 0 w 504"/>
                <a:gd name="T33" fmla="*/ 0 h 199"/>
                <a:gd name="T34" fmla="*/ 0 w 504"/>
                <a:gd name="T35" fmla="*/ 0 h 199"/>
                <a:gd name="T36" fmla="*/ 0 w 504"/>
                <a:gd name="T37" fmla="*/ 0 h 199"/>
                <a:gd name="T38" fmla="*/ 0 w 504"/>
                <a:gd name="T39" fmla="*/ 0 h 199"/>
                <a:gd name="T40" fmla="*/ 0 w 504"/>
                <a:gd name="T41" fmla="*/ 0 h 199"/>
                <a:gd name="T42" fmla="*/ 0 w 504"/>
                <a:gd name="T43" fmla="*/ 0 h 199"/>
                <a:gd name="T44" fmla="*/ 0 w 504"/>
                <a:gd name="T45" fmla="*/ 0 h 199"/>
                <a:gd name="T46" fmla="*/ 0 w 504"/>
                <a:gd name="T47" fmla="*/ 0 h 199"/>
                <a:gd name="T48" fmla="*/ 0 w 504"/>
                <a:gd name="T49" fmla="*/ 0 h 199"/>
                <a:gd name="T50" fmla="*/ 0 w 504"/>
                <a:gd name="T51" fmla="*/ 0 h 199"/>
                <a:gd name="T52" fmla="*/ 0 w 504"/>
                <a:gd name="T53" fmla="*/ 0 h 199"/>
                <a:gd name="T54" fmla="*/ 0 w 504"/>
                <a:gd name="T55" fmla="*/ 0 h 199"/>
                <a:gd name="T56" fmla="*/ 0 w 504"/>
                <a:gd name="T57" fmla="*/ 0 h 199"/>
                <a:gd name="T58" fmla="*/ 0 w 504"/>
                <a:gd name="T59" fmla="*/ 0 h 199"/>
                <a:gd name="T60" fmla="*/ 0 w 504"/>
                <a:gd name="T61" fmla="*/ 0 h 199"/>
                <a:gd name="T62" fmla="*/ 0 w 504"/>
                <a:gd name="T63" fmla="*/ 0 h 199"/>
                <a:gd name="T64" fmla="*/ 0 w 504"/>
                <a:gd name="T65" fmla="*/ 0 h 199"/>
                <a:gd name="T66" fmla="*/ 0 w 504"/>
                <a:gd name="T67" fmla="*/ 0 h 199"/>
                <a:gd name="T68" fmla="*/ 0 w 504"/>
                <a:gd name="T69" fmla="*/ 0 h 199"/>
                <a:gd name="T70" fmla="*/ 0 w 504"/>
                <a:gd name="T71" fmla="*/ 0 h 199"/>
                <a:gd name="T72" fmla="*/ 0 w 504"/>
                <a:gd name="T73" fmla="*/ 0 h 199"/>
                <a:gd name="T74" fmla="*/ 0 w 504"/>
                <a:gd name="T75" fmla="*/ 0 h 199"/>
                <a:gd name="T76" fmla="*/ 0 w 504"/>
                <a:gd name="T77" fmla="*/ 0 h 199"/>
                <a:gd name="T78" fmla="*/ 0 w 504"/>
                <a:gd name="T79" fmla="*/ 0 h 199"/>
                <a:gd name="T80" fmla="*/ 0 w 504"/>
                <a:gd name="T81" fmla="*/ 0 h 199"/>
                <a:gd name="T82" fmla="*/ 0 w 504"/>
                <a:gd name="T83" fmla="*/ 0 h 199"/>
                <a:gd name="T84" fmla="*/ 0 w 504"/>
                <a:gd name="T85" fmla="*/ 0 h 199"/>
                <a:gd name="T86" fmla="*/ 0 w 504"/>
                <a:gd name="T87" fmla="*/ 0 h 199"/>
                <a:gd name="T88" fmla="*/ 0 w 504"/>
                <a:gd name="T89" fmla="*/ 0 h 199"/>
                <a:gd name="T90" fmla="*/ 0 w 504"/>
                <a:gd name="T91" fmla="*/ 0 h 199"/>
                <a:gd name="T92" fmla="*/ 0 w 504"/>
                <a:gd name="T93" fmla="*/ 0 h 199"/>
                <a:gd name="T94" fmla="*/ 0 w 504"/>
                <a:gd name="T95" fmla="*/ 0 h 199"/>
                <a:gd name="T96" fmla="*/ 0 w 504"/>
                <a:gd name="T97" fmla="*/ 0 h 199"/>
                <a:gd name="T98" fmla="*/ 0 w 504"/>
                <a:gd name="T99" fmla="*/ 0 h 199"/>
                <a:gd name="T100" fmla="*/ 0 w 504"/>
                <a:gd name="T101" fmla="*/ 0 h 199"/>
                <a:gd name="T102" fmla="*/ 0 w 504"/>
                <a:gd name="T103" fmla="*/ 0 h 19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04" h="199">
                  <a:moveTo>
                    <a:pt x="36" y="149"/>
                  </a:moveTo>
                  <a:lnTo>
                    <a:pt x="45" y="132"/>
                  </a:lnTo>
                  <a:lnTo>
                    <a:pt x="57" y="116"/>
                  </a:lnTo>
                  <a:lnTo>
                    <a:pt x="69" y="103"/>
                  </a:lnTo>
                  <a:lnTo>
                    <a:pt x="83" y="91"/>
                  </a:lnTo>
                  <a:lnTo>
                    <a:pt x="98" y="80"/>
                  </a:lnTo>
                  <a:lnTo>
                    <a:pt x="114" y="71"/>
                  </a:lnTo>
                  <a:lnTo>
                    <a:pt x="130" y="63"/>
                  </a:lnTo>
                  <a:lnTo>
                    <a:pt x="148" y="57"/>
                  </a:lnTo>
                  <a:lnTo>
                    <a:pt x="166" y="52"/>
                  </a:lnTo>
                  <a:lnTo>
                    <a:pt x="184" y="47"/>
                  </a:lnTo>
                  <a:lnTo>
                    <a:pt x="203" y="44"/>
                  </a:lnTo>
                  <a:lnTo>
                    <a:pt x="222" y="43"/>
                  </a:lnTo>
                  <a:lnTo>
                    <a:pt x="241" y="42"/>
                  </a:lnTo>
                  <a:lnTo>
                    <a:pt x="260" y="41"/>
                  </a:lnTo>
                  <a:lnTo>
                    <a:pt x="278" y="42"/>
                  </a:lnTo>
                  <a:lnTo>
                    <a:pt x="296" y="43"/>
                  </a:lnTo>
                  <a:lnTo>
                    <a:pt x="311" y="45"/>
                  </a:lnTo>
                  <a:lnTo>
                    <a:pt x="326" y="48"/>
                  </a:lnTo>
                  <a:lnTo>
                    <a:pt x="340" y="53"/>
                  </a:lnTo>
                  <a:lnTo>
                    <a:pt x="353" y="58"/>
                  </a:lnTo>
                  <a:lnTo>
                    <a:pt x="365" y="64"/>
                  </a:lnTo>
                  <a:lnTo>
                    <a:pt x="377" y="73"/>
                  </a:lnTo>
                  <a:lnTo>
                    <a:pt x="389" y="80"/>
                  </a:lnTo>
                  <a:lnTo>
                    <a:pt x="400" y="90"/>
                  </a:lnTo>
                  <a:lnTo>
                    <a:pt x="410" y="100"/>
                  </a:lnTo>
                  <a:lnTo>
                    <a:pt x="421" y="111"/>
                  </a:lnTo>
                  <a:lnTo>
                    <a:pt x="429" y="122"/>
                  </a:lnTo>
                  <a:lnTo>
                    <a:pt x="439" y="133"/>
                  </a:lnTo>
                  <a:lnTo>
                    <a:pt x="446" y="146"/>
                  </a:lnTo>
                  <a:lnTo>
                    <a:pt x="455" y="159"/>
                  </a:lnTo>
                  <a:lnTo>
                    <a:pt x="461" y="172"/>
                  </a:lnTo>
                  <a:lnTo>
                    <a:pt x="467" y="184"/>
                  </a:lnTo>
                  <a:lnTo>
                    <a:pt x="469" y="189"/>
                  </a:lnTo>
                  <a:lnTo>
                    <a:pt x="471" y="192"/>
                  </a:lnTo>
                  <a:lnTo>
                    <a:pt x="474" y="194"/>
                  </a:lnTo>
                  <a:lnTo>
                    <a:pt x="476" y="196"/>
                  </a:lnTo>
                  <a:lnTo>
                    <a:pt x="479" y="197"/>
                  </a:lnTo>
                  <a:lnTo>
                    <a:pt x="483" y="198"/>
                  </a:lnTo>
                  <a:lnTo>
                    <a:pt x="486" y="199"/>
                  </a:lnTo>
                  <a:lnTo>
                    <a:pt x="491" y="198"/>
                  </a:lnTo>
                  <a:lnTo>
                    <a:pt x="494" y="197"/>
                  </a:lnTo>
                  <a:lnTo>
                    <a:pt x="497" y="195"/>
                  </a:lnTo>
                  <a:lnTo>
                    <a:pt x="500" y="192"/>
                  </a:lnTo>
                  <a:lnTo>
                    <a:pt x="502" y="189"/>
                  </a:lnTo>
                  <a:lnTo>
                    <a:pt x="503" y="185"/>
                  </a:lnTo>
                  <a:lnTo>
                    <a:pt x="504" y="182"/>
                  </a:lnTo>
                  <a:lnTo>
                    <a:pt x="504" y="178"/>
                  </a:lnTo>
                  <a:lnTo>
                    <a:pt x="504" y="175"/>
                  </a:lnTo>
                  <a:lnTo>
                    <a:pt x="497" y="155"/>
                  </a:lnTo>
                  <a:lnTo>
                    <a:pt x="489" y="137"/>
                  </a:lnTo>
                  <a:lnTo>
                    <a:pt x="478" y="120"/>
                  </a:lnTo>
                  <a:lnTo>
                    <a:pt x="466" y="104"/>
                  </a:lnTo>
                  <a:lnTo>
                    <a:pt x="452" y="89"/>
                  </a:lnTo>
                  <a:lnTo>
                    <a:pt x="439" y="75"/>
                  </a:lnTo>
                  <a:lnTo>
                    <a:pt x="423" y="62"/>
                  </a:lnTo>
                  <a:lnTo>
                    <a:pt x="407" y="51"/>
                  </a:lnTo>
                  <a:lnTo>
                    <a:pt x="395" y="42"/>
                  </a:lnTo>
                  <a:lnTo>
                    <a:pt x="382" y="35"/>
                  </a:lnTo>
                  <a:lnTo>
                    <a:pt x="370" y="27"/>
                  </a:lnTo>
                  <a:lnTo>
                    <a:pt x="357" y="22"/>
                  </a:lnTo>
                  <a:lnTo>
                    <a:pt x="343" y="17"/>
                  </a:lnTo>
                  <a:lnTo>
                    <a:pt x="329" y="12"/>
                  </a:lnTo>
                  <a:lnTo>
                    <a:pt x="316" y="8"/>
                  </a:lnTo>
                  <a:lnTo>
                    <a:pt x="302" y="5"/>
                  </a:lnTo>
                  <a:lnTo>
                    <a:pt x="287" y="3"/>
                  </a:lnTo>
                  <a:lnTo>
                    <a:pt x="273" y="1"/>
                  </a:lnTo>
                  <a:lnTo>
                    <a:pt x="258" y="0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5" y="1"/>
                  </a:lnTo>
                  <a:lnTo>
                    <a:pt x="200" y="3"/>
                  </a:lnTo>
                  <a:lnTo>
                    <a:pt x="186" y="5"/>
                  </a:lnTo>
                  <a:lnTo>
                    <a:pt x="172" y="8"/>
                  </a:lnTo>
                  <a:lnTo>
                    <a:pt x="157" y="11"/>
                  </a:lnTo>
                  <a:lnTo>
                    <a:pt x="144" y="16"/>
                  </a:lnTo>
                  <a:lnTo>
                    <a:pt x="131" y="21"/>
                  </a:lnTo>
                  <a:lnTo>
                    <a:pt x="117" y="27"/>
                  </a:lnTo>
                  <a:lnTo>
                    <a:pt x="104" y="34"/>
                  </a:lnTo>
                  <a:lnTo>
                    <a:pt x="92" y="40"/>
                  </a:lnTo>
                  <a:lnTo>
                    <a:pt x="80" y="47"/>
                  </a:lnTo>
                  <a:lnTo>
                    <a:pt x="68" y="56"/>
                  </a:lnTo>
                  <a:lnTo>
                    <a:pt x="58" y="65"/>
                  </a:lnTo>
                  <a:lnTo>
                    <a:pt x="47" y="75"/>
                  </a:lnTo>
                  <a:lnTo>
                    <a:pt x="36" y="85"/>
                  </a:lnTo>
                  <a:lnTo>
                    <a:pt x="27" y="96"/>
                  </a:lnTo>
                  <a:lnTo>
                    <a:pt x="18" y="107"/>
                  </a:lnTo>
                  <a:lnTo>
                    <a:pt x="10" y="120"/>
                  </a:lnTo>
                  <a:lnTo>
                    <a:pt x="3" y="132"/>
                  </a:lnTo>
                  <a:lnTo>
                    <a:pt x="1" y="135"/>
                  </a:lnTo>
                  <a:lnTo>
                    <a:pt x="0" y="140"/>
                  </a:lnTo>
                  <a:lnTo>
                    <a:pt x="0" y="143"/>
                  </a:lnTo>
                  <a:lnTo>
                    <a:pt x="1" y="147"/>
                  </a:lnTo>
                  <a:lnTo>
                    <a:pt x="3" y="150"/>
                  </a:lnTo>
                  <a:lnTo>
                    <a:pt x="5" y="154"/>
                  </a:lnTo>
                  <a:lnTo>
                    <a:pt x="8" y="156"/>
                  </a:lnTo>
                  <a:lnTo>
                    <a:pt x="11" y="158"/>
                  </a:lnTo>
                  <a:lnTo>
                    <a:pt x="14" y="160"/>
                  </a:lnTo>
                  <a:lnTo>
                    <a:pt x="18" y="160"/>
                  </a:lnTo>
                  <a:lnTo>
                    <a:pt x="22" y="160"/>
                  </a:lnTo>
                  <a:lnTo>
                    <a:pt x="25" y="159"/>
                  </a:lnTo>
                  <a:lnTo>
                    <a:pt x="28" y="158"/>
                  </a:lnTo>
                  <a:lnTo>
                    <a:pt x="31" y="156"/>
                  </a:lnTo>
                  <a:lnTo>
                    <a:pt x="34" y="152"/>
                  </a:lnTo>
                  <a:lnTo>
                    <a:pt x="36" y="149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51" name="Freeform 102"/>
            <p:cNvSpPr>
              <a:spLocks/>
            </p:cNvSpPr>
            <p:nvPr/>
          </p:nvSpPr>
          <p:spPr bwMode="auto">
            <a:xfrm>
              <a:off x="4583" y="3883"/>
              <a:ext cx="7" cy="16"/>
            </a:xfrm>
            <a:custGeom>
              <a:avLst/>
              <a:gdLst>
                <a:gd name="T0" fmla="*/ 0 w 106"/>
                <a:gd name="T1" fmla="*/ 0 h 248"/>
                <a:gd name="T2" fmla="*/ 0 w 106"/>
                <a:gd name="T3" fmla="*/ 0 h 248"/>
                <a:gd name="T4" fmla="*/ 0 w 106"/>
                <a:gd name="T5" fmla="*/ 0 h 248"/>
                <a:gd name="T6" fmla="*/ 0 w 106"/>
                <a:gd name="T7" fmla="*/ 0 h 248"/>
                <a:gd name="T8" fmla="*/ 0 w 106"/>
                <a:gd name="T9" fmla="*/ 0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6" h="248">
                  <a:moveTo>
                    <a:pt x="106" y="99"/>
                  </a:moveTo>
                  <a:lnTo>
                    <a:pt x="0" y="0"/>
                  </a:lnTo>
                  <a:lnTo>
                    <a:pt x="0" y="150"/>
                  </a:lnTo>
                  <a:lnTo>
                    <a:pt x="106" y="248"/>
                  </a:lnTo>
                  <a:lnTo>
                    <a:pt x="106" y="99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52" name="Freeform 103"/>
            <p:cNvSpPr>
              <a:spLocks/>
            </p:cNvSpPr>
            <p:nvPr/>
          </p:nvSpPr>
          <p:spPr bwMode="auto">
            <a:xfrm>
              <a:off x="4583" y="3883"/>
              <a:ext cx="21" cy="6"/>
            </a:xfrm>
            <a:custGeom>
              <a:avLst/>
              <a:gdLst>
                <a:gd name="T0" fmla="*/ 0 w 325"/>
                <a:gd name="T1" fmla="*/ 0 h 91"/>
                <a:gd name="T2" fmla="*/ 0 w 325"/>
                <a:gd name="T3" fmla="*/ 0 h 91"/>
                <a:gd name="T4" fmla="*/ 0 w 325"/>
                <a:gd name="T5" fmla="*/ 0 h 91"/>
                <a:gd name="T6" fmla="*/ 0 w 325"/>
                <a:gd name="T7" fmla="*/ 0 h 91"/>
                <a:gd name="T8" fmla="*/ 0 w 325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5" h="91">
                  <a:moveTo>
                    <a:pt x="216" y="0"/>
                  </a:moveTo>
                  <a:lnTo>
                    <a:pt x="0" y="0"/>
                  </a:lnTo>
                  <a:lnTo>
                    <a:pt x="100" y="91"/>
                  </a:lnTo>
                  <a:lnTo>
                    <a:pt x="325" y="9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53" name="Freeform 104"/>
            <p:cNvSpPr>
              <a:spLocks/>
            </p:cNvSpPr>
            <p:nvPr/>
          </p:nvSpPr>
          <p:spPr bwMode="auto">
            <a:xfrm>
              <a:off x="4599" y="3883"/>
              <a:ext cx="22" cy="6"/>
            </a:xfrm>
            <a:custGeom>
              <a:avLst/>
              <a:gdLst>
                <a:gd name="T0" fmla="*/ 0 w 321"/>
                <a:gd name="T1" fmla="*/ 0 h 91"/>
                <a:gd name="T2" fmla="*/ 0 w 321"/>
                <a:gd name="T3" fmla="*/ 0 h 91"/>
                <a:gd name="T4" fmla="*/ 0 w 321"/>
                <a:gd name="T5" fmla="*/ 0 h 91"/>
                <a:gd name="T6" fmla="*/ 0 w 321"/>
                <a:gd name="T7" fmla="*/ 0 h 91"/>
                <a:gd name="T8" fmla="*/ 0 w 321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1" h="91">
                  <a:moveTo>
                    <a:pt x="213" y="0"/>
                  </a:moveTo>
                  <a:lnTo>
                    <a:pt x="0" y="0"/>
                  </a:lnTo>
                  <a:lnTo>
                    <a:pt x="109" y="91"/>
                  </a:lnTo>
                  <a:lnTo>
                    <a:pt x="321" y="91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54" name="Freeform 105"/>
            <p:cNvSpPr>
              <a:spLocks/>
            </p:cNvSpPr>
            <p:nvPr/>
          </p:nvSpPr>
          <p:spPr bwMode="auto">
            <a:xfrm>
              <a:off x="4616" y="3883"/>
              <a:ext cx="22" cy="6"/>
            </a:xfrm>
            <a:custGeom>
              <a:avLst/>
              <a:gdLst>
                <a:gd name="T0" fmla="*/ 0 w 322"/>
                <a:gd name="T1" fmla="*/ 0 h 91"/>
                <a:gd name="T2" fmla="*/ 0 w 322"/>
                <a:gd name="T3" fmla="*/ 0 h 91"/>
                <a:gd name="T4" fmla="*/ 0 w 322"/>
                <a:gd name="T5" fmla="*/ 0 h 91"/>
                <a:gd name="T6" fmla="*/ 0 w 322"/>
                <a:gd name="T7" fmla="*/ 0 h 91"/>
                <a:gd name="T8" fmla="*/ 0 w 322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2" h="91">
                  <a:moveTo>
                    <a:pt x="213" y="0"/>
                  </a:moveTo>
                  <a:lnTo>
                    <a:pt x="0" y="0"/>
                  </a:lnTo>
                  <a:lnTo>
                    <a:pt x="109" y="91"/>
                  </a:lnTo>
                  <a:lnTo>
                    <a:pt x="322" y="91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55" name="Freeform 106"/>
            <p:cNvSpPr>
              <a:spLocks/>
            </p:cNvSpPr>
            <p:nvPr/>
          </p:nvSpPr>
          <p:spPr bwMode="auto">
            <a:xfrm>
              <a:off x="4650" y="3883"/>
              <a:ext cx="65" cy="6"/>
            </a:xfrm>
            <a:custGeom>
              <a:avLst/>
              <a:gdLst>
                <a:gd name="T0" fmla="*/ 0 w 986"/>
                <a:gd name="T1" fmla="*/ 0 h 91"/>
                <a:gd name="T2" fmla="*/ 0 w 986"/>
                <a:gd name="T3" fmla="*/ 0 h 91"/>
                <a:gd name="T4" fmla="*/ 0 w 986"/>
                <a:gd name="T5" fmla="*/ 0 h 91"/>
                <a:gd name="T6" fmla="*/ 0 w 986"/>
                <a:gd name="T7" fmla="*/ 0 h 91"/>
                <a:gd name="T8" fmla="*/ 0 w 986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6" h="91">
                  <a:moveTo>
                    <a:pt x="108" y="91"/>
                  </a:moveTo>
                  <a:lnTo>
                    <a:pt x="986" y="91"/>
                  </a:lnTo>
                  <a:lnTo>
                    <a:pt x="887" y="0"/>
                  </a:lnTo>
                  <a:lnTo>
                    <a:pt x="0" y="0"/>
                  </a:lnTo>
                  <a:lnTo>
                    <a:pt x="108" y="91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56" name="Freeform 107"/>
            <p:cNvSpPr>
              <a:spLocks/>
            </p:cNvSpPr>
            <p:nvPr/>
          </p:nvSpPr>
          <p:spPr bwMode="auto">
            <a:xfrm>
              <a:off x="4633" y="3883"/>
              <a:ext cx="21" cy="6"/>
            </a:xfrm>
            <a:custGeom>
              <a:avLst/>
              <a:gdLst>
                <a:gd name="T0" fmla="*/ 0 w 320"/>
                <a:gd name="T1" fmla="*/ 0 h 91"/>
                <a:gd name="T2" fmla="*/ 0 w 320"/>
                <a:gd name="T3" fmla="*/ 0 h 91"/>
                <a:gd name="T4" fmla="*/ 0 w 320"/>
                <a:gd name="T5" fmla="*/ 0 h 91"/>
                <a:gd name="T6" fmla="*/ 0 w 320"/>
                <a:gd name="T7" fmla="*/ 0 h 91"/>
                <a:gd name="T8" fmla="*/ 0 w 320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0" h="91">
                  <a:moveTo>
                    <a:pt x="212" y="0"/>
                  </a:moveTo>
                  <a:lnTo>
                    <a:pt x="0" y="0"/>
                  </a:lnTo>
                  <a:lnTo>
                    <a:pt x="108" y="91"/>
                  </a:lnTo>
                  <a:lnTo>
                    <a:pt x="320" y="9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57" name="Freeform 108"/>
            <p:cNvSpPr>
              <a:spLocks/>
            </p:cNvSpPr>
            <p:nvPr/>
          </p:nvSpPr>
          <p:spPr bwMode="auto">
            <a:xfrm>
              <a:off x="4701" y="3927"/>
              <a:ext cx="63" cy="7"/>
            </a:xfrm>
            <a:custGeom>
              <a:avLst/>
              <a:gdLst>
                <a:gd name="T0" fmla="*/ 0 w 951"/>
                <a:gd name="T1" fmla="*/ 0 h 112"/>
                <a:gd name="T2" fmla="*/ 0 w 951"/>
                <a:gd name="T3" fmla="*/ 0 h 112"/>
                <a:gd name="T4" fmla="*/ 0 w 951"/>
                <a:gd name="T5" fmla="*/ 0 h 112"/>
                <a:gd name="T6" fmla="*/ 0 w 951"/>
                <a:gd name="T7" fmla="*/ 0 h 112"/>
                <a:gd name="T8" fmla="*/ 0 w 951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1" h="112">
                  <a:moveTo>
                    <a:pt x="132" y="112"/>
                  </a:moveTo>
                  <a:lnTo>
                    <a:pt x="951" y="112"/>
                  </a:lnTo>
                  <a:lnTo>
                    <a:pt x="829" y="0"/>
                  </a:lnTo>
                  <a:lnTo>
                    <a:pt x="0" y="0"/>
                  </a:lnTo>
                  <a:lnTo>
                    <a:pt x="132" y="11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58" name="Freeform 109"/>
            <p:cNvSpPr>
              <a:spLocks/>
            </p:cNvSpPr>
            <p:nvPr/>
          </p:nvSpPr>
          <p:spPr bwMode="auto">
            <a:xfrm>
              <a:off x="4722" y="3945"/>
              <a:ext cx="61" cy="7"/>
            </a:xfrm>
            <a:custGeom>
              <a:avLst/>
              <a:gdLst>
                <a:gd name="T0" fmla="*/ 0 w 920"/>
                <a:gd name="T1" fmla="*/ 0 h 106"/>
                <a:gd name="T2" fmla="*/ 0 w 920"/>
                <a:gd name="T3" fmla="*/ 0 h 106"/>
                <a:gd name="T4" fmla="*/ 0 w 920"/>
                <a:gd name="T5" fmla="*/ 0 h 106"/>
                <a:gd name="T6" fmla="*/ 0 w 920"/>
                <a:gd name="T7" fmla="*/ 0 h 106"/>
                <a:gd name="T8" fmla="*/ 0 w 920"/>
                <a:gd name="T9" fmla="*/ 0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0" h="106">
                  <a:moveTo>
                    <a:pt x="124" y="106"/>
                  </a:moveTo>
                  <a:lnTo>
                    <a:pt x="920" y="106"/>
                  </a:lnTo>
                  <a:lnTo>
                    <a:pt x="806" y="0"/>
                  </a:lnTo>
                  <a:lnTo>
                    <a:pt x="0" y="0"/>
                  </a:lnTo>
                  <a:lnTo>
                    <a:pt x="124" y="10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59" name="Freeform 110"/>
            <p:cNvSpPr>
              <a:spLocks/>
            </p:cNvSpPr>
            <p:nvPr/>
          </p:nvSpPr>
          <p:spPr bwMode="auto">
            <a:xfrm>
              <a:off x="4654" y="3561"/>
              <a:ext cx="24" cy="11"/>
            </a:xfrm>
            <a:custGeom>
              <a:avLst/>
              <a:gdLst>
                <a:gd name="T0" fmla="*/ 0 w 367"/>
                <a:gd name="T1" fmla="*/ 0 h 170"/>
                <a:gd name="T2" fmla="*/ 0 w 367"/>
                <a:gd name="T3" fmla="*/ 0 h 170"/>
                <a:gd name="T4" fmla="*/ 0 w 367"/>
                <a:gd name="T5" fmla="*/ 0 h 170"/>
                <a:gd name="T6" fmla="*/ 0 w 367"/>
                <a:gd name="T7" fmla="*/ 0 h 170"/>
                <a:gd name="T8" fmla="*/ 0 w 367"/>
                <a:gd name="T9" fmla="*/ 0 h 170"/>
                <a:gd name="T10" fmla="*/ 0 w 367"/>
                <a:gd name="T11" fmla="*/ 0 h 170"/>
                <a:gd name="T12" fmla="*/ 0 w 367"/>
                <a:gd name="T13" fmla="*/ 0 h 170"/>
                <a:gd name="T14" fmla="*/ 0 w 367"/>
                <a:gd name="T15" fmla="*/ 0 h 170"/>
                <a:gd name="T16" fmla="*/ 0 w 367"/>
                <a:gd name="T17" fmla="*/ 0 h 170"/>
                <a:gd name="T18" fmla="*/ 0 w 367"/>
                <a:gd name="T19" fmla="*/ 0 h 170"/>
                <a:gd name="T20" fmla="*/ 0 w 367"/>
                <a:gd name="T21" fmla="*/ 0 h 170"/>
                <a:gd name="T22" fmla="*/ 0 w 367"/>
                <a:gd name="T23" fmla="*/ 0 h 170"/>
                <a:gd name="T24" fmla="*/ 0 w 367"/>
                <a:gd name="T25" fmla="*/ 0 h 170"/>
                <a:gd name="T26" fmla="*/ 0 w 367"/>
                <a:gd name="T27" fmla="*/ 0 h 170"/>
                <a:gd name="T28" fmla="*/ 0 w 367"/>
                <a:gd name="T29" fmla="*/ 0 h 170"/>
                <a:gd name="T30" fmla="*/ 0 w 367"/>
                <a:gd name="T31" fmla="*/ 0 h 170"/>
                <a:gd name="T32" fmla="*/ 0 w 367"/>
                <a:gd name="T33" fmla="*/ 0 h 170"/>
                <a:gd name="T34" fmla="*/ 0 w 367"/>
                <a:gd name="T35" fmla="*/ 0 h 170"/>
                <a:gd name="T36" fmla="*/ 0 w 367"/>
                <a:gd name="T37" fmla="*/ 0 h 170"/>
                <a:gd name="T38" fmla="*/ 0 w 367"/>
                <a:gd name="T39" fmla="*/ 0 h 170"/>
                <a:gd name="T40" fmla="*/ 0 w 367"/>
                <a:gd name="T41" fmla="*/ 0 h 170"/>
                <a:gd name="T42" fmla="*/ 0 w 367"/>
                <a:gd name="T43" fmla="*/ 0 h 170"/>
                <a:gd name="T44" fmla="*/ 0 w 367"/>
                <a:gd name="T45" fmla="*/ 0 h 170"/>
                <a:gd name="T46" fmla="*/ 0 w 367"/>
                <a:gd name="T47" fmla="*/ 0 h 170"/>
                <a:gd name="T48" fmla="*/ 0 w 367"/>
                <a:gd name="T49" fmla="*/ 0 h 170"/>
                <a:gd name="T50" fmla="*/ 0 w 367"/>
                <a:gd name="T51" fmla="*/ 0 h 170"/>
                <a:gd name="T52" fmla="*/ 0 w 367"/>
                <a:gd name="T53" fmla="*/ 0 h 170"/>
                <a:gd name="T54" fmla="*/ 0 w 367"/>
                <a:gd name="T55" fmla="*/ 0 h 170"/>
                <a:gd name="T56" fmla="*/ 0 w 367"/>
                <a:gd name="T57" fmla="*/ 0 h 170"/>
                <a:gd name="T58" fmla="*/ 0 w 367"/>
                <a:gd name="T59" fmla="*/ 0 h 170"/>
                <a:gd name="T60" fmla="*/ 0 w 367"/>
                <a:gd name="T61" fmla="*/ 0 h 170"/>
                <a:gd name="T62" fmla="*/ 0 w 367"/>
                <a:gd name="T63" fmla="*/ 0 h 170"/>
                <a:gd name="T64" fmla="*/ 0 w 367"/>
                <a:gd name="T65" fmla="*/ 0 h 170"/>
                <a:gd name="T66" fmla="*/ 0 w 367"/>
                <a:gd name="T67" fmla="*/ 0 h 170"/>
                <a:gd name="T68" fmla="*/ 0 w 367"/>
                <a:gd name="T69" fmla="*/ 0 h 170"/>
                <a:gd name="T70" fmla="*/ 0 w 367"/>
                <a:gd name="T71" fmla="*/ 0 h 170"/>
                <a:gd name="T72" fmla="*/ 0 w 367"/>
                <a:gd name="T73" fmla="*/ 0 h 170"/>
                <a:gd name="T74" fmla="*/ 0 w 367"/>
                <a:gd name="T75" fmla="*/ 0 h 170"/>
                <a:gd name="T76" fmla="*/ 0 w 367"/>
                <a:gd name="T77" fmla="*/ 0 h 170"/>
                <a:gd name="T78" fmla="*/ 0 w 367"/>
                <a:gd name="T79" fmla="*/ 0 h 170"/>
                <a:gd name="T80" fmla="*/ 0 w 367"/>
                <a:gd name="T81" fmla="*/ 0 h 170"/>
                <a:gd name="T82" fmla="*/ 0 w 367"/>
                <a:gd name="T83" fmla="*/ 0 h 17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67" h="170">
                  <a:moveTo>
                    <a:pt x="52" y="161"/>
                  </a:moveTo>
                  <a:lnTo>
                    <a:pt x="63" y="146"/>
                  </a:lnTo>
                  <a:lnTo>
                    <a:pt x="75" y="132"/>
                  </a:lnTo>
                  <a:lnTo>
                    <a:pt x="89" y="118"/>
                  </a:lnTo>
                  <a:lnTo>
                    <a:pt x="103" y="106"/>
                  </a:lnTo>
                  <a:lnTo>
                    <a:pt x="117" y="95"/>
                  </a:lnTo>
                  <a:lnTo>
                    <a:pt x="133" y="85"/>
                  </a:lnTo>
                  <a:lnTo>
                    <a:pt x="149" y="76"/>
                  </a:lnTo>
                  <a:lnTo>
                    <a:pt x="166" y="69"/>
                  </a:lnTo>
                  <a:lnTo>
                    <a:pt x="183" y="63"/>
                  </a:lnTo>
                  <a:lnTo>
                    <a:pt x="201" y="60"/>
                  </a:lnTo>
                  <a:lnTo>
                    <a:pt x="210" y="59"/>
                  </a:lnTo>
                  <a:lnTo>
                    <a:pt x="218" y="59"/>
                  </a:lnTo>
                  <a:lnTo>
                    <a:pt x="228" y="60"/>
                  </a:lnTo>
                  <a:lnTo>
                    <a:pt x="236" y="60"/>
                  </a:lnTo>
                  <a:lnTo>
                    <a:pt x="246" y="62"/>
                  </a:lnTo>
                  <a:lnTo>
                    <a:pt x="254" y="64"/>
                  </a:lnTo>
                  <a:lnTo>
                    <a:pt x="263" y="68"/>
                  </a:lnTo>
                  <a:lnTo>
                    <a:pt x="272" y="71"/>
                  </a:lnTo>
                  <a:lnTo>
                    <a:pt x="281" y="76"/>
                  </a:lnTo>
                  <a:lnTo>
                    <a:pt x="289" y="80"/>
                  </a:lnTo>
                  <a:lnTo>
                    <a:pt x="299" y="87"/>
                  </a:lnTo>
                  <a:lnTo>
                    <a:pt x="307" y="93"/>
                  </a:lnTo>
                  <a:lnTo>
                    <a:pt x="310" y="96"/>
                  </a:lnTo>
                  <a:lnTo>
                    <a:pt x="313" y="98"/>
                  </a:lnTo>
                  <a:lnTo>
                    <a:pt x="317" y="99"/>
                  </a:lnTo>
                  <a:lnTo>
                    <a:pt x="320" y="100"/>
                  </a:lnTo>
                  <a:lnTo>
                    <a:pt x="324" y="101"/>
                  </a:lnTo>
                  <a:lnTo>
                    <a:pt x="329" y="100"/>
                  </a:lnTo>
                  <a:lnTo>
                    <a:pt x="332" y="98"/>
                  </a:lnTo>
                  <a:lnTo>
                    <a:pt x="336" y="95"/>
                  </a:lnTo>
                  <a:lnTo>
                    <a:pt x="342" y="94"/>
                  </a:lnTo>
                  <a:lnTo>
                    <a:pt x="348" y="93"/>
                  </a:lnTo>
                  <a:lnTo>
                    <a:pt x="353" y="90"/>
                  </a:lnTo>
                  <a:lnTo>
                    <a:pt x="357" y="87"/>
                  </a:lnTo>
                  <a:lnTo>
                    <a:pt x="362" y="82"/>
                  </a:lnTo>
                  <a:lnTo>
                    <a:pt x="364" y="77"/>
                  </a:lnTo>
                  <a:lnTo>
                    <a:pt x="366" y="72"/>
                  </a:lnTo>
                  <a:lnTo>
                    <a:pt x="367" y="65"/>
                  </a:lnTo>
                  <a:lnTo>
                    <a:pt x="367" y="59"/>
                  </a:lnTo>
                  <a:lnTo>
                    <a:pt x="365" y="54"/>
                  </a:lnTo>
                  <a:lnTo>
                    <a:pt x="363" y="48"/>
                  </a:lnTo>
                  <a:lnTo>
                    <a:pt x="358" y="44"/>
                  </a:lnTo>
                  <a:lnTo>
                    <a:pt x="354" y="40"/>
                  </a:lnTo>
                  <a:lnTo>
                    <a:pt x="350" y="37"/>
                  </a:lnTo>
                  <a:lnTo>
                    <a:pt x="343" y="36"/>
                  </a:lnTo>
                  <a:lnTo>
                    <a:pt x="338" y="35"/>
                  </a:lnTo>
                  <a:lnTo>
                    <a:pt x="326" y="28"/>
                  </a:lnTo>
                  <a:lnTo>
                    <a:pt x="316" y="22"/>
                  </a:lnTo>
                  <a:lnTo>
                    <a:pt x="304" y="17"/>
                  </a:lnTo>
                  <a:lnTo>
                    <a:pt x="294" y="12"/>
                  </a:lnTo>
                  <a:lnTo>
                    <a:pt x="282" y="9"/>
                  </a:lnTo>
                  <a:lnTo>
                    <a:pt x="270" y="6"/>
                  </a:lnTo>
                  <a:lnTo>
                    <a:pt x="259" y="3"/>
                  </a:lnTo>
                  <a:lnTo>
                    <a:pt x="248" y="2"/>
                  </a:lnTo>
                  <a:lnTo>
                    <a:pt x="236" y="0"/>
                  </a:lnTo>
                  <a:lnTo>
                    <a:pt x="225" y="0"/>
                  </a:lnTo>
                  <a:lnTo>
                    <a:pt x="213" y="0"/>
                  </a:lnTo>
                  <a:lnTo>
                    <a:pt x="202" y="1"/>
                  </a:lnTo>
                  <a:lnTo>
                    <a:pt x="179" y="4"/>
                  </a:lnTo>
                  <a:lnTo>
                    <a:pt x="157" y="9"/>
                  </a:lnTo>
                  <a:lnTo>
                    <a:pt x="135" y="17"/>
                  </a:lnTo>
                  <a:lnTo>
                    <a:pt x="114" y="26"/>
                  </a:lnTo>
                  <a:lnTo>
                    <a:pt x="94" y="38"/>
                  </a:lnTo>
                  <a:lnTo>
                    <a:pt x="75" y="51"/>
                  </a:lnTo>
                  <a:lnTo>
                    <a:pt x="56" y="65"/>
                  </a:lnTo>
                  <a:lnTo>
                    <a:pt x="39" y="82"/>
                  </a:lnTo>
                  <a:lnTo>
                    <a:pt x="23" y="100"/>
                  </a:lnTo>
                  <a:lnTo>
                    <a:pt x="8" y="120"/>
                  </a:lnTo>
                  <a:lnTo>
                    <a:pt x="4" y="125"/>
                  </a:lnTo>
                  <a:lnTo>
                    <a:pt x="2" y="130"/>
                  </a:lnTo>
                  <a:lnTo>
                    <a:pt x="1" y="135"/>
                  </a:lnTo>
                  <a:lnTo>
                    <a:pt x="0" y="142"/>
                  </a:lnTo>
                  <a:lnTo>
                    <a:pt x="1" y="147"/>
                  </a:lnTo>
                  <a:lnTo>
                    <a:pt x="3" y="152"/>
                  </a:lnTo>
                  <a:lnTo>
                    <a:pt x="5" y="158"/>
                  </a:lnTo>
                  <a:lnTo>
                    <a:pt x="9" y="163"/>
                  </a:lnTo>
                  <a:lnTo>
                    <a:pt x="14" y="166"/>
                  </a:lnTo>
                  <a:lnTo>
                    <a:pt x="20" y="168"/>
                  </a:lnTo>
                  <a:lnTo>
                    <a:pt x="25" y="170"/>
                  </a:lnTo>
                  <a:lnTo>
                    <a:pt x="30" y="170"/>
                  </a:lnTo>
                  <a:lnTo>
                    <a:pt x="37" y="169"/>
                  </a:lnTo>
                  <a:lnTo>
                    <a:pt x="42" y="168"/>
                  </a:lnTo>
                  <a:lnTo>
                    <a:pt x="47" y="165"/>
                  </a:lnTo>
                  <a:lnTo>
                    <a:pt x="52" y="161"/>
                  </a:lnTo>
                  <a:close/>
                </a:path>
              </a:pathLst>
            </a:custGeom>
            <a:solidFill>
              <a:srgbClr val="AA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183" name="Text Box 111"/>
          <p:cNvSpPr txBox="1">
            <a:spLocks noChangeArrowheads="1"/>
          </p:cNvSpPr>
          <p:nvPr/>
        </p:nvSpPr>
        <p:spPr bwMode="auto">
          <a:xfrm>
            <a:off x="4346575" y="5454650"/>
            <a:ext cx="558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Y엽서L" panose="02030600000101010101" pitchFamily="18" charset="-127"/>
              </a:rPr>
              <a:t>2!</a:t>
            </a:r>
            <a:r>
              <a:rPr lang="ko-KR" altLang="en-US" sz="1200">
                <a:latin typeface="HY엽서L" panose="02030600000101010101" pitchFamily="18" charset="-127"/>
              </a:rPr>
              <a:t>는</a:t>
            </a:r>
            <a:r>
              <a:rPr lang="en-US" altLang="ko-KR" sz="1200">
                <a:latin typeface="HY엽서L" panose="02030600000101010101" pitchFamily="18" charset="-127"/>
              </a:rPr>
              <a:t>?</a:t>
            </a:r>
          </a:p>
        </p:txBody>
      </p:sp>
      <p:sp>
        <p:nvSpPr>
          <p:cNvPr id="7184" name="Text Box 112"/>
          <p:cNvSpPr txBox="1">
            <a:spLocks noChangeArrowheads="1"/>
          </p:cNvSpPr>
          <p:nvPr/>
        </p:nvSpPr>
        <p:spPr bwMode="auto">
          <a:xfrm>
            <a:off x="5408613" y="5454650"/>
            <a:ext cx="558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Y엽서L" panose="02030600000101010101" pitchFamily="18" charset="-127"/>
              </a:rPr>
              <a:t>1!</a:t>
            </a:r>
            <a:r>
              <a:rPr lang="ko-KR" altLang="en-US" sz="1200">
                <a:latin typeface="HY엽서L" panose="02030600000101010101" pitchFamily="18" charset="-127"/>
              </a:rPr>
              <a:t>는</a:t>
            </a:r>
            <a:r>
              <a:rPr lang="en-US" altLang="ko-KR" sz="1200">
                <a:latin typeface="HY엽서L" panose="02030600000101010101" pitchFamily="18" charset="-127"/>
              </a:rPr>
              <a:t>?</a:t>
            </a:r>
          </a:p>
        </p:txBody>
      </p:sp>
      <p:sp>
        <p:nvSpPr>
          <p:cNvPr id="7185" name="Text Box 113"/>
          <p:cNvSpPr txBox="1">
            <a:spLocks noChangeArrowheads="1"/>
          </p:cNvSpPr>
          <p:nvPr/>
        </p:nvSpPr>
        <p:spPr bwMode="auto">
          <a:xfrm>
            <a:off x="5500688" y="5859463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Y엽서L" panose="02030600000101010101" pitchFamily="18" charset="-127"/>
              </a:rPr>
              <a:t>1</a:t>
            </a:r>
          </a:p>
        </p:txBody>
      </p:sp>
      <p:sp>
        <p:nvSpPr>
          <p:cNvPr id="7186" name="Text Box 114"/>
          <p:cNvSpPr txBox="1">
            <a:spLocks noChangeArrowheads="1"/>
          </p:cNvSpPr>
          <p:nvPr/>
        </p:nvSpPr>
        <p:spPr bwMode="auto">
          <a:xfrm>
            <a:off x="4468813" y="5859463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Y엽서L" panose="02030600000101010101" pitchFamily="18" charset="-127"/>
              </a:rPr>
              <a:t>2</a:t>
            </a:r>
          </a:p>
        </p:txBody>
      </p:sp>
      <p:sp>
        <p:nvSpPr>
          <p:cNvPr id="7187" name="Line 115"/>
          <p:cNvSpPr>
            <a:spLocks noChangeShapeType="1"/>
          </p:cNvSpPr>
          <p:nvPr/>
        </p:nvSpPr>
        <p:spPr bwMode="auto">
          <a:xfrm>
            <a:off x="3328988" y="5722938"/>
            <a:ext cx="3270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7188" name="Text Box 116"/>
          <p:cNvSpPr txBox="1">
            <a:spLocks noChangeArrowheads="1"/>
          </p:cNvSpPr>
          <p:nvPr/>
        </p:nvSpPr>
        <p:spPr bwMode="auto">
          <a:xfrm>
            <a:off x="3222625" y="5454650"/>
            <a:ext cx="558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Y엽서L" panose="02030600000101010101" pitchFamily="18" charset="-127"/>
              </a:rPr>
              <a:t>3!</a:t>
            </a:r>
            <a:r>
              <a:rPr lang="ko-KR" altLang="en-US" sz="1200">
                <a:latin typeface="HY엽서L" panose="02030600000101010101" pitchFamily="18" charset="-127"/>
              </a:rPr>
              <a:t>는</a:t>
            </a:r>
            <a:r>
              <a:rPr lang="en-US" altLang="ko-KR" sz="1200">
                <a:latin typeface="HY엽서L" panose="02030600000101010101" pitchFamily="18" charset="-127"/>
              </a:rPr>
              <a:t>?</a:t>
            </a:r>
          </a:p>
        </p:txBody>
      </p:sp>
      <p:sp>
        <p:nvSpPr>
          <p:cNvPr id="7189" name="Line 117"/>
          <p:cNvSpPr>
            <a:spLocks noChangeShapeType="1"/>
          </p:cNvSpPr>
          <p:nvPr/>
        </p:nvSpPr>
        <p:spPr bwMode="auto">
          <a:xfrm flipH="1">
            <a:off x="3298825" y="5859463"/>
            <a:ext cx="3270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7190" name="Text Box 118"/>
          <p:cNvSpPr txBox="1">
            <a:spLocks noChangeArrowheads="1"/>
          </p:cNvSpPr>
          <p:nvPr/>
        </p:nvSpPr>
        <p:spPr bwMode="auto">
          <a:xfrm>
            <a:off x="3348038" y="5859463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Y엽서L" panose="02030600000101010101" pitchFamily="18" charset="-127"/>
              </a:rPr>
              <a:t>6</a:t>
            </a:r>
          </a:p>
        </p:txBody>
      </p:sp>
      <p:sp>
        <p:nvSpPr>
          <p:cNvPr id="7191" name="AutoShape 119"/>
          <p:cNvSpPr>
            <a:spLocks noChangeArrowheads="1"/>
          </p:cNvSpPr>
          <p:nvPr/>
        </p:nvSpPr>
        <p:spPr bwMode="auto">
          <a:xfrm>
            <a:off x="1892300" y="4103688"/>
            <a:ext cx="1079500" cy="944562"/>
          </a:xfrm>
          <a:prstGeom prst="wedgeEllipseCallout">
            <a:avLst>
              <a:gd name="adj1" fmla="val 8810"/>
              <a:gd name="adj2" fmla="val 7563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Y엽서L" panose="02030600000101010101" pitchFamily="18" charset="-127"/>
              </a:rPr>
              <a:t>3!</a:t>
            </a:r>
            <a:r>
              <a:rPr lang="ko-KR" altLang="en-US" sz="1200">
                <a:latin typeface="HY엽서L" panose="02030600000101010101" pitchFamily="18" charset="-127"/>
              </a:rPr>
              <a:t>은</a:t>
            </a:r>
            <a:r>
              <a:rPr lang="en-US" altLang="ko-KR" sz="1200">
                <a:latin typeface="HY엽서L" panose="02030600000101010101" pitchFamily="18" charset="-127"/>
              </a:rPr>
              <a:t>?</a:t>
            </a:r>
          </a:p>
        </p:txBody>
      </p:sp>
      <p:grpSp>
        <p:nvGrpSpPr>
          <p:cNvPr id="7192" name="Group 120"/>
          <p:cNvGrpSpPr>
            <a:grpSpLocks/>
          </p:cNvGrpSpPr>
          <p:nvPr/>
        </p:nvGrpSpPr>
        <p:grpSpPr bwMode="auto">
          <a:xfrm>
            <a:off x="1704975" y="5229225"/>
            <a:ext cx="1400175" cy="938213"/>
            <a:chOff x="1411" y="3249"/>
            <a:chExt cx="782" cy="629"/>
          </a:xfrm>
        </p:grpSpPr>
        <p:sp>
          <p:nvSpPr>
            <p:cNvPr id="7193" name="Freeform 121"/>
            <p:cNvSpPr>
              <a:spLocks/>
            </p:cNvSpPr>
            <p:nvPr/>
          </p:nvSpPr>
          <p:spPr bwMode="auto">
            <a:xfrm>
              <a:off x="1477" y="3484"/>
              <a:ext cx="650" cy="394"/>
            </a:xfrm>
            <a:custGeom>
              <a:avLst/>
              <a:gdLst>
                <a:gd name="T0" fmla="*/ 0 w 11041"/>
                <a:gd name="T1" fmla="*/ 0 h 6692"/>
                <a:gd name="T2" fmla="*/ 0 w 11041"/>
                <a:gd name="T3" fmla="*/ 0 h 6692"/>
                <a:gd name="T4" fmla="*/ 0 w 11041"/>
                <a:gd name="T5" fmla="*/ 0 h 6692"/>
                <a:gd name="T6" fmla="*/ 0 w 11041"/>
                <a:gd name="T7" fmla="*/ 0 h 6692"/>
                <a:gd name="T8" fmla="*/ 0 w 11041"/>
                <a:gd name="T9" fmla="*/ 0 h 6692"/>
                <a:gd name="T10" fmla="*/ 0 w 11041"/>
                <a:gd name="T11" fmla="*/ 0 h 6692"/>
                <a:gd name="T12" fmla="*/ 0 w 11041"/>
                <a:gd name="T13" fmla="*/ 0 h 6692"/>
                <a:gd name="T14" fmla="*/ 0 w 11041"/>
                <a:gd name="T15" fmla="*/ 0 h 6692"/>
                <a:gd name="T16" fmla="*/ 0 w 11041"/>
                <a:gd name="T17" fmla="*/ 0 h 6692"/>
                <a:gd name="T18" fmla="*/ 0 w 11041"/>
                <a:gd name="T19" fmla="*/ 0 h 6692"/>
                <a:gd name="T20" fmla="*/ 0 w 11041"/>
                <a:gd name="T21" fmla="*/ 0 h 6692"/>
                <a:gd name="T22" fmla="*/ 0 w 11041"/>
                <a:gd name="T23" fmla="*/ 0 h 6692"/>
                <a:gd name="T24" fmla="*/ 0 w 11041"/>
                <a:gd name="T25" fmla="*/ 0 h 6692"/>
                <a:gd name="T26" fmla="*/ 0 w 11041"/>
                <a:gd name="T27" fmla="*/ 0 h 6692"/>
                <a:gd name="T28" fmla="*/ 0 w 11041"/>
                <a:gd name="T29" fmla="*/ 0 h 6692"/>
                <a:gd name="T30" fmla="*/ 0 w 11041"/>
                <a:gd name="T31" fmla="*/ 0 h 6692"/>
                <a:gd name="T32" fmla="*/ 0 w 11041"/>
                <a:gd name="T33" fmla="*/ 0 h 6692"/>
                <a:gd name="T34" fmla="*/ 0 w 11041"/>
                <a:gd name="T35" fmla="*/ 0 h 6692"/>
                <a:gd name="T36" fmla="*/ 0 w 11041"/>
                <a:gd name="T37" fmla="*/ 0 h 6692"/>
                <a:gd name="T38" fmla="*/ 0 w 11041"/>
                <a:gd name="T39" fmla="*/ 0 h 6692"/>
                <a:gd name="T40" fmla="*/ 0 w 11041"/>
                <a:gd name="T41" fmla="*/ 0 h 6692"/>
                <a:gd name="T42" fmla="*/ 0 w 11041"/>
                <a:gd name="T43" fmla="*/ 0 h 6692"/>
                <a:gd name="T44" fmla="*/ 0 w 11041"/>
                <a:gd name="T45" fmla="*/ 0 h 6692"/>
                <a:gd name="T46" fmla="*/ 0 w 11041"/>
                <a:gd name="T47" fmla="*/ 0 h 6692"/>
                <a:gd name="T48" fmla="*/ 0 w 11041"/>
                <a:gd name="T49" fmla="*/ 0 h 6692"/>
                <a:gd name="T50" fmla="*/ 0 w 11041"/>
                <a:gd name="T51" fmla="*/ 0 h 6692"/>
                <a:gd name="T52" fmla="*/ 0 w 11041"/>
                <a:gd name="T53" fmla="*/ 0 h 6692"/>
                <a:gd name="T54" fmla="*/ 0 w 11041"/>
                <a:gd name="T55" fmla="*/ 0 h 6692"/>
                <a:gd name="T56" fmla="*/ 0 w 11041"/>
                <a:gd name="T57" fmla="*/ 0 h 6692"/>
                <a:gd name="T58" fmla="*/ 0 w 11041"/>
                <a:gd name="T59" fmla="*/ 0 h 6692"/>
                <a:gd name="T60" fmla="*/ 0 w 11041"/>
                <a:gd name="T61" fmla="*/ 0 h 6692"/>
                <a:gd name="T62" fmla="*/ 0 w 11041"/>
                <a:gd name="T63" fmla="*/ 0 h 6692"/>
                <a:gd name="T64" fmla="*/ 0 w 11041"/>
                <a:gd name="T65" fmla="*/ 0 h 6692"/>
                <a:gd name="T66" fmla="*/ 0 w 11041"/>
                <a:gd name="T67" fmla="*/ 0 h 6692"/>
                <a:gd name="T68" fmla="*/ 0 w 11041"/>
                <a:gd name="T69" fmla="*/ 0 h 6692"/>
                <a:gd name="T70" fmla="*/ 0 w 11041"/>
                <a:gd name="T71" fmla="*/ 0 h 6692"/>
                <a:gd name="T72" fmla="*/ 0 w 11041"/>
                <a:gd name="T73" fmla="*/ 0 h 6692"/>
                <a:gd name="T74" fmla="*/ 0 w 11041"/>
                <a:gd name="T75" fmla="*/ 0 h 6692"/>
                <a:gd name="T76" fmla="*/ 0 w 11041"/>
                <a:gd name="T77" fmla="*/ 0 h 6692"/>
                <a:gd name="T78" fmla="*/ 0 w 11041"/>
                <a:gd name="T79" fmla="*/ 0 h 6692"/>
                <a:gd name="T80" fmla="*/ 0 w 11041"/>
                <a:gd name="T81" fmla="*/ 0 h 6692"/>
                <a:gd name="T82" fmla="*/ 0 w 11041"/>
                <a:gd name="T83" fmla="*/ 0 h 6692"/>
                <a:gd name="T84" fmla="*/ 0 w 11041"/>
                <a:gd name="T85" fmla="*/ 0 h 6692"/>
                <a:gd name="T86" fmla="*/ 0 w 11041"/>
                <a:gd name="T87" fmla="*/ 0 h 6692"/>
                <a:gd name="T88" fmla="*/ 0 w 11041"/>
                <a:gd name="T89" fmla="*/ 0 h 6692"/>
                <a:gd name="T90" fmla="*/ 0 w 11041"/>
                <a:gd name="T91" fmla="*/ 0 h 6692"/>
                <a:gd name="T92" fmla="*/ 0 w 11041"/>
                <a:gd name="T93" fmla="*/ 0 h 6692"/>
                <a:gd name="T94" fmla="*/ 0 w 11041"/>
                <a:gd name="T95" fmla="*/ 0 h 6692"/>
                <a:gd name="T96" fmla="*/ 0 w 11041"/>
                <a:gd name="T97" fmla="*/ 0 h 6692"/>
                <a:gd name="T98" fmla="*/ 0 w 11041"/>
                <a:gd name="T99" fmla="*/ 0 h 6692"/>
                <a:gd name="T100" fmla="*/ 0 w 11041"/>
                <a:gd name="T101" fmla="*/ 0 h 6692"/>
                <a:gd name="T102" fmla="*/ 0 w 11041"/>
                <a:gd name="T103" fmla="*/ 0 h 6692"/>
                <a:gd name="T104" fmla="*/ 0 w 11041"/>
                <a:gd name="T105" fmla="*/ 0 h 6692"/>
                <a:gd name="T106" fmla="*/ 0 w 11041"/>
                <a:gd name="T107" fmla="*/ 0 h 6692"/>
                <a:gd name="T108" fmla="*/ 0 w 11041"/>
                <a:gd name="T109" fmla="*/ 0 h 6692"/>
                <a:gd name="T110" fmla="*/ 0 w 11041"/>
                <a:gd name="T111" fmla="*/ 0 h 6692"/>
                <a:gd name="T112" fmla="*/ 0 w 11041"/>
                <a:gd name="T113" fmla="*/ 0 h 6692"/>
                <a:gd name="T114" fmla="*/ 0 w 11041"/>
                <a:gd name="T115" fmla="*/ 0 h 6692"/>
                <a:gd name="T116" fmla="*/ 0 w 11041"/>
                <a:gd name="T117" fmla="*/ 0 h 6692"/>
                <a:gd name="T118" fmla="*/ 0 w 11041"/>
                <a:gd name="T119" fmla="*/ 0 h 6692"/>
                <a:gd name="T120" fmla="*/ 0 w 11041"/>
                <a:gd name="T121" fmla="*/ 0 h 669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041" h="6692">
                  <a:moveTo>
                    <a:pt x="5500" y="4422"/>
                  </a:moveTo>
                  <a:lnTo>
                    <a:pt x="5456" y="4297"/>
                  </a:lnTo>
                  <a:lnTo>
                    <a:pt x="5436" y="4140"/>
                  </a:lnTo>
                  <a:lnTo>
                    <a:pt x="5379" y="3720"/>
                  </a:lnTo>
                  <a:lnTo>
                    <a:pt x="5340" y="3436"/>
                  </a:lnTo>
                  <a:lnTo>
                    <a:pt x="5292" y="3115"/>
                  </a:lnTo>
                  <a:lnTo>
                    <a:pt x="5267" y="2943"/>
                  </a:lnTo>
                  <a:lnTo>
                    <a:pt x="5239" y="2767"/>
                  </a:lnTo>
                  <a:lnTo>
                    <a:pt x="5211" y="2586"/>
                  </a:lnTo>
                  <a:lnTo>
                    <a:pt x="5182" y="2401"/>
                  </a:lnTo>
                  <a:lnTo>
                    <a:pt x="5150" y="2214"/>
                  </a:lnTo>
                  <a:lnTo>
                    <a:pt x="5119" y="2027"/>
                  </a:lnTo>
                  <a:lnTo>
                    <a:pt x="5085" y="1841"/>
                  </a:lnTo>
                  <a:lnTo>
                    <a:pt x="5052" y="1655"/>
                  </a:lnTo>
                  <a:lnTo>
                    <a:pt x="5018" y="1473"/>
                  </a:lnTo>
                  <a:lnTo>
                    <a:pt x="4982" y="1295"/>
                  </a:lnTo>
                  <a:lnTo>
                    <a:pt x="4946" y="1122"/>
                  </a:lnTo>
                  <a:lnTo>
                    <a:pt x="4910" y="956"/>
                  </a:lnTo>
                  <a:lnTo>
                    <a:pt x="4873" y="797"/>
                  </a:lnTo>
                  <a:lnTo>
                    <a:pt x="4836" y="647"/>
                  </a:lnTo>
                  <a:lnTo>
                    <a:pt x="4799" y="506"/>
                  </a:lnTo>
                  <a:lnTo>
                    <a:pt x="4761" y="378"/>
                  </a:lnTo>
                  <a:lnTo>
                    <a:pt x="4724" y="261"/>
                  </a:lnTo>
                  <a:lnTo>
                    <a:pt x="4686" y="159"/>
                  </a:lnTo>
                  <a:lnTo>
                    <a:pt x="4649" y="71"/>
                  </a:lnTo>
                  <a:lnTo>
                    <a:pt x="4613" y="0"/>
                  </a:lnTo>
                  <a:lnTo>
                    <a:pt x="4275" y="387"/>
                  </a:lnTo>
                  <a:lnTo>
                    <a:pt x="4236" y="410"/>
                  </a:lnTo>
                  <a:lnTo>
                    <a:pt x="4132" y="471"/>
                  </a:lnTo>
                  <a:lnTo>
                    <a:pt x="3985" y="557"/>
                  </a:lnTo>
                  <a:lnTo>
                    <a:pt x="3809" y="658"/>
                  </a:lnTo>
                  <a:lnTo>
                    <a:pt x="3717" y="710"/>
                  </a:lnTo>
                  <a:lnTo>
                    <a:pt x="3627" y="760"/>
                  </a:lnTo>
                  <a:lnTo>
                    <a:pt x="3539" y="809"/>
                  </a:lnTo>
                  <a:lnTo>
                    <a:pt x="3457" y="854"/>
                  </a:lnTo>
                  <a:lnTo>
                    <a:pt x="3382" y="894"/>
                  </a:lnTo>
                  <a:lnTo>
                    <a:pt x="3318" y="926"/>
                  </a:lnTo>
                  <a:lnTo>
                    <a:pt x="3291" y="939"/>
                  </a:lnTo>
                  <a:lnTo>
                    <a:pt x="3267" y="951"/>
                  </a:lnTo>
                  <a:lnTo>
                    <a:pt x="3246" y="960"/>
                  </a:lnTo>
                  <a:lnTo>
                    <a:pt x="3229" y="966"/>
                  </a:lnTo>
                  <a:lnTo>
                    <a:pt x="3198" y="977"/>
                  </a:lnTo>
                  <a:lnTo>
                    <a:pt x="3160" y="992"/>
                  </a:lnTo>
                  <a:lnTo>
                    <a:pt x="3117" y="1011"/>
                  </a:lnTo>
                  <a:lnTo>
                    <a:pt x="3070" y="1033"/>
                  </a:lnTo>
                  <a:lnTo>
                    <a:pt x="3020" y="1057"/>
                  </a:lnTo>
                  <a:lnTo>
                    <a:pt x="2967" y="1083"/>
                  </a:lnTo>
                  <a:lnTo>
                    <a:pt x="2912" y="1112"/>
                  </a:lnTo>
                  <a:lnTo>
                    <a:pt x="2858" y="1141"/>
                  </a:lnTo>
                  <a:lnTo>
                    <a:pt x="2803" y="1172"/>
                  </a:lnTo>
                  <a:lnTo>
                    <a:pt x="2750" y="1205"/>
                  </a:lnTo>
                  <a:lnTo>
                    <a:pt x="2699" y="1237"/>
                  </a:lnTo>
                  <a:lnTo>
                    <a:pt x="2651" y="1270"/>
                  </a:lnTo>
                  <a:lnTo>
                    <a:pt x="2629" y="1286"/>
                  </a:lnTo>
                  <a:lnTo>
                    <a:pt x="2607" y="1302"/>
                  </a:lnTo>
                  <a:lnTo>
                    <a:pt x="2587" y="1317"/>
                  </a:lnTo>
                  <a:lnTo>
                    <a:pt x="2569" y="1333"/>
                  </a:lnTo>
                  <a:lnTo>
                    <a:pt x="2552" y="1349"/>
                  </a:lnTo>
                  <a:lnTo>
                    <a:pt x="2536" y="1364"/>
                  </a:lnTo>
                  <a:lnTo>
                    <a:pt x="2522" y="1379"/>
                  </a:lnTo>
                  <a:lnTo>
                    <a:pt x="2510" y="1393"/>
                  </a:lnTo>
                  <a:lnTo>
                    <a:pt x="2499" y="1407"/>
                  </a:lnTo>
                  <a:lnTo>
                    <a:pt x="2489" y="1422"/>
                  </a:lnTo>
                  <a:lnTo>
                    <a:pt x="2480" y="1439"/>
                  </a:lnTo>
                  <a:lnTo>
                    <a:pt x="2471" y="1455"/>
                  </a:lnTo>
                  <a:lnTo>
                    <a:pt x="2462" y="1472"/>
                  </a:lnTo>
                  <a:lnTo>
                    <a:pt x="2454" y="1489"/>
                  </a:lnTo>
                  <a:lnTo>
                    <a:pt x="2446" y="1507"/>
                  </a:lnTo>
                  <a:lnTo>
                    <a:pt x="2439" y="1525"/>
                  </a:lnTo>
                  <a:lnTo>
                    <a:pt x="2427" y="1561"/>
                  </a:lnTo>
                  <a:lnTo>
                    <a:pt x="2416" y="1599"/>
                  </a:lnTo>
                  <a:lnTo>
                    <a:pt x="2406" y="1636"/>
                  </a:lnTo>
                  <a:lnTo>
                    <a:pt x="2399" y="1674"/>
                  </a:lnTo>
                  <a:lnTo>
                    <a:pt x="2392" y="1710"/>
                  </a:lnTo>
                  <a:lnTo>
                    <a:pt x="2387" y="1745"/>
                  </a:lnTo>
                  <a:lnTo>
                    <a:pt x="2383" y="1780"/>
                  </a:lnTo>
                  <a:lnTo>
                    <a:pt x="2380" y="1812"/>
                  </a:lnTo>
                  <a:lnTo>
                    <a:pt x="2376" y="1870"/>
                  </a:lnTo>
                  <a:lnTo>
                    <a:pt x="2375" y="1916"/>
                  </a:lnTo>
                  <a:lnTo>
                    <a:pt x="2374" y="1936"/>
                  </a:lnTo>
                  <a:lnTo>
                    <a:pt x="2371" y="1959"/>
                  </a:lnTo>
                  <a:lnTo>
                    <a:pt x="2367" y="1984"/>
                  </a:lnTo>
                  <a:lnTo>
                    <a:pt x="2362" y="2011"/>
                  </a:lnTo>
                  <a:lnTo>
                    <a:pt x="2349" y="2066"/>
                  </a:lnTo>
                  <a:lnTo>
                    <a:pt x="2333" y="2122"/>
                  </a:lnTo>
                  <a:lnTo>
                    <a:pt x="2318" y="2173"/>
                  </a:lnTo>
                  <a:lnTo>
                    <a:pt x="2305" y="2214"/>
                  </a:lnTo>
                  <a:lnTo>
                    <a:pt x="2294" y="2243"/>
                  </a:lnTo>
                  <a:lnTo>
                    <a:pt x="2291" y="2253"/>
                  </a:lnTo>
                  <a:lnTo>
                    <a:pt x="2285" y="2255"/>
                  </a:lnTo>
                  <a:lnTo>
                    <a:pt x="2268" y="2261"/>
                  </a:lnTo>
                  <a:lnTo>
                    <a:pt x="2256" y="2266"/>
                  </a:lnTo>
                  <a:lnTo>
                    <a:pt x="2242" y="2272"/>
                  </a:lnTo>
                  <a:lnTo>
                    <a:pt x="2227" y="2280"/>
                  </a:lnTo>
                  <a:lnTo>
                    <a:pt x="2209" y="2290"/>
                  </a:lnTo>
                  <a:lnTo>
                    <a:pt x="2190" y="2302"/>
                  </a:lnTo>
                  <a:lnTo>
                    <a:pt x="2170" y="2317"/>
                  </a:lnTo>
                  <a:lnTo>
                    <a:pt x="2149" y="2334"/>
                  </a:lnTo>
                  <a:lnTo>
                    <a:pt x="2127" y="2352"/>
                  </a:lnTo>
                  <a:lnTo>
                    <a:pt x="2105" y="2373"/>
                  </a:lnTo>
                  <a:lnTo>
                    <a:pt x="2083" y="2398"/>
                  </a:lnTo>
                  <a:lnTo>
                    <a:pt x="2061" y="2425"/>
                  </a:lnTo>
                  <a:lnTo>
                    <a:pt x="2038" y="2455"/>
                  </a:lnTo>
                  <a:lnTo>
                    <a:pt x="2028" y="2471"/>
                  </a:lnTo>
                  <a:lnTo>
                    <a:pt x="2018" y="2489"/>
                  </a:lnTo>
                  <a:lnTo>
                    <a:pt x="2010" y="2507"/>
                  </a:lnTo>
                  <a:lnTo>
                    <a:pt x="2003" y="2525"/>
                  </a:lnTo>
                  <a:lnTo>
                    <a:pt x="1996" y="2544"/>
                  </a:lnTo>
                  <a:lnTo>
                    <a:pt x="1991" y="2565"/>
                  </a:lnTo>
                  <a:lnTo>
                    <a:pt x="1986" y="2585"/>
                  </a:lnTo>
                  <a:lnTo>
                    <a:pt x="1983" y="2606"/>
                  </a:lnTo>
                  <a:lnTo>
                    <a:pt x="1979" y="2627"/>
                  </a:lnTo>
                  <a:lnTo>
                    <a:pt x="1976" y="2649"/>
                  </a:lnTo>
                  <a:lnTo>
                    <a:pt x="1975" y="2670"/>
                  </a:lnTo>
                  <a:lnTo>
                    <a:pt x="1973" y="2691"/>
                  </a:lnTo>
                  <a:lnTo>
                    <a:pt x="1973" y="2733"/>
                  </a:lnTo>
                  <a:lnTo>
                    <a:pt x="1974" y="2773"/>
                  </a:lnTo>
                  <a:lnTo>
                    <a:pt x="1976" y="2813"/>
                  </a:lnTo>
                  <a:lnTo>
                    <a:pt x="1981" y="2849"/>
                  </a:lnTo>
                  <a:lnTo>
                    <a:pt x="1985" y="2882"/>
                  </a:lnTo>
                  <a:lnTo>
                    <a:pt x="1989" y="2910"/>
                  </a:lnTo>
                  <a:lnTo>
                    <a:pt x="1996" y="2951"/>
                  </a:lnTo>
                  <a:lnTo>
                    <a:pt x="1999" y="2967"/>
                  </a:lnTo>
                  <a:lnTo>
                    <a:pt x="2001" y="2970"/>
                  </a:lnTo>
                  <a:lnTo>
                    <a:pt x="2005" y="2978"/>
                  </a:lnTo>
                  <a:lnTo>
                    <a:pt x="2006" y="2984"/>
                  </a:lnTo>
                  <a:lnTo>
                    <a:pt x="2007" y="2991"/>
                  </a:lnTo>
                  <a:lnTo>
                    <a:pt x="2007" y="2999"/>
                  </a:lnTo>
                  <a:lnTo>
                    <a:pt x="2005" y="3008"/>
                  </a:lnTo>
                  <a:lnTo>
                    <a:pt x="2002" y="3018"/>
                  </a:lnTo>
                  <a:lnTo>
                    <a:pt x="1997" y="3028"/>
                  </a:lnTo>
                  <a:lnTo>
                    <a:pt x="1989" y="3040"/>
                  </a:lnTo>
                  <a:lnTo>
                    <a:pt x="1977" y="3052"/>
                  </a:lnTo>
                  <a:lnTo>
                    <a:pt x="1963" y="3064"/>
                  </a:lnTo>
                  <a:lnTo>
                    <a:pt x="1945" y="3076"/>
                  </a:lnTo>
                  <a:lnTo>
                    <a:pt x="1924" y="3088"/>
                  </a:lnTo>
                  <a:lnTo>
                    <a:pt x="1897" y="3101"/>
                  </a:lnTo>
                  <a:lnTo>
                    <a:pt x="1883" y="3107"/>
                  </a:lnTo>
                  <a:lnTo>
                    <a:pt x="1869" y="3115"/>
                  </a:lnTo>
                  <a:lnTo>
                    <a:pt x="1854" y="3125"/>
                  </a:lnTo>
                  <a:lnTo>
                    <a:pt x="1840" y="3134"/>
                  </a:lnTo>
                  <a:lnTo>
                    <a:pt x="1810" y="3154"/>
                  </a:lnTo>
                  <a:lnTo>
                    <a:pt x="1781" y="3177"/>
                  </a:lnTo>
                  <a:lnTo>
                    <a:pt x="1753" y="3202"/>
                  </a:lnTo>
                  <a:lnTo>
                    <a:pt x="1724" y="3227"/>
                  </a:lnTo>
                  <a:lnTo>
                    <a:pt x="1698" y="3252"/>
                  </a:lnTo>
                  <a:lnTo>
                    <a:pt x="1673" y="3279"/>
                  </a:lnTo>
                  <a:lnTo>
                    <a:pt x="1627" y="3326"/>
                  </a:lnTo>
                  <a:lnTo>
                    <a:pt x="1592" y="3367"/>
                  </a:lnTo>
                  <a:lnTo>
                    <a:pt x="1568" y="3394"/>
                  </a:lnTo>
                  <a:lnTo>
                    <a:pt x="1560" y="3404"/>
                  </a:lnTo>
                  <a:lnTo>
                    <a:pt x="1240" y="2916"/>
                  </a:lnTo>
                  <a:lnTo>
                    <a:pt x="1238" y="2930"/>
                  </a:lnTo>
                  <a:lnTo>
                    <a:pt x="1231" y="2969"/>
                  </a:lnTo>
                  <a:lnTo>
                    <a:pt x="1225" y="2995"/>
                  </a:lnTo>
                  <a:lnTo>
                    <a:pt x="1216" y="3026"/>
                  </a:lnTo>
                  <a:lnTo>
                    <a:pt x="1205" y="3060"/>
                  </a:lnTo>
                  <a:lnTo>
                    <a:pt x="1192" y="3097"/>
                  </a:lnTo>
                  <a:lnTo>
                    <a:pt x="1184" y="3116"/>
                  </a:lnTo>
                  <a:lnTo>
                    <a:pt x="1175" y="3136"/>
                  </a:lnTo>
                  <a:lnTo>
                    <a:pt x="1165" y="3156"/>
                  </a:lnTo>
                  <a:lnTo>
                    <a:pt x="1155" y="3176"/>
                  </a:lnTo>
                  <a:lnTo>
                    <a:pt x="1144" y="3196"/>
                  </a:lnTo>
                  <a:lnTo>
                    <a:pt x="1132" y="3217"/>
                  </a:lnTo>
                  <a:lnTo>
                    <a:pt x="1119" y="3237"/>
                  </a:lnTo>
                  <a:lnTo>
                    <a:pt x="1106" y="3257"/>
                  </a:lnTo>
                  <a:lnTo>
                    <a:pt x="1090" y="3277"/>
                  </a:lnTo>
                  <a:lnTo>
                    <a:pt x="1074" y="3297"/>
                  </a:lnTo>
                  <a:lnTo>
                    <a:pt x="1057" y="3316"/>
                  </a:lnTo>
                  <a:lnTo>
                    <a:pt x="1039" y="3335"/>
                  </a:lnTo>
                  <a:lnTo>
                    <a:pt x="1019" y="3353"/>
                  </a:lnTo>
                  <a:lnTo>
                    <a:pt x="998" y="3372"/>
                  </a:lnTo>
                  <a:lnTo>
                    <a:pt x="977" y="3388"/>
                  </a:lnTo>
                  <a:lnTo>
                    <a:pt x="954" y="3404"/>
                  </a:lnTo>
                  <a:lnTo>
                    <a:pt x="927" y="3421"/>
                  </a:lnTo>
                  <a:lnTo>
                    <a:pt x="901" y="3437"/>
                  </a:lnTo>
                  <a:lnTo>
                    <a:pt x="875" y="3452"/>
                  </a:lnTo>
                  <a:lnTo>
                    <a:pt x="850" y="3465"/>
                  </a:lnTo>
                  <a:lnTo>
                    <a:pt x="825" y="3476"/>
                  </a:lnTo>
                  <a:lnTo>
                    <a:pt x="801" y="3486"/>
                  </a:lnTo>
                  <a:lnTo>
                    <a:pt x="776" y="3495"/>
                  </a:lnTo>
                  <a:lnTo>
                    <a:pt x="753" y="3503"/>
                  </a:lnTo>
                  <a:lnTo>
                    <a:pt x="730" y="3510"/>
                  </a:lnTo>
                  <a:lnTo>
                    <a:pt x="707" y="3515"/>
                  </a:lnTo>
                  <a:lnTo>
                    <a:pt x="684" y="3521"/>
                  </a:lnTo>
                  <a:lnTo>
                    <a:pt x="662" y="3525"/>
                  </a:lnTo>
                  <a:lnTo>
                    <a:pt x="640" y="3528"/>
                  </a:lnTo>
                  <a:lnTo>
                    <a:pt x="617" y="3531"/>
                  </a:lnTo>
                  <a:lnTo>
                    <a:pt x="596" y="3532"/>
                  </a:lnTo>
                  <a:lnTo>
                    <a:pt x="575" y="3533"/>
                  </a:lnTo>
                  <a:lnTo>
                    <a:pt x="532" y="3534"/>
                  </a:lnTo>
                  <a:lnTo>
                    <a:pt x="491" y="3532"/>
                  </a:lnTo>
                  <a:lnTo>
                    <a:pt x="449" y="3529"/>
                  </a:lnTo>
                  <a:lnTo>
                    <a:pt x="409" y="3524"/>
                  </a:lnTo>
                  <a:lnTo>
                    <a:pt x="327" y="3514"/>
                  </a:lnTo>
                  <a:lnTo>
                    <a:pt x="246" y="3505"/>
                  </a:lnTo>
                  <a:lnTo>
                    <a:pt x="206" y="3501"/>
                  </a:lnTo>
                  <a:lnTo>
                    <a:pt x="171" y="3496"/>
                  </a:lnTo>
                  <a:lnTo>
                    <a:pt x="139" y="3490"/>
                  </a:lnTo>
                  <a:lnTo>
                    <a:pt x="111" y="3484"/>
                  </a:lnTo>
                  <a:lnTo>
                    <a:pt x="65" y="3471"/>
                  </a:lnTo>
                  <a:lnTo>
                    <a:pt x="33" y="3460"/>
                  </a:lnTo>
                  <a:lnTo>
                    <a:pt x="21" y="3456"/>
                  </a:lnTo>
                  <a:lnTo>
                    <a:pt x="12" y="3453"/>
                  </a:lnTo>
                  <a:lnTo>
                    <a:pt x="8" y="3452"/>
                  </a:lnTo>
                  <a:lnTo>
                    <a:pt x="5" y="3452"/>
                  </a:lnTo>
                  <a:lnTo>
                    <a:pt x="3" y="3453"/>
                  </a:lnTo>
                  <a:lnTo>
                    <a:pt x="2" y="3454"/>
                  </a:lnTo>
                  <a:lnTo>
                    <a:pt x="1" y="3456"/>
                  </a:lnTo>
                  <a:lnTo>
                    <a:pt x="0" y="3458"/>
                  </a:lnTo>
                  <a:lnTo>
                    <a:pt x="0" y="3461"/>
                  </a:lnTo>
                  <a:lnTo>
                    <a:pt x="1" y="3465"/>
                  </a:lnTo>
                  <a:lnTo>
                    <a:pt x="4" y="3475"/>
                  </a:lnTo>
                  <a:lnTo>
                    <a:pt x="10" y="3489"/>
                  </a:lnTo>
                  <a:lnTo>
                    <a:pt x="51" y="3591"/>
                  </a:lnTo>
                  <a:lnTo>
                    <a:pt x="120" y="3754"/>
                  </a:lnTo>
                  <a:lnTo>
                    <a:pt x="205" y="3958"/>
                  </a:lnTo>
                  <a:lnTo>
                    <a:pt x="299" y="4184"/>
                  </a:lnTo>
                  <a:lnTo>
                    <a:pt x="395" y="4412"/>
                  </a:lnTo>
                  <a:lnTo>
                    <a:pt x="482" y="4623"/>
                  </a:lnTo>
                  <a:lnTo>
                    <a:pt x="520" y="4717"/>
                  </a:lnTo>
                  <a:lnTo>
                    <a:pt x="553" y="4799"/>
                  </a:lnTo>
                  <a:lnTo>
                    <a:pt x="580" y="4868"/>
                  </a:lnTo>
                  <a:lnTo>
                    <a:pt x="599" y="4922"/>
                  </a:lnTo>
                  <a:lnTo>
                    <a:pt x="608" y="4946"/>
                  </a:lnTo>
                  <a:lnTo>
                    <a:pt x="620" y="4975"/>
                  </a:lnTo>
                  <a:lnTo>
                    <a:pt x="635" y="5007"/>
                  </a:lnTo>
                  <a:lnTo>
                    <a:pt x="652" y="5042"/>
                  </a:lnTo>
                  <a:lnTo>
                    <a:pt x="671" y="5082"/>
                  </a:lnTo>
                  <a:lnTo>
                    <a:pt x="692" y="5123"/>
                  </a:lnTo>
                  <a:lnTo>
                    <a:pt x="716" y="5168"/>
                  </a:lnTo>
                  <a:lnTo>
                    <a:pt x="741" y="5215"/>
                  </a:lnTo>
                  <a:lnTo>
                    <a:pt x="768" y="5263"/>
                  </a:lnTo>
                  <a:lnTo>
                    <a:pt x="798" y="5313"/>
                  </a:lnTo>
                  <a:lnTo>
                    <a:pt x="828" y="5363"/>
                  </a:lnTo>
                  <a:lnTo>
                    <a:pt x="860" y="5416"/>
                  </a:lnTo>
                  <a:lnTo>
                    <a:pt x="895" y="5468"/>
                  </a:lnTo>
                  <a:lnTo>
                    <a:pt x="930" y="5520"/>
                  </a:lnTo>
                  <a:lnTo>
                    <a:pt x="967" y="5573"/>
                  </a:lnTo>
                  <a:lnTo>
                    <a:pt x="1005" y="5625"/>
                  </a:lnTo>
                  <a:lnTo>
                    <a:pt x="1044" y="5676"/>
                  </a:lnTo>
                  <a:lnTo>
                    <a:pt x="1084" y="5726"/>
                  </a:lnTo>
                  <a:lnTo>
                    <a:pt x="1125" y="5773"/>
                  </a:lnTo>
                  <a:lnTo>
                    <a:pt x="1167" y="5820"/>
                  </a:lnTo>
                  <a:lnTo>
                    <a:pt x="1210" y="5865"/>
                  </a:lnTo>
                  <a:lnTo>
                    <a:pt x="1253" y="5906"/>
                  </a:lnTo>
                  <a:lnTo>
                    <a:pt x="1297" y="5946"/>
                  </a:lnTo>
                  <a:lnTo>
                    <a:pt x="1341" y="5981"/>
                  </a:lnTo>
                  <a:lnTo>
                    <a:pt x="1386" y="6013"/>
                  </a:lnTo>
                  <a:lnTo>
                    <a:pt x="1432" y="6042"/>
                  </a:lnTo>
                  <a:lnTo>
                    <a:pt x="1476" y="6066"/>
                  </a:lnTo>
                  <a:lnTo>
                    <a:pt x="1522" y="6086"/>
                  </a:lnTo>
                  <a:lnTo>
                    <a:pt x="1566" y="6101"/>
                  </a:lnTo>
                  <a:lnTo>
                    <a:pt x="1612" y="6111"/>
                  </a:lnTo>
                  <a:lnTo>
                    <a:pt x="1656" y="6115"/>
                  </a:lnTo>
                  <a:lnTo>
                    <a:pt x="1701" y="6113"/>
                  </a:lnTo>
                  <a:lnTo>
                    <a:pt x="1783" y="6104"/>
                  </a:lnTo>
                  <a:lnTo>
                    <a:pt x="1852" y="6093"/>
                  </a:lnTo>
                  <a:lnTo>
                    <a:pt x="1881" y="6088"/>
                  </a:lnTo>
                  <a:lnTo>
                    <a:pt x="1909" y="6083"/>
                  </a:lnTo>
                  <a:lnTo>
                    <a:pt x="1934" y="6078"/>
                  </a:lnTo>
                  <a:lnTo>
                    <a:pt x="1957" y="6072"/>
                  </a:lnTo>
                  <a:lnTo>
                    <a:pt x="1977" y="6066"/>
                  </a:lnTo>
                  <a:lnTo>
                    <a:pt x="1997" y="6060"/>
                  </a:lnTo>
                  <a:lnTo>
                    <a:pt x="2014" y="6053"/>
                  </a:lnTo>
                  <a:lnTo>
                    <a:pt x="2030" y="6045"/>
                  </a:lnTo>
                  <a:lnTo>
                    <a:pt x="2045" y="6038"/>
                  </a:lnTo>
                  <a:lnTo>
                    <a:pt x="2058" y="6029"/>
                  </a:lnTo>
                  <a:lnTo>
                    <a:pt x="2072" y="6020"/>
                  </a:lnTo>
                  <a:lnTo>
                    <a:pt x="2084" y="6010"/>
                  </a:lnTo>
                  <a:lnTo>
                    <a:pt x="2096" y="6000"/>
                  </a:lnTo>
                  <a:lnTo>
                    <a:pt x="2107" y="5989"/>
                  </a:lnTo>
                  <a:lnTo>
                    <a:pt x="2118" y="5977"/>
                  </a:lnTo>
                  <a:lnTo>
                    <a:pt x="2130" y="5964"/>
                  </a:lnTo>
                  <a:lnTo>
                    <a:pt x="2155" y="5936"/>
                  </a:lnTo>
                  <a:lnTo>
                    <a:pt x="2182" y="5904"/>
                  </a:lnTo>
                  <a:lnTo>
                    <a:pt x="2214" y="5869"/>
                  </a:lnTo>
                  <a:lnTo>
                    <a:pt x="2252" y="5827"/>
                  </a:lnTo>
                  <a:lnTo>
                    <a:pt x="2274" y="5805"/>
                  </a:lnTo>
                  <a:lnTo>
                    <a:pt x="2297" y="5782"/>
                  </a:lnTo>
                  <a:lnTo>
                    <a:pt x="2324" y="5757"/>
                  </a:lnTo>
                  <a:lnTo>
                    <a:pt x="2353" y="5731"/>
                  </a:lnTo>
                  <a:lnTo>
                    <a:pt x="2383" y="5703"/>
                  </a:lnTo>
                  <a:lnTo>
                    <a:pt x="2413" y="5672"/>
                  </a:lnTo>
                  <a:lnTo>
                    <a:pt x="2443" y="5640"/>
                  </a:lnTo>
                  <a:lnTo>
                    <a:pt x="2473" y="5605"/>
                  </a:lnTo>
                  <a:lnTo>
                    <a:pt x="2503" y="5569"/>
                  </a:lnTo>
                  <a:lnTo>
                    <a:pt x="2532" y="5531"/>
                  </a:lnTo>
                  <a:lnTo>
                    <a:pt x="2562" y="5492"/>
                  </a:lnTo>
                  <a:lnTo>
                    <a:pt x="2591" y="5451"/>
                  </a:lnTo>
                  <a:lnTo>
                    <a:pt x="2620" y="5411"/>
                  </a:lnTo>
                  <a:lnTo>
                    <a:pt x="2647" y="5369"/>
                  </a:lnTo>
                  <a:lnTo>
                    <a:pt x="2675" y="5327"/>
                  </a:lnTo>
                  <a:lnTo>
                    <a:pt x="2702" y="5284"/>
                  </a:lnTo>
                  <a:lnTo>
                    <a:pt x="2753" y="5200"/>
                  </a:lnTo>
                  <a:lnTo>
                    <a:pt x="2802" y="5117"/>
                  </a:lnTo>
                  <a:lnTo>
                    <a:pt x="2846" y="5038"/>
                  </a:lnTo>
                  <a:lnTo>
                    <a:pt x="2887" y="4963"/>
                  </a:lnTo>
                  <a:lnTo>
                    <a:pt x="2922" y="4897"/>
                  </a:lnTo>
                  <a:lnTo>
                    <a:pt x="2953" y="4837"/>
                  </a:lnTo>
                  <a:lnTo>
                    <a:pt x="2995" y="4751"/>
                  </a:lnTo>
                  <a:lnTo>
                    <a:pt x="3010" y="4719"/>
                  </a:lnTo>
                  <a:lnTo>
                    <a:pt x="3011" y="4747"/>
                  </a:lnTo>
                  <a:lnTo>
                    <a:pt x="3014" y="4824"/>
                  </a:lnTo>
                  <a:lnTo>
                    <a:pt x="3021" y="4941"/>
                  </a:lnTo>
                  <a:lnTo>
                    <a:pt x="3030" y="5088"/>
                  </a:lnTo>
                  <a:lnTo>
                    <a:pt x="3036" y="5170"/>
                  </a:lnTo>
                  <a:lnTo>
                    <a:pt x="3043" y="5257"/>
                  </a:lnTo>
                  <a:lnTo>
                    <a:pt x="3051" y="5346"/>
                  </a:lnTo>
                  <a:lnTo>
                    <a:pt x="3060" y="5437"/>
                  </a:lnTo>
                  <a:lnTo>
                    <a:pt x="3071" y="5529"/>
                  </a:lnTo>
                  <a:lnTo>
                    <a:pt x="3083" y="5622"/>
                  </a:lnTo>
                  <a:lnTo>
                    <a:pt x="3097" y="5711"/>
                  </a:lnTo>
                  <a:lnTo>
                    <a:pt x="3112" y="5798"/>
                  </a:lnTo>
                  <a:lnTo>
                    <a:pt x="3119" y="5840"/>
                  </a:lnTo>
                  <a:lnTo>
                    <a:pt x="3125" y="5882"/>
                  </a:lnTo>
                  <a:lnTo>
                    <a:pt x="3131" y="5921"/>
                  </a:lnTo>
                  <a:lnTo>
                    <a:pt x="3135" y="5961"/>
                  </a:lnTo>
                  <a:lnTo>
                    <a:pt x="3139" y="5999"/>
                  </a:lnTo>
                  <a:lnTo>
                    <a:pt x="3141" y="6036"/>
                  </a:lnTo>
                  <a:lnTo>
                    <a:pt x="3143" y="6071"/>
                  </a:lnTo>
                  <a:lnTo>
                    <a:pt x="3144" y="6107"/>
                  </a:lnTo>
                  <a:lnTo>
                    <a:pt x="3145" y="6140"/>
                  </a:lnTo>
                  <a:lnTo>
                    <a:pt x="3145" y="6172"/>
                  </a:lnTo>
                  <a:lnTo>
                    <a:pt x="3144" y="6203"/>
                  </a:lnTo>
                  <a:lnTo>
                    <a:pt x="3143" y="6233"/>
                  </a:lnTo>
                  <a:lnTo>
                    <a:pt x="3140" y="6289"/>
                  </a:lnTo>
                  <a:lnTo>
                    <a:pt x="3135" y="6339"/>
                  </a:lnTo>
                  <a:lnTo>
                    <a:pt x="3129" y="6385"/>
                  </a:lnTo>
                  <a:lnTo>
                    <a:pt x="3122" y="6426"/>
                  </a:lnTo>
                  <a:lnTo>
                    <a:pt x="3116" y="6460"/>
                  </a:lnTo>
                  <a:lnTo>
                    <a:pt x="3110" y="6488"/>
                  </a:lnTo>
                  <a:lnTo>
                    <a:pt x="3099" y="6527"/>
                  </a:lnTo>
                  <a:lnTo>
                    <a:pt x="3094" y="6540"/>
                  </a:lnTo>
                  <a:lnTo>
                    <a:pt x="2960" y="6692"/>
                  </a:lnTo>
                  <a:lnTo>
                    <a:pt x="5387" y="6692"/>
                  </a:lnTo>
                  <a:lnTo>
                    <a:pt x="5654" y="6692"/>
                  </a:lnTo>
                  <a:lnTo>
                    <a:pt x="8081" y="6692"/>
                  </a:lnTo>
                  <a:lnTo>
                    <a:pt x="7946" y="6540"/>
                  </a:lnTo>
                  <a:lnTo>
                    <a:pt x="7942" y="6527"/>
                  </a:lnTo>
                  <a:lnTo>
                    <a:pt x="7932" y="6488"/>
                  </a:lnTo>
                  <a:lnTo>
                    <a:pt x="7925" y="6460"/>
                  </a:lnTo>
                  <a:lnTo>
                    <a:pt x="7919" y="6426"/>
                  </a:lnTo>
                  <a:lnTo>
                    <a:pt x="7912" y="6385"/>
                  </a:lnTo>
                  <a:lnTo>
                    <a:pt x="7906" y="6339"/>
                  </a:lnTo>
                  <a:lnTo>
                    <a:pt x="7901" y="6289"/>
                  </a:lnTo>
                  <a:lnTo>
                    <a:pt x="7898" y="6233"/>
                  </a:lnTo>
                  <a:lnTo>
                    <a:pt x="7897" y="6203"/>
                  </a:lnTo>
                  <a:lnTo>
                    <a:pt x="7896" y="6172"/>
                  </a:lnTo>
                  <a:lnTo>
                    <a:pt x="7896" y="6140"/>
                  </a:lnTo>
                  <a:lnTo>
                    <a:pt x="7897" y="6107"/>
                  </a:lnTo>
                  <a:lnTo>
                    <a:pt x="7898" y="6071"/>
                  </a:lnTo>
                  <a:lnTo>
                    <a:pt x="7900" y="6036"/>
                  </a:lnTo>
                  <a:lnTo>
                    <a:pt x="7902" y="5999"/>
                  </a:lnTo>
                  <a:lnTo>
                    <a:pt x="7906" y="5961"/>
                  </a:lnTo>
                  <a:lnTo>
                    <a:pt x="7910" y="5921"/>
                  </a:lnTo>
                  <a:lnTo>
                    <a:pt x="7916" y="5882"/>
                  </a:lnTo>
                  <a:lnTo>
                    <a:pt x="7922" y="5840"/>
                  </a:lnTo>
                  <a:lnTo>
                    <a:pt x="7929" y="5798"/>
                  </a:lnTo>
                  <a:lnTo>
                    <a:pt x="7944" y="5711"/>
                  </a:lnTo>
                  <a:lnTo>
                    <a:pt x="7957" y="5622"/>
                  </a:lnTo>
                  <a:lnTo>
                    <a:pt x="7970" y="5529"/>
                  </a:lnTo>
                  <a:lnTo>
                    <a:pt x="7981" y="5437"/>
                  </a:lnTo>
                  <a:lnTo>
                    <a:pt x="7990" y="5346"/>
                  </a:lnTo>
                  <a:lnTo>
                    <a:pt x="7998" y="5257"/>
                  </a:lnTo>
                  <a:lnTo>
                    <a:pt x="8005" y="5170"/>
                  </a:lnTo>
                  <a:lnTo>
                    <a:pt x="8011" y="5088"/>
                  </a:lnTo>
                  <a:lnTo>
                    <a:pt x="8020" y="4941"/>
                  </a:lnTo>
                  <a:lnTo>
                    <a:pt x="8026" y="4824"/>
                  </a:lnTo>
                  <a:lnTo>
                    <a:pt x="8029" y="4747"/>
                  </a:lnTo>
                  <a:lnTo>
                    <a:pt x="8030" y="4719"/>
                  </a:lnTo>
                  <a:lnTo>
                    <a:pt x="8046" y="4751"/>
                  </a:lnTo>
                  <a:lnTo>
                    <a:pt x="8088" y="4837"/>
                  </a:lnTo>
                  <a:lnTo>
                    <a:pt x="8118" y="4897"/>
                  </a:lnTo>
                  <a:lnTo>
                    <a:pt x="8154" y="4963"/>
                  </a:lnTo>
                  <a:lnTo>
                    <a:pt x="8194" y="5038"/>
                  </a:lnTo>
                  <a:lnTo>
                    <a:pt x="8239" y="5117"/>
                  </a:lnTo>
                  <a:lnTo>
                    <a:pt x="8288" y="5200"/>
                  </a:lnTo>
                  <a:lnTo>
                    <a:pt x="8339" y="5284"/>
                  </a:lnTo>
                  <a:lnTo>
                    <a:pt x="8366" y="5327"/>
                  </a:lnTo>
                  <a:lnTo>
                    <a:pt x="8394" y="5369"/>
                  </a:lnTo>
                  <a:lnTo>
                    <a:pt x="8421" y="5411"/>
                  </a:lnTo>
                  <a:lnTo>
                    <a:pt x="8450" y="5451"/>
                  </a:lnTo>
                  <a:lnTo>
                    <a:pt x="8479" y="5492"/>
                  </a:lnTo>
                  <a:lnTo>
                    <a:pt x="8508" y="5531"/>
                  </a:lnTo>
                  <a:lnTo>
                    <a:pt x="8538" y="5569"/>
                  </a:lnTo>
                  <a:lnTo>
                    <a:pt x="8568" y="5605"/>
                  </a:lnTo>
                  <a:lnTo>
                    <a:pt x="8598" y="5640"/>
                  </a:lnTo>
                  <a:lnTo>
                    <a:pt x="8628" y="5672"/>
                  </a:lnTo>
                  <a:lnTo>
                    <a:pt x="8658" y="5703"/>
                  </a:lnTo>
                  <a:lnTo>
                    <a:pt x="8688" y="5731"/>
                  </a:lnTo>
                  <a:lnTo>
                    <a:pt x="8717" y="5757"/>
                  </a:lnTo>
                  <a:lnTo>
                    <a:pt x="8743" y="5782"/>
                  </a:lnTo>
                  <a:lnTo>
                    <a:pt x="8767" y="5805"/>
                  </a:lnTo>
                  <a:lnTo>
                    <a:pt x="8789" y="5827"/>
                  </a:lnTo>
                  <a:lnTo>
                    <a:pt x="8826" y="5869"/>
                  </a:lnTo>
                  <a:lnTo>
                    <a:pt x="8859" y="5904"/>
                  </a:lnTo>
                  <a:lnTo>
                    <a:pt x="8886" y="5936"/>
                  </a:lnTo>
                  <a:lnTo>
                    <a:pt x="8910" y="5964"/>
                  </a:lnTo>
                  <a:lnTo>
                    <a:pt x="8923" y="5977"/>
                  </a:lnTo>
                  <a:lnTo>
                    <a:pt x="8934" y="5989"/>
                  </a:lnTo>
                  <a:lnTo>
                    <a:pt x="8945" y="6000"/>
                  </a:lnTo>
                  <a:lnTo>
                    <a:pt x="8957" y="6010"/>
                  </a:lnTo>
                  <a:lnTo>
                    <a:pt x="8969" y="6020"/>
                  </a:lnTo>
                  <a:lnTo>
                    <a:pt x="8982" y="6029"/>
                  </a:lnTo>
                  <a:lnTo>
                    <a:pt x="8995" y="6038"/>
                  </a:lnTo>
                  <a:lnTo>
                    <a:pt x="9011" y="6045"/>
                  </a:lnTo>
                  <a:lnTo>
                    <a:pt x="9027" y="6053"/>
                  </a:lnTo>
                  <a:lnTo>
                    <a:pt x="9044" y="6060"/>
                  </a:lnTo>
                  <a:lnTo>
                    <a:pt x="9063" y="6066"/>
                  </a:lnTo>
                  <a:lnTo>
                    <a:pt x="9084" y="6072"/>
                  </a:lnTo>
                  <a:lnTo>
                    <a:pt x="9107" y="6078"/>
                  </a:lnTo>
                  <a:lnTo>
                    <a:pt x="9132" y="6083"/>
                  </a:lnTo>
                  <a:lnTo>
                    <a:pt x="9160" y="6088"/>
                  </a:lnTo>
                  <a:lnTo>
                    <a:pt x="9190" y="6093"/>
                  </a:lnTo>
                  <a:lnTo>
                    <a:pt x="9258" y="6104"/>
                  </a:lnTo>
                  <a:lnTo>
                    <a:pt x="9340" y="6113"/>
                  </a:lnTo>
                  <a:lnTo>
                    <a:pt x="9384" y="6115"/>
                  </a:lnTo>
                  <a:lnTo>
                    <a:pt x="9429" y="6111"/>
                  </a:lnTo>
                  <a:lnTo>
                    <a:pt x="9475" y="6101"/>
                  </a:lnTo>
                  <a:lnTo>
                    <a:pt x="9519" y="6086"/>
                  </a:lnTo>
                  <a:lnTo>
                    <a:pt x="9565" y="6066"/>
                  </a:lnTo>
                  <a:lnTo>
                    <a:pt x="9609" y="6042"/>
                  </a:lnTo>
                  <a:lnTo>
                    <a:pt x="9655" y="6013"/>
                  </a:lnTo>
                  <a:lnTo>
                    <a:pt x="9699" y="5981"/>
                  </a:lnTo>
                  <a:lnTo>
                    <a:pt x="9744" y="5946"/>
                  </a:lnTo>
                  <a:lnTo>
                    <a:pt x="9787" y="5906"/>
                  </a:lnTo>
                  <a:lnTo>
                    <a:pt x="9831" y="5865"/>
                  </a:lnTo>
                  <a:lnTo>
                    <a:pt x="9874" y="5820"/>
                  </a:lnTo>
                  <a:lnTo>
                    <a:pt x="9915" y="5773"/>
                  </a:lnTo>
                  <a:lnTo>
                    <a:pt x="9957" y="5726"/>
                  </a:lnTo>
                  <a:lnTo>
                    <a:pt x="9997" y="5676"/>
                  </a:lnTo>
                  <a:lnTo>
                    <a:pt x="10037" y="5625"/>
                  </a:lnTo>
                  <a:lnTo>
                    <a:pt x="10074" y="5573"/>
                  </a:lnTo>
                  <a:lnTo>
                    <a:pt x="10110" y="5520"/>
                  </a:lnTo>
                  <a:lnTo>
                    <a:pt x="10146" y="5468"/>
                  </a:lnTo>
                  <a:lnTo>
                    <a:pt x="10180" y="5416"/>
                  </a:lnTo>
                  <a:lnTo>
                    <a:pt x="10213" y="5363"/>
                  </a:lnTo>
                  <a:lnTo>
                    <a:pt x="10243" y="5313"/>
                  </a:lnTo>
                  <a:lnTo>
                    <a:pt x="10273" y="5263"/>
                  </a:lnTo>
                  <a:lnTo>
                    <a:pt x="10300" y="5215"/>
                  </a:lnTo>
                  <a:lnTo>
                    <a:pt x="10325" y="5168"/>
                  </a:lnTo>
                  <a:lnTo>
                    <a:pt x="10348" y="5123"/>
                  </a:lnTo>
                  <a:lnTo>
                    <a:pt x="10370" y="5082"/>
                  </a:lnTo>
                  <a:lnTo>
                    <a:pt x="10389" y="5042"/>
                  </a:lnTo>
                  <a:lnTo>
                    <a:pt x="10406" y="5007"/>
                  </a:lnTo>
                  <a:lnTo>
                    <a:pt x="10420" y="4975"/>
                  </a:lnTo>
                  <a:lnTo>
                    <a:pt x="10433" y="4946"/>
                  </a:lnTo>
                  <a:lnTo>
                    <a:pt x="10442" y="4922"/>
                  </a:lnTo>
                  <a:lnTo>
                    <a:pt x="10461" y="4868"/>
                  </a:lnTo>
                  <a:lnTo>
                    <a:pt x="10488" y="4799"/>
                  </a:lnTo>
                  <a:lnTo>
                    <a:pt x="10521" y="4717"/>
                  </a:lnTo>
                  <a:lnTo>
                    <a:pt x="10559" y="4623"/>
                  </a:lnTo>
                  <a:lnTo>
                    <a:pt x="10646" y="4412"/>
                  </a:lnTo>
                  <a:lnTo>
                    <a:pt x="10741" y="4184"/>
                  </a:lnTo>
                  <a:lnTo>
                    <a:pt x="10836" y="3958"/>
                  </a:lnTo>
                  <a:lnTo>
                    <a:pt x="10921" y="3754"/>
                  </a:lnTo>
                  <a:lnTo>
                    <a:pt x="10990" y="3591"/>
                  </a:lnTo>
                  <a:lnTo>
                    <a:pt x="11031" y="3489"/>
                  </a:lnTo>
                  <a:lnTo>
                    <a:pt x="11037" y="3475"/>
                  </a:lnTo>
                  <a:lnTo>
                    <a:pt x="11040" y="3465"/>
                  </a:lnTo>
                  <a:lnTo>
                    <a:pt x="11041" y="3461"/>
                  </a:lnTo>
                  <a:lnTo>
                    <a:pt x="11041" y="3458"/>
                  </a:lnTo>
                  <a:lnTo>
                    <a:pt x="11040" y="3456"/>
                  </a:lnTo>
                  <a:lnTo>
                    <a:pt x="11039" y="3454"/>
                  </a:lnTo>
                  <a:lnTo>
                    <a:pt x="11038" y="3453"/>
                  </a:lnTo>
                  <a:lnTo>
                    <a:pt x="11036" y="3452"/>
                  </a:lnTo>
                  <a:lnTo>
                    <a:pt x="11033" y="3452"/>
                  </a:lnTo>
                  <a:lnTo>
                    <a:pt x="11029" y="3453"/>
                  </a:lnTo>
                  <a:lnTo>
                    <a:pt x="11020" y="3456"/>
                  </a:lnTo>
                  <a:lnTo>
                    <a:pt x="11009" y="3460"/>
                  </a:lnTo>
                  <a:lnTo>
                    <a:pt x="10975" y="3471"/>
                  </a:lnTo>
                  <a:lnTo>
                    <a:pt x="10930" y="3484"/>
                  </a:lnTo>
                  <a:lnTo>
                    <a:pt x="10901" y="3490"/>
                  </a:lnTo>
                  <a:lnTo>
                    <a:pt x="10870" y="3496"/>
                  </a:lnTo>
                  <a:lnTo>
                    <a:pt x="10835" y="3501"/>
                  </a:lnTo>
                  <a:lnTo>
                    <a:pt x="10795" y="3505"/>
                  </a:lnTo>
                  <a:lnTo>
                    <a:pt x="10714" y="3514"/>
                  </a:lnTo>
                  <a:lnTo>
                    <a:pt x="10633" y="3524"/>
                  </a:lnTo>
                  <a:lnTo>
                    <a:pt x="10592" y="3529"/>
                  </a:lnTo>
                  <a:lnTo>
                    <a:pt x="10550" y="3532"/>
                  </a:lnTo>
                  <a:lnTo>
                    <a:pt x="10508" y="3534"/>
                  </a:lnTo>
                  <a:lnTo>
                    <a:pt x="10467" y="3533"/>
                  </a:lnTo>
                  <a:lnTo>
                    <a:pt x="10445" y="3532"/>
                  </a:lnTo>
                  <a:lnTo>
                    <a:pt x="10423" y="3531"/>
                  </a:lnTo>
                  <a:lnTo>
                    <a:pt x="10401" y="3528"/>
                  </a:lnTo>
                  <a:lnTo>
                    <a:pt x="10379" y="3525"/>
                  </a:lnTo>
                  <a:lnTo>
                    <a:pt x="10357" y="3521"/>
                  </a:lnTo>
                  <a:lnTo>
                    <a:pt x="10334" y="3515"/>
                  </a:lnTo>
                  <a:lnTo>
                    <a:pt x="10311" y="3510"/>
                  </a:lnTo>
                  <a:lnTo>
                    <a:pt x="10288" y="3503"/>
                  </a:lnTo>
                  <a:lnTo>
                    <a:pt x="10264" y="3495"/>
                  </a:lnTo>
                  <a:lnTo>
                    <a:pt x="10240" y="3486"/>
                  </a:lnTo>
                  <a:lnTo>
                    <a:pt x="10216" y="3476"/>
                  </a:lnTo>
                  <a:lnTo>
                    <a:pt x="10190" y="3465"/>
                  </a:lnTo>
                  <a:lnTo>
                    <a:pt x="10165" y="3452"/>
                  </a:lnTo>
                  <a:lnTo>
                    <a:pt x="10140" y="3437"/>
                  </a:lnTo>
                  <a:lnTo>
                    <a:pt x="10114" y="3421"/>
                  </a:lnTo>
                  <a:lnTo>
                    <a:pt x="10087" y="3404"/>
                  </a:lnTo>
                  <a:lnTo>
                    <a:pt x="10064" y="3388"/>
                  </a:lnTo>
                  <a:lnTo>
                    <a:pt x="10043" y="3372"/>
                  </a:lnTo>
                  <a:lnTo>
                    <a:pt x="10021" y="3353"/>
                  </a:lnTo>
                  <a:lnTo>
                    <a:pt x="10002" y="3335"/>
                  </a:lnTo>
                  <a:lnTo>
                    <a:pt x="9984" y="3316"/>
                  </a:lnTo>
                  <a:lnTo>
                    <a:pt x="9967" y="3297"/>
                  </a:lnTo>
                  <a:lnTo>
                    <a:pt x="9950" y="3277"/>
                  </a:lnTo>
                  <a:lnTo>
                    <a:pt x="9936" y="3257"/>
                  </a:lnTo>
                  <a:lnTo>
                    <a:pt x="9922" y="3237"/>
                  </a:lnTo>
                  <a:lnTo>
                    <a:pt x="9909" y="3217"/>
                  </a:lnTo>
                  <a:lnTo>
                    <a:pt x="9897" y="3196"/>
                  </a:lnTo>
                  <a:lnTo>
                    <a:pt x="9886" y="3176"/>
                  </a:lnTo>
                  <a:lnTo>
                    <a:pt x="9876" y="3156"/>
                  </a:lnTo>
                  <a:lnTo>
                    <a:pt x="9865" y="3136"/>
                  </a:lnTo>
                  <a:lnTo>
                    <a:pt x="9857" y="3116"/>
                  </a:lnTo>
                  <a:lnTo>
                    <a:pt x="9849" y="3097"/>
                  </a:lnTo>
                  <a:lnTo>
                    <a:pt x="9836" y="3060"/>
                  </a:lnTo>
                  <a:lnTo>
                    <a:pt x="9825" y="3026"/>
                  </a:lnTo>
                  <a:lnTo>
                    <a:pt x="9816" y="2995"/>
                  </a:lnTo>
                  <a:lnTo>
                    <a:pt x="9810" y="2969"/>
                  </a:lnTo>
                  <a:lnTo>
                    <a:pt x="9803" y="2930"/>
                  </a:lnTo>
                  <a:lnTo>
                    <a:pt x="9801" y="2916"/>
                  </a:lnTo>
                  <a:lnTo>
                    <a:pt x="9481" y="3404"/>
                  </a:lnTo>
                  <a:lnTo>
                    <a:pt x="9472" y="3394"/>
                  </a:lnTo>
                  <a:lnTo>
                    <a:pt x="9449" y="3367"/>
                  </a:lnTo>
                  <a:lnTo>
                    <a:pt x="9414" y="3326"/>
                  </a:lnTo>
                  <a:lnTo>
                    <a:pt x="9369" y="3279"/>
                  </a:lnTo>
                  <a:lnTo>
                    <a:pt x="9343" y="3252"/>
                  </a:lnTo>
                  <a:lnTo>
                    <a:pt x="9317" y="3227"/>
                  </a:lnTo>
                  <a:lnTo>
                    <a:pt x="9288" y="3202"/>
                  </a:lnTo>
                  <a:lnTo>
                    <a:pt x="9260" y="3177"/>
                  </a:lnTo>
                  <a:lnTo>
                    <a:pt x="9230" y="3154"/>
                  </a:lnTo>
                  <a:lnTo>
                    <a:pt x="9201" y="3134"/>
                  </a:lnTo>
                  <a:lnTo>
                    <a:pt x="9187" y="3125"/>
                  </a:lnTo>
                  <a:lnTo>
                    <a:pt x="9172" y="3115"/>
                  </a:lnTo>
                  <a:lnTo>
                    <a:pt x="9158" y="3107"/>
                  </a:lnTo>
                  <a:lnTo>
                    <a:pt x="9143" y="3101"/>
                  </a:lnTo>
                  <a:lnTo>
                    <a:pt x="9117" y="3088"/>
                  </a:lnTo>
                  <a:lnTo>
                    <a:pt x="9096" y="3076"/>
                  </a:lnTo>
                  <a:lnTo>
                    <a:pt x="9078" y="3064"/>
                  </a:lnTo>
                  <a:lnTo>
                    <a:pt x="9063" y="3052"/>
                  </a:lnTo>
                  <a:lnTo>
                    <a:pt x="9052" y="3040"/>
                  </a:lnTo>
                  <a:lnTo>
                    <a:pt x="9044" y="3028"/>
                  </a:lnTo>
                  <a:lnTo>
                    <a:pt x="9039" y="3018"/>
                  </a:lnTo>
                  <a:lnTo>
                    <a:pt x="9036" y="3008"/>
                  </a:lnTo>
                  <a:lnTo>
                    <a:pt x="9034" y="2999"/>
                  </a:lnTo>
                  <a:lnTo>
                    <a:pt x="9034" y="2991"/>
                  </a:lnTo>
                  <a:lnTo>
                    <a:pt x="9035" y="2984"/>
                  </a:lnTo>
                  <a:lnTo>
                    <a:pt x="9036" y="2978"/>
                  </a:lnTo>
                  <a:lnTo>
                    <a:pt x="9040" y="2970"/>
                  </a:lnTo>
                  <a:lnTo>
                    <a:pt x="9042" y="2967"/>
                  </a:lnTo>
                  <a:lnTo>
                    <a:pt x="9045" y="2951"/>
                  </a:lnTo>
                  <a:lnTo>
                    <a:pt x="9052" y="2910"/>
                  </a:lnTo>
                  <a:lnTo>
                    <a:pt x="9056" y="2882"/>
                  </a:lnTo>
                  <a:lnTo>
                    <a:pt x="9060" y="2849"/>
                  </a:lnTo>
                  <a:lnTo>
                    <a:pt x="9064" y="2813"/>
                  </a:lnTo>
                  <a:lnTo>
                    <a:pt x="9066" y="2773"/>
                  </a:lnTo>
                  <a:lnTo>
                    <a:pt x="9067" y="2733"/>
                  </a:lnTo>
                  <a:lnTo>
                    <a:pt x="9067" y="2691"/>
                  </a:lnTo>
                  <a:lnTo>
                    <a:pt x="9065" y="2670"/>
                  </a:lnTo>
                  <a:lnTo>
                    <a:pt x="9064" y="2649"/>
                  </a:lnTo>
                  <a:lnTo>
                    <a:pt x="9061" y="2627"/>
                  </a:lnTo>
                  <a:lnTo>
                    <a:pt x="9058" y="2606"/>
                  </a:lnTo>
                  <a:lnTo>
                    <a:pt x="9054" y="2585"/>
                  </a:lnTo>
                  <a:lnTo>
                    <a:pt x="9050" y="2565"/>
                  </a:lnTo>
                  <a:lnTo>
                    <a:pt x="9044" y="2544"/>
                  </a:lnTo>
                  <a:lnTo>
                    <a:pt x="9038" y="2525"/>
                  </a:lnTo>
                  <a:lnTo>
                    <a:pt x="9031" y="2507"/>
                  </a:lnTo>
                  <a:lnTo>
                    <a:pt x="9023" y="2489"/>
                  </a:lnTo>
                  <a:lnTo>
                    <a:pt x="9013" y="2471"/>
                  </a:lnTo>
                  <a:lnTo>
                    <a:pt x="9003" y="2455"/>
                  </a:lnTo>
                  <a:lnTo>
                    <a:pt x="8980" y="2425"/>
                  </a:lnTo>
                  <a:lnTo>
                    <a:pt x="8958" y="2398"/>
                  </a:lnTo>
                  <a:lnTo>
                    <a:pt x="8936" y="2373"/>
                  </a:lnTo>
                  <a:lnTo>
                    <a:pt x="8913" y="2352"/>
                  </a:lnTo>
                  <a:lnTo>
                    <a:pt x="8891" y="2334"/>
                  </a:lnTo>
                  <a:lnTo>
                    <a:pt x="8871" y="2317"/>
                  </a:lnTo>
                  <a:lnTo>
                    <a:pt x="8851" y="2302"/>
                  </a:lnTo>
                  <a:lnTo>
                    <a:pt x="8832" y="2290"/>
                  </a:lnTo>
                  <a:lnTo>
                    <a:pt x="8814" y="2280"/>
                  </a:lnTo>
                  <a:lnTo>
                    <a:pt x="8799" y="2272"/>
                  </a:lnTo>
                  <a:lnTo>
                    <a:pt x="8785" y="2266"/>
                  </a:lnTo>
                  <a:lnTo>
                    <a:pt x="8773" y="2261"/>
                  </a:lnTo>
                  <a:lnTo>
                    <a:pt x="8755" y="2255"/>
                  </a:lnTo>
                  <a:lnTo>
                    <a:pt x="8749" y="2253"/>
                  </a:lnTo>
                  <a:lnTo>
                    <a:pt x="8746" y="2243"/>
                  </a:lnTo>
                  <a:lnTo>
                    <a:pt x="8736" y="2214"/>
                  </a:lnTo>
                  <a:lnTo>
                    <a:pt x="8723" y="2173"/>
                  </a:lnTo>
                  <a:lnTo>
                    <a:pt x="8708" y="2122"/>
                  </a:lnTo>
                  <a:lnTo>
                    <a:pt x="8692" y="2066"/>
                  </a:lnTo>
                  <a:lnTo>
                    <a:pt x="8679" y="2011"/>
                  </a:lnTo>
                  <a:lnTo>
                    <a:pt x="8673" y="1984"/>
                  </a:lnTo>
                  <a:lnTo>
                    <a:pt x="8669" y="1959"/>
                  </a:lnTo>
                  <a:lnTo>
                    <a:pt x="8666" y="1936"/>
                  </a:lnTo>
                  <a:lnTo>
                    <a:pt x="8665" y="1916"/>
                  </a:lnTo>
                  <a:lnTo>
                    <a:pt x="8664" y="1870"/>
                  </a:lnTo>
                  <a:lnTo>
                    <a:pt x="8661" y="1812"/>
                  </a:lnTo>
                  <a:lnTo>
                    <a:pt x="8658" y="1780"/>
                  </a:lnTo>
                  <a:lnTo>
                    <a:pt x="8654" y="1745"/>
                  </a:lnTo>
                  <a:lnTo>
                    <a:pt x="8649" y="1710"/>
                  </a:lnTo>
                  <a:lnTo>
                    <a:pt x="8642" y="1674"/>
                  </a:lnTo>
                  <a:lnTo>
                    <a:pt x="8634" y="1636"/>
                  </a:lnTo>
                  <a:lnTo>
                    <a:pt x="8625" y="1599"/>
                  </a:lnTo>
                  <a:lnTo>
                    <a:pt x="8614" y="1561"/>
                  </a:lnTo>
                  <a:lnTo>
                    <a:pt x="8602" y="1525"/>
                  </a:lnTo>
                  <a:lnTo>
                    <a:pt x="8594" y="1507"/>
                  </a:lnTo>
                  <a:lnTo>
                    <a:pt x="8586" y="1489"/>
                  </a:lnTo>
                  <a:lnTo>
                    <a:pt x="8579" y="1472"/>
                  </a:lnTo>
                  <a:lnTo>
                    <a:pt x="8570" y="1455"/>
                  </a:lnTo>
                  <a:lnTo>
                    <a:pt x="8561" y="1439"/>
                  </a:lnTo>
                  <a:lnTo>
                    <a:pt x="8552" y="1422"/>
                  </a:lnTo>
                  <a:lnTo>
                    <a:pt x="8542" y="1407"/>
                  </a:lnTo>
                  <a:lnTo>
                    <a:pt x="8531" y="1393"/>
                  </a:lnTo>
                  <a:lnTo>
                    <a:pt x="8519" y="1379"/>
                  </a:lnTo>
                  <a:lnTo>
                    <a:pt x="8504" y="1364"/>
                  </a:lnTo>
                  <a:lnTo>
                    <a:pt x="8489" y="1349"/>
                  </a:lnTo>
                  <a:lnTo>
                    <a:pt x="8472" y="1333"/>
                  </a:lnTo>
                  <a:lnTo>
                    <a:pt x="8454" y="1317"/>
                  </a:lnTo>
                  <a:lnTo>
                    <a:pt x="8433" y="1302"/>
                  </a:lnTo>
                  <a:lnTo>
                    <a:pt x="8412" y="1286"/>
                  </a:lnTo>
                  <a:lnTo>
                    <a:pt x="8390" y="1270"/>
                  </a:lnTo>
                  <a:lnTo>
                    <a:pt x="8342" y="1237"/>
                  </a:lnTo>
                  <a:lnTo>
                    <a:pt x="8291" y="1205"/>
                  </a:lnTo>
                  <a:lnTo>
                    <a:pt x="8238" y="1172"/>
                  </a:lnTo>
                  <a:lnTo>
                    <a:pt x="8183" y="1141"/>
                  </a:lnTo>
                  <a:lnTo>
                    <a:pt x="8129" y="1112"/>
                  </a:lnTo>
                  <a:lnTo>
                    <a:pt x="8074" y="1083"/>
                  </a:lnTo>
                  <a:lnTo>
                    <a:pt x="8021" y="1057"/>
                  </a:lnTo>
                  <a:lnTo>
                    <a:pt x="7971" y="1033"/>
                  </a:lnTo>
                  <a:lnTo>
                    <a:pt x="7924" y="1011"/>
                  </a:lnTo>
                  <a:lnTo>
                    <a:pt x="7881" y="992"/>
                  </a:lnTo>
                  <a:lnTo>
                    <a:pt x="7843" y="977"/>
                  </a:lnTo>
                  <a:lnTo>
                    <a:pt x="7812" y="966"/>
                  </a:lnTo>
                  <a:lnTo>
                    <a:pt x="7794" y="960"/>
                  </a:lnTo>
                  <a:lnTo>
                    <a:pt x="7774" y="951"/>
                  </a:lnTo>
                  <a:lnTo>
                    <a:pt x="7750" y="939"/>
                  </a:lnTo>
                  <a:lnTo>
                    <a:pt x="7723" y="926"/>
                  </a:lnTo>
                  <a:lnTo>
                    <a:pt x="7659" y="894"/>
                  </a:lnTo>
                  <a:lnTo>
                    <a:pt x="7584" y="854"/>
                  </a:lnTo>
                  <a:lnTo>
                    <a:pt x="7502" y="809"/>
                  </a:lnTo>
                  <a:lnTo>
                    <a:pt x="7414" y="760"/>
                  </a:lnTo>
                  <a:lnTo>
                    <a:pt x="7324" y="710"/>
                  </a:lnTo>
                  <a:lnTo>
                    <a:pt x="7231" y="658"/>
                  </a:lnTo>
                  <a:lnTo>
                    <a:pt x="7056" y="557"/>
                  </a:lnTo>
                  <a:lnTo>
                    <a:pt x="6908" y="471"/>
                  </a:lnTo>
                  <a:lnTo>
                    <a:pt x="6805" y="410"/>
                  </a:lnTo>
                  <a:lnTo>
                    <a:pt x="6766" y="387"/>
                  </a:lnTo>
                  <a:lnTo>
                    <a:pt x="6428" y="0"/>
                  </a:lnTo>
                  <a:lnTo>
                    <a:pt x="6392" y="71"/>
                  </a:lnTo>
                  <a:lnTo>
                    <a:pt x="6354" y="159"/>
                  </a:lnTo>
                  <a:lnTo>
                    <a:pt x="6317" y="261"/>
                  </a:lnTo>
                  <a:lnTo>
                    <a:pt x="6279" y="378"/>
                  </a:lnTo>
                  <a:lnTo>
                    <a:pt x="6242" y="506"/>
                  </a:lnTo>
                  <a:lnTo>
                    <a:pt x="6204" y="647"/>
                  </a:lnTo>
                  <a:lnTo>
                    <a:pt x="6168" y="797"/>
                  </a:lnTo>
                  <a:lnTo>
                    <a:pt x="6131" y="956"/>
                  </a:lnTo>
                  <a:lnTo>
                    <a:pt x="6094" y="1122"/>
                  </a:lnTo>
                  <a:lnTo>
                    <a:pt x="6059" y="1295"/>
                  </a:lnTo>
                  <a:lnTo>
                    <a:pt x="6023" y="1473"/>
                  </a:lnTo>
                  <a:lnTo>
                    <a:pt x="5989" y="1655"/>
                  </a:lnTo>
                  <a:lnTo>
                    <a:pt x="5955" y="1841"/>
                  </a:lnTo>
                  <a:lnTo>
                    <a:pt x="5922" y="2027"/>
                  </a:lnTo>
                  <a:lnTo>
                    <a:pt x="5891" y="2214"/>
                  </a:lnTo>
                  <a:lnTo>
                    <a:pt x="5859" y="2401"/>
                  </a:lnTo>
                  <a:lnTo>
                    <a:pt x="5830" y="2586"/>
                  </a:lnTo>
                  <a:lnTo>
                    <a:pt x="5801" y="2767"/>
                  </a:lnTo>
                  <a:lnTo>
                    <a:pt x="5774" y="2943"/>
                  </a:lnTo>
                  <a:lnTo>
                    <a:pt x="5749" y="3115"/>
                  </a:lnTo>
                  <a:lnTo>
                    <a:pt x="5701" y="3436"/>
                  </a:lnTo>
                  <a:lnTo>
                    <a:pt x="5662" y="3720"/>
                  </a:lnTo>
                  <a:lnTo>
                    <a:pt x="5605" y="4140"/>
                  </a:lnTo>
                  <a:lnTo>
                    <a:pt x="5585" y="4297"/>
                  </a:lnTo>
                  <a:lnTo>
                    <a:pt x="5541" y="4422"/>
                  </a:lnTo>
                  <a:lnTo>
                    <a:pt x="5500" y="4422"/>
                  </a:lnTo>
                  <a:close/>
                </a:path>
              </a:pathLst>
            </a:custGeom>
            <a:solidFill>
              <a:srgbClr val="2E8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94" name="Freeform 122"/>
            <p:cNvSpPr>
              <a:spLocks/>
            </p:cNvSpPr>
            <p:nvPr/>
          </p:nvSpPr>
          <p:spPr bwMode="auto">
            <a:xfrm>
              <a:off x="1802" y="3511"/>
              <a:ext cx="77" cy="239"/>
            </a:xfrm>
            <a:custGeom>
              <a:avLst/>
              <a:gdLst>
                <a:gd name="T0" fmla="*/ 0 w 1299"/>
                <a:gd name="T1" fmla="*/ 0 h 4049"/>
                <a:gd name="T2" fmla="*/ 0 w 1299"/>
                <a:gd name="T3" fmla="*/ 0 h 4049"/>
                <a:gd name="T4" fmla="*/ 0 w 1299"/>
                <a:gd name="T5" fmla="*/ 0 h 4049"/>
                <a:gd name="T6" fmla="*/ 0 w 1299"/>
                <a:gd name="T7" fmla="*/ 0 h 4049"/>
                <a:gd name="T8" fmla="*/ 0 w 1299"/>
                <a:gd name="T9" fmla="*/ 0 h 4049"/>
                <a:gd name="T10" fmla="*/ 0 w 1299"/>
                <a:gd name="T11" fmla="*/ 0 h 4049"/>
                <a:gd name="T12" fmla="*/ 0 w 1299"/>
                <a:gd name="T13" fmla="*/ 0 h 4049"/>
                <a:gd name="T14" fmla="*/ 0 w 1299"/>
                <a:gd name="T15" fmla="*/ 0 h 4049"/>
                <a:gd name="T16" fmla="*/ 0 w 1299"/>
                <a:gd name="T17" fmla="*/ 0 h 4049"/>
                <a:gd name="T18" fmla="*/ 0 w 1299"/>
                <a:gd name="T19" fmla="*/ 0 h 4049"/>
                <a:gd name="T20" fmla="*/ 0 w 1299"/>
                <a:gd name="T21" fmla="*/ 0 h 4049"/>
                <a:gd name="T22" fmla="*/ 0 w 1299"/>
                <a:gd name="T23" fmla="*/ 0 h 4049"/>
                <a:gd name="T24" fmla="*/ 0 w 1299"/>
                <a:gd name="T25" fmla="*/ 0 h 4049"/>
                <a:gd name="T26" fmla="*/ 0 w 1299"/>
                <a:gd name="T27" fmla="*/ 0 h 4049"/>
                <a:gd name="T28" fmla="*/ 0 w 1299"/>
                <a:gd name="T29" fmla="*/ 0 h 4049"/>
                <a:gd name="T30" fmla="*/ 0 w 1299"/>
                <a:gd name="T31" fmla="*/ 0 h 4049"/>
                <a:gd name="T32" fmla="*/ 0 w 1299"/>
                <a:gd name="T33" fmla="*/ 0 h 4049"/>
                <a:gd name="T34" fmla="*/ 0 w 1299"/>
                <a:gd name="T35" fmla="*/ 0 h 4049"/>
                <a:gd name="T36" fmla="*/ 0 w 1299"/>
                <a:gd name="T37" fmla="*/ 0 h 4049"/>
                <a:gd name="T38" fmla="*/ 0 w 1299"/>
                <a:gd name="T39" fmla="*/ 0 h 4049"/>
                <a:gd name="T40" fmla="*/ 0 w 1299"/>
                <a:gd name="T41" fmla="*/ 0 h 4049"/>
                <a:gd name="T42" fmla="*/ 0 w 1299"/>
                <a:gd name="T43" fmla="*/ 0 h 4049"/>
                <a:gd name="T44" fmla="*/ 0 w 1299"/>
                <a:gd name="T45" fmla="*/ 0 h 4049"/>
                <a:gd name="T46" fmla="*/ 0 w 1299"/>
                <a:gd name="T47" fmla="*/ 0 h 4049"/>
                <a:gd name="T48" fmla="*/ 0 w 1299"/>
                <a:gd name="T49" fmla="*/ 0 h 4049"/>
                <a:gd name="T50" fmla="*/ 0 w 1299"/>
                <a:gd name="T51" fmla="*/ 0 h 4049"/>
                <a:gd name="T52" fmla="*/ 0 w 1299"/>
                <a:gd name="T53" fmla="*/ 0 h 4049"/>
                <a:gd name="T54" fmla="*/ 0 w 1299"/>
                <a:gd name="T55" fmla="*/ 0 h 4049"/>
                <a:gd name="T56" fmla="*/ 0 w 1299"/>
                <a:gd name="T57" fmla="*/ 0 h 4049"/>
                <a:gd name="T58" fmla="*/ 0 w 1299"/>
                <a:gd name="T59" fmla="*/ 0 h 4049"/>
                <a:gd name="T60" fmla="*/ 0 w 1299"/>
                <a:gd name="T61" fmla="*/ 0 h 4049"/>
                <a:gd name="T62" fmla="*/ 0 w 1299"/>
                <a:gd name="T63" fmla="*/ 0 h 4049"/>
                <a:gd name="T64" fmla="*/ 0 w 1299"/>
                <a:gd name="T65" fmla="*/ 0 h 4049"/>
                <a:gd name="T66" fmla="*/ 0 w 1299"/>
                <a:gd name="T67" fmla="*/ 0 h 4049"/>
                <a:gd name="T68" fmla="*/ 0 w 1299"/>
                <a:gd name="T69" fmla="*/ 0 h 4049"/>
                <a:gd name="T70" fmla="*/ 0 w 1299"/>
                <a:gd name="T71" fmla="*/ 0 h 4049"/>
                <a:gd name="T72" fmla="*/ 0 w 1299"/>
                <a:gd name="T73" fmla="*/ 0 h 4049"/>
                <a:gd name="T74" fmla="*/ 0 w 1299"/>
                <a:gd name="T75" fmla="*/ 0 h 4049"/>
                <a:gd name="T76" fmla="*/ 0 w 1299"/>
                <a:gd name="T77" fmla="*/ 0 h 4049"/>
                <a:gd name="T78" fmla="*/ 0 w 1299"/>
                <a:gd name="T79" fmla="*/ 0 h 4049"/>
                <a:gd name="T80" fmla="*/ 0 w 1299"/>
                <a:gd name="T81" fmla="*/ 0 h 4049"/>
                <a:gd name="T82" fmla="*/ 0 w 1299"/>
                <a:gd name="T83" fmla="*/ 0 h 4049"/>
                <a:gd name="T84" fmla="*/ 0 w 1299"/>
                <a:gd name="T85" fmla="*/ 0 h 4049"/>
                <a:gd name="T86" fmla="*/ 0 w 1299"/>
                <a:gd name="T87" fmla="*/ 0 h 4049"/>
                <a:gd name="T88" fmla="*/ 0 w 1299"/>
                <a:gd name="T89" fmla="*/ 0 h 4049"/>
                <a:gd name="T90" fmla="*/ 0 w 1299"/>
                <a:gd name="T91" fmla="*/ 0 h 4049"/>
                <a:gd name="T92" fmla="*/ 0 w 1299"/>
                <a:gd name="T93" fmla="*/ 0 h 4049"/>
                <a:gd name="T94" fmla="*/ 0 w 1299"/>
                <a:gd name="T95" fmla="*/ 0 h 4049"/>
                <a:gd name="T96" fmla="*/ 0 w 1299"/>
                <a:gd name="T97" fmla="*/ 0 h 4049"/>
                <a:gd name="T98" fmla="*/ 0 w 1299"/>
                <a:gd name="T99" fmla="*/ 0 h 4049"/>
                <a:gd name="T100" fmla="*/ 0 w 1299"/>
                <a:gd name="T101" fmla="*/ 0 h 4049"/>
                <a:gd name="T102" fmla="*/ 0 w 1299"/>
                <a:gd name="T103" fmla="*/ 0 h 4049"/>
                <a:gd name="T104" fmla="*/ 0 w 1299"/>
                <a:gd name="T105" fmla="*/ 0 h 4049"/>
                <a:gd name="T106" fmla="*/ 0 w 1299"/>
                <a:gd name="T107" fmla="*/ 0 h 4049"/>
                <a:gd name="T108" fmla="*/ 0 w 1299"/>
                <a:gd name="T109" fmla="*/ 0 h 404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99" h="4049">
                  <a:moveTo>
                    <a:pt x="240" y="3636"/>
                  </a:moveTo>
                  <a:lnTo>
                    <a:pt x="269" y="3592"/>
                  </a:lnTo>
                  <a:lnTo>
                    <a:pt x="298" y="3549"/>
                  </a:lnTo>
                  <a:lnTo>
                    <a:pt x="325" y="3506"/>
                  </a:lnTo>
                  <a:lnTo>
                    <a:pt x="351" y="3464"/>
                  </a:lnTo>
                  <a:lnTo>
                    <a:pt x="378" y="3421"/>
                  </a:lnTo>
                  <a:lnTo>
                    <a:pt x="402" y="3377"/>
                  </a:lnTo>
                  <a:lnTo>
                    <a:pt x="425" y="3333"/>
                  </a:lnTo>
                  <a:lnTo>
                    <a:pt x="448" y="3286"/>
                  </a:lnTo>
                  <a:lnTo>
                    <a:pt x="482" y="3215"/>
                  </a:lnTo>
                  <a:lnTo>
                    <a:pt x="519" y="3146"/>
                  </a:lnTo>
                  <a:lnTo>
                    <a:pt x="555" y="3076"/>
                  </a:lnTo>
                  <a:lnTo>
                    <a:pt x="591" y="3007"/>
                  </a:lnTo>
                  <a:lnTo>
                    <a:pt x="628" y="2938"/>
                  </a:lnTo>
                  <a:lnTo>
                    <a:pt x="664" y="2869"/>
                  </a:lnTo>
                  <a:lnTo>
                    <a:pt x="701" y="2799"/>
                  </a:lnTo>
                  <a:lnTo>
                    <a:pt x="735" y="2727"/>
                  </a:lnTo>
                  <a:lnTo>
                    <a:pt x="773" y="2644"/>
                  </a:lnTo>
                  <a:lnTo>
                    <a:pt x="810" y="2562"/>
                  </a:lnTo>
                  <a:lnTo>
                    <a:pt x="847" y="2480"/>
                  </a:lnTo>
                  <a:lnTo>
                    <a:pt x="883" y="2398"/>
                  </a:lnTo>
                  <a:lnTo>
                    <a:pt x="919" y="2316"/>
                  </a:lnTo>
                  <a:lnTo>
                    <a:pt x="955" y="2233"/>
                  </a:lnTo>
                  <a:lnTo>
                    <a:pt x="991" y="2151"/>
                  </a:lnTo>
                  <a:lnTo>
                    <a:pt x="1029" y="2067"/>
                  </a:lnTo>
                  <a:lnTo>
                    <a:pt x="1056" y="2007"/>
                  </a:lnTo>
                  <a:lnTo>
                    <a:pt x="1083" y="1948"/>
                  </a:lnTo>
                  <a:lnTo>
                    <a:pt x="1108" y="1888"/>
                  </a:lnTo>
                  <a:lnTo>
                    <a:pt x="1132" y="1827"/>
                  </a:lnTo>
                  <a:lnTo>
                    <a:pt x="1143" y="1797"/>
                  </a:lnTo>
                  <a:lnTo>
                    <a:pt x="1155" y="1766"/>
                  </a:lnTo>
                  <a:lnTo>
                    <a:pt x="1165" y="1736"/>
                  </a:lnTo>
                  <a:lnTo>
                    <a:pt x="1175" y="1705"/>
                  </a:lnTo>
                  <a:lnTo>
                    <a:pt x="1184" y="1672"/>
                  </a:lnTo>
                  <a:lnTo>
                    <a:pt x="1192" y="1640"/>
                  </a:lnTo>
                  <a:lnTo>
                    <a:pt x="1199" y="1607"/>
                  </a:lnTo>
                  <a:lnTo>
                    <a:pt x="1206" y="1574"/>
                  </a:lnTo>
                  <a:lnTo>
                    <a:pt x="1209" y="1562"/>
                  </a:lnTo>
                  <a:lnTo>
                    <a:pt x="1212" y="1552"/>
                  </a:lnTo>
                  <a:lnTo>
                    <a:pt x="1216" y="1541"/>
                  </a:lnTo>
                  <a:lnTo>
                    <a:pt x="1220" y="1531"/>
                  </a:lnTo>
                  <a:lnTo>
                    <a:pt x="1224" y="1520"/>
                  </a:lnTo>
                  <a:lnTo>
                    <a:pt x="1229" y="1509"/>
                  </a:lnTo>
                  <a:lnTo>
                    <a:pt x="1234" y="1499"/>
                  </a:lnTo>
                  <a:lnTo>
                    <a:pt x="1239" y="1489"/>
                  </a:lnTo>
                  <a:lnTo>
                    <a:pt x="1207" y="1475"/>
                  </a:lnTo>
                  <a:lnTo>
                    <a:pt x="1177" y="1459"/>
                  </a:lnTo>
                  <a:lnTo>
                    <a:pt x="1147" y="1442"/>
                  </a:lnTo>
                  <a:lnTo>
                    <a:pt x="1118" y="1424"/>
                  </a:lnTo>
                  <a:lnTo>
                    <a:pt x="1090" y="1406"/>
                  </a:lnTo>
                  <a:lnTo>
                    <a:pt x="1062" y="1387"/>
                  </a:lnTo>
                  <a:lnTo>
                    <a:pt x="1034" y="1366"/>
                  </a:lnTo>
                  <a:lnTo>
                    <a:pt x="1008" y="1346"/>
                  </a:lnTo>
                  <a:lnTo>
                    <a:pt x="1007" y="1346"/>
                  </a:lnTo>
                  <a:lnTo>
                    <a:pt x="1006" y="1346"/>
                  </a:lnTo>
                  <a:lnTo>
                    <a:pt x="1005" y="1346"/>
                  </a:lnTo>
                  <a:lnTo>
                    <a:pt x="1004" y="1346"/>
                  </a:lnTo>
                  <a:lnTo>
                    <a:pt x="1004" y="1345"/>
                  </a:lnTo>
                  <a:lnTo>
                    <a:pt x="998" y="1343"/>
                  </a:lnTo>
                  <a:lnTo>
                    <a:pt x="992" y="1340"/>
                  </a:lnTo>
                  <a:lnTo>
                    <a:pt x="988" y="1336"/>
                  </a:lnTo>
                  <a:lnTo>
                    <a:pt x="985" y="1331"/>
                  </a:lnTo>
                  <a:lnTo>
                    <a:pt x="983" y="1326"/>
                  </a:lnTo>
                  <a:lnTo>
                    <a:pt x="982" y="1320"/>
                  </a:lnTo>
                  <a:lnTo>
                    <a:pt x="982" y="1315"/>
                  </a:lnTo>
                  <a:lnTo>
                    <a:pt x="983" y="1309"/>
                  </a:lnTo>
                  <a:lnTo>
                    <a:pt x="1001" y="1228"/>
                  </a:lnTo>
                  <a:lnTo>
                    <a:pt x="1015" y="1147"/>
                  </a:lnTo>
                  <a:lnTo>
                    <a:pt x="1029" y="1066"/>
                  </a:lnTo>
                  <a:lnTo>
                    <a:pt x="1041" y="984"/>
                  </a:lnTo>
                  <a:lnTo>
                    <a:pt x="1053" y="903"/>
                  </a:lnTo>
                  <a:lnTo>
                    <a:pt x="1064" y="821"/>
                  </a:lnTo>
                  <a:lnTo>
                    <a:pt x="1076" y="738"/>
                  </a:lnTo>
                  <a:lnTo>
                    <a:pt x="1087" y="655"/>
                  </a:lnTo>
                  <a:lnTo>
                    <a:pt x="1098" y="572"/>
                  </a:lnTo>
                  <a:lnTo>
                    <a:pt x="1111" y="490"/>
                  </a:lnTo>
                  <a:lnTo>
                    <a:pt x="1123" y="409"/>
                  </a:lnTo>
                  <a:lnTo>
                    <a:pt x="1136" y="328"/>
                  </a:lnTo>
                  <a:lnTo>
                    <a:pt x="1149" y="247"/>
                  </a:lnTo>
                  <a:lnTo>
                    <a:pt x="1161" y="166"/>
                  </a:lnTo>
                  <a:lnTo>
                    <a:pt x="1172" y="85"/>
                  </a:lnTo>
                  <a:lnTo>
                    <a:pt x="1181" y="3"/>
                  </a:lnTo>
                  <a:lnTo>
                    <a:pt x="1181" y="2"/>
                  </a:lnTo>
                  <a:lnTo>
                    <a:pt x="1181" y="1"/>
                  </a:lnTo>
                  <a:lnTo>
                    <a:pt x="1182" y="1"/>
                  </a:lnTo>
                  <a:lnTo>
                    <a:pt x="1182" y="0"/>
                  </a:lnTo>
                  <a:lnTo>
                    <a:pt x="1183" y="0"/>
                  </a:lnTo>
                  <a:lnTo>
                    <a:pt x="1184" y="0"/>
                  </a:lnTo>
                  <a:lnTo>
                    <a:pt x="1185" y="0"/>
                  </a:lnTo>
                  <a:lnTo>
                    <a:pt x="1186" y="0"/>
                  </a:lnTo>
                  <a:lnTo>
                    <a:pt x="1187" y="0"/>
                  </a:lnTo>
                  <a:lnTo>
                    <a:pt x="1187" y="1"/>
                  </a:lnTo>
                  <a:lnTo>
                    <a:pt x="1188" y="2"/>
                  </a:lnTo>
                  <a:lnTo>
                    <a:pt x="1188" y="3"/>
                  </a:lnTo>
                  <a:lnTo>
                    <a:pt x="1191" y="24"/>
                  </a:lnTo>
                  <a:lnTo>
                    <a:pt x="1194" y="44"/>
                  </a:lnTo>
                  <a:lnTo>
                    <a:pt x="1196" y="64"/>
                  </a:lnTo>
                  <a:lnTo>
                    <a:pt x="1197" y="85"/>
                  </a:lnTo>
                  <a:lnTo>
                    <a:pt x="1199" y="126"/>
                  </a:lnTo>
                  <a:lnTo>
                    <a:pt x="1198" y="167"/>
                  </a:lnTo>
                  <a:lnTo>
                    <a:pt x="1196" y="208"/>
                  </a:lnTo>
                  <a:lnTo>
                    <a:pt x="1193" y="249"/>
                  </a:lnTo>
                  <a:lnTo>
                    <a:pt x="1189" y="290"/>
                  </a:lnTo>
                  <a:lnTo>
                    <a:pt x="1184" y="331"/>
                  </a:lnTo>
                  <a:lnTo>
                    <a:pt x="1173" y="413"/>
                  </a:lnTo>
                  <a:lnTo>
                    <a:pt x="1162" y="495"/>
                  </a:lnTo>
                  <a:lnTo>
                    <a:pt x="1157" y="535"/>
                  </a:lnTo>
                  <a:lnTo>
                    <a:pt x="1152" y="577"/>
                  </a:lnTo>
                  <a:lnTo>
                    <a:pt x="1149" y="617"/>
                  </a:lnTo>
                  <a:lnTo>
                    <a:pt x="1148" y="659"/>
                  </a:lnTo>
                  <a:lnTo>
                    <a:pt x="1140" y="700"/>
                  </a:lnTo>
                  <a:lnTo>
                    <a:pt x="1133" y="742"/>
                  </a:lnTo>
                  <a:lnTo>
                    <a:pt x="1126" y="784"/>
                  </a:lnTo>
                  <a:lnTo>
                    <a:pt x="1120" y="826"/>
                  </a:lnTo>
                  <a:lnTo>
                    <a:pt x="1109" y="909"/>
                  </a:lnTo>
                  <a:lnTo>
                    <a:pt x="1098" y="993"/>
                  </a:lnTo>
                  <a:lnTo>
                    <a:pt x="1087" y="1077"/>
                  </a:lnTo>
                  <a:lnTo>
                    <a:pt x="1074" y="1160"/>
                  </a:lnTo>
                  <a:lnTo>
                    <a:pt x="1066" y="1202"/>
                  </a:lnTo>
                  <a:lnTo>
                    <a:pt x="1058" y="1244"/>
                  </a:lnTo>
                  <a:lnTo>
                    <a:pt x="1050" y="1285"/>
                  </a:lnTo>
                  <a:lnTo>
                    <a:pt x="1040" y="1326"/>
                  </a:lnTo>
                  <a:lnTo>
                    <a:pt x="1039" y="1329"/>
                  </a:lnTo>
                  <a:lnTo>
                    <a:pt x="1038" y="1331"/>
                  </a:lnTo>
                  <a:lnTo>
                    <a:pt x="1037" y="1333"/>
                  </a:lnTo>
                  <a:lnTo>
                    <a:pt x="1035" y="1335"/>
                  </a:lnTo>
                  <a:lnTo>
                    <a:pt x="1034" y="1337"/>
                  </a:lnTo>
                  <a:lnTo>
                    <a:pt x="1032" y="1339"/>
                  </a:lnTo>
                  <a:lnTo>
                    <a:pt x="1030" y="1340"/>
                  </a:lnTo>
                  <a:lnTo>
                    <a:pt x="1028" y="1342"/>
                  </a:lnTo>
                  <a:lnTo>
                    <a:pt x="1058" y="1354"/>
                  </a:lnTo>
                  <a:lnTo>
                    <a:pt x="1087" y="1369"/>
                  </a:lnTo>
                  <a:lnTo>
                    <a:pt x="1116" y="1384"/>
                  </a:lnTo>
                  <a:lnTo>
                    <a:pt x="1144" y="1400"/>
                  </a:lnTo>
                  <a:lnTo>
                    <a:pt x="1172" y="1415"/>
                  </a:lnTo>
                  <a:lnTo>
                    <a:pt x="1201" y="1431"/>
                  </a:lnTo>
                  <a:lnTo>
                    <a:pt x="1229" y="1446"/>
                  </a:lnTo>
                  <a:lnTo>
                    <a:pt x="1259" y="1461"/>
                  </a:lnTo>
                  <a:lnTo>
                    <a:pt x="1261" y="1460"/>
                  </a:lnTo>
                  <a:lnTo>
                    <a:pt x="1264" y="1459"/>
                  </a:lnTo>
                  <a:lnTo>
                    <a:pt x="1266" y="1458"/>
                  </a:lnTo>
                  <a:lnTo>
                    <a:pt x="1269" y="1458"/>
                  </a:lnTo>
                  <a:lnTo>
                    <a:pt x="1271" y="1458"/>
                  </a:lnTo>
                  <a:lnTo>
                    <a:pt x="1274" y="1458"/>
                  </a:lnTo>
                  <a:lnTo>
                    <a:pt x="1276" y="1459"/>
                  </a:lnTo>
                  <a:lnTo>
                    <a:pt x="1279" y="1459"/>
                  </a:lnTo>
                  <a:lnTo>
                    <a:pt x="1284" y="1462"/>
                  </a:lnTo>
                  <a:lnTo>
                    <a:pt x="1289" y="1465"/>
                  </a:lnTo>
                  <a:lnTo>
                    <a:pt x="1293" y="1469"/>
                  </a:lnTo>
                  <a:lnTo>
                    <a:pt x="1296" y="1474"/>
                  </a:lnTo>
                  <a:lnTo>
                    <a:pt x="1298" y="1479"/>
                  </a:lnTo>
                  <a:lnTo>
                    <a:pt x="1299" y="1485"/>
                  </a:lnTo>
                  <a:lnTo>
                    <a:pt x="1299" y="1490"/>
                  </a:lnTo>
                  <a:lnTo>
                    <a:pt x="1297" y="1496"/>
                  </a:lnTo>
                  <a:lnTo>
                    <a:pt x="1294" y="1494"/>
                  </a:lnTo>
                  <a:lnTo>
                    <a:pt x="1278" y="1545"/>
                  </a:lnTo>
                  <a:lnTo>
                    <a:pt x="1264" y="1595"/>
                  </a:lnTo>
                  <a:lnTo>
                    <a:pt x="1250" y="1647"/>
                  </a:lnTo>
                  <a:lnTo>
                    <a:pt x="1237" y="1698"/>
                  </a:lnTo>
                  <a:lnTo>
                    <a:pt x="1222" y="1749"/>
                  </a:lnTo>
                  <a:lnTo>
                    <a:pt x="1206" y="1800"/>
                  </a:lnTo>
                  <a:lnTo>
                    <a:pt x="1197" y="1825"/>
                  </a:lnTo>
                  <a:lnTo>
                    <a:pt x="1188" y="1850"/>
                  </a:lnTo>
                  <a:lnTo>
                    <a:pt x="1178" y="1875"/>
                  </a:lnTo>
                  <a:lnTo>
                    <a:pt x="1167" y="1900"/>
                  </a:lnTo>
                  <a:lnTo>
                    <a:pt x="1155" y="1926"/>
                  </a:lnTo>
                  <a:lnTo>
                    <a:pt x="1143" y="1953"/>
                  </a:lnTo>
                  <a:lnTo>
                    <a:pt x="1133" y="1979"/>
                  </a:lnTo>
                  <a:lnTo>
                    <a:pt x="1122" y="2004"/>
                  </a:lnTo>
                  <a:lnTo>
                    <a:pt x="1112" y="2031"/>
                  </a:lnTo>
                  <a:lnTo>
                    <a:pt x="1101" y="2057"/>
                  </a:lnTo>
                  <a:lnTo>
                    <a:pt x="1090" y="2083"/>
                  </a:lnTo>
                  <a:lnTo>
                    <a:pt x="1078" y="2109"/>
                  </a:lnTo>
                  <a:lnTo>
                    <a:pt x="1033" y="2202"/>
                  </a:lnTo>
                  <a:lnTo>
                    <a:pt x="990" y="2295"/>
                  </a:lnTo>
                  <a:lnTo>
                    <a:pt x="950" y="2387"/>
                  </a:lnTo>
                  <a:lnTo>
                    <a:pt x="910" y="2480"/>
                  </a:lnTo>
                  <a:lnTo>
                    <a:pt x="870" y="2572"/>
                  </a:lnTo>
                  <a:lnTo>
                    <a:pt x="828" y="2665"/>
                  </a:lnTo>
                  <a:lnTo>
                    <a:pt x="807" y="2711"/>
                  </a:lnTo>
                  <a:lnTo>
                    <a:pt x="786" y="2758"/>
                  </a:lnTo>
                  <a:lnTo>
                    <a:pt x="763" y="2803"/>
                  </a:lnTo>
                  <a:lnTo>
                    <a:pt x="739" y="2850"/>
                  </a:lnTo>
                  <a:lnTo>
                    <a:pt x="709" y="2908"/>
                  </a:lnTo>
                  <a:lnTo>
                    <a:pt x="678" y="2963"/>
                  </a:lnTo>
                  <a:lnTo>
                    <a:pt x="647" y="3019"/>
                  </a:lnTo>
                  <a:lnTo>
                    <a:pt x="616" y="3073"/>
                  </a:lnTo>
                  <a:lnTo>
                    <a:pt x="584" y="3128"/>
                  </a:lnTo>
                  <a:lnTo>
                    <a:pt x="554" y="3183"/>
                  </a:lnTo>
                  <a:lnTo>
                    <a:pt x="525" y="3239"/>
                  </a:lnTo>
                  <a:lnTo>
                    <a:pt x="495" y="3296"/>
                  </a:lnTo>
                  <a:lnTo>
                    <a:pt x="473" y="3340"/>
                  </a:lnTo>
                  <a:lnTo>
                    <a:pt x="450" y="3383"/>
                  </a:lnTo>
                  <a:lnTo>
                    <a:pt x="425" y="3424"/>
                  </a:lnTo>
                  <a:lnTo>
                    <a:pt x="400" y="3465"/>
                  </a:lnTo>
                  <a:lnTo>
                    <a:pt x="374" y="3505"/>
                  </a:lnTo>
                  <a:lnTo>
                    <a:pt x="347" y="3546"/>
                  </a:lnTo>
                  <a:lnTo>
                    <a:pt x="320" y="3587"/>
                  </a:lnTo>
                  <a:lnTo>
                    <a:pt x="293" y="3630"/>
                  </a:lnTo>
                  <a:lnTo>
                    <a:pt x="260" y="3677"/>
                  </a:lnTo>
                  <a:lnTo>
                    <a:pt x="219" y="3739"/>
                  </a:lnTo>
                  <a:lnTo>
                    <a:pt x="170" y="3809"/>
                  </a:lnTo>
                  <a:lnTo>
                    <a:pt x="121" y="3879"/>
                  </a:lnTo>
                  <a:lnTo>
                    <a:pt x="74" y="3944"/>
                  </a:lnTo>
                  <a:lnTo>
                    <a:pt x="35" y="3998"/>
                  </a:lnTo>
                  <a:lnTo>
                    <a:pt x="9" y="4036"/>
                  </a:lnTo>
                  <a:lnTo>
                    <a:pt x="0" y="4049"/>
                  </a:lnTo>
                  <a:lnTo>
                    <a:pt x="9" y="4031"/>
                  </a:lnTo>
                  <a:lnTo>
                    <a:pt x="32" y="3990"/>
                  </a:lnTo>
                  <a:lnTo>
                    <a:pt x="64" y="3934"/>
                  </a:lnTo>
                  <a:lnTo>
                    <a:pt x="102" y="3868"/>
                  </a:lnTo>
                  <a:lnTo>
                    <a:pt x="143" y="3799"/>
                  </a:lnTo>
                  <a:lnTo>
                    <a:pt x="181" y="3733"/>
                  </a:lnTo>
                  <a:lnTo>
                    <a:pt x="215" y="3676"/>
                  </a:lnTo>
                  <a:lnTo>
                    <a:pt x="240" y="3636"/>
                  </a:lnTo>
                  <a:close/>
                </a:path>
              </a:pathLst>
            </a:custGeom>
            <a:solidFill>
              <a:srgbClr val="001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95" name="Freeform 123"/>
            <p:cNvSpPr>
              <a:spLocks/>
            </p:cNvSpPr>
            <p:nvPr/>
          </p:nvSpPr>
          <p:spPr bwMode="auto">
            <a:xfrm>
              <a:off x="2064" y="3531"/>
              <a:ext cx="129" cy="157"/>
            </a:xfrm>
            <a:custGeom>
              <a:avLst/>
              <a:gdLst>
                <a:gd name="T0" fmla="*/ 0 w 2202"/>
                <a:gd name="T1" fmla="*/ 0 h 2660"/>
                <a:gd name="T2" fmla="*/ 0 w 2202"/>
                <a:gd name="T3" fmla="*/ 0 h 2660"/>
                <a:gd name="T4" fmla="*/ 0 w 2202"/>
                <a:gd name="T5" fmla="*/ 0 h 2660"/>
                <a:gd name="T6" fmla="*/ 0 w 2202"/>
                <a:gd name="T7" fmla="*/ 0 h 2660"/>
                <a:gd name="T8" fmla="*/ 0 w 2202"/>
                <a:gd name="T9" fmla="*/ 0 h 2660"/>
                <a:gd name="T10" fmla="*/ 0 w 2202"/>
                <a:gd name="T11" fmla="*/ 0 h 2660"/>
                <a:gd name="T12" fmla="*/ 0 w 2202"/>
                <a:gd name="T13" fmla="*/ 0 h 2660"/>
                <a:gd name="T14" fmla="*/ 0 w 2202"/>
                <a:gd name="T15" fmla="*/ 0 h 2660"/>
                <a:gd name="T16" fmla="*/ 0 w 2202"/>
                <a:gd name="T17" fmla="*/ 0 h 2660"/>
                <a:gd name="T18" fmla="*/ 0 w 2202"/>
                <a:gd name="T19" fmla="*/ 0 h 2660"/>
                <a:gd name="T20" fmla="*/ 0 w 2202"/>
                <a:gd name="T21" fmla="*/ 0 h 2660"/>
                <a:gd name="T22" fmla="*/ 0 w 2202"/>
                <a:gd name="T23" fmla="*/ 0 h 2660"/>
                <a:gd name="T24" fmla="*/ 0 w 2202"/>
                <a:gd name="T25" fmla="*/ 0 h 2660"/>
                <a:gd name="T26" fmla="*/ 0 w 2202"/>
                <a:gd name="T27" fmla="*/ 0 h 2660"/>
                <a:gd name="T28" fmla="*/ 0 w 2202"/>
                <a:gd name="T29" fmla="*/ 0 h 2660"/>
                <a:gd name="T30" fmla="*/ 0 w 2202"/>
                <a:gd name="T31" fmla="*/ 0 h 2660"/>
                <a:gd name="T32" fmla="*/ 0 w 2202"/>
                <a:gd name="T33" fmla="*/ 0 h 2660"/>
                <a:gd name="T34" fmla="*/ 0 w 2202"/>
                <a:gd name="T35" fmla="*/ 0 h 2660"/>
                <a:gd name="T36" fmla="*/ 0 w 2202"/>
                <a:gd name="T37" fmla="*/ 0 h 2660"/>
                <a:gd name="T38" fmla="*/ 0 w 2202"/>
                <a:gd name="T39" fmla="*/ 0 h 2660"/>
                <a:gd name="T40" fmla="*/ 0 w 2202"/>
                <a:gd name="T41" fmla="*/ 0 h 2660"/>
                <a:gd name="T42" fmla="*/ 0 w 2202"/>
                <a:gd name="T43" fmla="*/ 0 h 2660"/>
                <a:gd name="T44" fmla="*/ 0 w 2202"/>
                <a:gd name="T45" fmla="*/ 0 h 2660"/>
                <a:gd name="T46" fmla="*/ 0 w 2202"/>
                <a:gd name="T47" fmla="*/ 0 h 2660"/>
                <a:gd name="T48" fmla="*/ 0 w 2202"/>
                <a:gd name="T49" fmla="*/ 0 h 2660"/>
                <a:gd name="T50" fmla="*/ 0 w 2202"/>
                <a:gd name="T51" fmla="*/ 0 h 2660"/>
                <a:gd name="T52" fmla="*/ 0 w 2202"/>
                <a:gd name="T53" fmla="*/ 0 h 2660"/>
                <a:gd name="T54" fmla="*/ 0 w 2202"/>
                <a:gd name="T55" fmla="*/ 0 h 2660"/>
                <a:gd name="T56" fmla="*/ 0 w 2202"/>
                <a:gd name="T57" fmla="*/ 0 h 2660"/>
                <a:gd name="T58" fmla="*/ 0 w 2202"/>
                <a:gd name="T59" fmla="*/ 0 h 2660"/>
                <a:gd name="T60" fmla="*/ 0 w 2202"/>
                <a:gd name="T61" fmla="*/ 0 h 2660"/>
                <a:gd name="T62" fmla="*/ 0 w 2202"/>
                <a:gd name="T63" fmla="*/ 0 h 2660"/>
                <a:gd name="T64" fmla="*/ 0 w 2202"/>
                <a:gd name="T65" fmla="*/ 0 h 2660"/>
                <a:gd name="T66" fmla="*/ 0 w 2202"/>
                <a:gd name="T67" fmla="*/ 0 h 2660"/>
                <a:gd name="T68" fmla="*/ 0 w 2202"/>
                <a:gd name="T69" fmla="*/ 0 h 2660"/>
                <a:gd name="T70" fmla="*/ 0 w 2202"/>
                <a:gd name="T71" fmla="*/ 0 h 2660"/>
                <a:gd name="T72" fmla="*/ 0 w 2202"/>
                <a:gd name="T73" fmla="*/ 0 h 2660"/>
                <a:gd name="T74" fmla="*/ 0 w 2202"/>
                <a:gd name="T75" fmla="*/ 0 h 2660"/>
                <a:gd name="T76" fmla="*/ 0 w 2202"/>
                <a:gd name="T77" fmla="*/ 0 h 2660"/>
                <a:gd name="T78" fmla="*/ 0 w 2202"/>
                <a:gd name="T79" fmla="*/ 0 h 2660"/>
                <a:gd name="T80" fmla="*/ 0 w 2202"/>
                <a:gd name="T81" fmla="*/ 0 h 2660"/>
                <a:gd name="T82" fmla="*/ 0 w 2202"/>
                <a:gd name="T83" fmla="*/ 0 h 2660"/>
                <a:gd name="T84" fmla="*/ 0 w 2202"/>
                <a:gd name="T85" fmla="*/ 0 h 2660"/>
                <a:gd name="T86" fmla="*/ 0 w 2202"/>
                <a:gd name="T87" fmla="*/ 0 h 2660"/>
                <a:gd name="T88" fmla="*/ 0 w 2202"/>
                <a:gd name="T89" fmla="*/ 0 h 2660"/>
                <a:gd name="T90" fmla="*/ 0 w 2202"/>
                <a:gd name="T91" fmla="*/ 0 h 2660"/>
                <a:gd name="T92" fmla="*/ 0 w 2202"/>
                <a:gd name="T93" fmla="*/ 0 h 2660"/>
                <a:gd name="T94" fmla="*/ 0 w 2202"/>
                <a:gd name="T95" fmla="*/ 0 h 2660"/>
                <a:gd name="T96" fmla="*/ 0 w 2202"/>
                <a:gd name="T97" fmla="*/ 0 h 2660"/>
                <a:gd name="T98" fmla="*/ 0 w 2202"/>
                <a:gd name="T99" fmla="*/ 0 h 2660"/>
                <a:gd name="T100" fmla="*/ 0 w 2202"/>
                <a:gd name="T101" fmla="*/ 0 h 2660"/>
                <a:gd name="T102" fmla="*/ 0 w 2202"/>
                <a:gd name="T103" fmla="*/ 0 h 2660"/>
                <a:gd name="T104" fmla="*/ 0 w 2202"/>
                <a:gd name="T105" fmla="*/ 0 h 2660"/>
                <a:gd name="T106" fmla="*/ 0 w 2202"/>
                <a:gd name="T107" fmla="*/ 0 h 266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202" h="2660">
                  <a:moveTo>
                    <a:pt x="0" y="2304"/>
                  </a:moveTo>
                  <a:lnTo>
                    <a:pt x="84" y="2152"/>
                  </a:lnTo>
                  <a:lnTo>
                    <a:pt x="81" y="2146"/>
                  </a:lnTo>
                  <a:lnTo>
                    <a:pt x="74" y="2128"/>
                  </a:lnTo>
                  <a:lnTo>
                    <a:pt x="69" y="2114"/>
                  </a:lnTo>
                  <a:lnTo>
                    <a:pt x="64" y="2098"/>
                  </a:lnTo>
                  <a:lnTo>
                    <a:pt x="58" y="2080"/>
                  </a:lnTo>
                  <a:lnTo>
                    <a:pt x="54" y="2057"/>
                  </a:lnTo>
                  <a:lnTo>
                    <a:pt x="49" y="2033"/>
                  </a:lnTo>
                  <a:lnTo>
                    <a:pt x="45" y="2007"/>
                  </a:lnTo>
                  <a:lnTo>
                    <a:pt x="42" y="1977"/>
                  </a:lnTo>
                  <a:lnTo>
                    <a:pt x="41" y="1946"/>
                  </a:lnTo>
                  <a:lnTo>
                    <a:pt x="40" y="1912"/>
                  </a:lnTo>
                  <a:lnTo>
                    <a:pt x="41" y="1877"/>
                  </a:lnTo>
                  <a:lnTo>
                    <a:pt x="44" y="1839"/>
                  </a:lnTo>
                  <a:lnTo>
                    <a:pt x="50" y="1798"/>
                  </a:lnTo>
                  <a:lnTo>
                    <a:pt x="53" y="1778"/>
                  </a:lnTo>
                  <a:lnTo>
                    <a:pt x="57" y="1756"/>
                  </a:lnTo>
                  <a:lnTo>
                    <a:pt x="64" y="1732"/>
                  </a:lnTo>
                  <a:lnTo>
                    <a:pt x="70" y="1708"/>
                  </a:lnTo>
                  <a:lnTo>
                    <a:pt x="83" y="1658"/>
                  </a:lnTo>
                  <a:lnTo>
                    <a:pt x="100" y="1606"/>
                  </a:lnTo>
                  <a:lnTo>
                    <a:pt x="118" y="1551"/>
                  </a:lnTo>
                  <a:lnTo>
                    <a:pt x="138" y="1494"/>
                  </a:lnTo>
                  <a:lnTo>
                    <a:pt x="160" y="1437"/>
                  </a:lnTo>
                  <a:lnTo>
                    <a:pt x="183" y="1379"/>
                  </a:lnTo>
                  <a:lnTo>
                    <a:pt x="230" y="1264"/>
                  </a:lnTo>
                  <a:lnTo>
                    <a:pt x="275" y="1156"/>
                  </a:lnTo>
                  <a:lnTo>
                    <a:pt x="318" y="1057"/>
                  </a:lnTo>
                  <a:lnTo>
                    <a:pt x="353" y="973"/>
                  </a:lnTo>
                  <a:lnTo>
                    <a:pt x="361" y="953"/>
                  </a:lnTo>
                  <a:lnTo>
                    <a:pt x="367" y="932"/>
                  </a:lnTo>
                  <a:lnTo>
                    <a:pt x="373" y="910"/>
                  </a:lnTo>
                  <a:lnTo>
                    <a:pt x="378" y="888"/>
                  </a:lnTo>
                  <a:lnTo>
                    <a:pt x="383" y="864"/>
                  </a:lnTo>
                  <a:lnTo>
                    <a:pt x="386" y="840"/>
                  </a:lnTo>
                  <a:lnTo>
                    <a:pt x="389" y="815"/>
                  </a:lnTo>
                  <a:lnTo>
                    <a:pt x="392" y="790"/>
                  </a:lnTo>
                  <a:lnTo>
                    <a:pt x="399" y="684"/>
                  </a:lnTo>
                  <a:lnTo>
                    <a:pt x="404" y="580"/>
                  </a:lnTo>
                  <a:lnTo>
                    <a:pt x="408" y="530"/>
                  </a:lnTo>
                  <a:lnTo>
                    <a:pt x="412" y="483"/>
                  </a:lnTo>
                  <a:lnTo>
                    <a:pt x="415" y="460"/>
                  </a:lnTo>
                  <a:lnTo>
                    <a:pt x="418" y="439"/>
                  </a:lnTo>
                  <a:lnTo>
                    <a:pt x="422" y="419"/>
                  </a:lnTo>
                  <a:lnTo>
                    <a:pt x="426" y="400"/>
                  </a:lnTo>
                  <a:lnTo>
                    <a:pt x="432" y="382"/>
                  </a:lnTo>
                  <a:lnTo>
                    <a:pt x="437" y="366"/>
                  </a:lnTo>
                  <a:lnTo>
                    <a:pt x="444" y="351"/>
                  </a:lnTo>
                  <a:lnTo>
                    <a:pt x="452" y="338"/>
                  </a:lnTo>
                  <a:lnTo>
                    <a:pt x="460" y="327"/>
                  </a:lnTo>
                  <a:lnTo>
                    <a:pt x="471" y="317"/>
                  </a:lnTo>
                  <a:lnTo>
                    <a:pt x="482" y="310"/>
                  </a:lnTo>
                  <a:lnTo>
                    <a:pt x="494" y="303"/>
                  </a:lnTo>
                  <a:lnTo>
                    <a:pt x="511" y="299"/>
                  </a:lnTo>
                  <a:lnTo>
                    <a:pt x="527" y="300"/>
                  </a:lnTo>
                  <a:lnTo>
                    <a:pt x="543" y="306"/>
                  </a:lnTo>
                  <a:lnTo>
                    <a:pt x="557" y="315"/>
                  </a:lnTo>
                  <a:lnTo>
                    <a:pt x="570" y="328"/>
                  </a:lnTo>
                  <a:lnTo>
                    <a:pt x="581" y="344"/>
                  </a:lnTo>
                  <a:lnTo>
                    <a:pt x="592" y="363"/>
                  </a:lnTo>
                  <a:lnTo>
                    <a:pt x="602" y="386"/>
                  </a:lnTo>
                  <a:lnTo>
                    <a:pt x="611" y="410"/>
                  </a:lnTo>
                  <a:lnTo>
                    <a:pt x="621" y="437"/>
                  </a:lnTo>
                  <a:lnTo>
                    <a:pt x="628" y="465"/>
                  </a:lnTo>
                  <a:lnTo>
                    <a:pt x="635" y="496"/>
                  </a:lnTo>
                  <a:lnTo>
                    <a:pt x="641" y="528"/>
                  </a:lnTo>
                  <a:lnTo>
                    <a:pt x="646" y="562"/>
                  </a:lnTo>
                  <a:lnTo>
                    <a:pt x="651" y="595"/>
                  </a:lnTo>
                  <a:lnTo>
                    <a:pt x="655" y="630"/>
                  </a:lnTo>
                  <a:lnTo>
                    <a:pt x="662" y="698"/>
                  </a:lnTo>
                  <a:lnTo>
                    <a:pt x="667" y="766"/>
                  </a:lnTo>
                  <a:lnTo>
                    <a:pt x="670" y="830"/>
                  </a:lnTo>
                  <a:lnTo>
                    <a:pt x="672" y="887"/>
                  </a:lnTo>
                  <a:lnTo>
                    <a:pt x="674" y="973"/>
                  </a:lnTo>
                  <a:lnTo>
                    <a:pt x="674" y="1006"/>
                  </a:lnTo>
                  <a:lnTo>
                    <a:pt x="684" y="995"/>
                  </a:lnTo>
                  <a:lnTo>
                    <a:pt x="715" y="965"/>
                  </a:lnTo>
                  <a:lnTo>
                    <a:pt x="761" y="915"/>
                  </a:lnTo>
                  <a:lnTo>
                    <a:pt x="821" y="850"/>
                  </a:lnTo>
                  <a:lnTo>
                    <a:pt x="893" y="770"/>
                  </a:lnTo>
                  <a:lnTo>
                    <a:pt x="973" y="679"/>
                  </a:lnTo>
                  <a:lnTo>
                    <a:pt x="1014" y="630"/>
                  </a:lnTo>
                  <a:lnTo>
                    <a:pt x="1058" y="577"/>
                  </a:lnTo>
                  <a:lnTo>
                    <a:pt x="1102" y="523"/>
                  </a:lnTo>
                  <a:lnTo>
                    <a:pt x="1146" y="467"/>
                  </a:lnTo>
                  <a:lnTo>
                    <a:pt x="1228" y="357"/>
                  </a:lnTo>
                  <a:lnTo>
                    <a:pt x="1300" y="258"/>
                  </a:lnTo>
                  <a:lnTo>
                    <a:pt x="1333" y="213"/>
                  </a:lnTo>
                  <a:lnTo>
                    <a:pt x="1364" y="172"/>
                  </a:lnTo>
                  <a:lnTo>
                    <a:pt x="1393" y="133"/>
                  </a:lnTo>
                  <a:lnTo>
                    <a:pt x="1422" y="100"/>
                  </a:lnTo>
                  <a:lnTo>
                    <a:pt x="1436" y="85"/>
                  </a:lnTo>
                  <a:lnTo>
                    <a:pt x="1449" y="71"/>
                  </a:lnTo>
                  <a:lnTo>
                    <a:pt x="1462" y="57"/>
                  </a:lnTo>
                  <a:lnTo>
                    <a:pt x="1475" y="46"/>
                  </a:lnTo>
                  <a:lnTo>
                    <a:pt x="1488" y="35"/>
                  </a:lnTo>
                  <a:lnTo>
                    <a:pt x="1502" y="26"/>
                  </a:lnTo>
                  <a:lnTo>
                    <a:pt x="1515" y="18"/>
                  </a:lnTo>
                  <a:lnTo>
                    <a:pt x="1528" y="12"/>
                  </a:lnTo>
                  <a:lnTo>
                    <a:pt x="1540" y="7"/>
                  </a:lnTo>
                  <a:lnTo>
                    <a:pt x="1553" y="3"/>
                  </a:lnTo>
                  <a:lnTo>
                    <a:pt x="1566" y="0"/>
                  </a:lnTo>
                  <a:lnTo>
                    <a:pt x="1580" y="0"/>
                  </a:lnTo>
                  <a:lnTo>
                    <a:pt x="1593" y="0"/>
                  </a:lnTo>
                  <a:lnTo>
                    <a:pt x="1607" y="2"/>
                  </a:lnTo>
                  <a:lnTo>
                    <a:pt x="1621" y="6"/>
                  </a:lnTo>
                  <a:lnTo>
                    <a:pt x="1635" y="12"/>
                  </a:lnTo>
                  <a:lnTo>
                    <a:pt x="1647" y="18"/>
                  </a:lnTo>
                  <a:lnTo>
                    <a:pt x="1659" y="26"/>
                  </a:lnTo>
                  <a:lnTo>
                    <a:pt x="1668" y="34"/>
                  </a:lnTo>
                  <a:lnTo>
                    <a:pt x="1675" y="44"/>
                  </a:lnTo>
                  <a:lnTo>
                    <a:pt x="1681" y="54"/>
                  </a:lnTo>
                  <a:lnTo>
                    <a:pt x="1684" y="65"/>
                  </a:lnTo>
                  <a:lnTo>
                    <a:pt x="1686" y="76"/>
                  </a:lnTo>
                  <a:lnTo>
                    <a:pt x="1687" y="88"/>
                  </a:lnTo>
                  <a:lnTo>
                    <a:pt x="1686" y="100"/>
                  </a:lnTo>
                  <a:lnTo>
                    <a:pt x="1684" y="112"/>
                  </a:lnTo>
                  <a:lnTo>
                    <a:pt x="1682" y="124"/>
                  </a:lnTo>
                  <a:lnTo>
                    <a:pt x="1678" y="137"/>
                  </a:lnTo>
                  <a:lnTo>
                    <a:pt x="1673" y="151"/>
                  </a:lnTo>
                  <a:lnTo>
                    <a:pt x="1667" y="163"/>
                  </a:lnTo>
                  <a:lnTo>
                    <a:pt x="1661" y="176"/>
                  </a:lnTo>
                  <a:lnTo>
                    <a:pt x="1653" y="188"/>
                  </a:lnTo>
                  <a:lnTo>
                    <a:pt x="1638" y="213"/>
                  </a:lnTo>
                  <a:lnTo>
                    <a:pt x="1623" y="237"/>
                  </a:lnTo>
                  <a:lnTo>
                    <a:pt x="1607" y="258"/>
                  </a:lnTo>
                  <a:lnTo>
                    <a:pt x="1592" y="277"/>
                  </a:lnTo>
                  <a:lnTo>
                    <a:pt x="1568" y="304"/>
                  </a:lnTo>
                  <a:lnTo>
                    <a:pt x="1559" y="315"/>
                  </a:lnTo>
                  <a:lnTo>
                    <a:pt x="1568" y="298"/>
                  </a:lnTo>
                  <a:lnTo>
                    <a:pt x="1594" y="257"/>
                  </a:lnTo>
                  <a:lnTo>
                    <a:pt x="1611" y="230"/>
                  </a:lnTo>
                  <a:lnTo>
                    <a:pt x="1632" y="200"/>
                  </a:lnTo>
                  <a:lnTo>
                    <a:pt x="1655" y="169"/>
                  </a:lnTo>
                  <a:lnTo>
                    <a:pt x="1682" y="138"/>
                  </a:lnTo>
                  <a:lnTo>
                    <a:pt x="1695" y="123"/>
                  </a:lnTo>
                  <a:lnTo>
                    <a:pt x="1709" y="109"/>
                  </a:lnTo>
                  <a:lnTo>
                    <a:pt x="1723" y="95"/>
                  </a:lnTo>
                  <a:lnTo>
                    <a:pt x="1738" y="82"/>
                  </a:lnTo>
                  <a:lnTo>
                    <a:pt x="1753" y="70"/>
                  </a:lnTo>
                  <a:lnTo>
                    <a:pt x="1768" y="58"/>
                  </a:lnTo>
                  <a:lnTo>
                    <a:pt x="1783" y="48"/>
                  </a:lnTo>
                  <a:lnTo>
                    <a:pt x="1798" y="40"/>
                  </a:lnTo>
                  <a:lnTo>
                    <a:pt x="1814" y="33"/>
                  </a:lnTo>
                  <a:lnTo>
                    <a:pt x="1830" y="29"/>
                  </a:lnTo>
                  <a:lnTo>
                    <a:pt x="1845" y="26"/>
                  </a:lnTo>
                  <a:lnTo>
                    <a:pt x="1861" y="25"/>
                  </a:lnTo>
                  <a:lnTo>
                    <a:pt x="1876" y="26"/>
                  </a:lnTo>
                  <a:lnTo>
                    <a:pt x="1891" y="30"/>
                  </a:lnTo>
                  <a:lnTo>
                    <a:pt x="1907" y="36"/>
                  </a:lnTo>
                  <a:lnTo>
                    <a:pt x="1922" y="45"/>
                  </a:lnTo>
                  <a:lnTo>
                    <a:pt x="1931" y="54"/>
                  </a:lnTo>
                  <a:lnTo>
                    <a:pt x="1939" y="65"/>
                  </a:lnTo>
                  <a:lnTo>
                    <a:pt x="1945" y="76"/>
                  </a:lnTo>
                  <a:lnTo>
                    <a:pt x="1949" y="88"/>
                  </a:lnTo>
                  <a:lnTo>
                    <a:pt x="1951" y="102"/>
                  </a:lnTo>
                  <a:lnTo>
                    <a:pt x="1951" y="117"/>
                  </a:lnTo>
                  <a:lnTo>
                    <a:pt x="1950" y="132"/>
                  </a:lnTo>
                  <a:lnTo>
                    <a:pt x="1947" y="150"/>
                  </a:lnTo>
                  <a:lnTo>
                    <a:pt x="1943" y="167"/>
                  </a:lnTo>
                  <a:lnTo>
                    <a:pt x="1938" y="184"/>
                  </a:lnTo>
                  <a:lnTo>
                    <a:pt x="1932" y="202"/>
                  </a:lnTo>
                  <a:lnTo>
                    <a:pt x="1925" y="221"/>
                  </a:lnTo>
                  <a:lnTo>
                    <a:pt x="1909" y="259"/>
                  </a:lnTo>
                  <a:lnTo>
                    <a:pt x="1889" y="296"/>
                  </a:lnTo>
                  <a:lnTo>
                    <a:pt x="1869" y="333"/>
                  </a:lnTo>
                  <a:lnTo>
                    <a:pt x="1849" y="367"/>
                  </a:lnTo>
                  <a:lnTo>
                    <a:pt x="1829" y="399"/>
                  </a:lnTo>
                  <a:lnTo>
                    <a:pt x="1809" y="427"/>
                  </a:lnTo>
                  <a:lnTo>
                    <a:pt x="1781" y="469"/>
                  </a:lnTo>
                  <a:lnTo>
                    <a:pt x="1770" y="484"/>
                  </a:lnTo>
                  <a:lnTo>
                    <a:pt x="1774" y="473"/>
                  </a:lnTo>
                  <a:lnTo>
                    <a:pt x="1788" y="445"/>
                  </a:lnTo>
                  <a:lnTo>
                    <a:pt x="1799" y="427"/>
                  </a:lnTo>
                  <a:lnTo>
                    <a:pt x="1812" y="407"/>
                  </a:lnTo>
                  <a:lnTo>
                    <a:pt x="1828" y="387"/>
                  </a:lnTo>
                  <a:lnTo>
                    <a:pt x="1846" y="365"/>
                  </a:lnTo>
                  <a:lnTo>
                    <a:pt x="1855" y="355"/>
                  </a:lnTo>
                  <a:lnTo>
                    <a:pt x="1865" y="346"/>
                  </a:lnTo>
                  <a:lnTo>
                    <a:pt x="1876" y="336"/>
                  </a:lnTo>
                  <a:lnTo>
                    <a:pt x="1888" y="327"/>
                  </a:lnTo>
                  <a:lnTo>
                    <a:pt x="1901" y="319"/>
                  </a:lnTo>
                  <a:lnTo>
                    <a:pt x="1913" y="312"/>
                  </a:lnTo>
                  <a:lnTo>
                    <a:pt x="1926" y="304"/>
                  </a:lnTo>
                  <a:lnTo>
                    <a:pt x="1940" y="298"/>
                  </a:lnTo>
                  <a:lnTo>
                    <a:pt x="1955" y="294"/>
                  </a:lnTo>
                  <a:lnTo>
                    <a:pt x="1969" y="290"/>
                  </a:lnTo>
                  <a:lnTo>
                    <a:pt x="1986" y="288"/>
                  </a:lnTo>
                  <a:lnTo>
                    <a:pt x="2002" y="286"/>
                  </a:lnTo>
                  <a:lnTo>
                    <a:pt x="2019" y="287"/>
                  </a:lnTo>
                  <a:lnTo>
                    <a:pt x="2036" y="289"/>
                  </a:lnTo>
                  <a:lnTo>
                    <a:pt x="2054" y="292"/>
                  </a:lnTo>
                  <a:lnTo>
                    <a:pt x="2073" y="298"/>
                  </a:lnTo>
                  <a:lnTo>
                    <a:pt x="2090" y="306"/>
                  </a:lnTo>
                  <a:lnTo>
                    <a:pt x="2105" y="315"/>
                  </a:lnTo>
                  <a:lnTo>
                    <a:pt x="2116" y="325"/>
                  </a:lnTo>
                  <a:lnTo>
                    <a:pt x="2125" y="337"/>
                  </a:lnTo>
                  <a:lnTo>
                    <a:pt x="2131" y="351"/>
                  </a:lnTo>
                  <a:lnTo>
                    <a:pt x="2136" y="366"/>
                  </a:lnTo>
                  <a:lnTo>
                    <a:pt x="2138" y="382"/>
                  </a:lnTo>
                  <a:lnTo>
                    <a:pt x="2138" y="399"/>
                  </a:lnTo>
                  <a:lnTo>
                    <a:pt x="2136" y="417"/>
                  </a:lnTo>
                  <a:lnTo>
                    <a:pt x="2131" y="435"/>
                  </a:lnTo>
                  <a:lnTo>
                    <a:pt x="2126" y="454"/>
                  </a:lnTo>
                  <a:lnTo>
                    <a:pt x="2119" y="475"/>
                  </a:lnTo>
                  <a:lnTo>
                    <a:pt x="2111" y="495"/>
                  </a:lnTo>
                  <a:lnTo>
                    <a:pt x="2102" y="515"/>
                  </a:lnTo>
                  <a:lnTo>
                    <a:pt x="2092" y="535"/>
                  </a:lnTo>
                  <a:lnTo>
                    <a:pt x="2082" y="556"/>
                  </a:lnTo>
                  <a:lnTo>
                    <a:pt x="2059" y="595"/>
                  </a:lnTo>
                  <a:lnTo>
                    <a:pt x="2034" y="633"/>
                  </a:lnTo>
                  <a:lnTo>
                    <a:pt x="2010" y="668"/>
                  </a:lnTo>
                  <a:lnTo>
                    <a:pt x="1988" y="698"/>
                  </a:lnTo>
                  <a:lnTo>
                    <a:pt x="1952" y="745"/>
                  </a:lnTo>
                  <a:lnTo>
                    <a:pt x="1938" y="761"/>
                  </a:lnTo>
                  <a:lnTo>
                    <a:pt x="1942" y="753"/>
                  </a:lnTo>
                  <a:lnTo>
                    <a:pt x="1954" y="731"/>
                  </a:lnTo>
                  <a:lnTo>
                    <a:pt x="1962" y="716"/>
                  </a:lnTo>
                  <a:lnTo>
                    <a:pt x="1972" y="700"/>
                  </a:lnTo>
                  <a:lnTo>
                    <a:pt x="1986" y="684"/>
                  </a:lnTo>
                  <a:lnTo>
                    <a:pt x="2000" y="669"/>
                  </a:lnTo>
                  <a:lnTo>
                    <a:pt x="2007" y="662"/>
                  </a:lnTo>
                  <a:lnTo>
                    <a:pt x="2015" y="655"/>
                  </a:lnTo>
                  <a:lnTo>
                    <a:pt x="2024" y="649"/>
                  </a:lnTo>
                  <a:lnTo>
                    <a:pt x="2033" y="643"/>
                  </a:lnTo>
                  <a:lnTo>
                    <a:pt x="2042" y="638"/>
                  </a:lnTo>
                  <a:lnTo>
                    <a:pt x="2052" y="633"/>
                  </a:lnTo>
                  <a:lnTo>
                    <a:pt x="2063" y="630"/>
                  </a:lnTo>
                  <a:lnTo>
                    <a:pt x="2074" y="626"/>
                  </a:lnTo>
                  <a:lnTo>
                    <a:pt x="2085" y="625"/>
                  </a:lnTo>
                  <a:lnTo>
                    <a:pt x="2096" y="624"/>
                  </a:lnTo>
                  <a:lnTo>
                    <a:pt x="2108" y="625"/>
                  </a:lnTo>
                  <a:lnTo>
                    <a:pt x="2120" y="628"/>
                  </a:lnTo>
                  <a:lnTo>
                    <a:pt x="2133" y="632"/>
                  </a:lnTo>
                  <a:lnTo>
                    <a:pt x="2147" y="637"/>
                  </a:lnTo>
                  <a:lnTo>
                    <a:pt x="2160" y="644"/>
                  </a:lnTo>
                  <a:lnTo>
                    <a:pt x="2174" y="652"/>
                  </a:lnTo>
                  <a:lnTo>
                    <a:pt x="2186" y="663"/>
                  </a:lnTo>
                  <a:lnTo>
                    <a:pt x="2195" y="678"/>
                  </a:lnTo>
                  <a:lnTo>
                    <a:pt x="2200" y="695"/>
                  </a:lnTo>
                  <a:lnTo>
                    <a:pt x="2202" y="716"/>
                  </a:lnTo>
                  <a:lnTo>
                    <a:pt x="2200" y="738"/>
                  </a:lnTo>
                  <a:lnTo>
                    <a:pt x="2196" y="763"/>
                  </a:lnTo>
                  <a:lnTo>
                    <a:pt x="2189" y="790"/>
                  </a:lnTo>
                  <a:lnTo>
                    <a:pt x="2180" y="819"/>
                  </a:lnTo>
                  <a:lnTo>
                    <a:pt x="2169" y="849"/>
                  </a:lnTo>
                  <a:lnTo>
                    <a:pt x="2156" y="881"/>
                  </a:lnTo>
                  <a:lnTo>
                    <a:pt x="2141" y="914"/>
                  </a:lnTo>
                  <a:lnTo>
                    <a:pt x="2123" y="947"/>
                  </a:lnTo>
                  <a:lnTo>
                    <a:pt x="2105" y="982"/>
                  </a:lnTo>
                  <a:lnTo>
                    <a:pt x="2086" y="1016"/>
                  </a:lnTo>
                  <a:lnTo>
                    <a:pt x="2067" y="1052"/>
                  </a:lnTo>
                  <a:lnTo>
                    <a:pt x="2045" y="1086"/>
                  </a:lnTo>
                  <a:lnTo>
                    <a:pt x="2003" y="1155"/>
                  </a:lnTo>
                  <a:lnTo>
                    <a:pt x="1960" y="1221"/>
                  </a:lnTo>
                  <a:lnTo>
                    <a:pt x="1920" y="1281"/>
                  </a:lnTo>
                  <a:lnTo>
                    <a:pt x="1882" y="1335"/>
                  </a:lnTo>
                  <a:lnTo>
                    <a:pt x="1826" y="1414"/>
                  </a:lnTo>
                  <a:lnTo>
                    <a:pt x="1803" y="1445"/>
                  </a:lnTo>
                  <a:lnTo>
                    <a:pt x="1795" y="1464"/>
                  </a:lnTo>
                  <a:lnTo>
                    <a:pt x="1770" y="1517"/>
                  </a:lnTo>
                  <a:lnTo>
                    <a:pt x="1752" y="1554"/>
                  </a:lnTo>
                  <a:lnTo>
                    <a:pt x="1729" y="1597"/>
                  </a:lnTo>
                  <a:lnTo>
                    <a:pt x="1704" y="1644"/>
                  </a:lnTo>
                  <a:lnTo>
                    <a:pt x="1675" y="1695"/>
                  </a:lnTo>
                  <a:lnTo>
                    <a:pt x="1642" y="1749"/>
                  </a:lnTo>
                  <a:lnTo>
                    <a:pt x="1607" y="1806"/>
                  </a:lnTo>
                  <a:lnTo>
                    <a:pt x="1567" y="1863"/>
                  </a:lnTo>
                  <a:lnTo>
                    <a:pt x="1526" y="1921"/>
                  </a:lnTo>
                  <a:lnTo>
                    <a:pt x="1504" y="1950"/>
                  </a:lnTo>
                  <a:lnTo>
                    <a:pt x="1481" y="1978"/>
                  </a:lnTo>
                  <a:lnTo>
                    <a:pt x="1458" y="2006"/>
                  </a:lnTo>
                  <a:lnTo>
                    <a:pt x="1434" y="2033"/>
                  </a:lnTo>
                  <a:lnTo>
                    <a:pt x="1409" y="2060"/>
                  </a:lnTo>
                  <a:lnTo>
                    <a:pt x="1384" y="2086"/>
                  </a:lnTo>
                  <a:lnTo>
                    <a:pt x="1358" y="2111"/>
                  </a:lnTo>
                  <a:lnTo>
                    <a:pt x="1331" y="2135"/>
                  </a:lnTo>
                  <a:lnTo>
                    <a:pt x="1304" y="2158"/>
                  </a:lnTo>
                  <a:lnTo>
                    <a:pt x="1278" y="2181"/>
                  </a:lnTo>
                  <a:lnTo>
                    <a:pt x="1251" y="2201"/>
                  </a:lnTo>
                  <a:lnTo>
                    <a:pt x="1225" y="2221"/>
                  </a:lnTo>
                  <a:lnTo>
                    <a:pt x="1199" y="2240"/>
                  </a:lnTo>
                  <a:lnTo>
                    <a:pt x="1173" y="2258"/>
                  </a:lnTo>
                  <a:lnTo>
                    <a:pt x="1148" y="2274"/>
                  </a:lnTo>
                  <a:lnTo>
                    <a:pt x="1124" y="2289"/>
                  </a:lnTo>
                  <a:lnTo>
                    <a:pt x="1075" y="2317"/>
                  </a:lnTo>
                  <a:lnTo>
                    <a:pt x="1030" y="2343"/>
                  </a:lnTo>
                  <a:lnTo>
                    <a:pt x="986" y="2364"/>
                  </a:lnTo>
                  <a:lnTo>
                    <a:pt x="946" y="2382"/>
                  </a:lnTo>
                  <a:lnTo>
                    <a:pt x="908" y="2397"/>
                  </a:lnTo>
                  <a:lnTo>
                    <a:pt x="876" y="2410"/>
                  </a:lnTo>
                  <a:lnTo>
                    <a:pt x="846" y="2420"/>
                  </a:lnTo>
                  <a:lnTo>
                    <a:pt x="821" y="2427"/>
                  </a:lnTo>
                  <a:lnTo>
                    <a:pt x="787" y="2436"/>
                  </a:lnTo>
                  <a:lnTo>
                    <a:pt x="774" y="2439"/>
                  </a:lnTo>
                  <a:lnTo>
                    <a:pt x="741" y="2507"/>
                  </a:lnTo>
                  <a:lnTo>
                    <a:pt x="737" y="2511"/>
                  </a:lnTo>
                  <a:lnTo>
                    <a:pt x="726" y="2525"/>
                  </a:lnTo>
                  <a:lnTo>
                    <a:pt x="708" y="2544"/>
                  </a:lnTo>
                  <a:lnTo>
                    <a:pt x="682" y="2568"/>
                  </a:lnTo>
                  <a:lnTo>
                    <a:pt x="667" y="2580"/>
                  </a:lnTo>
                  <a:lnTo>
                    <a:pt x="651" y="2592"/>
                  </a:lnTo>
                  <a:lnTo>
                    <a:pt x="633" y="2604"/>
                  </a:lnTo>
                  <a:lnTo>
                    <a:pt x="613" y="2616"/>
                  </a:lnTo>
                  <a:lnTo>
                    <a:pt x="592" y="2626"/>
                  </a:lnTo>
                  <a:lnTo>
                    <a:pt x="570" y="2636"/>
                  </a:lnTo>
                  <a:lnTo>
                    <a:pt x="547" y="2645"/>
                  </a:lnTo>
                  <a:lnTo>
                    <a:pt x="522" y="2652"/>
                  </a:lnTo>
                  <a:lnTo>
                    <a:pt x="496" y="2657"/>
                  </a:lnTo>
                  <a:lnTo>
                    <a:pt x="469" y="2660"/>
                  </a:lnTo>
                  <a:lnTo>
                    <a:pt x="441" y="2660"/>
                  </a:lnTo>
                  <a:lnTo>
                    <a:pt x="412" y="2657"/>
                  </a:lnTo>
                  <a:lnTo>
                    <a:pt x="382" y="2652"/>
                  </a:lnTo>
                  <a:lnTo>
                    <a:pt x="351" y="2643"/>
                  </a:lnTo>
                  <a:lnTo>
                    <a:pt x="319" y="2629"/>
                  </a:lnTo>
                  <a:lnTo>
                    <a:pt x="286" y="2613"/>
                  </a:lnTo>
                  <a:lnTo>
                    <a:pt x="252" y="2592"/>
                  </a:lnTo>
                  <a:lnTo>
                    <a:pt x="218" y="2567"/>
                  </a:lnTo>
                  <a:lnTo>
                    <a:pt x="183" y="2537"/>
                  </a:lnTo>
                  <a:lnTo>
                    <a:pt x="148" y="2502"/>
                  </a:lnTo>
                  <a:lnTo>
                    <a:pt x="111" y="2461"/>
                  </a:lnTo>
                  <a:lnTo>
                    <a:pt x="75" y="2415"/>
                  </a:lnTo>
                  <a:lnTo>
                    <a:pt x="37" y="2362"/>
                  </a:lnTo>
                  <a:lnTo>
                    <a:pt x="0" y="2304"/>
                  </a:lnTo>
                  <a:close/>
                </a:path>
              </a:pathLst>
            </a:custGeom>
            <a:solidFill>
              <a:srgbClr val="F7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96" name="Freeform 124"/>
            <p:cNvSpPr>
              <a:spLocks/>
            </p:cNvSpPr>
            <p:nvPr/>
          </p:nvSpPr>
          <p:spPr bwMode="auto">
            <a:xfrm>
              <a:off x="1950" y="3572"/>
              <a:ext cx="25" cy="50"/>
            </a:xfrm>
            <a:custGeom>
              <a:avLst/>
              <a:gdLst>
                <a:gd name="T0" fmla="*/ 0 w 422"/>
                <a:gd name="T1" fmla="*/ 0 h 842"/>
                <a:gd name="T2" fmla="*/ 0 w 422"/>
                <a:gd name="T3" fmla="*/ 0 h 842"/>
                <a:gd name="T4" fmla="*/ 0 w 422"/>
                <a:gd name="T5" fmla="*/ 0 h 842"/>
                <a:gd name="T6" fmla="*/ 0 w 422"/>
                <a:gd name="T7" fmla="*/ 0 h 842"/>
                <a:gd name="T8" fmla="*/ 0 w 422"/>
                <a:gd name="T9" fmla="*/ 0 h 842"/>
                <a:gd name="T10" fmla="*/ 0 w 422"/>
                <a:gd name="T11" fmla="*/ 0 h 842"/>
                <a:gd name="T12" fmla="*/ 0 w 422"/>
                <a:gd name="T13" fmla="*/ 0 h 842"/>
                <a:gd name="T14" fmla="*/ 0 w 422"/>
                <a:gd name="T15" fmla="*/ 0 h 842"/>
                <a:gd name="T16" fmla="*/ 0 w 422"/>
                <a:gd name="T17" fmla="*/ 0 h 842"/>
                <a:gd name="T18" fmla="*/ 0 w 422"/>
                <a:gd name="T19" fmla="*/ 0 h 842"/>
                <a:gd name="T20" fmla="*/ 0 w 422"/>
                <a:gd name="T21" fmla="*/ 0 h 842"/>
                <a:gd name="T22" fmla="*/ 0 w 422"/>
                <a:gd name="T23" fmla="*/ 0 h 842"/>
                <a:gd name="T24" fmla="*/ 0 w 422"/>
                <a:gd name="T25" fmla="*/ 0 h 842"/>
                <a:gd name="T26" fmla="*/ 0 w 422"/>
                <a:gd name="T27" fmla="*/ 0 h 842"/>
                <a:gd name="T28" fmla="*/ 0 w 422"/>
                <a:gd name="T29" fmla="*/ 0 h 842"/>
                <a:gd name="T30" fmla="*/ 0 w 422"/>
                <a:gd name="T31" fmla="*/ 0 h 842"/>
                <a:gd name="T32" fmla="*/ 0 w 422"/>
                <a:gd name="T33" fmla="*/ 0 h 842"/>
                <a:gd name="T34" fmla="*/ 0 w 422"/>
                <a:gd name="T35" fmla="*/ 0 h 842"/>
                <a:gd name="T36" fmla="*/ 0 w 422"/>
                <a:gd name="T37" fmla="*/ 0 h 842"/>
                <a:gd name="T38" fmla="*/ 0 w 422"/>
                <a:gd name="T39" fmla="*/ 0 h 842"/>
                <a:gd name="T40" fmla="*/ 0 w 422"/>
                <a:gd name="T41" fmla="*/ 0 h 842"/>
                <a:gd name="T42" fmla="*/ 0 w 422"/>
                <a:gd name="T43" fmla="*/ 0 h 842"/>
                <a:gd name="T44" fmla="*/ 0 w 422"/>
                <a:gd name="T45" fmla="*/ 0 h 842"/>
                <a:gd name="T46" fmla="*/ 0 w 422"/>
                <a:gd name="T47" fmla="*/ 0 h 842"/>
                <a:gd name="T48" fmla="*/ 0 w 422"/>
                <a:gd name="T49" fmla="*/ 0 h 842"/>
                <a:gd name="T50" fmla="*/ 0 w 422"/>
                <a:gd name="T51" fmla="*/ 0 h 842"/>
                <a:gd name="T52" fmla="*/ 0 w 422"/>
                <a:gd name="T53" fmla="*/ 0 h 842"/>
                <a:gd name="T54" fmla="*/ 0 w 422"/>
                <a:gd name="T55" fmla="*/ 0 h 842"/>
                <a:gd name="T56" fmla="*/ 0 w 422"/>
                <a:gd name="T57" fmla="*/ 0 h 842"/>
                <a:gd name="T58" fmla="*/ 0 w 422"/>
                <a:gd name="T59" fmla="*/ 0 h 842"/>
                <a:gd name="T60" fmla="*/ 0 w 422"/>
                <a:gd name="T61" fmla="*/ 0 h 842"/>
                <a:gd name="T62" fmla="*/ 0 w 422"/>
                <a:gd name="T63" fmla="*/ 0 h 842"/>
                <a:gd name="T64" fmla="*/ 0 w 422"/>
                <a:gd name="T65" fmla="*/ 0 h 842"/>
                <a:gd name="T66" fmla="*/ 0 w 422"/>
                <a:gd name="T67" fmla="*/ 0 h 842"/>
                <a:gd name="T68" fmla="*/ 0 w 422"/>
                <a:gd name="T69" fmla="*/ 0 h 842"/>
                <a:gd name="T70" fmla="*/ 0 w 422"/>
                <a:gd name="T71" fmla="*/ 0 h 842"/>
                <a:gd name="T72" fmla="*/ 0 w 422"/>
                <a:gd name="T73" fmla="*/ 0 h 842"/>
                <a:gd name="T74" fmla="*/ 0 w 422"/>
                <a:gd name="T75" fmla="*/ 0 h 842"/>
                <a:gd name="T76" fmla="*/ 0 w 422"/>
                <a:gd name="T77" fmla="*/ 0 h 842"/>
                <a:gd name="T78" fmla="*/ 0 w 422"/>
                <a:gd name="T79" fmla="*/ 0 h 842"/>
                <a:gd name="T80" fmla="*/ 0 w 422"/>
                <a:gd name="T81" fmla="*/ 0 h 842"/>
                <a:gd name="T82" fmla="*/ 0 w 422"/>
                <a:gd name="T83" fmla="*/ 0 h 842"/>
                <a:gd name="T84" fmla="*/ 0 w 422"/>
                <a:gd name="T85" fmla="*/ 0 h 84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22" h="842">
                  <a:moveTo>
                    <a:pt x="421" y="31"/>
                  </a:moveTo>
                  <a:lnTo>
                    <a:pt x="387" y="74"/>
                  </a:lnTo>
                  <a:lnTo>
                    <a:pt x="355" y="119"/>
                  </a:lnTo>
                  <a:lnTo>
                    <a:pt x="323" y="164"/>
                  </a:lnTo>
                  <a:lnTo>
                    <a:pt x="293" y="210"/>
                  </a:lnTo>
                  <a:lnTo>
                    <a:pt x="265" y="257"/>
                  </a:lnTo>
                  <a:lnTo>
                    <a:pt x="236" y="304"/>
                  </a:lnTo>
                  <a:lnTo>
                    <a:pt x="210" y="352"/>
                  </a:lnTo>
                  <a:lnTo>
                    <a:pt x="185" y="400"/>
                  </a:lnTo>
                  <a:lnTo>
                    <a:pt x="161" y="450"/>
                  </a:lnTo>
                  <a:lnTo>
                    <a:pt x="140" y="501"/>
                  </a:lnTo>
                  <a:lnTo>
                    <a:pt x="120" y="551"/>
                  </a:lnTo>
                  <a:lnTo>
                    <a:pt x="103" y="603"/>
                  </a:lnTo>
                  <a:lnTo>
                    <a:pt x="95" y="629"/>
                  </a:lnTo>
                  <a:lnTo>
                    <a:pt x="88" y="656"/>
                  </a:lnTo>
                  <a:lnTo>
                    <a:pt x="80" y="682"/>
                  </a:lnTo>
                  <a:lnTo>
                    <a:pt x="74" y="709"/>
                  </a:lnTo>
                  <a:lnTo>
                    <a:pt x="68" y="737"/>
                  </a:lnTo>
                  <a:lnTo>
                    <a:pt x="63" y="763"/>
                  </a:lnTo>
                  <a:lnTo>
                    <a:pt x="59" y="791"/>
                  </a:lnTo>
                  <a:lnTo>
                    <a:pt x="55" y="819"/>
                  </a:lnTo>
                  <a:lnTo>
                    <a:pt x="54" y="824"/>
                  </a:lnTo>
                  <a:lnTo>
                    <a:pt x="52" y="829"/>
                  </a:lnTo>
                  <a:lnTo>
                    <a:pt x="49" y="833"/>
                  </a:lnTo>
                  <a:lnTo>
                    <a:pt x="45" y="837"/>
                  </a:lnTo>
                  <a:lnTo>
                    <a:pt x="41" y="840"/>
                  </a:lnTo>
                  <a:lnTo>
                    <a:pt x="36" y="842"/>
                  </a:lnTo>
                  <a:lnTo>
                    <a:pt x="30" y="842"/>
                  </a:lnTo>
                  <a:lnTo>
                    <a:pt x="25" y="842"/>
                  </a:lnTo>
                  <a:lnTo>
                    <a:pt x="20" y="841"/>
                  </a:lnTo>
                  <a:lnTo>
                    <a:pt x="15" y="839"/>
                  </a:lnTo>
                  <a:lnTo>
                    <a:pt x="11" y="836"/>
                  </a:lnTo>
                  <a:lnTo>
                    <a:pt x="7" y="832"/>
                  </a:lnTo>
                  <a:lnTo>
                    <a:pt x="3" y="828"/>
                  </a:lnTo>
                  <a:lnTo>
                    <a:pt x="1" y="823"/>
                  </a:lnTo>
                  <a:lnTo>
                    <a:pt x="0" y="818"/>
                  </a:lnTo>
                  <a:lnTo>
                    <a:pt x="0" y="811"/>
                  </a:lnTo>
                  <a:lnTo>
                    <a:pt x="11" y="755"/>
                  </a:lnTo>
                  <a:lnTo>
                    <a:pt x="23" y="697"/>
                  </a:lnTo>
                  <a:lnTo>
                    <a:pt x="37" y="641"/>
                  </a:lnTo>
                  <a:lnTo>
                    <a:pt x="53" y="585"/>
                  </a:lnTo>
                  <a:lnTo>
                    <a:pt x="71" y="529"/>
                  </a:lnTo>
                  <a:lnTo>
                    <a:pt x="92" y="474"/>
                  </a:lnTo>
                  <a:lnTo>
                    <a:pt x="103" y="448"/>
                  </a:lnTo>
                  <a:lnTo>
                    <a:pt x="114" y="421"/>
                  </a:lnTo>
                  <a:lnTo>
                    <a:pt x="126" y="394"/>
                  </a:lnTo>
                  <a:lnTo>
                    <a:pt x="138" y="368"/>
                  </a:lnTo>
                  <a:lnTo>
                    <a:pt x="151" y="343"/>
                  </a:lnTo>
                  <a:lnTo>
                    <a:pt x="166" y="316"/>
                  </a:lnTo>
                  <a:lnTo>
                    <a:pt x="180" y="291"/>
                  </a:lnTo>
                  <a:lnTo>
                    <a:pt x="195" y="267"/>
                  </a:lnTo>
                  <a:lnTo>
                    <a:pt x="210" y="242"/>
                  </a:lnTo>
                  <a:lnTo>
                    <a:pt x="226" y="218"/>
                  </a:lnTo>
                  <a:lnTo>
                    <a:pt x="242" y="194"/>
                  </a:lnTo>
                  <a:lnTo>
                    <a:pt x="260" y="171"/>
                  </a:lnTo>
                  <a:lnTo>
                    <a:pt x="277" y="147"/>
                  </a:lnTo>
                  <a:lnTo>
                    <a:pt x="295" y="125"/>
                  </a:lnTo>
                  <a:lnTo>
                    <a:pt x="314" y="104"/>
                  </a:lnTo>
                  <a:lnTo>
                    <a:pt x="334" y="81"/>
                  </a:lnTo>
                  <a:lnTo>
                    <a:pt x="354" y="61"/>
                  </a:lnTo>
                  <a:lnTo>
                    <a:pt x="374" y="40"/>
                  </a:lnTo>
                  <a:lnTo>
                    <a:pt x="396" y="21"/>
                  </a:lnTo>
                  <a:lnTo>
                    <a:pt x="418" y="0"/>
                  </a:lnTo>
                  <a:lnTo>
                    <a:pt x="418" y="4"/>
                  </a:lnTo>
                  <a:lnTo>
                    <a:pt x="418" y="7"/>
                  </a:lnTo>
                  <a:lnTo>
                    <a:pt x="418" y="11"/>
                  </a:lnTo>
                  <a:lnTo>
                    <a:pt x="418" y="14"/>
                  </a:lnTo>
                  <a:lnTo>
                    <a:pt x="417" y="17"/>
                  </a:lnTo>
                  <a:lnTo>
                    <a:pt x="417" y="20"/>
                  </a:lnTo>
                  <a:lnTo>
                    <a:pt x="417" y="23"/>
                  </a:lnTo>
                  <a:lnTo>
                    <a:pt x="417" y="26"/>
                  </a:lnTo>
                  <a:lnTo>
                    <a:pt x="418" y="26"/>
                  </a:lnTo>
                  <a:lnTo>
                    <a:pt x="418" y="25"/>
                  </a:lnTo>
                  <a:lnTo>
                    <a:pt x="419" y="25"/>
                  </a:lnTo>
                  <a:lnTo>
                    <a:pt x="420" y="26"/>
                  </a:lnTo>
                  <a:lnTo>
                    <a:pt x="421" y="26"/>
                  </a:lnTo>
                  <a:lnTo>
                    <a:pt x="421" y="27"/>
                  </a:lnTo>
                  <a:lnTo>
                    <a:pt x="422" y="27"/>
                  </a:lnTo>
                  <a:lnTo>
                    <a:pt x="422" y="28"/>
                  </a:lnTo>
                  <a:lnTo>
                    <a:pt x="422" y="29"/>
                  </a:lnTo>
                  <a:lnTo>
                    <a:pt x="422" y="30"/>
                  </a:lnTo>
                  <a:lnTo>
                    <a:pt x="421" y="30"/>
                  </a:lnTo>
                  <a:lnTo>
                    <a:pt x="421" y="31"/>
                  </a:lnTo>
                  <a:close/>
                </a:path>
              </a:pathLst>
            </a:custGeom>
            <a:solidFill>
              <a:srgbClr val="001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97" name="Freeform 125"/>
            <p:cNvSpPr>
              <a:spLocks/>
            </p:cNvSpPr>
            <p:nvPr/>
          </p:nvSpPr>
          <p:spPr bwMode="auto">
            <a:xfrm>
              <a:off x="1941" y="3667"/>
              <a:ext cx="9" cy="100"/>
            </a:xfrm>
            <a:custGeom>
              <a:avLst/>
              <a:gdLst>
                <a:gd name="T0" fmla="*/ 0 w 149"/>
                <a:gd name="T1" fmla="*/ 0 h 1693"/>
                <a:gd name="T2" fmla="*/ 0 w 149"/>
                <a:gd name="T3" fmla="*/ 0 h 1693"/>
                <a:gd name="T4" fmla="*/ 0 w 149"/>
                <a:gd name="T5" fmla="*/ 0 h 1693"/>
                <a:gd name="T6" fmla="*/ 0 w 149"/>
                <a:gd name="T7" fmla="*/ 0 h 1693"/>
                <a:gd name="T8" fmla="*/ 0 w 149"/>
                <a:gd name="T9" fmla="*/ 0 h 1693"/>
                <a:gd name="T10" fmla="*/ 0 w 149"/>
                <a:gd name="T11" fmla="*/ 0 h 1693"/>
                <a:gd name="T12" fmla="*/ 0 w 149"/>
                <a:gd name="T13" fmla="*/ 0 h 1693"/>
                <a:gd name="T14" fmla="*/ 0 w 149"/>
                <a:gd name="T15" fmla="*/ 0 h 1693"/>
                <a:gd name="T16" fmla="*/ 0 w 149"/>
                <a:gd name="T17" fmla="*/ 0 h 1693"/>
                <a:gd name="T18" fmla="*/ 0 w 149"/>
                <a:gd name="T19" fmla="*/ 0 h 1693"/>
                <a:gd name="T20" fmla="*/ 0 w 149"/>
                <a:gd name="T21" fmla="*/ 0 h 1693"/>
                <a:gd name="T22" fmla="*/ 0 w 149"/>
                <a:gd name="T23" fmla="*/ 0 h 1693"/>
                <a:gd name="T24" fmla="*/ 0 w 149"/>
                <a:gd name="T25" fmla="*/ 0 h 1693"/>
                <a:gd name="T26" fmla="*/ 0 w 149"/>
                <a:gd name="T27" fmla="*/ 0 h 1693"/>
                <a:gd name="T28" fmla="*/ 0 w 149"/>
                <a:gd name="T29" fmla="*/ 0 h 1693"/>
                <a:gd name="T30" fmla="*/ 0 w 149"/>
                <a:gd name="T31" fmla="*/ 0 h 1693"/>
                <a:gd name="T32" fmla="*/ 0 w 149"/>
                <a:gd name="T33" fmla="*/ 0 h 1693"/>
                <a:gd name="T34" fmla="*/ 0 w 149"/>
                <a:gd name="T35" fmla="*/ 0 h 1693"/>
                <a:gd name="T36" fmla="*/ 0 w 149"/>
                <a:gd name="T37" fmla="*/ 0 h 1693"/>
                <a:gd name="T38" fmla="*/ 0 w 149"/>
                <a:gd name="T39" fmla="*/ 0 h 1693"/>
                <a:gd name="T40" fmla="*/ 0 w 149"/>
                <a:gd name="T41" fmla="*/ 0 h 1693"/>
                <a:gd name="T42" fmla="*/ 0 w 149"/>
                <a:gd name="T43" fmla="*/ 0 h 1693"/>
                <a:gd name="T44" fmla="*/ 0 w 149"/>
                <a:gd name="T45" fmla="*/ 0 h 1693"/>
                <a:gd name="T46" fmla="*/ 0 w 149"/>
                <a:gd name="T47" fmla="*/ 0 h 1693"/>
                <a:gd name="T48" fmla="*/ 0 w 149"/>
                <a:gd name="T49" fmla="*/ 0 h 1693"/>
                <a:gd name="T50" fmla="*/ 0 w 149"/>
                <a:gd name="T51" fmla="*/ 0 h 1693"/>
                <a:gd name="T52" fmla="*/ 0 w 149"/>
                <a:gd name="T53" fmla="*/ 0 h 1693"/>
                <a:gd name="T54" fmla="*/ 0 w 149"/>
                <a:gd name="T55" fmla="*/ 0 h 1693"/>
                <a:gd name="T56" fmla="*/ 0 w 149"/>
                <a:gd name="T57" fmla="*/ 0 h 1693"/>
                <a:gd name="T58" fmla="*/ 0 w 149"/>
                <a:gd name="T59" fmla="*/ 0 h 1693"/>
                <a:gd name="T60" fmla="*/ 0 w 149"/>
                <a:gd name="T61" fmla="*/ 0 h 1693"/>
                <a:gd name="T62" fmla="*/ 0 w 149"/>
                <a:gd name="T63" fmla="*/ 0 h 1693"/>
                <a:gd name="T64" fmla="*/ 0 w 149"/>
                <a:gd name="T65" fmla="*/ 0 h 1693"/>
                <a:gd name="T66" fmla="*/ 0 w 149"/>
                <a:gd name="T67" fmla="*/ 0 h 1693"/>
                <a:gd name="T68" fmla="*/ 0 w 149"/>
                <a:gd name="T69" fmla="*/ 0 h 1693"/>
                <a:gd name="T70" fmla="*/ 0 w 149"/>
                <a:gd name="T71" fmla="*/ 0 h 1693"/>
                <a:gd name="T72" fmla="*/ 0 w 149"/>
                <a:gd name="T73" fmla="*/ 0 h 1693"/>
                <a:gd name="T74" fmla="*/ 0 w 149"/>
                <a:gd name="T75" fmla="*/ 0 h 1693"/>
                <a:gd name="T76" fmla="*/ 0 w 149"/>
                <a:gd name="T77" fmla="*/ 0 h 1693"/>
                <a:gd name="T78" fmla="*/ 0 w 149"/>
                <a:gd name="T79" fmla="*/ 0 h 1693"/>
                <a:gd name="T80" fmla="*/ 0 w 149"/>
                <a:gd name="T81" fmla="*/ 0 h 1693"/>
                <a:gd name="T82" fmla="*/ 0 w 149"/>
                <a:gd name="T83" fmla="*/ 0 h 1693"/>
                <a:gd name="T84" fmla="*/ 0 w 149"/>
                <a:gd name="T85" fmla="*/ 0 h 169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9" h="1693">
                  <a:moveTo>
                    <a:pt x="125" y="13"/>
                  </a:moveTo>
                  <a:lnTo>
                    <a:pt x="115" y="64"/>
                  </a:lnTo>
                  <a:lnTo>
                    <a:pt x="106" y="115"/>
                  </a:lnTo>
                  <a:lnTo>
                    <a:pt x="98" y="167"/>
                  </a:lnTo>
                  <a:lnTo>
                    <a:pt x="91" y="218"/>
                  </a:lnTo>
                  <a:lnTo>
                    <a:pt x="84" y="269"/>
                  </a:lnTo>
                  <a:lnTo>
                    <a:pt x="78" y="320"/>
                  </a:lnTo>
                  <a:lnTo>
                    <a:pt x="73" y="372"/>
                  </a:lnTo>
                  <a:lnTo>
                    <a:pt x="69" y="424"/>
                  </a:lnTo>
                  <a:lnTo>
                    <a:pt x="66" y="475"/>
                  </a:lnTo>
                  <a:lnTo>
                    <a:pt x="62" y="527"/>
                  </a:lnTo>
                  <a:lnTo>
                    <a:pt x="60" y="579"/>
                  </a:lnTo>
                  <a:lnTo>
                    <a:pt x="59" y="629"/>
                  </a:lnTo>
                  <a:lnTo>
                    <a:pt x="58" y="682"/>
                  </a:lnTo>
                  <a:lnTo>
                    <a:pt x="58" y="733"/>
                  </a:lnTo>
                  <a:lnTo>
                    <a:pt x="58" y="784"/>
                  </a:lnTo>
                  <a:lnTo>
                    <a:pt x="60" y="836"/>
                  </a:lnTo>
                  <a:lnTo>
                    <a:pt x="61" y="887"/>
                  </a:lnTo>
                  <a:lnTo>
                    <a:pt x="64" y="939"/>
                  </a:lnTo>
                  <a:lnTo>
                    <a:pt x="68" y="991"/>
                  </a:lnTo>
                  <a:lnTo>
                    <a:pt x="71" y="1042"/>
                  </a:lnTo>
                  <a:lnTo>
                    <a:pt x="79" y="1146"/>
                  </a:lnTo>
                  <a:lnTo>
                    <a:pt x="90" y="1249"/>
                  </a:lnTo>
                  <a:lnTo>
                    <a:pt x="102" y="1352"/>
                  </a:lnTo>
                  <a:lnTo>
                    <a:pt x="115" y="1454"/>
                  </a:lnTo>
                  <a:lnTo>
                    <a:pt x="131" y="1557"/>
                  </a:lnTo>
                  <a:lnTo>
                    <a:pt x="148" y="1659"/>
                  </a:lnTo>
                  <a:lnTo>
                    <a:pt x="149" y="1665"/>
                  </a:lnTo>
                  <a:lnTo>
                    <a:pt x="148" y="1671"/>
                  </a:lnTo>
                  <a:lnTo>
                    <a:pt x="146" y="1676"/>
                  </a:lnTo>
                  <a:lnTo>
                    <a:pt x="143" y="1681"/>
                  </a:lnTo>
                  <a:lnTo>
                    <a:pt x="139" y="1685"/>
                  </a:lnTo>
                  <a:lnTo>
                    <a:pt x="135" y="1688"/>
                  </a:lnTo>
                  <a:lnTo>
                    <a:pt x="130" y="1691"/>
                  </a:lnTo>
                  <a:lnTo>
                    <a:pt x="125" y="1693"/>
                  </a:lnTo>
                  <a:lnTo>
                    <a:pt x="119" y="1693"/>
                  </a:lnTo>
                  <a:lnTo>
                    <a:pt x="114" y="1693"/>
                  </a:lnTo>
                  <a:lnTo>
                    <a:pt x="108" y="1691"/>
                  </a:lnTo>
                  <a:lnTo>
                    <a:pt x="104" y="1689"/>
                  </a:lnTo>
                  <a:lnTo>
                    <a:pt x="99" y="1685"/>
                  </a:lnTo>
                  <a:lnTo>
                    <a:pt x="96" y="1681"/>
                  </a:lnTo>
                  <a:lnTo>
                    <a:pt x="93" y="1676"/>
                  </a:lnTo>
                  <a:lnTo>
                    <a:pt x="92" y="1670"/>
                  </a:lnTo>
                  <a:lnTo>
                    <a:pt x="76" y="1568"/>
                  </a:lnTo>
                  <a:lnTo>
                    <a:pt x="60" y="1465"/>
                  </a:lnTo>
                  <a:lnTo>
                    <a:pt x="46" y="1360"/>
                  </a:lnTo>
                  <a:lnTo>
                    <a:pt x="33" y="1256"/>
                  </a:lnTo>
                  <a:lnTo>
                    <a:pt x="22" y="1151"/>
                  </a:lnTo>
                  <a:lnTo>
                    <a:pt x="12" y="1046"/>
                  </a:lnTo>
                  <a:lnTo>
                    <a:pt x="8" y="994"/>
                  </a:lnTo>
                  <a:lnTo>
                    <a:pt x="5" y="941"/>
                  </a:lnTo>
                  <a:lnTo>
                    <a:pt x="3" y="888"/>
                  </a:lnTo>
                  <a:lnTo>
                    <a:pt x="1" y="836"/>
                  </a:lnTo>
                  <a:lnTo>
                    <a:pt x="0" y="783"/>
                  </a:lnTo>
                  <a:lnTo>
                    <a:pt x="0" y="732"/>
                  </a:lnTo>
                  <a:lnTo>
                    <a:pt x="0" y="679"/>
                  </a:lnTo>
                  <a:lnTo>
                    <a:pt x="2" y="626"/>
                  </a:lnTo>
                  <a:lnTo>
                    <a:pt x="4" y="575"/>
                  </a:lnTo>
                  <a:lnTo>
                    <a:pt x="8" y="522"/>
                  </a:lnTo>
                  <a:lnTo>
                    <a:pt x="12" y="470"/>
                  </a:lnTo>
                  <a:lnTo>
                    <a:pt x="18" y="418"/>
                  </a:lnTo>
                  <a:lnTo>
                    <a:pt x="25" y="366"/>
                  </a:lnTo>
                  <a:lnTo>
                    <a:pt x="33" y="314"/>
                  </a:lnTo>
                  <a:lnTo>
                    <a:pt x="42" y="263"/>
                  </a:lnTo>
                  <a:lnTo>
                    <a:pt x="53" y="212"/>
                  </a:lnTo>
                  <a:lnTo>
                    <a:pt x="66" y="160"/>
                  </a:lnTo>
                  <a:lnTo>
                    <a:pt x="79" y="110"/>
                  </a:lnTo>
                  <a:lnTo>
                    <a:pt x="93" y="59"/>
                  </a:lnTo>
                  <a:lnTo>
                    <a:pt x="110" y="9"/>
                  </a:lnTo>
                  <a:lnTo>
                    <a:pt x="110" y="7"/>
                  </a:lnTo>
                  <a:lnTo>
                    <a:pt x="111" y="4"/>
                  </a:lnTo>
                  <a:lnTo>
                    <a:pt x="113" y="3"/>
                  </a:lnTo>
                  <a:lnTo>
                    <a:pt x="114" y="2"/>
                  </a:lnTo>
                  <a:lnTo>
                    <a:pt x="116" y="1"/>
                  </a:lnTo>
                  <a:lnTo>
                    <a:pt x="118" y="0"/>
                  </a:lnTo>
                  <a:lnTo>
                    <a:pt x="120" y="1"/>
                  </a:lnTo>
                  <a:lnTo>
                    <a:pt x="122" y="1"/>
                  </a:lnTo>
                  <a:lnTo>
                    <a:pt x="124" y="2"/>
                  </a:lnTo>
                  <a:lnTo>
                    <a:pt x="126" y="3"/>
                  </a:lnTo>
                  <a:lnTo>
                    <a:pt x="128" y="4"/>
                  </a:lnTo>
                  <a:lnTo>
                    <a:pt x="129" y="7"/>
                  </a:lnTo>
                  <a:lnTo>
                    <a:pt x="130" y="9"/>
                  </a:lnTo>
                  <a:lnTo>
                    <a:pt x="130" y="11"/>
                  </a:lnTo>
                  <a:lnTo>
                    <a:pt x="130" y="13"/>
                  </a:lnTo>
                  <a:lnTo>
                    <a:pt x="129" y="15"/>
                  </a:lnTo>
                  <a:lnTo>
                    <a:pt x="125" y="13"/>
                  </a:lnTo>
                  <a:close/>
                </a:path>
              </a:pathLst>
            </a:custGeom>
            <a:solidFill>
              <a:srgbClr val="001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98" name="Freeform 126"/>
            <p:cNvSpPr>
              <a:spLocks/>
            </p:cNvSpPr>
            <p:nvPr/>
          </p:nvSpPr>
          <p:spPr bwMode="auto">
            <a:xfrm>
              <a:off x="1995" y="3682"/>
              <a:ext cx="41" cy="92"/>
            </a:xfrm>
            <a:custGeom>
              <a:avLst/>
              <a:gdLst>
                <a:gd name="T0" fmla="*/ 0 w 691"/>
                <a:gd name="T1" fmla="*/ 0 h 1555"/>
                <a:gd name="T2" fmla="*/ 0 w 691"/>
                <a:gd name="T3" fmla="*/ 0 h 1555"/>
                <a:gd name="T4" fmla="*/ 0 w 691"/>
                <a:gd name="T5" fmla="*/ 0 h 1555"/>
                <a:gd name="T6" fmla="*/ 0 w 691"/>
                <a:gd name="T7" fmla="*/ 0 h 1555"/>
                <a:gd name="T8" fmla="*/ 0 w 691"/>
                <a:gd name="T9" fmla="*/ 0 h 1555"/>
                <a:gd name="T10" fmla="*/ 0 w 691"/>
                <a:gd name="T11" fmla="*/ 0 h 1555"/>
                <a:gd name="T12" fmla="*/ 0 w 691"/>
                <a:gd name="T13" fmla="*/ 0 h 1555"/>
                <a:gd name="T14" fmla="*/ 0 w 691"/>
                <a:gd name="T15" fmla="*/ 0 h 1555"/>
                <a:gd name="T16" fmla="*/ 0 w 691"/>
                <a:gd name="T17" fmla="*/ 0 h 1555"/>
                <a:gd name="T18" fmla="*/ 0 w 691"/>
                <a:gd name="T19" fmla="*/ 0 h 1555"/>
                <a:gd name="T20" fmla="*/ 0 w 691"/>
                <a:gd name="T21" fmla="*/ 0 h 1555"/>
                <a:gd name="T22" fmla="*/ 0 w 691"/>
                <a:gd name="T23" fmla="*/ 0 h 1555"/>
                <a:gd name="T24" fmla="*/ 0 w 691"/>
                <a:gd name="T25" fmla="*/ 0 h 1555"/>
                <a:gd name="T26" fmla="*/ 0 w 691"/>
                <a:gd name="T27" fmla="*/ 0 h 1555"/>
                <a:gd name="T28" fmla="*/ 0 w 691"/>
                <a:gd name="T29" fmla="*/ 0 h 1555"/>
                <a:gd name="T30" fmla="*/ 0 w 691"/>
                <a:gd name="T31" fmla="*/ 0 h 1555"/>
                <a:gd name="T32" fmla="*/ 0 w 691"/>
                <a:gd name="T33" fmla="*/ 0 h 1555"/>
                <a:gd name="T34" fmla="*/ 0 w 691"/>
                <a:gd name="T35" fmla="*/ 0 h 1555"/>
                <a:gd name="T36" fmla="*/ 0 w 691"/>
                <a:gd name="T37" fmla="*/ 0 h 1555"/>
                <a:gd name="T38" fmla="*/ 0 w 691"/>
                <a:gd name="T39" fmla="*/ 0 h 1555"/>
                <a:gd name="T40" fmla="*/ 0 w 691"/>
                <a:gd name="T41" fmla="*/ 0 h 1555"/>
                <a:gd name="T42" fmla="*/ 0 w 691"/>
                <a:gd name="T43" fmla="*/ 0 h 1555"/>
                <a:gd name="T44" fmla="*/ 0 w 691"/>
                <a:gd name="T45" fmla="*/ 0 h 1555"/>
                <a:gd name="T46" fmla="*/ 0 w 691"/>
                <a:gd name="T47" fmla="*/ 0 h 1555"/>
                <a:gd name="T48" fmla="*/ 0 w 691"/>
                <a:gd name="T49" fmla="*/ 0 h 1555"/>
                <a:gd name="T50" fmla="*/ 0 w 691"/>
                <a:gd name="T51" fmla="*/ 0 h 1555"/>
                <a:gd name="T52" fmla="*/ 0 w 691"/>
                <a:gd name="T53" fmla="*/ 0 h 1555"/>
                <a:gd name="T54" fmla="*/ 0 w 691"/>
                <a:gd name="T55" fmla="*/ 0 h 1555"/>
                <a:gd name="T56" fmla="*/ 0 w 691"/>
                <a:gd name="T57" fmla="*/ 0 h 1555"/>
                <a:gd name="T58" fmla="*/ 0 w 691"/>
                <a:gd name="T59" fmla="*/ 0 h 1555"/>
                <a:gd name="T60" fmla="*/ 0 w 691"/>
                <a:gd name="T61" fmla="*/ 0 h 1555"/>
                <a:gd name="T62" fmla="*/ 0 w 691"/>
                <a:gd name="T63" fmla="*/ 0 h 1555"/>
                <a:gd name="T64" fmla="*/ 0 w 691"/>
                <a:gd name="T65" fmla="*/ 0 h 1555"/>
                <a:gd name="T66" fmla="*/ 0 w 691"/>
                <a:gd name="T67" fmla="*/ 0 h 1555"/>
                <a:gd name="T68" fmla="*/ 0 w 691"/>
                <a:gd name="T69" fmla="*/ 0 h 1555"/>
                <a:gd name="T70" fmla="*/ 0 w 691"/>
                <a:gd name="T71" fmla="*/ 0 h 1555"/>
                <a:gd name="T72" fmla="*/ 0 w 691"/>
                <a:gd name="T73" fmla="*/ 0 h 1555"/>
                <a:gd name="T74" fmla="*/ 0 w 691"/>
                <a:gd name="T75" fmla="*/ 0 h 1555"/>
                <a:gd name="T76" fmla="*/ 0 w 691"/>
                <a:gd name="T77" fmla="*/ 0 h 155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91" h="1555">
                  <a:moveTo>
                    <a:pt x="690" y="5"/>
                  </a:moveTo>
                  <a:lnTo>
                    <a:pt x="677" y="37"/>
                  </a:lnTo>
                  <a:lnTo>
                    <a:pt x="662" y="69"/>
                  </a:lnTo>
                  <a:lnTo>
                    <a:pt x="647" y="101"/>
                  </a:lnTo>
                  <a:lnTo>
                    <a:pt x="632" y="131"/>
                  </a:lnTo>
                  <a:lnTo>
                    <a:pt x="599" y="193"/>
                  </a:lnTo>
                  <a:lnTo>
                    <a:pt x="564" y="254"/>
                  </a:lnTo>
                  <a:lnTo>
                    <a:pt x="530" y="315"/>
                  </a:lnTo>
                  <a:lnTo>
                    <a:pt x="497" y="376"/>
                  </a:lnTo>
                  <a:lnTo>
                    <a:pt x="482" y="407"/>
                  </a:lnTo>
                  <a:lnTo>
                    <a:pt x="467" y="439"/>
                  </a:lnTo>
                  <a:lnTo>
                    <a:pt x="454" y="471"/>
                  </a:lnTo>
                  <a:lnTo>
                    <a:pt x="442" y="504"/>
                  </a:lnTo>
                  <a:lnTo>
                    <a:pt x="380" y="673"/>
                  </a:lnTo>
                  <a:lnTo>
                    <a:pt x="328" y="807"/>
                  </a:lnTo>
                  <a:lnTo>
                    <a:pt x="285" y="918"/>
                  </a:lnTo>
                  <a:lnTo>
                    <a:pt x="245" y="1018"/>
                  </a:lnTo>
                  <a:lnTo>
                    <a:pt x="207" y="1117"/>
                  </a:lnTo>
                  <a:lnTo>
                    <a:pt x="164" y="1229"/>
                  </a:lnTo>
                  <a:lnTo>
                    <a:pt x="116" y="1364"/>
                  </a:lnTo>
                  <a:lnTo>
                    <a:pt x="58" y="1533"/>
                  </a:lnTo>
                  <a:lnTo>
                    <a:pt x="56" y="1538"/>
                  </a:lnTo>
                  <a:lnTo>
                    <a:pt x="53" y="1543"/>
                  </a:lnTo>
                  <a:lnTo>
                    <a:pt x="49" y="1547"/>
                  </a:lnTo>
                  <a:lnTo>
                    <a:pt x="45" y="1550"/>
                  </a:lnTo>
                  <a:lnTo>
                    <a:pt x="40" y="1553"/>
                  </a:lnTo>
                  <a:lnTo>
                    <a:pt x="35" y="1555"/>
                  </a:lnTo>
                  <a:lnTo>
                    <a:pt x="29" y="1555"/>
                  </a:lnTo>
                  <a:lnTo>
                    <a:pt x="22" y="1555"/>
                  </a:lnTo>
                  <a:lnTo>
                    <a:pt x="17" y="1553"/>
                  </a:lnTo>
                  <a:lnTo>
                    <a:pt x="12" y="1550"/>
                  </a:lnTo>
                  <a:lnTo>
                    <a:pt x="8" y="1547"/>
                  </a:lnTo>
                  <a:lnTo>
                    <a:pt x="4" y="1543"/>
                  </a:lnTo>
                  <a:lnTo>
                    <a:pt x="2" y="1538"/>
                  </a:lnTo>
                  <a:lnTo>
                    <a:pt x="0" y="1532"/>
                  </a:lnTo>
                  <a:lnTo>
                    <a:pt x="0" y="1526"/>
                  </a:lnTo>
                  <a:lnTo>
                    <a:pt x="0" y="1519"/>
                  </a:lnTo>
                  <a:lnTo>
                    <a:pt x="23" y="1458"/>
                  </a:lnTo>
                  <a:lnTo>
                    <a:pt x="46" y="1399"/>
                  </a:lnTo>
                  <a:lnTo>
                    <a:pt x="66" y="1341"/>
                  </a:lnTo>
                  <a:lnTo>
                    <a:pt x="85" y="1286"/>
                  </a:lnTo>
                  <a:lnTo>
                    <a:pt x="121" y="1180"/>
                  </a:lnTo>
                  <a:lnTo>
                    <a:pt x="153" y="1081"/>
                  </a:lnTo>
                  <a:lnTo>
                    <a:pt x="182" y="988"/>
                  </a:lnTo>
                  <a:lnTo>
                    <a:pt x="211" y="898"/>
                  </a:lnTo>
                  <a:lnTo>
                    <a:pt x="239" y="811"/>
                  </a:lnTo>
                  <a:lnTo>
                    <a:pt x="270" y="727"/>
                  </a:lnTo>
                  <a:lnTo>
                    <a:pt x="285" y="684"/>
                  </a:lnTo>
                  <a:lnTo>
                    <a:pt x="301" y="643"/>
                  </a:lnTo>
                  <a:lnTo>
                    <a:pt x="318" y="601"/>
                  </a:lnTo>
                  <a:lnTo>
                    <a:pt x="336" y="560"/>
                  </a:lnTo>
                  <a:lnTo>
                    <a:pt x="356" y="517"/>
                  </a:lnTo>
                  <a:lnTo>
                    <a:pt x="376" y="474"/>
                  </a:lnTo>
                  <a:lnTo>
                    <a:pt x="398" y="432"/>
                  </a:lnTo>
                  <a:lnTo>
                    <a:pt x="422" y="388"/>
                  </a:lnTo>
                  <a:lnTo>
                    <a:pt x="447" y="344"/>
                  </a:lnTo>
                  <a:lnTo>
                    <a:pt x="474" y="299"/>
                  </a:lnTo>
                  <a:lnTo>
                    <a:pt x="503" y="253"/>
                  </a:lnTo>
                  <a:lnTo>
                    <a:pt x="535" y="205"/>
                  </a:lnTo>
                  <a:lnTo>
                    <a:pt x="568" y="157"/>
                  </a:lnTo>
                  <a:lnTo>
                    <a:pt x="605" y="107"/>
                  </a:lnTo>
                  <a:lnTo>
                    <a:pt x="643" y="55"/>
                  </a:lnTo>
                  <a:lnTo>
                    <a:pt x="685" y="3"/>
                  </a:lnTo>
                  <a:lnTo>
                    <a:pt x="685" y="2"/>
                  </a:lnTo>
                  <a:lnTo>
                    <a:pt x="685" y="1"/>
                  </a:lnTo>
                  <a:lnTo>
                    <a:pt x="686" y="1"/>
                  </a:lnTo>
                  <a:lnTo>
                    <a:pt x="686" y="0"/>
                  </a:lnTo>
                  <a:lnTo>
                    <a:pt x="687" y="0"/>
                  </a:lnTo>
                  <a:lnTo>
                    <a:pt x="688" y="1"/>
                  </a:lnTo>
                  <a:lnTo>
                    <a:pt x="689" y="1"/>
                  </a:lnTo>
                  <a:lnTo>
                    <a:pt x="690" y="1"/>
                  </a:lnTo>
                  <a:lnTo>
                    <a:pt x="690" y="2"/>
                  </a:lnTo>
                  <a:lnTo>
                    <a:pt x="691" y="2"/>
                  </a:lnTo>
                  <a:lnTo>
                    <a:pt x="691" y="3"/>
                  </a:lnTo>
                  <a:lnTo>
                    <a:pt x="691" y="4"/>
                  </a:lnTo>
                  <a:lnTo>
                    <a:pt x="691" y="5"/>
                  </a:lnTo>
                  <a:lnTo>
                    <a:pt x="690" y="5"/>
                  </a:lnTo>
                  <a:close/>
                </a:path>
              </a:pathLst>
            </a:custGeom>
            <a:solidFill>
              <a:srgbClr val="001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99" name="Freeform 127"/>
            <p:cNvSpPr>
              <a:spLocks/>
            </p:cNvSpPr>
            <p:nvPr/>
          </p:nvSpPr>
          <p:spPr bwMode="auto">
            <a:xfrm>
              <a:off x="2076" y="3605"/>
              <a:ext cx="23" cy="42"/>
            </a:xfrm>
            <a:custGeom>
              <a:avLst/>
              <a:gdLst>
                <a:gd name="T0" fmla="*/ 0 w 393"/>
                <a:gd name="T1" fmla="*/ 0 h 712"/>
                <a:gd name="T2" fmla="*/ 0 w 393"/>
                <a:gd name="T3" fmla="*/ 0 h 712"/>
                <a:gd name="T4" fmla="*/ 0 w 393"/>
                <a:gd name="T5" fmla="*/ 0 h 712"/>
                <a:gd name="T6" fmla="*/ 0 w 393"/>
                <a:gd name="T7" fmla="*/ 0 h 712"/>
                <a:gd name="T8" fmla="*/ 0 w 393"/>
                <a:gd name="T9" fmla="*/ 0 h 712"/>
                <a:gd name="T10" fmla="*/ 0 w 393"/>
                <a:gd name="T11" fmla="*/ 0 h 712"/>
                <a:gd name="T12" fmla="*/ 0 w 393"/>
                <a:gd name="T13" fmla="*/ 0 h 712"/>
                <a:gd name="T14" fmla="*/ 0 w 393"/>
                <a:gd name="T15" fmla="*/ 0 h 712"/>
                <a:gd name="T16" fmla="*/ 0 w 393"/>
                <a:gd name="T17" fmla="*/ 0 h 712"/>
                <a:gd name="T18" fmla="*/ 0 w 393"/>
                <a:gd name="T19" fmla="*/ 0 h 712"/>
                <a:gd name="T20" fmla="*/ 0 w 393"/>
                <a:gd name="T21" fmla="*/ 0 h 712"/>
                <a:gd name="T22" fmla="*/ 0 w 393"/>
                <a:gd name="T23" fmla="*/ 0 h 712"/>
                <a:gd name="T24" fmla="*/ 0 w 393"/>
                <a:gd name="T25" fmla="*/ 0 h 712"/>
                <a:gd name="T26" fmla="*/ 0 w 393"/>
                <a:gd name="T27" fmla="*/ 0 h 712"/>
                <a:gd name="T28" fmla="*/ 0 w 393"/>
                <a:gd name="T29" fmla="*/ 0 h 712"/>
                <a:gd name="T30" fmla="*/ 0 w 393"/>
                <a:gd name="T31" fmla="*/ 0 h 712"/>
                <a:gd name="T32" fmla="*/ 0 w 393"/>
                <a:gd name="T33" fmla="*/ 0 h 712"/>
                <a:gd name="T34" fmla="*/ 0 w 393"/>
                <a:gd name="T35" fmla="*/ 0 h 712"/>
                <a:gd name="T36" fmla="*/ 0 w 393"/>
                <a:gd name="T37" fmla="*/ 0 h 712"/>
                <a:gd name="T38" fmla="*/ 0 w 393"/>
                <a:gd name="T39" fmla="*/ 0 h 712"/>
                <a:gd name="T40" fmla="*/ 0 w 393"/>
                <a:gd name="T41" fmla="*/ 0 h 712"/>
                <a:gd name="T42" fmla="*/ 0 w 393"/>
                <a:gd name="T43" fmla="*/ 0 h 712"/>
                <a:gd name="T44" fmla="*/ 0 w 393"/>
                <a:gd name="T45" fmla="*/ 0 h 712"/>
                <a:gd name="T46" fmla="*/ 0 w 393"/>
                <a:gd name="T47" fmla="*/ 0 h 712"/>
                <a:gd name="T48" fmla="*/ 0 w 393"/>
                <a:gd name="T49" fmla="*/ 0 h 712"/>
                <a:gd name="T50" fmla="*/ 0 w 393"/>
                <a:gd name="T51" fmla="*/ 0 h 712"/>
                <a:gd name="T52" fmla="*/ 0 w 393"/>
                <a:gd name="T53" fmla="*/ 0 h 712"/>
                <a:gd name="T54" fmla="*/ 0 w 393"/>
                <a:gd name="T55" fmla="*/ 0 h 712"/>
                <a:gd name="T56" fmla="*/ 0 w 393"/>
                <a:gd name="T57" fmla="*/ 0 h 712"/>
                <a:gd name="T58" fmla="*/ 0 w 393"/>
                <a:gd name="T59" fmla="*/ 0 h 712"/>
                <a:gd name="T60" fmla="*/ 0 w 393"/>
                <a:gd name="T61" fmla="*/ 0 h 712"/>
                <a:gd name="T62" fmla="*/ 0 w 393"/>
                <a:gd name="T63" fmla="*/ 0 h 712"/>
                <a:gd name="T64" fmla="*/ 0 w 393"/>
                <a:gd name="T65" fmla="*/ 0 h 712"/>
                <a:gd name="T66" fmla="*/ 0 w 393"/>
                <a:gd name="T67" fmla="*/ 0 h 712"/>
                <a:gd name="T68" fmla="*/ 0 w 393"/>
                <a:gd name="T69" fmla="*/ 0 h 712"/>
                <a:gd name="T70" fmla="*/ 0 w 393"/>
                <a:gd name="T71" fmla="*/ 0 h 712"/>
                <a:gd name="T72" fmla="*/ 0 w 393"/>
                <a:gd name="T73" fmla="*/ 0 h 712"/>
                <a:gd name="T74" fmla="*/ 0 w 393"/>
                <a:gd name="T75" fmla="*/ 0 h 712"/>
                <a:gd name="T76" fmla="*/ 0 w 393"/>
                <a:gd name="T77" fmla="*/ 0 h 712"/>
                <a:gd name="T78" fmla="*/ 0 w 393"/>
                <a:gd name="T79" fmla="*/ 0 h 71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93" h="712">
                  <a:moveTo>
                    <a:pt x="381" y="17"/>
                  </a:moveTo>
                  <a:lnTo>
                    <a:pt x="384" y="43"/>
                  </a:lnTo>
                  <a:lnTo>
                    <a:pt x="385" y="68"/>
                  </a:lnTo>
                  <a:lnTo>
                    <a:pt x="385" y="92"/>
                  </a:lnTo>
                  <a:lnTo>
                    <a:pt x="384" y="118"/>
                  </a:lnTo>
                  <a:lnTo>
                    <a:pt x="382" y="142"/>
                  </a:lnTo>
                  <a:lnTo>
                    <a:pt x="378" y="166"/>
                  </a:lnTo>
                  <a:lnTo>
                    <a:pt x="374" y="191"/>
                  </a:lnTo>
                  <a:lnTo>
                    <a:pt x="368" y="214"/>
                  </a:lnTo>
                  <a:lnTo>
                    <a:pt x="362" y="238"/>
                  </a:lnTo>
                  <a:lnTo>
                    <a:pt x="354" y="262"/>
                  </a:lnTo>
                  <a:lnTo>
                    <a:pt x="346" y="285"/>
                  </a:lnTo>
                  <a:lnTo>
                    <a:pt x="337" y="307"/>
                  </a:lnTo>
                  <a:lnTo>
                    <a:pt x="325" y="330"/>
                  </a:lnTo>
                  <a:lnTo>
                    <a:pt x="315" y="353"/>
                  </a:lnTo>
                  <a:lnTo>
                    <a:pt x="303" y="375"/>
                  </a:lnTo>
                  <a:lnTo>
                    <a:pt x="291" y="396"/>
                  </a:lnTo>
                  <a:lnTo>
                    <a:pt x="278" y="417"/>
                  </a:lnTo>
                  <a:lnTo>
                    <a:pt x="265" y="440"/>
                  </a:lnTo>
                  <a:lnTo>
                    <a:pt x="250" y="460"/>
                  </a:lnTo>
                  <a:lnTo>
                    <a:pt x="235" y="481"/>
                  </a:lnTo>
                  <a:lnTo>
                    <a:pt x="205" y="522"/>
                  </a:lnTo>
                  <a:lnTo>
                    <a:pt x="173" y="561"/>
                  </a:lnTo>
                  <a:lnTo>
                    <a:pt x="140" y="600"/>
                  </a:lnTo>
                  <a:lnTo>
                    <a:pt x="107" y="637"/>
                  </a:lnTo>
                  <a:lnTo>
                    <a:pt x="73" y="673"/>
                  </a:lnTo>
                  <a:lnTo>
                    <a:pt x="40" y="707"/>
                  </a:lnTo>
                  <a:lnTo>
                    <a:pt x="36" y="710"/>
                  </a:lnTo>
                  <a:lnTo>
                    <a:pt x="32" y="711"/>
                  </a:lnTo>
                  <a:lnTo>
                    <a:pt x="27" y="712"/>
                  </a:lnTo>
                  <a:lnTo>
                    <a:pt x="23" y="712"/>
                  </a:lnTo>
                  <a:lnTo>
                    <a:pt x="18" y="711"/>
                  </a:lnTo>
                  <a:lnTo>
                    <a:pt x="13" y="710"/>
                  </a:lnTo>
                  <a:lnTo>
                    <a:pt x="9" y="707"/>
                  </a:lnTo>
                  <a:lnTo>
                    <a:pt x="5" y="704"/>
                  </a:lnTo>
                  <a:lnTo>
                    <a:pt x="3" y="700"/>
                  </a:lnTo>
                  <a:lnTo>
                    <a:pt x="1" y="696"/>
                  </a:lnTo>
                  <a:lnTo>
                    <a:pt x="0" y="692"/>
                  </a:lnTo>
                  <a:lnTo>
                    <a:pt x="0" y="688"/>
                  </a:lnTo>
                  <a:lnTo>
                    <a:pt x="1" y="683"/>
                  </a:lnTo>
                  <a:lnTo>
                    <a:pt x="3" y="679"/>
                  </a:lnTo>
                  <a:lnTo>
                    <a:pt x="5" y="676"/>
                  </a:lnTo>
                  <a:lnTo>
                    <a:pt x="8" y="672"/>
                  </a:lnTo>
                  <a:lnTo>
                    <a:pt x="68" y="600"/>
                  </a:lnTo>
                  <a:lnTo>
                    <a:pt x="128" y="525"/>
                  </a:lnTo>
                  <a:lnTo>
                    <a:pt x="156" y="487"/>
                  </a:lnTo>
                  <a:lnTo>
                    <a:pt x="185" y="449"/>
                  </a:lnTo>
                  <a:lnTo>
                    <a:pt x="211" y="409"/>
                  </a:lnTo>
                  <a:lnTo>
                    <a:pt x="236" y="370"/>
                  </a:lnTo>
                  <a:lnTo>
                    <a:pt x="261" y="329"/>
                  </a:lnTo>
                  <a:lnTo>
                    <a:pt x="282" y="288"/>
                  </a:lnTo>
                  <a:lnTo>
                    <a:pt x="292" y="267"/>
                  </a:lnTo>
                  <a:lnTo>
                    <a:pt x="302" y="245"/>
                  </a:lnTo>
                  <a:lnTo>
                    <a:pt x="310" y="223"/>
                  </a:lnTo>
                  <a:lnTo>
                    <a:pt x="319" y="202"/>
                  </a:lnTo>
                  <a:lnTo>
                    <a:pt x="326" y="179"/>
                  </a:lnTo>
                  <a:lnTo>
                    <a:pt x="334" y="157"/>
                  </a:lnTo>
                  <a:lnTo>
                    <a:pt x="340" y="135"/>
                  </a:lnTo>
                  <a:lnTo>
                    <a:pt x="346" y="112"/>
                  </a:lnTo>
                  <a:lnTo>
                    <a:pt x="351" y="88"/>
                  </a:lnTo>
                  <a:lnTo>
                    <a:pt x="355" y="65"/>
                  </a:lnTo>
                  <a:lnTo>
                    <a:pt x="358" y="42"/>
                  </a:lnTo>
                  <a:lnTo>
                    <a:pt x="360" y="17"/>
                  </a:lnTo>
                  <a:lnTo>
                    <a:pt x="360" y="13"/>
                  </a:lnTo>
                  <a:lnTo>
                    <a:pt x="361" y="10"/>
                  </a:lnTo>
                  <a:lnTo>
                    <a:pt x="363" y="7"/>
                  </a:lnTo>
                  <a:lnTo>
                    <a:pt x="365" y="5"/>
                  </a:lnTo>
                  <a:lnTo>
                    <a:pt x="367" y="3"/>
                  </a:lnTo>
                  <a:lnTo>
                    <a:pt x="370" y="1"/>
                  </a:lnTo>
                  <a:lnTo>
                    <a:pt x="373" y="0"/>
                  </a:lnTo>
                  <a:lnTo>
                    <a:pt x="377" y="0"/>
                  </a:lnTo>
                  <a:lnTo>
                    <a:pt x="380" y="0"/>
                  </a:lnTo>
                  <a:lnTo>
                    <a:pt x="383" y="1"/>
                  </a:lnTo>
                  <a:lnTo>
                    <a:pt x="386" y="3"/>
                  </a:lnTo>
                  <a:lnTo>
                    <a:pt x="389" y="5"/>
                  </a:lnTo>
                  <a:lnTo>
                    <a:pt x="391" y="7"/>
                  </a:lnTo>
                  <a:lnTo>
                    <a:pt x="392" y="10"/>
                  </a:lnTo>
                  <a:lnTo>
                    <a:pt x="393" y="13"/>
                  </a:lnTo>
                  <a:lnTo>
                    <a:pt x="393" y="17"/>
                  </a:lnTo>
                  <a:lnTo>
                    <a:pt x="381" y="17"/>
                  </a:lnTo>
                  <a:close/>
                </a:path>
              </a:pathLst>
            </a:custGeom>
            <a:solidFill>
              <a:srgbClr val="AA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00" name="Freeform 128"/>
            <p:cNvSpPr>
              <a:spLocks/>
            </p:cNvSpPr>
            <p:nvPr/>
          </p:nvSpPr>
          <p:spPr bwMode="auto">
            <a:xfrm>
              <a:off x="2118" y="3537"/>
              <a:ext cx="69" cy="74"/>
            </a:xfrm>
            <a:custGeom>
              <a:avLst/>
              <a:gdLst>
                <a:gd name="T0" fmla="*/ 0 w 1167"/>
                <a:gd name="T1" fmla="*/ 0 h 1265"/>
                <a:gd name="T2" fmla="*/ 0 w 1167"/>
                <a:gd name="T3" fmla="*/ 0 h 1265"/>
                <a:gd name="T4" fmla="*/ 0 w 1167"/>
                <a:gd name="T5" fmla="*/ 0 h 1265"/>
                <a:gd name="T6" fmla="*/ 0 w 1167"/>
                <a:gd name="T7" fmla="*/ 0 h 1265"/>
                <a:gd name="T8" fmla="*/ 0 w 1167"/>
                <a:gd name="T9" fmla="*/ 0 h 1265"/>
                <a:gd name="T10" fmla="*/ 0 w 1167"/>
                <a:gd name="T11" fmla="*/ 0 h 1265"/>
                <a:gd name="T12" fmla="*/ 0 w 1167"/>
                <a:gd name="T13" fmla="*/ 0 h 1265"/>
                <a:gd name="T14" fmla="*/ 0 w 1167"/>
                <a:gd name="T15" fmla="*/ 0 h 1265"/>
                <a:gd name="T16" fmla="*/ 0 w 1167"/>
                <a:gd name="T17" fmla="*/ 0 h 1265"/>
                <a:gd name="T18" fmla="*/ 0 w 1167"/>
                <a:gd name="T19" fmla="*/ 0 h 1265"/>
                <a:gd name="T20" fmla="*/ 0 w 1167"/>
                <a:gd name="T21" fmla="*/ 0 h 1265"/>
                <a:gd name="T22" fmla="*/ 0 w 1167"/>
                <a:gd name="T23" fmla="*/ 0 h 1265"/>
                <a:gd name="T24" fmla="*/ 0 w 1167"/>
                <a:gd name="T25" fmla="*/ 0 h 1265"/>
                <a:gd name="T26" fmla="*/ 0 w 1167"/>
                <a:gd name="T27" fmla="*/ 0 h 1265"/>
                <a:gd name="T28" fmla="*/ 0 w 1167"/>
                <a:gd name="T29" fmla="*/ 0 h 1265"/>
                <a:gd name="T30" fmla="*/ 0 w 1167"/>
                <a:gd name="T31" fmla="*/ 0 h 1265"/>
                <a:gd name="T32" fmla="*/ 0 w 1167"/>
                <a:gd name="T33" fmla="*/ 0 h 1265"/>
                <a:gd name="T34" fmla="*/ 0 w 1167"/>
                <a:gd name="T35" fmla="*/ 0 h 1265"/>
                <a:gd name="T36" fmla="*/ 0 w 1167"/>
                <a:gd name="T37" fmla="*/ 0 h 1265"/>
                <a:gd name="T38" fmla="*/ 0 w 1167"/>
                <a:gd name="T39" fmla="*/ 0 h 1265"/>
                <a:gd name="T40" fmla="*/ 0 w 1167"/>
                <a:gd name="T41" fmla="*/ 0 h 1265"/>
                <a:gd name="T42" fmla="*/ 0 w 1167"/>
                <a:gd name="T43" fmla="*/ 0 h 1265"/>
                <a:gd name="T44" fmla="*/ 0 w 1167"/>
                <a:gd name="T45" fmla="*/ 0 h 1265"/>
                <a:gd name="T46" fmla="*/ 0 w 1167"/>
                <a:gd name="T47" fmla="*/ 0 h 1265"/>
                <a:gd name="T48" fmla="*/ 0 w 1167"/>
                <a:gd name="T49" fmla="*/ 0 h 1265"/>
                <a:gd name="T50" fmla="*/ 0 w 1167"/>
                <a:gd name="T51" fmla="*/ 0 h 1265"/>
                <a:gd name="T52" fmla="*/ 0 w 1167"/>
                <a:gd name="T53" fmla="*/ 0 h 1265"/>
                <a:gd name="T54" fmla="*/ 0 w 1167"/>
                <a:gd name="T55" fmla="*/ 0 h 1265"/>
                <a:gd name="T56" fmla="*/ 0 w 1167"/>
                <a:gd name="T57" fmla="*/ 0 h 1265"/>
                <a:gd name="T58" fmla="*/ 0 w 1167"/>
                <a:gd name="T59" fmla="*/ 0 h 1265"/>
                <a:gd name="T60" fmla="*/ 0 w 1167"/>
                <a:gd name="T61" fmla="*/ 0 h 1265"/>
                <a:gd name="T62" fmla="*/ 0 w 1167"/>
                <a:gd name="T63" fmla="*/ 0 h 1265"/>
                <a:gd name="T64" fmla="*/ 0 w 1167"/>
                <a:gd name="T65" fmla="*/ 0 h 1265"/>
                <a:gd name="T66" fmla="*/ 0 w 1167"/>
                <a:gd name="T67" fmla="*/ 0 h 1265"/>
                <a:gd name="T68" fmla="*/ 0 w 1167"/>
                <a:gd name="T69" fmla="*/ 0 h 1265"/>
                <a:gd name="T70" fmla="*/ 0 w 1167"/>
                <a:gd name="T71" fmla="*/ 0 h 1265"/>
                <a:gd name="T72" fmla="*/ 0 w 1167"/>
                <a:gd name="T73" fmla="*/ 0 h 1265"/>
                <a:gd name="T74" fmla="*/ 0 w 1167"/>
                <a:gd name="T75" fmla="*/ 0 h 1265"/>
                <a:gd name="T76" fmla="*/ 0 w 1167"/>
                <a:gd name="T77" fmla="*/ 0 h 1265"/>
                <a:gd name="T78" fmla="*/ 0 w 1167"/>
                <a:gd name="T79" fmla="*/ 0 h 1265"/>
                <a:gd name="T80" fmla="*/ 0 w 1167"/>
                <a:gd name="T81" fmla="*/ 0 h 1265"/>
                <a:gd name="T82" fmla="*/ 0 w 1167"/>
                <a:gd name="T83" fmla="*/ 0 h 1265"/>
                <a:gd name="T84" fmla="*/ 0 w 1167"/>
                <a:gd name="T85" fmla="*/ 0 h 1265"/>
                <a:gd name="T86" fmla="*/ 0 w 1167"/>
                <a:gd name="T87" fmla="*/ 0 h 1265"/>
                <a:gd name="T88" fmla="*/ 0 w 1167"/>
                <a:gd name="T89" fmla="*/ 0 h 1265"/>
                <a:gd name="T90" fmla="*/ 0 w 1167"/>
                <a:gd name="T91" fmla="*/ 0 h 1265"/>
                <a:gd name="T92" fmla="*/ 0 w 1167"/>
                <a:gd name="T93" fmla="*/ 0 h 1265"/>
                <a:gd name="T94" fmla="*/ 0 w 1167"/>
                <a:gd name="T95" fmla="*/ 0 h 1265"/>
                <a:gd name="T96" fmla="*/ 0 w 1167"/>
                <a:gd name="T97" fmla="*/ 0 h 1265"/>
                <a:gd name="T98" fmla="*/ 0 w 1167"/>
                <a:gd name="T99" fmla="*/ 0 h 1265"/>
                <a:gd name="T100" fmla="*/ 0 w 1167"/>
                <a:gd name="T101" fmla="*/ 0 h 1265"/>
                <a:gd name="T102" fmla="*/ 0 w 1167"/>
                <a:gd name="T103" fmla="*/ 0 h 126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167" h="1265">
                  <a:moveTo>
                    <a:pt x="3" y="777"/>
                  </a:moveTo>
                  <a:lnTo>
                    <a:pt x="7" y="773"/>
                  </a:lnTo>
                  <a:lnTo>
                    <a:pt x="11" y="769"/>
                  </a:lnTo>
                  <a:lnTo>
                    <a:pt x="15" y="767"/>
                  </a:lnTo>
                  <a:lnTo>
                    <a:pt x="19" y="765"/>
                  </a:lnTo>
                  <a:lnTo>
                    <a:pt x="24" y="764"/>
                  </a:lnTo>
                  <a:lnTo>
                    <a:pt x="28" y="764"/>
                  </a:lnTo>
                  <a:lnTo>
                    <a:pt x="33" y="765"/>
                  </a:lnTo>
                  <a:lnTo>
                    <a:pt x="37" y="768"/>
                  </a:lnTo>
                  <a:lnTo>
                    <a:pt x="54" y="775"/>
                  </a:lnTo>
                  <a:lnTo>
                    <a:pt x="70" y="782"/>
                  </a:lnTo>
                  <a:lnTo>
                    <a:pt x="87" y="789"/>
                  </a:lnTo>
                  <a:lnTo>
                    <a:pt x="104" y="796"/>
                  </a:lnTo>
                  <a:lnTo>
                    <a:pt x="120" y="804"/>
                  </a:lnTo>
                  <a:lnTo>
                    <a:pt x="135" y="811"/>
                  </a:lnTo>
                  <a:lnTo>
                    <a:pt x="151" y="819"/>
                  </a:lnTo>
                  <a:lnTo>
                    <a:pt x="168" y="827"/>
                  </a:lnTo>
                  <a:lnTo>
                    <a:pt x="232" y="740"/>
                  </a:lnTo>
                  <a:lnTo>
                    <a:pt x="304" y="638"/>
                  </a:lnTo>
                  <a:lnTo>
                    <a:pt x="383" y="526"/>
                  </a:lnTo>
                  <a:lnTo>
                    <a:pt x="464" y="410"/>
                  </a:lnTo>
                  <a:lnTo>
                    <a:pt x="547" y="294"/>
                  </a:lnTo>
                  <a:lnTo>
                    <a:pt x="627" y="184"/>
                  </a:lnTo>
                  <a:lnTo>
                    <a:pt x="667" y="133"/>
                  </a:lnTo>
                  <a:lnTo>
                    <a:pt x="704" y="85"/>
                  </a:lnTo>
                  <a:lnTo>
                    <a:pt x="741" y="41"/>
                  </a:lnTo>
                  <a:lnTo>
                    <a:pt x="775" y="2"/>
                  </a:lnTo>
                  <a:lnTo>
                    <a:pt x="776" y="1"/>
                  </a:lnTo>
                  <a:lnTo>
                    <a:pt x="777" y="1"/>
                  </a:lnTo>
                  <a:lnTo>
                    <a:pt x="779" y="0"/>
                  </a:lnTo>
                  <a:lnTo>
                    <a:pt x="780" y="0"/>
                  </a:lnTo>
                  <a:lnTo>
                    <a:pt x="782" y="0"/>
                  </a:lnTo>
                  <a:lnTo>
                    <a:pt x="783" y="1"/>
                  </a:lnTo>
                  <a:lnTo>
                    <a:pt x="784" y="1"/>
                  </a:lnTo>
                  <a:lnTo>
                    <a:pt x="786" y="2"/>
                  </a:lnTo>
                  <a:lnTo>
                    <a:pt x="787" y="3"/>
                  </a:lnTo>
                  <a:lnTo>
                    <a:pt x="787" y="5"/>
                  </a:lnTo>
                  <a:lnTo>
                    <a:pt x="788" y="6"/>
                  </a:lnTo>
                  <a:lnTo>
                    <a:pt x="788" y="7"/>
                  </a:lnTo>
                  <a:lnTo>
                    <a:pt x="788" y="9"/>
                  </a:lnTo>
                  <a:lnTo>
                    <a:pt x="788" y="10"/>
                  </a:lnTo>
                  <a:lnTo>
                    <a:pt x="787" y="12"/>
                  </a:lnTo>
                  <a:lnTo>
                    <a:pt x="786" y="13"/>
                  </a:lnTo>
                  <a:lnTo>
                    <a:pt x="783" y="10"/>
                  </a:lnTo>
                  <a:lnTo>
                    <a:pt x="766" y="38"/>
                  </a:lnTo>
                  <a:lnTo>
                    <a:pt x="746" y="70"/>
                  </a:lnTo>
                  <a:lnTo>
                    <a:pt x="722" y="104"/>
                  </a:lnTo>
                  <a:lnTo>
                    <a:pt x="697" y="142"/>
                  </a:lnTo>
                  <a:lnTo>
                    <a:pt x="640" y="222"/>
                  </a:lnTo>
                  <a:lnTo>
                    <a:pt x="581" y="306"/>
                  </a:lnTo>
                  <a:lnTo>
                    <a:pt x="520" y="391"/>
                  </a:lnTo>
                  <a:lnTo>
                    <a:pt x="463" y="471"/>
                  </a:lnTo>
                  <a:lnTo>
                    <a:pt x="437" y="508"/>
                  </a:lnTo>
                  <a:lnTo>
                    <a:pt x="414" y="544"/>
                  </a:lnTo>
                  <a:lnTo>
                    <a:pt x="392" y="575"/>
                  </a:lnTo>
                  <a:lnTo>
                    <a:pt x="374" y="603"/>
                  </a:lnTo>
                  <a:lnTo>
                    <a:pt x="355" y="636"/>
                  </a:lnTo>
                  <a:lnTo>
                    <a:pt x="335" y="667"/>
                  </a:lnTo>
                  <a:lnTo>
                    <a:pt x="313" y="699"/>
                  </a:lnTo>
                  <a:lnTo>
                    <a:pt x="292" y="728"/>
                  </a:lnTo>
                  <a:lnTo>
                    <a:pt x="271" y="758"/>
                  </a:lnTo>
                  <a:lnTo>
                    <a:pt x="249" y="787"/>
                  </a:lnTo>
                  <a:lnTo>
                    <a:pt x="225" y="816"/>
                  </a:lnTo>
                  <a:lnTo>
                    <a:pt x="202" y="845"/>
                  </a:lnTo>
                  <a:lnTo>
                    <a:pt x="226" y="859"/>
                  </a:lnTo>
                  <a:lnTo>
                    <a:pt x="250" y="872"/>
                  </a:lnTo>
                  <a:lnTo>
                    <a:pt x="274" y="886"/>
                  </a:lnTo>
                  <a:lnTo>
                    <a:pt x="298" y="900"/>
                  </a:lnTo>
                  <a:lnTo>
                    <a:pt x="321" y="915"/>
                  </a:lnTo>
                  <a:lnTo>
                    <a:pt x="345" y="929"/>
                  </a:lnTo>
                  <a:lnTo>
                    <a:pt x="368" y="945"/>
                  </a:lnTo>
                  <a:lnTo>
                    <a:pt x="391" y="961"/>
                  </a:lnTo>
                  <a:lnTo>
                    <a:pt x="409" y="939"/>
                  </a:lnTo>
                  <a:lnTo>
                    <a:pt x="426" y="916"/>
                  </a:lnTo>
                  <a:lnTo>
                    <a:pt x="442" y="894"/>
                  </a:lnTo>
                  <a:lnTo>
                    <a:pt x="457" y="872"/>
                  </a:lnTo>
                  <a:lnTo>
                    <a:pt x="489" y="826"/>
                  </a:lnTo>
                  <a:lnTo>
                    <a:pt x="519" y="780"/>
                  </a:lnTo>
                  <a:lnTo>
                    <a:pt x="548" y="732"/>
                  </a:lnTo>
                  <a:lnTo>
                    <a:pt x="580" y="685"/>
                  </a:lnTo>
                  <a:lnTo>
                    <a:pt x="596" y="662"/>
                  </a:lnTo>
                  <a:lnTo>
                    <a:pt x="612" y="639"/>
                  </a:lnTo>
                  <a:lnTo>
                    <a:pt x="629" y="617"/>
                  </a:lnTo>
                  <a:lnTo>
                    <a:pt x="647" y="593"/>
                  </a:lnTo>
                  <a:lnTo>
                    <a:pt x="678" y="555"/>
                  </a:lnTo>
                  <a:lnTo>
                    <a:pt x="716" y="509"/>
                  </a:lnTo>
                  <a:lnTo>
                    <a:pt x="759" y="459"/>
                  </a:lnTo>
                  <a:lnTo>
                    <a:pt x="804" y="405"/>
                  </a:lnTo>
                  <a:lnTo>
                    <a:pt x="847" y="351"/>
                  </a:lnTo>
                  <a:lnTo>
                    <a:pt x="889" y="301"/>
                  </a:lnTo>
                  <a:lnTo>
                    <a:pt x="925" y="255"/>
                  </a:lnTo>
                  <a:lnTo>
                    <a:pt x="954" y="216"/>
                  </a:lnTo>
                  <a:lnTo>
                    <a:pt x="955" y="216"/>
                  </a:lnTo>
                  <a:lnTo>
                    <a:pt x="955" y="215"/>
                  </a:lnTo>
                  <a:lnTo>
                    <a:pt x="956" y="215"/>
                  </a:lnTo>
                  <a:lnTo>
                    <a:pt x="956" y="214"/>
                  </a:lnTo>
                  <a:lnTo>
                    <a:pt x="957" y="214"/>
                  </a:lnTo>
                  <a:lnTo>
                    <a:pt x="958" y="214"/>
                  </a:lnTo>
                  <a:lnTo>
                    <a:pt x="959" y="215"/>
                  </a:lnTo>
                  <a:lnTo>
                    <a:pt x="960" y="215"/>
                  </a:lnTo>
                  <a:lnTo>
                    <a:pt x="960" y="216"/>
                  </a:lnTo>
                  <a:lnTo>
                    <a:pt x="961" y="216"/>
                  </a:lnTo>
                  <a:lnTo>
                    <a:pt x="961" y="217"/>
                  </a:lnTo>
                  <a:lnTo>
                    <a:pt x="961" y="218"/>
                  </a:lnTo>
                  <a:lnTo>
                    <a:pt x="961" y="219"/>
                  </a:lnTo>
                  <a:lnTo>
                    <a:pt x="960" y="219"/>
                  </a:lnTo>
                  <a:lnTo>
                    <a:pt x="951" y="240"/>
                  </a:lnTo>
                  <a:lnTo>
                    <a:pt x="938" y="262"/>
                  </a:lnTo>
                  <a:lnTo>
                    <a:pt x="924" y="287"/>
                  </a:lnTo>
                  <a:lnTo>
                    <a:pt x="907" y="312"/>
                  </a:lnTo>
                  <a:lnTo>
                    <a:pt x="868" y="365"/>
                  </a:lnTo>
                  <a:lnTo>
                    <a:pt x="827" y="421"/>
                  </a:lnTo>
                  <a:lnTo>
                    <a:pt x="783" y="476"/>
                  </a:lnTo>
                  <a:lnTo>
                    <a:pt x="742" y="527"/>
                  </a:lnTo>
                  <a:lnTo>
                    <a:pt x="704" y="575"/>
                  </a:lnTo>
                  <a:lnTo>
                    <a:pt x="674" y="616"/>
                  </a:lnTo>
                  <a:lnTo>
                    <a:pt x="641" y="662"/>
                  </a:lnTo>
                  <a:lnTo>
                    <a:pt x="611" y="711"/>
                  </a:lnTo>
                  <a:lnTo>
                    <a:pt x="582" y="758"/>
                  </a:lnTo>
                  <a:lnTo>
                    <a:pt x="552" y="806"/>
                  </a:lnTo>
                  <a:lnTo>
                    <a:pt x="523" y="853"/>
                  </a:lnTo>
                  <a:lnTo>
                    <a:pt x="493" y="898"/>
                  </a:lnTo>
                  <a:lnTo>
                    <a:pt x="476" y="920"/>
                  </a:lnTo>
                  <a:lnTo>
                    <a:pt x="459" y="942"/>
                  </a:lnTo>
                  <a:lnTo>
                    <a:pt x="442" y="963"/>
                  </a:lnTo>
                  <a:lnTo>
                    <a:pt x="424" y="983"/>
                  </a:lnTo>
                  <a:lnTo>
                    <a:pt x="451" y="1002"/>
                  </a:lnTo>
                  <a:lnTo>
                    <a:pt x="479" y="1023"/>
                  </a:lnTo>
                  <a:lnTo>
                    <a:pt x="507" y="1042"/>
                  </a:lnTo>
                  <a:lnTo>
                    <a:pt x="534" y="1062"/>
                  </a:lnTo>
                  <a:lnTo>
                    <a:pt x="561" y="1083"/>
                  </a:lnTo>
                  <a:lnTo>
                    <a:pt x="590" y="1104"/>
                  </a:lnTo>
                  <a:lnTo>
                    <a:pt x="617" y="1124"/>
                  </a:lnTo>
                  <a:lnTo>
                    <a:pt x="645" y="1145"/>
                  </a:lnTo>
                  <a:lnTo>
                    <a:pt x="670" y="1109"/>
                  </a:lnTo>
                  <a:lnTo>
                    <a:pt x="698" y="1071"/>
                  </a:lnTo>
                  <a:lnTo>
                    <a:pt x="728" y="1032"/>
                  </a:lnTo>
                  <a:lnTo>
                    <a:pt x="758" y="991"/>
                  </a:lnTo>
                  <a:lnTo>
                    <a:pt x="825" y="907"/>
                  </a:lnTo>
                  <a:lnTo>
                    <a:pt x="894" y="821"/>
                  </a:lnTo>
                  <a:lnTo>
                    <a:pt x="965" y="736"/>
                  </a:lnTo>
                  <a:lnTo>
                    <a:pt x="1032" y="654"/>
                  </a:lnTo>
                  <a:lnTo>
                    <a:pt x="1098" y="577"/>
                  </a:lnTo>
                  <a:lnTo>
                    <a:pt x="1157" y="508"/>
                  </a:lnTo>
                  <a:lnTo>
                    <a:pt x="1158" y="507"/>
                  </a:lnTo>
                  <a:lnTo>
                    <a:pt x="1158" y="506"/>
                  </a:lnTo>
                  <a:lnTo>
                    <a:pt x="1159" y="506"/>
                  </a:lnTo>
                  <a:lnTo>
                    <a:pt x="1160" y="506"/>
                  </a:lnTo>
                  <a:lnTo>
                    <a:pt x="1161" y="506"/>
                  </a:lnTo>
                  <a:lnTo>
                    <a:pt x="1162" y="506"/>
                  </a:lnTo>
                  <a:lnTo>
                    <a:pt x="1163" y="506"/>
                  </a:lnTo>
                  <a:lnTo>
                    <a:pt x="1164" y="507"/>
                  </a:lnTo>
                  <a:lnTo>
                    <a:pt x="1165" y="508"/>
                  </a:lnTo>
                  <a:lnTo>
                    <a:pt x="1166" y="508"/>
                  </a:lnTo>
                  <a:lnTo>
                    <a:pt x="1166" y="509"/>
                  </a:lnTo>
                  <a:lnTo>
                    <a:pt x="1167" y="510"/>
                  </a:lnTo>
                  <a:lnTo>
                    <a:pt x="1167" y="511"/>
                  </a:lnTo>
                  <a:lnTo>
                    <a:pt x="1166" y="512"/>
                  </a:lnTo>
                  <a:lnTo>
                    <a:pt x="1166" y="513"/>
                  </a:lnTo>
                  <a:lnTo>
                    <a:pt x="1165" y="514"/>
                  </a:lnTo>
                  <a:lnTo>
                    <a:pt x="1164" y="514"/>
                  </a:lnTo>
                  <a:lnTo>
                    <a:pt x="1126" y="566"/>
                  </a:lnTo>
                  <a:lnTo>
                    <a:pt x="1081" y="625"/>
                  </a:lnTo>
                  <a:lnTo>
                    <a:pt x="1031" y="688"/>
                  </a:lnTo>
                  <a:lnTo>
                    <a:pt x="979" y="754"/>
                  </a:lnTo>
                  <a:lnTo>
                    <a:pt x="927" y="820"/>
                  </a:lnTo>
                  <a:lnTo>
                    <a:pt x="876" y="884"/>
                  </a:lnTo>
                  <a:lnTo>
                    <a:pt x="830" y="944"/>
                  </a:lnTo>
                  <a:lnTo>
                    <a:pt x="789" y="997"/>
                  </a:lnTo>
                  <a:lnTo>
                    <a:pt x="775" y="1020"/>
                  </a:lnTo>
                  <a:lnTo>
                    <a:pt x="761" y="1042"/>
                  </a:lnTo>
                  <a:lnTo>
                    <a:pt x="748" y="1064"/>
                  </a:lnTo>
                  <a:lnTo>
                    <a:pt x="735" y="1086"/>
                  </a:lnTo>
                  <a:lnTo>
                    <a:pt x="722" y="1109"/>
                  </a:lnTo>
                  <a:lnTo>
                    <a:pt x="708" y="1130"/>
                  </a:lnTo>
                  <a:lnTo>
                    <a:pt x="694" y="1151"/>
                  </a:lnTo>
                  <a:lnTo>
                    <a:pt x="679" y="1170"/>
                  </a:lnTo>
                  <a:lnTo>
                    <a:pt x="689" y="1178"/>
                  </a:lnTo>
                  <a:lnTo>
                    <a:pt x="698" y="1185"/>
                  </a:lnTo>
                  <a:lnTo>
                    <a:pt x="707" y="1192"/>
                  </a:lnTo>
                  <a:lnTo>
                    <a:pt x="717" y="1199"/>
                  </a:lnTo>
                  <a:lnTo>
                    <a:pt x="727" y="1206"/>
                  </a:lnTo>
                  <a:lnTo>
                    <a:pt x="736" y="1213"/>
                  </a:lnTo>
                  <a:lnTo>
                    <a:pt x="746" y="1220"/>
                  </a:lnTo>
                  <a:lnTo>
                    <a:pt x="755" y="1227"/>
                  </a:lnTo>
                  <a:lnTo>
                    <a:pt x="756" y="1229"/>
                  </a:lnTo>
                  <a:lnTo>
                    <a:pt x="757" y="1232"/>
                  </a:lnTo>
                  <a:lnTo>
                    <a:pt x="757" y="1236"/>
                  </a:lnTo>
                  <a:lnTo>
                    <a:pt x="757" y="1240"/>
                  </a:lnTo>
                  <a:lnTo>
                    <a:pt x="756" y="1244"/>
                  </a:lnTo>
                  <a:lnTo>
                    <a:pt x="756" y="1249"/>
                  </a:lnTo>
                  <a:lnTo>
                    <a:pt x="755" y="1254"/>
                  </a:lnTo>
                  <a:lnTo>
                    <a:pt x="755" y="1259"/>
                  </a:lnTo>
                  <a:lnTo>
                    <a:pt x="756" y="1259"/>
                  </a:lnTo>
                  <a:lnTo>
                    <a:pt x="756" y="1260"/>
                  </a:lnTo>
                  <a:lnTo>
                    <a:pt x="756" y="1261"/>
                  </a:lnTo>
                  <a:lnTo>
                    <a:pt x="756" y="1262"/>
                  </a:lnTo>
                  <a:lnTo>
                    <a:pt x="756" y="1263"/>
                  </a:lnTo>
                  <a:lnTo>
                    <a:pt x="756" y="1264"/>
                  </a:lnTo>
                  <a:lnTo>
                    <a:pt x="755" y="1264"/>
                  </a:lnTo>
                  <a:lnTo>
                    <a:pt x="755" y="1265"/>
                  </a:lnTo>
                  <a:lnTo>
                    <a:pt x="754" y="1265"/>
                  </a:lnTo>
                  <a:lnTo>
                    <a:pt x="753" y="1265"/>
                  </a:lnTo>
                  <a:lnTo>
                    <a:pt x="752" y="1265"/>
                  </a:lnTo>
                  <a:lnTo>
                    <a:pt x="751" y="1265"/>
                  </a:lnTo>
                  <a:lnTo>
                    <a:pt x="750" y="1265"/>
                  </a:lnTo>
                  <a:lnTo>
                    <a:pt x="750" y="1264"/>
                  </a:lnTo>
                  <a:lnTo>
                    <a:pt x="737" y="1257"/>
                  </a:lnTo>
                  <a:lnTo>
                    <a:pt x="723" y="1249"/>
                  </a:lnTo>
                  <a:lnTo>
                    <a:pt x="710" y="1241"/>
                  </a:lnTo>
                  <a:lnTo>
                    <a:pt x="697" y="1234"/>
                  </a:lnTo>
                  <a:lnTo>
                    <a:pt x="684" y="1226"/>
                  </a:lnTo>
                  <a:lnTo>
                    <a:pt x="671" y="1218"/>
                  </a:lnTo>
                  <a:lnTo>
                    <a:pt x="659" y="1210"/>
                  </a:lnTo>
                  <a:lnTo>
                    <a:pt x="646" y="1203"/>
                  </a:lnTo>
                  <a:lnTo>
                    <a:pt x="642" y="1203"/>
                  </a:lnTo>
                  <a:lnTo>
                    <a:pt x="640" y="1204"/>
                  </a:lnTo>
                  <a:lnTo>
                    <a:pt x="637" y="1204"/>
                  </a:lnTo>
                  <a:lnTo>
                    <a:pt x="635" y="1203"/>
                  </a:lnTo>
                  <a:lnTo>
                    <a:pt x="632" y="1203"/>
                  </a:lnTo>
                  <a:lnTo>
                    <a:pt x="630" y="1202"/>
                  </a:lnTo>
                  <a:lnTo>
                    <a:pt x="628" y="1200"/>
                  </a:lnTo>
                  <a:lnTo>
                    <a:pt x="626" y="1199"/>
                  </a:lnTo>
                  <a:lnTo>
                    <a:pt x="625" y="1197"/>
                  </a:lnTo>
                  <a:lnTo>
                    <a:pt x="624" y="1196"/>
                  </a:lnTo>
                  <a:lnTo>
                    <a:pt x="623" y="1195"/>
                  </a:lnTo>
                  <a:lnTo>
                    <a:pt x="623" y="1193"/>
                  </a:lnTo>
                  <a:lnTo>
                    <a:pt x="622" y="1192"/>
                  </a:lnTo>
                  <a:lnTo>
                    <a:pt x="622" y="1190"/>
                  </a:lnTo>
                  <a:lnTo>
                    <a:pt x="622" y="1189"/>
                  </a:lnTo>
                  <a:lnTo>
                    <a:pt x="622" y="1188"/>
                  </a:lnTo>
                  <a:lnTo>
                    <a:pt x="547" y="1138"/>
                  </a:lnTo>
                  <a:lnTo>
                    <a:pt x="472" y="1086"/>
                  </a:lnTo>
                  <a:lnTo>
                    <a:pt x="398" y="1036"/>
                  </a:lnTo>
                  <a:lnTo>
                    <a:pt x="323" y="986"/>
                  </a:lnTo>
                  <a:lnTo>
                    <a:pt x="286" y="962"/>
                  </a:lnTo>
                  <a:lnTo>
                    <a:pt x="248" y="938"/>
                  </a:lnTo>
                  <a:lnTo>
                    <a:pt x="209" y="915"/>
                  </a:lnTo>
                  <a:lnTo>
                    <a:pt x="170" y="893"/>
                  </a:lnTo>
                  <a:lnTo>
                    <a:pt x="130" y="872"/>
                  </a:lnTo>
                  <a:lnTo>
                    <a:pt x="90" y="853"/>
                  </a:lnTo>
                  <a:lnTo>
                    <a:pt x="48" y="834"/>
                  </a:lnTo>
                  <a:lnTo>
                    <a:pt x="7" y="817"/>
                  </a:lnTo>
                  <a:lnTo>
                    <a:pt x="8" y="817"/>
                  </a:lnTo>
                  <a:lnTo>
                    <a:pt x="9" y="816"/>
                  </a:lnTo>
                  <a:lnTo>
                    <a:pt x="9" y="815"/>
                  </a:lnTo>
                  <a:lnTo>
                    <a:pt x="10" y="814"/>
                  </a:lnTo>
                  <a:lnTo>
                    <a:pt x="11" y="814"/>
                  </a:lnTo>
                  <a:lnTo>
                    <a:pt x="12" y="813"/>
                  </a:lnTo>
                  <a:lnTo>
                    <a:pt x="13" y="812"/>
                  </a:lnTo>
                  <a:lnTo>
                    <a:pt x="14" y="812"/>
                  </a:lnTo>
                  <a:lnTo>
                    <a:pt x="9" y="809"/>
                  </a:lnTo>
                  <a:lnTo>
                    <a:pt x="5" y="805"/>
                  </a:lnTo>
                  <a:lnTo>
                    <a:pt x="2" y="801"/>
                  </a:lnTo>
                  <a:lnTo>
                    <a:pt x="1" y="796"/>
                  </a:lnTo>
                  <a:lnTo>
                    <a:pt x="0" y="792"/>
                  </a:lnTo>
                  <a:lnTo>
                    <a:pt x="0" y="787"/>
                  </a:lnTo>
                  <a:lnTo>
                    <a:pt x="1" y="782"/>
                  </a:lnTo>
                  <a:lnTo>
                    <a:pt x="3" y="777"/>
                  </a:lnTo>
                  <a:close/>
                </a:path>
              </a:pathLst>
            </a:custGeom>
            <a:solidFill>
              <a:srgbClr val="AA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01" name="Freeform 129"/>
            <p:cNvSpPr>
              <a:spLocks/>
            </p:cNvSpPr>
            <p:nvPr/>
          </p:nvSpPr>
          <p:spPr bwMode="auto">
            <a:xfrm>
              <a:off x="2053" y="3658"/>
              <a:ext cx="64" cy="36"/>
            </a:xfrm>
            <a:custGeom>
              <a:avLst/>
              <a:gdLst>
                <a:gd name="T0" fmla="*/ 0 w 1097"/>
                <a:gd name="T1" fmla="*/ 0 h 621"/>
                <a:gd name="T2" fmla="*/ 0 w 1097"/>
                <a:gd name="T3" fmla="*/ 0 h 621"/>
                <a:gd name="T4" fmla="*/ 0 w 1097"/>
                <a:gd name="T5" fmla="*/ 0 h 621"/>
                <a:gd name="T6" fmla="*/ 0 w 1097"/>
                <a:gd name="T7" fmla="*/ 0 h 621"/>
                <a:gd name="T8" fmla="*/ 0 w 1097"/>
                <a:gd name="T9" fmla="*/ 0 h 621"/>
                <a:gd name="T10" fmla="*/ 0 w 1097"/>
                <a:gd name="T11" fmla="*/ 0 h 621"/>
                <a:gd name="T12" fmla="*/ 0 w 1097"/>
                <a:gd name="T13" fmla="*/ 0 h 621"/>
                <a:gd name="T14" fmla="*/ 0 w 1097"/>
                <a:gd name="T15" fmla="*/ 0 h 621"/>
                <a:gd name="T16" fmla="*/ 0 w 1097"/>
                <a:gd name="T17" fmla="*/ 0 h 621"/>
                <a:gd name="T18" fmla="*/ 0 w 1097"/>
                <a:gd name="T19" fmla="*/ 0 h 621"/>
                <a:gd name="T20" fmla="*/ 0 w 1097"/>
                <a:gd name="T21" fmla="*/ 0 h 621"/>
                <a:gd name="T22" fmla="*/ 0 w 1097"/>
                <a:gd name="T23" fmla="*/ 0 h 621"/>
                <a:gd name="T24" fmla="*/ 0 w 1097"/>
                <a:gd name="T25" fmla="*/ 0 h 621"/>
                <a:gd name="T26" fmla="*/ 0 w 1097"/>
                <a:gd name="T27" fmla="*/ 0 h 621"/>
                <a:gd name="T28" fmla="*/ 0 w 1097"/>
                <a:gd name="T29" fmla="*/ 0 h 621"/>
                <a:gd name="T30" fmla="*/ 0 w 1097"/>
                <a:gd name="T31" fmla="*/ 0 h 621"/>
                <a:gd name="T32" fmla="*/ 0 w 1097"/>
                <a:gd name="T33" fmla="*/ 0 h 621"/>
                <a:gd name="T34" fmla="*/ 0 w 1097"/>
                <a:gd name="T35" fmla="*/ 0 h 621"/>
                <a:gd name="T36" fmla="*/ 0 w 1097"/>
                <a:gd name="T37" fmla="*/ 0 h 621"/>
                <a:gd name="T38" fmla="*/ 0 w 1097"/>
                <a:gd name="T39" fmla="*/ 0 h 621"/>
                <a:gd name="T40" fmla="*/ 0 w 1097"/>
                <a:gd name="T41" fmla="*/ 0 h 621"/>
                <a:gd name="T42" fmla="*/ 0 w 1097"/>
                <a:gd name="T43" fmla="*/ 0 h 621"/>
                <a:gd name="T44" fmla="*/ 0 w 1097"/>
                <a:gd name="T45" fmla="*/ 0 h 621"/>
                <a:gd name="T46" fmla="*/ 0 w 1097"/>
                <a:gd name="T47" fmla="*/ 0 h 621"/>
                <a:gd name="T48" fmla="*/ 0 w 1097"/>
                <a:gd name="T49" fmla="*/ 0 h 621"/>
                <a:gd name="T50" fmla="*/ 0 w 1097"/>
                <a:gd name="T51" fmla="*/ 0 h 621"/>
                <a:gd name="T52" fmla="*/ 0 w 1097"/>
                <a:gd name="T53" fmla="*/ 0 h 621"/>
                <a:gd name="T54" fmla="*/ 0 w 1097"/>
                <a:gd name="T55" fmla="*/ 0 h 621"/>
                <a:gd name="T56" fmla="*/ 0 w 1097"/>
                <a:gd name="T57" fmla="*/ 0 h 621"/>
                <a:gd name="T58" fmla="*/ 0 w 1097"/>
                <a:gd name="T59" fmla="*/ 0 h 621"/>
                <a:gd name="T60" fmla="*/ 0 w 1097"/>
                <a:gd name="T61" fmla="*/ 0 h 621"/>
                <a:gd name="T62" fmla="*/ 0 w 1097"/>
                <a:gd name="T63" fmla="*/ 0 h 621"/>
                <a:gd name="T64" fmla="*/ 0 w 1097"/>
                <a:gd name="T65" fmla="*/ 0 h 621"/>
                <a:gd name="T66" fmla="*/ 0 w 1097"/>
                <a:gd name="T67" fmla="*/ 0 h 621"/>
                <a:gd name="T68" fmla="*/ 0 w 1097"/>
                <a:gd name="T69" fmla="*/ 0 h 621"/>
                <a:gd name="T70" fmla="*/ 0 w 1097"/>
                <a:gd name="T71" fmla="*/ 0 h 621"/>
                <a:gd name="T72" fmla="*/ 0 w 1097"/>
                <a:gd name="T73" fmla="*/ 0 h 621"/>
                <a:gd name="T74" fmla="*/ 0 w 1097"/>
                <a:gd name="T75" fmla="*/ 0 h 621"/>
                <a:gd name="T76" fmla="*/ 0 w 1097"/>
                <a:gd name="T77" fmla="*/ 0 h 621"/>
                <a:gd name="T78" fmla="*/ 0 w 1097"/>
                <a:gd name="T79" fmla="*/ 0 h 621"/>
                <a:gd name="T80" fmla="*/ 0 w 1097"/>
                <a:gd name="T81" fmla="*/ 0 h 62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97" h="621">
                  <a:moveTo>
                    <a:pt x="1" y="304"/>
                  </a:moveTo>
                  <a:lnTo>
                    <a:pt x="170" y="0"/>
                  </a:lnTo>
                  <a:lnTo>
                    <a:pt x="167" y="8"/>
                  </a:lnTo>
                  <a:lnTo>
                    <a:pt x="163" y="26"/>
                  </a:lnTo>
                  <a:lnTo>
                    <a:pt x="162" y="39"/>
                  </a:lnTo>
                  <a:lnTo>
                    <a:pt x="163" y="55"/>
                  </a:lnTo>
                  <a:lnTo>
                    <a:pt x="164" y="63"/>
                  </a:lnTo>
                  <a:lnTo>
                    <a:pt x="166" y="72"/>
                  </a:lnTo>
                  <a:lnTo>
                    <a:pt x="168" y="81"/>
                  </a:lnTo>
                  <a:lnTo>
                    <a:pt x="172" y="91"/>
                  </a:lnTo>
                  <a:lnTo>
                    <a:pt x="176" y="101"/>
                  </a:lnTo>
                  <a:lnTo>
                    <a:pt x="181" y="112"/>
                  </a:lnTo>
                  <a:lnTo>
                    <a:pt x="187" y="122"/>
                  </a:lnTo>
                  <a:lnTo>
                    <a:pt x="193" y="133"/>
                  </a:lnTo>
                  <a:lnTo>
                    <a:pt x="201" y="144"/>
                  </a:lnTo>
                  <a:lnTo>
                    <a:pt x="211" y="155"/>
                  </a:lnTo>
                  <a:lnTo>
                    <a:pt x="221" y="166"/>
                  </a:lnTo>
                  <a:lnTo>
                    <a:pt x="233" y="179"/>
                  </a:lnTo>
                  <a:lnTo>
                    <a:pt x="246" y="190"/>
                  </a:lnTo>
                  <a:lnTo>
                    <a:pt x="262" y="201"/>
                  </a:lnTo>
                  <a:lnTo>
                    <a:pt x="279" y="213"/>
                  </a:lnTo>
                  <a:lnTo>
                    <a:pt x="297" y="224"/>
                  </a:lnTo>
                  <a:lnTo>
                    <a:pt x="317" y="236"/>
                  </a:lnTo>
                  <a:lnTo>
                    <a:pt x="339" y="247"/>
                  </a:lnTo>
                  <a:lnTo>
                    <a:pt x="363" y="259"/>
                  </a:lnTo>
                  <a:lnTo>
                    <a:pt x="388" y="270"/>
                  </a:lnTo>
                  <a:lnTo>
                    <a:pt x="416" y="281"/>
                  </a:lnTo>
                  <a:lnTo>
                    <a:pt x="444" y="291"/>
                  </a:lnTo>
                  <a:lnTo>
                    <a:pt x="472" y="301"/>
                  </a:lnTo>
                  <a:lnTo>
                    <a:pt x="502" y="310"/>
                  </a:lnTo>
                  <a:lnTo>
                    <a:pt x="560" y="326"/>
                  </a:lnTo>
                  <a:lnTo>
                    <a:pt x="620" y="341"/>
                  </a:lnTo>
                  <a:lnTo>
                    <a:pt x="680" y="354"/>
                  </a:lnTo>
                  <a:lnTo>
                    <a:pt x="739" y="365"/>
                  </a:lnTo>
                  <a:lnTo>
                    <a:pt x="795" y="374"/>
                  </a:lnTo>
                  <a:lnTo>
                    <a:pt x="850" y="382"/>
                  </a:lnTo>
                  <a:lnTo>
                    <a:pt x="902" y="388"/>
                  </a:lnTo>
                  <a:lnTo>
                    <a:pt x="948" y="393"/>
                  </a:lnTo>
                  <a:lnTo>
                    <a:pt x="990" y="397"/>
                  </a:lnTo>
                  <a:lnTo>
                    <a:pt x="1026" y="400"/>
                  </a:lnTo>
                  <a:lnTo>
                    <a:pt x="1078" y="404"/>
                  </a:lnTo>
                  <a:lnTo>
                    <a:pt x="1097" y="404"/>
                  </a:lnTo>
                  <a:lnTo>
                    <a:pt x="1012" y="556"/>
                  </a:lnTo>
                  <a:lnTo>
                    <a:pt x="984" y="561"/>
                  </a:lnTo>
                  <a:lnTo>
                    <a:pt x="907" y="574"/>
                  </a:lnTo>
                  <a:lnTo>
                    <a:pt x="854" y="582"/>
                  </a:lnTo>
                  <a:lnTo>
                    <a:pt x="794" y="590"/>
                  </a:lnTo>
                  <a:lnTo>
                    <a:pt x="730" y="598"/>
                  </a:lnTo>
                  <a:lnTo>
                    <a:pt x="661" y="605"/>
                  </a:lnTo>
                  <a:lnTo>
                    <a:pt x="590" y="612"/>
                  </a:lnTo>
                  <a:lnTo>
                    <a:pt x="518" y="617"/>
                  </a:lnTo>
                  <a:lnTo>
                    <a:pt x="482" y="619"/>
                  </a:lnTo>
                  <a:lnTo>
                    <a:pt x="447" y="620"/>
                  </a:lnTo>
                  <a:lnTo>
                    <a:pt x="413" y="620"/>
                  </a:lnTo>
                  <a:lnTo>
                    <a:pt x="379" y="621"/>
                  </a:lnTo>
                  <a:lnTo>
                    <a:pt x="347" y="620"/>
                  </a:lnTo>
                  <a:lnTo>
                    <a:pt x="316" y="618"/>
                  </a:lnTo>
                  <a:lnTo>
                    <a:pt x="287" y="616"/>
                  </a:lnTo>
                  <a:lnTo>
                    <a:pt x="259" y="613"/>
                  </a:lnTo>
                  <a:lnTo>
                    <a:pt x="233" y="609"/>
                  </a:lnTo>
                  <a:lnTo>
                    <a:pt x="209" y="604"/>
                  </a:lnTo>
                  <a:lnTo>
                    <a:pt x="188" y="598"/>
                  </a:lnTo>
                  <a:lnTo>
                    <a:pt x="170" y="591"/>
                  </a:lnTo>
                  <a:lnTo>
                    <a:pt x="152" y="582"/>
                  </a:lnTo>
                  <a:lnTo>
                    <a:pt x="137" y="574"/>
                  </a:lnTo>
                  <a:lnTo>
                    <a:pt x="123" y="563"/>
                  </a:lnTo>
                  <a:lnTo>
                    <a:pt x="109" y="554"/>
                  </a:lnTo>
                  <a:lnTo>
                    <a:pt x="97" y="543"/>
                  </a:lnTo>
                  <a:lnTo>
                    <a:pt x="85" y="533"/>
                  </a:lnTo>
                  <a:lnTo>
                    <a:pt x="74" y="522"/>
                  </a:lnTo>
                  <a:lnTo>
                    <a:pt x="65" y="510"/>
                  </a:lnTo>
                  <a:lnTo>
                    <a:pt x="56" y="499"/>
                  </a:lnTo>
                  <a:lnTo>
                    <a:pt x="48" y="486"/>
                  </a:lnTo>
                  <a:lnTo>
                    <a:pt x="41" y="474"/>
                  </a:lnTo>
                  <a:lnTo>
                    <a:pt x="35" y="463"/>
                  </a:lnTo>
                  <a:lnTo>
                    <a:pt x="24" y="439"/>
                  </a:lnTo>
                  <a:lnTo>
                    <a:pt x="16" y="416"/>
                  </a:lnTo>
                  <a:lnTo>
                    <a:pt x="9" y="393"/>
                  </a:lnTo>
                  <a:lnTo>
                    <a:pt x="5" y="372"/>
                  </a:lnTo>
                  <a:lnTo>
                    <a:pt x="2" y="354"/>
                  </a:lnTo>
                  <a:lnTo>
                    <a:pt x="1" y="337"/>
                  </a:lnTo>
                  <a:lnTo>
                    <a:pt x="0" y="312"/>
                  </a:lnTo>
                  <a:lnTo>
                    <a:pt x="1" y="304"/>
                  </a:lnTo>
                  <a:close/>
                </a:path>
              </a:pathLst>
            </a:custGeom>
            <a:solidFill>
              <a:srgbClr val="FFF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02" name="Freeform 130"/>
            <p:cNvSpPr>
              <a:spLocks/>
            </p:cNvSpPr>
            <p:nvPr/>
          </p:nvSpPr>
          <p:spPr bwMode="auto">
            <a:xfrm>
              <a:off x="1752" y="3472"/>
              <a:ext cx="92" cy="272"/>
            </a:xfrm>
            <a:custGeom>
              <a:avLst/>
              <a:gdLst>
                <a:gd name="T0" fmla="*/ 0 w 1563"/>
                <a:gd name="T1" fmla="*/ 0 h 4612"/>
                <a:gd name="T2" fmla="*/ 0 w 1563"/>
                <a:gd name="T3" fmla="*/ 0 h 4612"/>
                <a:gd name="T4" fmla="*/ 0 w 1563"/>
                <a:gd name="T5" fmla="*/ 0 h 4612"/>
                <a:gd name="T6" fmla="*/ 0 w 1563"/>
                <a:gd name="T7" fmla="*/ 0 h 4612"/>
                <a:gd name="T8" fmla="*/ 0 w 1563"/>
                <a:gd name="T9" fmla="*/ 0 h 4612"/>
                <a:gd name="T10" fmla="*/ 0 w 1563"/>
                <a:gd name="T11" fmla="*/ 0 h 4612"/>
                <a:gd name="T12" fmla="*/ 0 w 1563"/>
                <a:gd name="T13" fmla="*/ 0 h 4612"/>
                <a:gd name="T14" fmla="*/ 0 w 1563"/>
                <a:gd name="T15" fmla="*/ 0 h 4612"/>
                <a:gd name="T16" fmla="*/ 0 w 1563"/>
                <a:gd name="T17" fmla="*/ 0 h 4612"/>
                <a:gd name="T18" fmla="*/ 0 w 1563"/>
                <a:gd name="T19" fmla="*/ 0 h 4612"/>
                <a:gd name="T20" fmla="*/ 0 w 1563"/>
                <a:gd name="T21" fmla="*/ 0 h 4612"/>
                <a:gd name="T22" fmla="*/ 0 w 1563"/>
                <a:gd name="T23" fmla="*/ 0 h 4612"/>
                <a:gd name="T24" fmla="*/ 0 w 1563"/>
                <a:gd name="T25" fmla="*/ 0 h 4612"/>
                <a:gd name="T26" fmla="*/ 0 w 1563"/>
                <a:gd name="T27" fmla="*/ 0 h 4612"/>
                <a:gd name="T28" fmla="*/ 0 w 1563"/>
                <a:gd name="T29" fmla="*/ 0 h 4612"/>
                <a:gd name="T30" fmla="*/ 0 w 1563"/>
                <a:gd name="T31" fmla="*/ 0 h 4612"/>
                <a:gd name="T32" fmla="*/ 0 w 1563"/>
                <a:gd name="T33" fmla="*/ 0 h 4612"/>
                <a:gd name="T34" fmla="*/ 0 w 1563"/>
                <a:gd name="T35" fmla="*/ 0 h 4612"/>
                <a:gd name="T36" fmla="*/ 0 w 1563"/>
                <a:gd name="T37" fmla="*/ 0 h 4612"/>
                <a:gd name="T38" fmla="*/ 0 w 1563"/>
                <a:gd name="T39" fmla="*/ 0 h 4612"/>
                <a:gd name="T40" fmla="*/ 0 w 1563"/>
                <a:gd name="T41" fmla="*/ 0 h 4612"/>
                <a:gd name="T42" fmla="*/ 0 w 1563"/>
                <a:gd name="T43" fmla="*/ 0 h 4612"/>
                <a:gd name="T44" fmla="*/ 0 w 1563"/>
                <a:gd name="T45" fmla="*/ 0 h 4612"/>
                <a:gd name="T46" fmla="*/ 0 w 1563"/>
                <a:gd name="T47" fmla="*/ 0 h 4612"/>
                <a:gd name="T48" fmla="*/ 0 w 1563"/>
                <a:gd name="T49" fmla="*/ 0 h 4612"/>
                <a:gd name="T50" fmla="*/ 0 w 1563"/>
                <a:gd name="T51" fmla="*/ 0 h 4612"/>
                <a:gd name="T52" fmla="*/ 0 w 1563"/>
                <a:gd name="T53" fmla="*/ 0 h 4612"/>
                <a:gd name="T54" fmla="*/ 0 w 1563"/>
                <a:gd name="T55" fmla="*/ 0 h 4612"/>
                <a:gd name="T56" fmla="*/ 0 w 1563"/>
                <a:gd name="T57" fmla="*/ 0 h 4612"/>
                <a:gd name="T58" fmla="*/ 0 w 1563"/>
                <a:gd name="T59" fmla="*/ 0 h 4612"/>
                <a:gd name="T60" fmla="*/ 0 w 1563"/>
                <a:gd name="T61" fmla="*/ 0 h 4612"/>
                <a:gd name="T62" fmla="*/ 0 w 1563"/>
                <a:gd name="T63" fmla="*/ 0 h 4612"/>
                <a:gd name="T64" fmla="*/ 0 w 1563"/>
                <a:gd name="T65" fmla="*/ 0 h 4612"/>
                <a:gd name="T66" fmla="*/ 0 w 1563"/>
                <a:gd name="T67" fmla="*/ 0 h 4612"/>
                <a:gd name="T68" fmla="*/ 0 w 1563"/>
                <a:gd name="T69" fmla="*/ 0 h 4612"/>
                <a:gd name="T70" fmla="*/ 0 w 1563"/>
                <a:gd name="T71" fmla="*/ 0 h 4612"/>
                <a:gd name="T72" fmla="*/ 0 w 1563"/>
                <a:gd name="T73" fmla="*/ 0 h 46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563" h="4612">
                  <a:moveTo>
                    <a:pt x="824" y="4612"/>
                  </a:moveTo>
                  <a:lnTo>
                    <a:pt x="906" y="4341"/>
                  </a:lnTo>
                  <a:lnTo>
                    <a:pt x="992" y="4055"/>
                  </a:lnTo>
                  <a:lnTo>
                    <a:pt x="1034" y="3907"/>
                  </a:lnTo>
                  <a:lnTo>
                    <a:pt x="1077" y="3756"/>
                  </a:lnTo>
                  <a:lnTo>
                    <a:pt x="1118" y="3605"/>
                  </a:lnTo>
                  <a:lnTo>
                    <a:pt x="1160" y="3454"/>
                  </a:lnTo>
                  <a:lnTo>
                    <a:pt x="1199" y="3302"/>
                  </a:lnTo>
                  <a:lnTo>
                    <a:pt x="1237" y="3152"/>
                  </a:lnTo>
                  <a:lnTo>
                    <a:pt x="1272" y="3004"/>
                  </a:lnTo>
                  <a:lnTo>
                    <a:pt x="1306" y="2858"/>
                  </a:lnTo>
                  <a:lnTo>
                    <a:pt x="1321" y="2787"/>
                  </a:lnTo>
                  <a:lnTo>
                    <a:pt x="1335" y="2716"/>
                  </a:lnTo>
                  <a:lnTo>
                    <a:pt x="1349" y="2646"/>
                  </a:lnTo>
                  <a:lnTo>
                    <a:pt x="1362" y="2577"/>
                  </a:lnTo>
                  <a:lnTo>
                    <a:pt x="1375" y="2509"/>
                  </a:lnTo>
                  <a:lnTo>
                    <a:pt x="1386" y="2444"/>
                  </a:lnTo>
                  <a:lnTo>
                    <a:pt x="1396" y="2379"/>
                  </a:lnTo>
                  <a:lnTo>
                    <a:pt x="1406" y="2315"/>
                  </a:lnTo>
                  <a:lnTo>
                    <a:pt x="1418" y="2224"/>
                  </a:lnTo>
                  <a:lnTo>
                    <a:pt x="1429" y="2130"/>
                  </a:lnTo>
                  <a:lnTo>
                    <a:pt x="1440" y="2035"/>
                  </a:lnTo>
                  <a:lnTo>
                    <a:pt x="1451" y="1938"/>
                  </a:lnTo>
                  <a:lnTo>
                    <a:pt x="1461" y="1841"/>
                  </a:lnTo>
                  <a:lnTo>
                    <a:pt x="1470" y="1743"/>
                  </a:lnTo>
                  <a:lnTo>
                    <a:pt x="1479" y="1645"/>
                  </a:lnTo>
                  <a:lnTo>
                    <a:pt x="1487" y="1545"/>
                  </a:lnTo>
                  <a:lnTo>
                    <a:pt x="1502" y="1350"/>
                  </a:lnTo>
                  <a:lnTo>
                    <a:pt x="1514" y="1158"/>
                  </a:lnTo>
                  <a:lnTo>
                    <a:pt x="1525" y="972"/>
                  </a:lnTo>
                  <a:lnTo>
                    <a:pt x="1535" y="795"/>
                  </a:lnTo>
                  <a:lnTo>
                    <a:pt x="1543" y="629"/>
                  </a:lnTo>
                  <a:lnTo>
                    <a:pt x="1549" y="478"/>
                  </a:lnTo>
                  <a:lnTo>
                    <a:pt x="1554" y="343"/>
                  </a:lnTo>
                  <a:lnTo>
                    <a:pt x="1557" y="226"/>
                  </a:lnTo>
                  <a:lnTo>
                    <a:pt x="1562" y="60"/>
                  </a:lnTo>
                  <a:lnTo>
                    <a:pt x="1563" y="0"/>
                  </a:lnTo>
                  <a:lnTo>
                    <a:pt x="0" y="287"/>
                  </a:lnTo>
                  <a:lnTo>
                    <a:pt x="6" y="359"/>
                  </a:lnTo>
                  <a:lnTo>
                    <a:pt x="25" y="556"/>
                  </a:lnTo>
                  <a:lnTo>
                    <a:pt x="37" y="693"/>
                  </a:lnTo>
                  <a:lnTo>
                    <a:pt x="52" y="850"/>
                  </a:lnTo>
                  <a:lnTo>
                    <a:pt x="69" y="1025"/>
                  </a:lnTo>
                  <a:lnTo>
                    <a:pt x="89" y="1213"/>
                  </a:lnTo>
                  <a:lnTo>
                    <a:pt x="111" y="1413"/>
                  </a:lnTo>
                  <a:lnTo>
                    <a:pt x="134" y="1618"/>
                  </a:lnTo>
                  <a:lnTo>
                    <a:pt x="159" y="1827"/>
                  </a:lnTo>
                  <a:lnTo>
                    <a:pt x="186" y="2037"/>
                  </a:lnTo>
                  <a:lnTo>
                    <a:pt x="199" y="2139"/>
                  </a:lnTo>
                  <a:lnTo>
                    <a:pt x="213" y="2241"/>
                  </a:lnTo>
                  <a:lnTo>
                    <a:pt x="228" y="2341"/>
                  </a:lnTo>
                  <a:lnTo>
                    <a:pt x="242" y="2439"/>
                  </a:lnTo>
                  <a:lnTo>
                    <a:pt x="258" y="2534"/>
                  </a:lnTo>
                  <a:lnTo>
                    <a:pt x="273" y="2626"/>
                  </a:lnTo>
                  <a:lnTo>
                    <a:pt x="288" y="2714"/>
                  </a:lnTo>
                  <a:lnTo>
                    <a:pt x="304" y="2798"/>
                  </a:lnTo>
                  <a:lnTo>
                    <a:pt x="320" y="2880"/>
                  </a:lnTo>
                  <a:lnTo>
                    <a:pt x="338" y="2962"/>
                  </a:lnTo>
                  <a:lnTo>
                    <a:pt x="355" y="3043"/>
                  </a:lnTo>
                  <a:lnTo>
                    <a:pt x="373" y="3123"/>
                  </a:lnTo>
                  <a:lnTo>
                    <a:pt x="391" y="3203"/>
                  </a:lnTo>
                  <a:lnTo>
                    <a:pt x="411" y="3281"/>
                  </a:lnTo>
                  <a:lnTo>
                    <a:pt x="430" y="3358"/>
                  </a:lnTo>
                  <a:lnTo>
                    <a:pt x="449" y="3434"/>
                  </a:lnTo>
                  <a:lnTo>
                    <a:pt x="488" y="3582"/>
                  </a:lnTo>
                  <a:lnTo>
                    <a:pt x="528" y="3722"/>
                  </a:lnTo>
                  <a:lnTo>
                    <a:pt x="566" y="3854"/>
                  </a:lnTo>
                  <a:lnTo>
                    <a:pt x="604" y="3978"/>
                  </a:lnTo>
                  <a:lnTo>
                    <a:pt x="639" y="4091"/>
                  </a:lnTo>
                  <a:lnTo>
                    <a:pt x="672" y="4192"/>
                  </a:lnTo>
                  <a:lnTo>
                    <a:pt x="701" y="4281"/>
                  </a:lnTo>
                  <a:lnTo>
                    <a:pt x="726" y="4357"/>
                  </a:lnTo>
                  <a:lnTo>
                    <a:pt x="763" y="4463"/>
                  </a:lnTo>
                  <a:lnTo>
                    <a:pt x="777" y="4500"/>
                  </a:lnTo>
                  <a:lnTo>
                    <a:pt x="824" y="4612"/>
                  </a:lnTo>
                  <a:close/>
                </a:path>
              </a:pathLst>
            </a:custGeom>
            <a:solidFill>
              <a:srgbClr val="FFF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03" name="Freeform 131"/>
            <p:cNvSpPr>
              <a:spLocks/>
            </p:cNvSpPr>
            <p:nvPr/>
          </p:nvSpPr>
          <p:spPr bwMode="auto">
            <a:xfrm>
              <a:off x="1715" y="3283"/>
              <a:ext cx="160" cy="220"/>
            </a:xfrm>
            <a:custGeom>
              <a:avLst/>
              <a:gdLst>
                <a:gd name="T0" fmla="*/ 0 w 2722"/>
                <a:gd name="T1" fmla="*/ 0 h 3734"/>
                <a:gd name="T2" fmla="*/ 0 w 2722"/>
                <a:gd name="T3" fmla="*/ 0 h 3734"/>
                <a:gd name="T4" fmla="*/ 0 w 2722"/>
                <a:gd name="T5" fmla="*/ 0 h 3734"/>
                <a:gd name="T6" fmla="*/ 0 w 2722"/>
                <a:gd name="T7" fmla="*/ 0 h 3734"/>
                <a:gd name="T8" fmla="*/ 0 w 2722"/>
                <a:gd name="T9" fmla="*/ 0 h 3734"/>
                <a:gd name="T10" fmla="*/ 0 w 2722"/>
                <a:gd name="T11" fmla="*/ 0 h 3734"/>
                <a:gd name="T12" fmla="*/ 0 w 2722"/>
                <a:gd name="T13" fmla="*/ 0 h 3734"/>
                <a:gd name="T14" fmla="*/ 0 w 2722"/>
                <a:gd name="T15" fmla="*/ 0 h 3734"/>
                <a:gd name="T16" fmla="*/ 0 w 2722"/>
                <a:gd name="T17" fmla="*/ 0 h 3734"/>
                <a:gd name="T18" fmla="*/ 0 w 2722"/>
                <a:gd name="T19" fmla="*/ 0 h 3734"/>
                <a:gd name="T20" fmla="*/ 0 w 2722"/>
                <a:gd name="T21" fmla="*/ 0 h 3734"/>
                <a:gd name="T22" fmla="*/ 0 w 2722"/>
                <a:gd name="T23" fmla="*/ 0 h 3734"/>
                <a:gd name="T24" fmla="*/ 0 w 2722"/>
                <a:gd name="T25" fmla="*/ 0 h 3734"/>
                <a:gd name="T26" fmla="*/ 0 w 2722"/>
                <a:gd name="T27" fmla="*/ 0 h 3734"/>
                <a:gd name="T28" fmla="*/ 0 w 2722"/>
                <a:gd name="T29" fmla="*/ 0 h 3734"/>
                <a:gd name="T30" fmla="*/ 0 w 2722"/>
                <a:gd name="T31" fmla="*/ 0 h 3734"/>
                <a:gd name="T32" fmla="*/ 0 w 2722"/>
                <a:gd name="T33" fmla="*/ 0 h 3734"/>
                <a:gd name="T34" fmla="*/ 0 w 2722"/>
                <a:gd name="T35" fmla="*/ 0 h 3734"/>
                <a:gd name="T36" fmla="*/ 0 w 2722"/>
                <a:gd name="T37" fmla="*/ 0 h 3734"/>
                <a:gd name="T38" fmla="*/ 0 w 2722"/>
                <a:gd name="T39" fmla="*/ 0 h 3734"/>
                <a:gd name="T40" fmla="*/ 0 w 2722"/>
                <a:gd name="T41" fmla="*/ 0 h 3734"/>
                <a:gd name="T42" fmla="*/ 0 w 2722"/>
                <a:gd name="T43" fmla="*/ 0 h 3734"/>
                <a:gd name="T44" fmla="*/ 0 w 2722"/>
                <a:gd name="T45" fmla="*/ 0 h 3734"/>
                <a:gd name="T46" fmla="*/ 0 w 2722"/>
                <a:gd name="T47" fmla="*/ 0 h 3734"/>
                <a:gd name="T48" fmla="*/ 0 w 2722"/>
                <a:gd name="T49" fmla="*/ 0 h 3734"/>
                <a:gd name="T50" fmla="*/ 0 w 2722"/>
                <a:gd name="T51" fmla="*/ 0 h 3734"/>
                <a:gd name="T52" fmla="*/ 0 w 2722"/>
                <a:gd name="T53" fmla="*/ 0 h 3734"/>
                <a:gd name="T54" fmla="*/ 0 w 2722"/>
                <a:gd name="T55" fmla="*/ 0 h 3734"/>
                <a:gd name="T56" fmla="*/ 0 w 2722"/>
                <a:gd name="T57" fmla="*/ 0 h 3734"/>
                <a:gd name="T58" fmla="*/ 0 w 2722"/>
                <a:gd name="T59" fmla="*/ 0 h 3734"/>
                <a:gd name="T60" fmla="*/ 0 w 2722"/>
                <a:gd name="T61" fmla="*/ 0 h 3734"/>
                <a:gd name="T62" fmla="*/ 0 w 2722"/>
                <a:gd name="T63" fmla="*/ 0 h 3734"/>
                <a:gd name="T64" fmla="*/ 0 w 2722"/>
                <a:gd name="T65" fmla="*/ 0 h 3734"/>
                <a:gd name="T66" fmla="*/ 0 w 2722"/>
                <a:gd name="T67" fmla="*/ 0 h 3734"/>
                <a:gd name="T68" fmla="*/ 0 w 2722"/>
                <a:gd name="T69" fmla="*/ 0 h 3734"/>
                <a:gd name="T70" fmla="*/ 0 w 2722"/>
                <a:gd name="T71" fmla="*/ 0 h 3734"/>
                <a:gd name="T72" fmla="*/ 0 w 2722"/>
                <a:gd name="T73" fmla="*/ 0 h 3734"/>
                <a:gd name="T74" fmla="*/ 0 w 2722"/>
                <a:gd name="T75" fmla="*/ 0 h 3734"/>
                <a:gd name="T76" fmla="*/ 0 w 2722"/>
                <a:gd name="T77" fmla="*/ 0 h 3734"/>
                <a:gd name="T78" fmla="*/ 0 w 2722"/>
                <a:gd name="T79" fmla="*/ 0 h 3734"/>
                <a:gd name="T80" fmla="*/ 0 w 2722"/>
                <a:gd name="T81" fmla="*/ 0 h 3734"/>
                <a:gd name="T82" fmla="*/ 0 w 2722"/>
                <a:gd name="T83" fmla="*/ 0 h 3734"/>
                <a:gd name="T84" fmla="*/ 0 w 2722"/>
                <a:gd name="T85" fmla="*/ 0 h 3734"/>
                <a:gd name="T86" fmla="*/ 0 w 2722"/>
                <a:gd name="T87" fmla="*/ 0 h 3734"/>
                <a:gd name="T88" fmla="*/ 0 w 2722"/>
                <a:gd name="T89" fmla="*/ 0 h 3734"/>
                <a:gd name="T90" fmla="*/ 0 w 2722"/>
                <a:gd name="T91" fmla="*/ 0 h 3734"/>
                <a:gd name="T92" fmla="*/ 0 w 2722"/>
                <a:gd name="T93" fmla="*/ 0 h 3734"/>
                <a:gd name="T94" fmla="*/ 0 w 2722"/>
                <a:gd name="T95" fmla="*/ 0 h 3734"/>
                <a:gd name="T96" fmla="*/ 0 w 2722"/>
                <a:gd name="T97" fmla="*/ 0 h 3734"/>
                <a:gd name="T98" fmla="*/ 0 w 2722"/>
                <a:gd name="T99" fmla="*/ 0 h 3734"/>
                <a:gd name="T100" fmla="*/ 0 w 2722"/>
                <a:gd name="T101" fmla="*/ 0 h 3734"/>
                <a:gd name="T102" fmla="*/ 0 w 2722"/>
                <a:gd name="T103" fmla="*/ 0 h 3734"/>
                <a:gd name="T104" fmla="*/ 0 w 2722"/>
                <a:gd name="T105" fmla="*/ 0 h 3734"/>
                <a:gd name="T106" fmla="*/ 0 w 2722"/>
                <a:gd name="T107" fmla="*/ 0 h 3734"/>
                <a:gd name="T108" fmla="*/ 0 w 2722"/>
                <a:gd name="T109" fmla="*/ 0 h 3734"/>
                <a:gd name="T110" fmla="*/ 0 w 2722"/>
                <a:gd name="T111" fmla="*/ 0 h 3734"/>
                <a:gd name="T112" fmla="*/ 0 w 2722"/>
                <a:gd name="T113" fmla="*/ 0 h 3734"/>
                <a:gd name="T114" fmla="*/ 0 w 2722"/>
                <a:gd name="T115" fmla="*/ 0 h 3734"/>
                <a:gd name="T116" fmla="*/ 0 w 2722"/>
                <a:gd name="T117" fmla="*/ 0 h 3734"/>
                <a:gd name="T118" fmla="*/ 0 w 2722"/>
                <a:gd name="T119" fmla="*/ 0 h 3734"/>
                <a:gd name="T120" fmla="*/ 0 w 2722"/>
                <a:gd name="T121" fmla="*/ 0 h 3734"/>
                <a:gd name="T122" fmla="*/ 0 w 2722"/>
                <a:gd name="T123" fmla="*/ 0 h 3734"/>
                <a:gd name="T124" fmla="*/ 0 w 2722"/>
                <a:gd name="T125" fmla="*/ 0 h 373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22" h="3734">
                  <a:moveTo>
                    <a:pt x="1264" y="0"/>
                  </a:moveTo>
                  <a:lnTo>
                    <a:pt x="1157" y="3"/>
                  </a:lnTo>
                  <a:lnTo>
                    <a:pt x="1056" y="12"/>
                  </a:lnTo>
                  <a:lnTo>
                    <a:pt x="960" y="26"/>
                  </a:lnTo>
                  <a:lnTo>
                    <a:pt x="871" y="45"/>
                  </a:lnTo>
                  <a:lnTo>
                    <a:pt x="787" y="68"/>
                  </a:lnTo>
                  <a:lnTo>
                    <a:pt x="709" y="97"/>
                  </a:lnTo>
                  <a:lnTo>
                    <a:pt x="636" y="129"/>
                  </a:lnTo>
                  <a:lnTo>
                    <a:pt x="568" y="165"/>
                  </a:lnTo>
                  <a:lnTo>
                    <a:pt x="506" y="206"/>
                  </a:lnTo>
                  <a:lnTo>
                    <a:pt x="448" y="248"/>
                  </a:lnTo>
                  <a:lnTo>
                    <a:pt x="394" y="295"/>
                  </a:lnTo>
                  <a:lnTo>
                    <a:pt x="346" y="345"/>
                  </a:lnTo>
                  <a:lnTo>
                    <a:pt x="301" y="396"/>
                  </a:lnTo>
                  <a:lnTo>
                    <a:pt x="260" y="450"/>
                  </a:lnTo>
                  <a:lnTo>
                    <a:pt x="223" y="506"/>
                  </a:lnTo>
                  <a:lnTo>
                    <a:pt x="190" y="563"/>
                  </a:lnTo>
                  <a:lnTo>
                    <a:pt x="159" y="622"/>
                  </a:lnTo>
                  <a:lnTo>
                    <a:pt x="133" y="682"/>
                  </a:lnTo>
                  <a:lnTo>
                    <a:pt x="110" y="742"/>
                  </a:lnTo>
                  <a:lnTo>
                    <a:pt x="88" y="803"/>
                  </a:lnTo>
                  <a:lnTo>
                    <a:pt x="71" y="864"/>
                  </a:lnTo>
                  <a:lnTo>
                    <a:pt x="55" y="925"/>
                  </a:lnTo>
                  <a:lnTo>
                    <a:pt x="43" y="986"/>
                  </a:lnTo>
                  <a:lnTo>
                    <a:pt x="32" y="1045"/>
                  </a:lnTo>
                  <a:lnTo>
                    <a:pt x="23" y="1105"/>
                  </a:lnTo>
                  <a:lnTo>
                    <a:pt x="16" y="1163"/>
                  </a:lnTo>
                  <a:lnTo>
                    <a:pt x="9" y="1218"/>
                  </a:lnTo>
                  <a:lnTo>
                    <a:pt x="5" y="1273"/>
                  </a:lnTo>
                  <a:lnTo>
                    <a:pt x="3" y="1326"/>
                  </a:lnTo>
                  <a:lnTo>
                    <a:pt x="1" y="1375"/>
                  </a:lnTo>
                  <a:lnTo>
                    <a:pt x="0" y="1423"/>
                  </a:lnTo>
                  <a:lnTo>
                    <a:pt x="0" y="1467"/>
                  </a:lnTo>
                  <a:lnTo>
                    <a:pt x="1" y="1491"/>
                  </a:lnTo>
                  <a:lnTo>
                    <a:pt x="5" y="1558"/>
                  </a:lnTo>
                  <a:lnTo>
                    <a:pt x="11" y="1655"/>
                  </a:lnTo>
                  <a:lnTo>
                    <a:pt x="19" y="1772"/>
                  </a:lnTo>
                  <a:lnTo>
                    <a:pt x="27" y="1901"/>
                  </a:lnTo>
                  <a:lnTo>
                    <a:pt x="36" y="2029"/>
                  </a:lnTo>
                  <a:lnTo>
                    <a:pt x="44" y="2146"/>
                  </a:lnTo>
                  <a:lnTo>
                    <a:pt x="51" y="2242"/>
                  </a:lnTo>
                  <a:lnTo>
                    <a:pt x="53" y="2264"/>
                  </a:lnTo>
                  <a:lnTo>
                    <a:pt x="56" y="2290"/>
                  </a:lnTo>
                  <a:lnTo>
                    <a:pt x="60" y="2317"/>
                  </a:lnTo>
                  <a:lnTo>
                    <a:pt x="66" y="2347"/>
                  </a:lnTo>
                  <a:lnTo>
                    <a:pt x="73" y="2381"/>
                  </a:lnTo>
                  <a:lnTo>
                    <a:pt x="80" y="2415"/>
                  </a:lnTo>
                  <a:lnTo>
                    <a:pt x="89" y="2453"/>
                  </a:lnTo>
                  <a:lnTo>
                    <a:pt x="100" y="2491"/>
                  </a:lnTo>
                  <a:lnTo>
                    <a:pt x="111" y="2532"/>
                  </a:lnTo>
                  <a:lnTo>
                    <a:pt x="123" y="2573"/>
                  </a:lnTo>
                  <a:lnTo>
                    <a:pt x="136" y="2617"/>
                  </a:lnTo>
                  <a:lnTo>
                    <a:pt x="150" y="2660"/>
                  </a:lnTo>
                  <a:lnTo>
                    <a:pt x="165" y="2706"/>
                  </a:lnTo>
                  <a:lnTo>
                    <a:pt x="182" y="2750"/>
                  </a:lnTo>
                  <a:lnTo>
                    <a:pt x="199" y="2797"/>
                  </a:lnTo>
                  <a:lnTo>
                    <a:pt x="217" y="2843"/>
                  </a:lnTo>
                  <a:lnTo>
                    <a:pt x="236" y="2889"/>
                  </a:lnTo>
                  <a:lnTo>
                    <a:pt x="256" y="2936"/>
                  </a:lnTo>
                  <a:lnTo>
                    <a:pt x="277" y="2981"/>
                  </a:lnTo>
                  <a:lnTo>
                    <a:pt x="299" y="3026"/>
                  </a:lnTo>
                  <a:lnTo>
                    <a:pt x="321" y="3070"/>
                  </a:lnTo>
                  <a:lnTo>
                    <a:pt x="345" y="3114"/>
                  </a:lnTo>
                  <a:lnTo>
                    <a:pt x="369" y="3157"/>
                  </a:lnTo>
                  <a:lnTo>
                    <a:pt x="394" y="3198"/>
                  </a:lnTo>
                  <a:lnTo>
                    <a:pt x="421" y="3238"/>
                  </a:lnTo>
                  <a:lnTo>
                    <a:pt x="447" y="3275"/>
                  </a:lnTo>
                  <a:lnTo>
                    <a:pt x="474" y="3311"/>
                  </a:lnTo>
                  <a:lnTo>
                    <a:pt x="503" y="3345"/>
                  </a:lnTo>
                  <a:lnTo>
                    <a:pt x="532" y="3377"/>
                  </a:lnTo>
                  <a:lnTo>
                    <a:pt x="562" y="3406"/>
                  </a:lnTo>
                  <a:lnTo>
                    <a:pt x="593" y="3433"/>
                  </a:lnTo>
                  <a:lnTo>
                    <a:pt x="624" y="3456"/>
                  </a:lnTo>
                  <a:lnTo>
                    <a:pt x="688" y="3501"/>
                  </a:lnTo>
                  <a:lnTo>
                    <a:pt x="746" y="3540"/>
                  </a:lnTo>
                  <a:lnTo>
                    <a:pt x="798" y="3576"/>
                  </a:lnTo>
                  <a:lnTo>
                    <a:pt x="847" y="3608"/>
                  </a:lnTo>
                  <a:lnTo>
                    <a:pt x="892" y="3635"/>
                  </a:lnTo>
                  <a:lnTo>
                    <a:pt x="933" y="3659"/>
                  </a:lnTo>
                  <a:lnTo>
                    <a:pt x="952" y="3670"/>
                  </a:lnTo>
                  <a:lnTo>
                    <a:pt x="972" y="3679"/>
                  </a:lnTo>
                  <a:lnTo>
                    <a:pt x="991" y="3688"/>
                  </a:lnTo>
                  <a:lnTo>
                    <a:pt x="1009" y="3695"/>
                  </a:lnTo>
                  <a:lnTo>
                    <a:pt x="1026" y="3702"/>
                  </a:lnTo>
                  <a:lnTo>
                    <a:pt x="1044" y="3709"/>
                  </a:lnTo>
                  <a:lnTo>
                    <a:pt x="1062" y="3714"/>
                  </a:lnTo>
                  <a:lnTo>
                    <a:pt x="1080" y="3720"/>
                  </a:lnTo>
                  <a:lnTo>
                    <a:pt x="1097" y="3724"/>
                  </a:lnTo>
                  <a:lnTo>
                    <a:pt x="1115" y="3727"/>
                  </a:lnTo>
                  <a:lnTo>
                    <a:pt x="1133" y="3730"/>
                  </a:lnTo>
                  <a:lnTo>
                    <a:pt x="1151" y="3732"/>
                  </a:lnTo>
                  <a:lnTo>
                    <a:pt x="1169" y="3733"/>
                  </a:lnTo>
                  <a:lnTo>
                    <a:pt x="1188" y="3734"/>
                  </a:lnTo>
                  <a:lnTo>
                    <a:pt x="1207" y="3734"/>
                  </a:lnTo>
                  <a:lnTo>
                    <a:pt x="1228" y="3733"/>
                  </a:lnTo>
                  <a:lnTo>
                    <a:pt x="1269" y="3731"/>
                  </a:lnTo>
                  <a:lnTo>
                    <a:pt x="1315" y="3726"/>
                  </a:lnTo>
                  <a:lnTo>
                    <a:pt x="1416" y="3714"/>
                  </a:lnTo>
                  <a:lnTo>
                    <a:pt x="1508" y="3704"/>
                  </a:lnTo>
                  <a:lnTo>
                    <a:pt x="1552" y="3698"/>
                  </a:lnTo>
                  <a:lnTo>
                    <a:pt x="1595" y="3691"/>
                  </a:lnTo>
                  <a:lnTo>
                    <a:pt x="1638" y="3683"/>
                  </a:lnTo>
                  <a:lnTo>
                    <a:pt x="1680" y="3672"/>
                  </a:lnTo>
                  <a:lnTo>
                    <a:pt x="1703" y="3666"/>
                  </a:lnTo>
                  <a:lnTo>
                    <a:pt x="1725" y="3659"/>
                  </a:lnTo>
                  <a:lnTo>
                    <a:pt x="1747" y="3651"/>
                  </a:lnTo>
                  <a:lnTo>
                    <a:pt x="1770" y="3643"/>
                  </a:lnTo>
                  <a:lnTo>
                    <a:pt x="1793" y="3632"/>
                  </a:lnTo>
                  <a:lnTo>
                    <a:pt x="1817" y="3622"/>
                  </a:lnTo>
                  <a:lnTo>
                    <a:pt x="1841" y="3611"/>
                  </a:lnTo>
                  <a:lnTo>
                    <a:pt x="1867" y="3599"/>
                  </a:lnTo>
                  <a:lnTo>
                    <a:pt x="1892" y="3586"/>
                  </a:lnTo>
                  <a:lnTo>
                    <a:pt x="1918" y="3571"/>
                  </a:lnTo>
                  <a:lnTo>
                    <a:pt x="1946" y="3555"/>
                  </a:lnTo>
                  <a:lnTo>
                    <a:pt x="1975" y="3538"/>
                  </a:lnTo>
                  <a:lnTo>
                    <a:pt x="2035" y="3500"/>
                  </a:lnTo>
                  <a:lnTo>
                    <a:pt x="2099" y="3456"/>
                  </a:lnTo>
                  <a:lnTo>
                    <a:pt x="2130" y="3433"/>
                  </a:lnTo>
                  <a:lnTo>
                    <a:pt x="2160" y="3406"/>
                  </a:lnTo>
                  <a:lnTo>
                    <a:pt x="2191" y="3377"/>
                  </a:lnTo>
                  <a:lnTo>
                    <a:pt x="2219" y="3345"/>
                  </a:lnTo>
                  <a:lnTo>
                    <a:pt x="2248" y="3311"/>
                  </a:lnTo>
                  <a:lnTo>
                    <a:pt x="2276" y="3275"/>
                  </a:lnTo>
                  <a:lnTo>
                    <a:pt x="2302" y="3238"/>
                  </a:lnTo>
                  <a:lnTo>
                    <a:pt x="2329" y="3198"/>
                  </a:lnTo>
                  <a:lnTo>
                    <a:pt x="2354" y="3157"/>
                  </a:lnTo>
                  <a:lnTo>
                    <a:pt x="2378" y="3114"/>
                  </a:lnTo>
                  <a:lnTo>
                    <a:pt x="2401" y="3070"/>
                  </a:lnTo>
                  <a:lnTo>
                    <a:pt x="2424" y="3026"/>
                  </a:lnTo>
                  <a:lnTo>
                    <a:pt x="2446" y="2981"/>
                  </a:lnTo>
                  <a:lnTo>
                    <a:pt x="2466" y="2936"/>
                  </a:lnTo>
                  <a:lnTo>
                    <a:pt x="2487" y="2889"/>
                  </a:lnTo>
                  <a:lnTo>
                    <a:pt x="2506" y="2843"/>
                  </a:lnTo>
                  <a:lnTo>
                    <a:pt x="2524" y="2797"/>
                  </a:lnTo>
                  <a:lnTo>
                    <a:pt x="2541" y="2750"/>
                  </a:lnTo>
                  <a:lnTo>
                    <a:pt x="2557" y="2706"/>
                  </a:lnTo>
                  <a:lnTo>
                    <a:pt x="2573" y="2660"/>
                  </a:lnTo>
                  <a:lnTo>
                    <a:pt x="2587" y="2617"/>
                  </a:lnTo>
                  <a:lnTo>
                    <a:pt x="2600" y="2573"/>
                  </a:lnTo>
                  <a:lnTo>
                    <a:pt x="2612" y="2532"/>
                  </a:lnTo>
                  <a:lnTo>
                    <a:pt x="2623" y="2491"/>
                  </a:lnTo>
                  <a:lnTo>
                    <a:pt x="2633" y="2453"/>
                  </a:lnTo>
                  <a:lnTo>
                    <a:pt x="2641" y="2415"/>
                  </a:lnTo>
                  <a:lnTo>
                    <a:pt x="2650" y="2381"/>
                  </a:lnTo>
                  <a:lnTo>
                    <a:pt x="2657" y="2347"/>
                  </a:lnTo>
                  <a:lnTo>
                    <a:pt x="2662" y="2317"/>
                  </a:lnTo>
                  <a:lnTo>
                    <a:pt x="2667" y="2290"/>
                  </a:lnTo>
                  <a:lnTo>
                    <a:pt x="2670" y="2264"/>
                  </a:lnTo>
                  <a:lnTo>
                    <a:pt x="2672" y="2242"/>
                  </a:lnTo>
                  <a:lnTo>
                    <a:pt x="2679" y="2146"/>
                  </a:lnTo>
                  <a:lnTo>
                    <a:pt x="2687" y="2029"/>
                  </a:lnTo>
                  <a:lnTo>
                    <a:pt x="2695" y="1901"/>
                  </a:lnTo>
                  <a:lnTo>
                    <a:pt x="2704" y="1772"/>
                  </a:lnTo>
                  <a:lnTo>
                    <a:pt x="2711" y="1655"/>
                  </a:lnTo>
                  <a:lnTo>
                    <a:pt x="2717" y="1558"/>
                  </a:lnTo>
                  <a:lnTo>
                    <a:pt x="2721" y="1491"/>
                  </a:lnTo>
                  <a:lnTo>
                    <a:pt x="2722" y="1467"/>
                  </a:lnTo>
                  <a:lnTo>
                    <a:pt x="2722" y="1423"/>
                  </a:lnTo>
                  <a:lnTo>
                    <a:pt x="2721" y="1375"/>
                  </a:lnTo>
                  <a:lnTo>
                    <a:pt x="2719" y="1326"/>
                  </a:lnTo>
                  <a:lnTo>
                    <a:pt x="2716" y="1273"/>
                  </a:lnTo>
                  <a:lnTo>
                    <a:pt x="2712" y="1218"/>
                  </a:lnTo>
                  <a:lnTo>
                    <a:pt x="2707" y="1163"/>
                  </a:lnTo>
                  <a:lnTo>
                    <a:pt x="2700" y="1105"/>
                  </a:lnTo>
                  <a:lnTo>
                    <a:pt x="2691" y="1045"/>
                  </a:lnTo>
                  <a:lnTo>
                    <a:pt x="2680" y="986"/>
                  </a:lnTo>
                  <a:lnTo>
                    <a:pt x="2667" y="925"/>
                  </a:lnTo>
                  <a:lnTo>
                    <a:pt x="2652" y="864"/>
                  </a:lnTo>
                  <a:lnTo>
                    <a:pt x="2633" y="803"/>
                  </a:lnTo>
                  <a:lnTo>
                    <a:pt x="2613" y="742"/>
                  </a:lnTo>
                  <a:lnTo>
                    <a:pt x="2590" y="682"/>
                  </a:lnTo>
                  <a:lnTo>
                    <a:pt x="2562" y="622"/>
                  </a:lnTo>
                  <a:lnTo>
                    <a:pt x="2533" y="563"/>
                  </a:lnTo>
                  <a:lnTo>
                    <a:pt x="2500" y="506"/>
                  </a:lnTo>
                  <a:lnTo>
                    <a:pt x="2462" y="450"/>
                  </a:lnTo>
                  <a:lnTo>
                    <a:pt x="2422" y="396"/>
                  </a:lnTo>
                  <a:lnTo>
                    <a:pt x="2377" y="345"/>
                  </a:lnTo>
                  <a:lnTo>
                    <a:pt x="2328" y="295"/>
                  </a:lnTo>
                  <a:lnTo>
                    <a:pt x="2275" y="248"/>
                  </a:lnTo>
                  <a:lnTo>
                    <a:pt x="2216" y="206"/>
                  </a:lnTo>
                  <a:lnTo>
                    <a:pt x="2153" y="165"/>
                  </a:lnTo>
                  <a:lnTo>
                    <a:pt x="2086" y="129"/>
                  </a:lnTo>
                  <a:lnTo>
                    <a:pt x="2014" y="97"/>
                  </a:lnTo>
                  <a:lnTo>
                    <a:pt x="1935" y="68"/>
                  </a:lnTo>
                  <a:lnTo>
                    <a:pt x="1852" y="45"/>
                  </a:lnTo>
                  <a:lnTo>
                    <a:pt x="1762" y="26"/>
                  </a:lnTo>
                  <a:lnTo>
                    <a:pt x="1667" y="12"/>
                  </a:lnTo>
                  <a:lnTo>
                    <a:pt x="1566" y="3"/>
                  </a:lnTo>
                  <a:lnTo>
                    <a:pt x="1459" y="0"/>
                  </a:lnTo>
                  <a:lnTo>
                    <a:pt x="1264" y="0"/>
                  </a:lnTo>
                  <a:close/>
                </a:path>
              </a:pathLst>
            </a:custGeom>
            <a:solidFill>
              <a:srgbClr val="F7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04" name="Freeform 132"/>
            <p:cNvSpPr>
              <a:spLocks/>
            </p:cNvSpPr>
            <p:nvPr/>
          </p:nvSpPr>
          <p:spPr bwMode="auto">
            <a:xfrm>
              <a:off x="1704" y="3249"/>
              <a:ext cx="178" cy="157"/>
            </a:xfrm>
            <a:custGeom>
              <a:avLst/>
              <a:gdLst>
                <a:gd name="T0" fmla="*/ 0 w 3031"/>
                <a:gd name="T1" fmla="*/ 0 h 2663"/>
                <a:gd name="T2" fmla="*/ 0 w 3031"/>
                <a:gd name="T3" fmla="*/ 0 h 2663"/>
                <a:gd name="T4" fmla="*/ 0 w 3031"/>
                <a:gd name="T5" fmla="*/ 0 h 2663"/>
                <a:gd name="T6" fmla="*/ 0 w 3031"/>
                <a:gd name="T7" fmla="*/ 0 h 2663"/>
                <a:gd name="T8" fmla="*/ 0 w 3031"/>
                <a:gd name="T9" fmla="*/ 0 h 2663"/>
                <a:gd name="T10" fmla="*/ 0 w 3031"/>
                <a:gd name="T11" fmla="*/ 0 h 2663"/>
                <a:gd name="T12" fmla="*/ 0 w 3031"/>
                <a:gd name="T13" fmla="*/ 0 h 2663"/>
                <a:gd name="T14" fmla="*/ 0 w 3031"/>
                <a:gd name="T15" fmla="*/ 0 h 2663"/>
                <a:gd name="T16" fmla="*/ 0 w 3031"/>
                <a:gd name="T17" fmla="*/ 0 h 2663"/>
                <a:gd name="T18" fmla="*/ 0 w 3031"/>
                <a:gd name="T19" fmla="*/ 0 h 2663"/>
                <a:gd name="T20" fmla="*/ 0 w 3031"/>
                <a:gd name="T21" fmla="*/ 0 h 2663"/>
                <a:gd name="T22" fmla="*/ 0 w 3031"/>
                <a:gd name="T23" fmla="*/ 0 h 2663"/>
                <a:gd name="T24" fmla="*/ 0 w 3031"/>
                <a:gd name="T25" fmla="*/ 0 h 2663"/>
                <a:gd name="T26" fmla="*/ 0 w 3031"/>
                <a:gd name="T27" fmla="*/ 0 h 2663"/>
                <a:gd name="T28" fmla="*/ 0 w 3031"/>
                <a:gd name="T29" fmla="*/ 0 h 2663"/>
                <a:gd name="T30" fmla="*/ 0 w 3031"/>
                <a:gd name="T31" fmla="*/ 0 h 2663"/>
                <a:gd name="T32" fmla="*/ 0 w 3031"/>
                <a:gd name="T33" fmla="*/ 0 h 2663"/>
                <a:gd name="T34" fmla="*/ 0 w 3031"/>
                <a:gd name="T35" fmla="*/ 0 h 2663"/>
                <a:gd name="T36" fmla="*/ 0 w 3031"/>
                <a:gd name="T37" fmla="*/ 0 h 2663"/>
                <a:gd name="T38" fmla="*/ 0 w 3031"/>
                <a:gd name="T39" fmla="*/ 0 h 2663"/>
                <a:gd name="T40" fmla="*/ 0 w 3031"/>
                <a:gd name="T41" fmla="*/ 0 h 2663"/>
                <a:gd name="T42" fmla="*/ 0 w 3031"/>
                <a:gd name="T43" fmla="*/ 0 h 2663"/>
                <a:gd name="T44" fmla="*/ 0 w 3031"/>
                <a:gd name="T45" fmla="*/ 0 h 2663"/>
                <a:gd name="T46" fmla="*/ 0 w 3031"/>
                <a:gd name="T47" fmla="*/ 0 h 2663"/>
                <a:gd name="T48" fmla="*/ 0 w 3031"/>
                <a:gd name="T49" fmla="*/ 0 h 2663"/>
                <a:gd name="T50" fmla="*/ 0 w 3031"/>
                <a:gd name="T51" fmla="*/ 0 h 2663"/>
                <a:gd name="T52" fmla="*/ 0 w 3031"/>
                <a:gd name="T53" fmla="*/ 0 h 2663"/>
                <a:gd name="T54" fmla="*/ 0 w 3031"/>
                <a:gd name="T55" fmla="*/ 0 h 2663"/>
                <a:gd name="T56" fmla="*/ 0 w 3031"/>
                <a:gd name="T57" fmla="*/ 0 h 2663"/>
                <a:gd name="T58" fmla="*/ 0 w 3031"/>
                <a:gd name="T59" fmla="*/ 0 h 2663"/>
                <a:gd name="T60" fmla="*/ 0 w 3031"/>
                <a:gd name="T61" fmla="*/ 0 h 2663"/>
                <a:gd name="T62" fmla="*/ 0 w 3031"/>
                <a:gd name="T63" fmla="*/ 0 h 2663"/>
                <a:gd name="T64" fmla="*/ 0 w 3031"/>
                <a:gd name="T65" fmla="*/ 0 h 2663"/>
                <a:gd name="T66" fmla="*/ 0 w 3031"/>
                <a:gd name="T67" fmla="*/ 0 h 2663"/>
                <a:gd name="T68" fmla="*/ 0 w 3031"/>
                <a:gd name="T69" fmla="*/ 0 h 2663"/>
                <a:gd name="T70" fmla="*/ 0 w 3031"/>
                <a:gd name="T71" fmla="*/ 0 h 2663"/>
                <a:gd name="T72" fmla="*/ 0 w 3031"/>
                <a:gd name="T73" fmla="*/ 0 h 2663"/>
                <a:gd name="T74" fmla="*/ 0 w 3031"/>
                <a:gd name="T75" fmla="*/ 0 h 2663"/>
                <a:gd name="T76" fmla="*/ 0 w 3031"/>
                <a:gd name="T77" fmla="*/ 0 h 2663"/>
                <a:gd name="T78" fmla="*/ 0 w 3031"/>
                <a:gd name="T79" fmla="*/ 0 h 2663"/>
                <a:gd name="T80" fmla="*/ 0 w 3031"/>
                <a:gd name="T81" fmla="*/ 0 h 2663"/>
                <a:gd name="T82" fmla="*/ 0 w 3031"/>
                <a:gd name="T83" fmla="*/ 0 h 2663"/>
                <a:gd name="T84" fmla="*/ 0 w 3031"/>
                <a:gd name="T85" fmla="*/ 0 h 2663"/>
                <a:gd name="T86" fmla="*/ 0 w 3031"/>
                <a:gd name="T87" fmla="*/ 0 h 2663"/>
                <a:gd name="T88" fmla="*/ 0 w 3031"/>
                <a:gd name="T89" fmla="*/ 0 h 2663"/>
                <a:gd name="T90" fmla="*/ 0 w 3031"/>
                <a:gd name="T91" fmla="*/ 0 h 2663"/>
                <a:gd name="T92" fmla="*/ 0 w 3031"/>
                <a:gd name="T93" fmla="*/ 0 h 2663"/>
                <a:gd name="T94" fmla="*/ 0 w 3031"/>
                <a:gd name="T95" fmla="*/ 0 h 2663"/>
                <a:gd name="T96" fmla="*/ 0 w 3031"/>
                <a:gd name="T97" fmla="*/ 0 h 2663"/>
                <a:gd name="T98" fmla="*/ 0 w 3031"/>
                <a:gd name="T99" fmla="*/ 0 h 2663"/>
                <a:gd name="T100" fmla="*/ 0 w 3031"/>
                <a:gd name="T101" fmla="*/ 0 h 2663"/>
                <a:gd name="T102" fmla="*/ 0 w 3031"/>
                <a:gd name="T103" fmla="*/ 0 h 2663"/>
                <a:gd name="T104" fmla="*/ 0 w 3031"/>
                <a:gd name="T105" fmla="*/ 0 h 2663"/>
                <a:gd name="T106" fmla="*/ 0 w 3031"/>
                <a:gd name="T107" fmla="*/ 0 h 2663"/>
                <a:gd name="T108" fmla="*/ 0 w 3031"/>
                <a:gd name="T109" fmla="*/ 0 h 2663"/>
                <a:gd name="T110" fmla="*/ 0 w 3031"/>
                <a:gd name="T111" fmla="*/ 0 h 2663"/>
                <a:gd name="T112" fmla="*/ 0 w 3031"/>
                <a:gd name="T113" fmla="*/ 0 h 2663"/>
                <a:gd name="T114" fmla="*/ 0 w 3031"/>
                <a:gd name="T115" fmla="*/ 0 h 266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031" h="2663">
                  <a:moveTo>
                    <a:pt x="2107" y="860"/>
                  </a:moveTo>
                  <a:lnTo>
                    <a:pt x="2098" y="870"/>
                  </a:lnTo>
                  <a:lnTo>
                    <a:pt x="2073" y="897"/>
                  </a:lnTo>
                  <a:lnTo>
                    <a:pt x="2034" y="940"/>
                  </a:lnTo>
                  <a:lnTo>
                    <a:pt x="1982" y="995"/>
                  </a:lnTo>
                  <a:lnTo>
                    <a:pt x="1920" y="1059"/>
                  </a:lnTo>
                  <a:lnTo>
                    <a:pt x="1852" y="1130"/>
                  </a:lnTo>
                  <a:lnTo>
                    <a:pt x="1778" y="1205"/>
                  </a:lnTo>
                  <a:lnTo>
                    <a:pt x="1703" y="1281"/>
                  </a:lnTo>
                  <a:lnTo>
                    <a:pt x="1666" y="1320"/>
                  </a:lnTo>
                  <a:lnTo>
                    <a:pt x="1630" y="1357"/>
                  </a:lnTo>
                  <a:lnTo>
                    <a:pt x="1596" y="1396"/>
                  </a:lnTo>
                  <a:lnTo>
                    <a:pt x="1564" y="1432"/>
                  </a:lnTo>
                  <a:lnTo>
                    <a:pt x="1532" y="1467"/>
                  </a:lnTo>
                  <a:lnTo>
                    <a:pt x="1502" y="1501"/>
                  </a:lnTo>
                  <a:lnTo>
                    <a:pt x="1472" y="1532"/>
                  </a:lnTo>
                  <a:lnTo>
                    <a:pt x="1444" y="1562"/>
                  </a:lnTo>
                  <a:lnTo>
                    <a:pt x="1417" y="1588"/>
                  </a:lnTo>
                  <a:lnTo>
                    <a:pt x="1390" y="1610"/>
                  </a:lnTo>
                  <a:lnTo>
                    <a:pt x="1377" y="1620"/>
                  </a:lnTo>
                  <a:lnTo>
                    <a:pt x="1365" y="1629"/>
                  </a:lnTo>
                  <a:lnTo>
                    <a:pt x="1353" y="1638"/>
                  </a:lnTo>
                  <a:lnTo>
                    <a:pt x="1341" y="1644"/>
                  </a:lnTo>
                  <a:lnTo>
                    <a:pt x="1329" y="1650"/>
                  </a:lnTo>
                  <a:lnTo>
                    <a:pt x="1317" y="1654"/>
                  </a:lnTo>
                  <a:lnTo>
                    <a:pt x="1304" y="1658"/>
                  </a:lnTo>
                  <a:lnTo>
                    <a:pt x="1293" y="1659"/>
                  </a:lnTo>
                  <a:lnTo>
                    <a:pt x="1282" y="1660"/>
                  </a:lnTo>
                  <a:lnTo>
                    <a:pt x="1270" y="1659"/>
                  </a:lnTo>
                  <a:lnTo>
                    <a:pt x="1259" y="1656"/>
                  </a:lnTo>
                  <a:lnTo>
                    <a:pt x="1248" y="1652"/>
                  </a:lnTo>
                  <a:lnTo>
                    <a:pt x="1250" y="1648"/>
                  </a:lnTo>
                  <a:lnTo>
                    <a:pt x="1254" y="1634"/>
                  </a:lnTo>
                  <a:lnTo>
                    <a:pt x="1261" y="1609"/>
                  </a:lnTo>
                  <a:lnTo>
                    <a:pt x="1269" y="1577"/>
                  </a:lnTo>
                  <a:lnTo>
                    <a:pt x="1279" y="1533"/>
                  </a:lnTo>
                  <a:lnTo>
                    <a:pt x="1291" y="1482"/>
                  </a:lnTo>
                  <a:lnTo>
                    <a:pt x="1303" y="1420"/>
                  </a:lnTo>
                  <a:lnTo>
                    <a:pt x="1315" y="1349"/>
                  </a:lnTo>
                  <a:lnTo>
                    <a:pt x="1328" y="1275"/>
                  </a:lnTo>
                  <a:lnTo>
                    <a:pt x="1338" y="1208"/>
                  </a:lnTo>
                  <a:lnTo>
                    <a:pt x="1346" y="1147"/>
                  </a:lnTo>
                  <a:lnTo>
                    <a:pt x="1353" y="1096"/>
                  </a:lnTo>
                  <a:lnTo>
                    <a:pt x="1359" y="1053"/>
                  </a:lnTo>
                  <a:lnTo>
                    <a:pt x="1363" y="1022"/>
                  </a:lnTo>
                  <a:lnTo>
                    <a:pt x="1365" y="1002"/>
                  </a:lnTo>
                  <a:lnTo>
                    <a:pt x="1366" y="995"/>
                  </a:lnTo>
                  <a:lnTo>
                    <a:pt x="1353" y="1011"/>
                  </a:lnTo>
                  <a:lnTo>
                    <a:pt x="1319" y="1056"/>
                  </a:lnTo>
                  <a:lnTo>
                    <a:pt x="1266" y="1123"/>
                  </a:lnTo>
                  <a:lnTo>
                    <a:pt x="1200" y="1205"/>
                  </a:lnTo>
                  <a:lnTo>
                    <a:pt x="1125" y="1297"/>
                  </a:lnTo>
                  <a:lnTo>
                    <a:pt x="1046" y="1394"/>
                  </a:lnTo>
                  <a:lnTo>
                    <a:pt x="1007" y="1440"/>
                  </a:lnTo>
                  <a:lnTo>
                    <a:pt x="967" y="1486"/>
                  </a:lnTo>
                  <a:lnTo>
                    <a:pt x="930" y="1528"/>
                  </a:lnTo>
                  <a:lnTo>
                    <a:pt x="894" y="1568"/>
                  </a:lnTo>
                  <a:lnTo>
                    <a:pt x="828" y="1640"/>
                  </a:lnTo>
                  <a:lnTo>
                    <a:pt x="770" y="1700"/>
                  </a:lnTo>
                  <a:lnTo>
                    <a:pt x="742" y="1728"/>
                  </a:lnTo>
                  <a:lnTo>
                    <a:pt x="717" y="1752"/>
                  </a:lnTo>
                  <a:lnTo>
                    <a:pt x="694" y="1774"/>
                  </a:lnTo>
                  <a:lnTo>
                    <a:pt x="670" y="1794"/>
                  </a:lnTo>
                  <a:lnTo>
                    <a:pt x="649" y="1811"/>
                  </a:lnTo>
                  <a:lnTo>
                    <a:pt x="629" y="1825"/>
                  </a:lnTo>
                  <a:lnTo>
                    <a:pt x="609" y="1836"/>
                  </a:lnTo>
                  <a:lnTo>
                    <a:pt x="590" y="1845"/>
                  </a:lnTo>
                  <a:lnTo>
                    <a:pt x="581" y="1849"/>
                  </a:lnTo>
                  <a:lnTo>
                    <a:pt x="573" y="1851"/>
                  </a:lnTo>
                  <a:lnTo>
                    <a:pt x="564" y="1854"/>
                  </a:lnTo>
                  <a:lnTo>
                    <a:pt x="556" y="1855"/>
                  </a:lnTo>
                  <a:lnTo>
                    <a:pt x="547" y="1856"/>
                  </a:lnTo>
                  <a:lnTo>
                    <a:pt x="539" y="1856"/>
                  </a:lnTo>
                  <a:lnTo>
                    <a:pt x="531" y="1856"/>
                  </a:lnTo>
                  <a:lnTo>
                    <a:pt x="524" y="1854"/>
                  </a:lnTo>
                  <a:lnTo>
                    <a:pt x="516" y="1851"/>
                  </a:lnTo>
                  <a:lnTo>
                    <a:pt x="511" y="1846"/>
                  </a:lnTo>
                  <a:lnTo>
                    <a:pt x="507" y="1837"/>
                  </a:lnTo>
                  <a:lnTo>
                    <a:pt x="506" y="1827"/>
                  </a:lnTo>
                  <a:lnTo>
                    <a:pt x="506" y="1814"/>
                  </a:lnTo>
                  <a:lnTo>
                    <a:pt x="507" y="1799"/>
                  </a:lnTo>
                  <a:lnTo>
                    <a:pt x="510" y="1781"/>
                  </a:lnTo>
                  <a:lnTo>
                    <a:pt x="513" y="1763"/>
                  </a:lnTo>
                  <a:lnTo>
                    <a:pt x="525" y="1722"/>
                  </a:lnTo>
                  <a:lnTo>
                    <a:pt x="540" y="1676"/>
                  </a:lnTo>
                  <a:lnTo>
                    <a:pt x="557" y="1628"/>
                  </a:lnTo>
                  <a:lnTo>
                    <a:pt x="576" y="1579"/>
                  </a:lnTo>
                  <a:lnTo>
                    <a:pt x="595" y="1529"/>
                  </a:lnTo>
                  <a:lnTo>
                    <a:pt x="616" y="1482"/>
                  </a:lnTo>
                  <a:lnTo>
                    <a:pt x="636" y="1437"/>
                  </a:lnTo>
                  <a:lnTo>
                    <a:pt x="653" y="1397"/>
                  </a:lnTo>
                  <a:lnTo>
                    <a:pt x="681" y="1338"/>
                  </a:lnTo>
                  <a:lnTo>
                    <a:pt x="692" y="1316"/>
                  </a:lnTo>
                  <a:lnTo>
                    <a:pt x="677" y="1332"/>
                  </a:lnTo>
                  <a:lnTo>
                    <a:pt x="641" y="1377"/>
                  </a:lnTo>
                  <a:lnTo>
                    <a:pt x="586" y="1445"/>
                  </a:lnTo>
                  <a:lnTo>
                    <a:pt x="524" y="1526"/>
                  </a:lnTo>
                  <a:lnTo>
                    <a:pt x="457" y="1613"/>
                  </a:lnTo>
                  <a:lnTo>
                    <a:pt x="393" y="1699"/>
                  </a:lnTo>
                  <a:lnTo>
                    <a:pt x="365" y="1740"/>
                  </a:lnTo>
                  <a:lnTo>
                    <a:pt x="340" y="1776"/>
                  </a:lnTo>
                  <a:lnTo>
                    <a:pt x="319" y="1810"/>
                  </a:lnTo>
                  <a:lnTo>
                    <a:pt x="304" y="1838"/>
                  </a:lnTo>
                  <a:lnTo>
                    <a:pt x="292" y="1865"/>
                  </a:lnTo>
                  <a:lnTo>
                    <a:pt x="281" y="1896"/>
                  </a:lnTo>
                  <a:lnTo>
                    <a:pt x="269" y="1930"/>
                  </a:lnTo>
                  <a:lnTo>
                    <a:pt x="259" y="1966"/>
                  </a:lnTo>
                  <a:lnTo>
                    <a:pt x="250" y="2003"/>
                  </a:lnTo>
                  <a:lnTo>
                    <a:pt x="242" y="2041"/>
                  </a:lnTo>
                  <a:lnTo>
                    <a:pt x="235" y="2079"/>
                  </a:lnTo>
                  <a:lnTo>
                    <a:pt x="228" y="2116"/>
                  </a:lnTo>
                  <a:lnTo>
                    <a:pt x="217" y="2184"/>
                  </a:lnTo>
                  <a:lnTo>
                    <a:pt x="209" y="2241"/>
                  </a:lnTo>
                  <a:lnTo>
                    <a:pt x="205" y="2279"/>
                  </a:lnTo>
                  <a:lnTo>
                    <a:pt x="203" y="2293"/>
                  </a:lnTo>
                  <a:lnTo>
                    <a:pt x="237" y="2663"/>
                  </a:lnTo>
                  <a:lnTo>
                    <a:pt x="101" y="2326"/>
                  </a:lnTo>
                  <a:lnTo>
                    <a:pt x="99" y="2316"/>
                  </a:lnTo>
                  <a:lnTo>
                    <a:pt x="94" y="2286"/>
                  </a:lnTo>
                  <a:lnTo>
                    <a:pt x="86" y="2236"/>
                  </a:lnTo>
                  <a:lnTo>
                    <a:pt x="76" y="2166"/>
                  </a:lnTo>
                  <a:lnTo>
                    <a:pt x="72" y="2125"/>
                  </a:lnTo>
                  <a:lnTo>
                    <a:pt x="67" y="2078"/>
                  </a:lnTo>
                  <a:lnTo>
                    <a:pt x="63" y="2026"/>
                  </a:lnTo>
                  <a:lnTo>
                    <a:pt x="59" y="1971"/>
                  </a:lnTo>
                  <a:lnTo>
                    <a:pt x="56" y="1911"/>
                  </a:lnTo>
                  <a:lnTo>
                    <a:pt x="54" y="1846"/>
                  </a:lnTo>
                  <a:lnTo>
                    <a:pt x="52" y="1776"/>
                  </a:lnTo>
                  <a:lnTo>
                    <a:pt x="51" y="1702"/>
                  </a:lnTo>
                  <a:lnTo>
                    <a:pt x="52" y="1665"/>
                  </a:lnTo>
                  <a:lnTo>
                    <a:pt x="54" y="1628"/>
                  </a:lnTo>
                  <a:lnTo>
                    <a:pt x="57" y="1593"/>
                  </a:lnTo>
                  <a:lnTo>
                    <a:pt x="62" y="1559"/>
                  </a:lnTo>
                  <a:lnTo>
                    <a:pt x="67" y="1525"/>
                  </a:lnTo>
                  <a:lnTo>
                    <a:pt x="74" y="1493"/>
                  </a:lnTo>
                  <a:lnTo>
                    <a:pt x="81" y="1461"/>
                  </a:lnTo>
                  <a:lnTo>
                    <a:pt x="90" y="1430"/>
                  </a:lnTo>
                  <a:lnTo>
                    <a:pt x="98" y="1401"/>
                  </a:lnTo>
                  <a:lnTo>
                    <a:pt x="108" y="1372"/>
                  </a:lnTo>
                  <a:lnTo>
                    <a:pt x="118" y="1345"/>
                  </a:lnTo>
                  <a:lnTo>
                    <a:pt x="130" y="1319"/>
                  </a:lnTo>
                  <a:lnTo>
                    <a:pt x="140" y="1293"/>
                  </a:lnTo>
                  <a:lnTo>
                    <a:pt x="152" y="1270"/>
                  </a:lnTo>
                  <a:lnTo>
                    <a:pt x="163" y="1247"/>
                  </a:lnTo>
                  <a:lnTo>
                    <a:pt x="174" y="1225"/>
                  </a:lnTo>
                  <a:lnTo>
                    <a:pt x="197" y="1186"/>
                  </a:lnTo>
                  <a:lnTo>
                    <a:pt x="220" y="1151"/>
                  </a:lnTo>
                  <a:lnTo>
                    <a:pt x="241" y="1121"/>
                  </a:lnTo>
                  <a:lnTo>
                    <a:pt x="259" y="1096"/>
                  </a:lnTo>
                  <a:lnTo>
                    <a:pt x="288" y="1062"/>
                  </a:lnTo>
                  <a:lnTo>
                    <a:pt x="299" y="1051"/>
                  </a:lnTo>
                  <a:lnTo>
                    <a:pt x="286" y="1058"/>
                  </a:lnTo>
                  <a:lnTo>
                    <a:pt x="252" y="1079"/>
                  </a:lnTo>
                  <a:lnTo>
                    <a:pt x="205" y="1105"/>
                  </a:lnTo>
                  <a:lnTo>
                    <a:pt x="150" y="1134"/>
                  </a:lnTo>
                  <a:lnTo>
                    <a:pt x="122" y="1149"/>
                  </a:lnTo>
                  <a:lnTo>
                    <a:pt x="94" y="1162"/>
                  </a:lnTo>
                  <a:lnTo>
                    <a:pt x="70" y="1173"/>
                  </a:lnTo>
                  <a:lnTo>
                    <a:pt x="47" y="1181"/>
                  </a:lnTo>
                  <a:lnTo>
                    <a:pt x="36" y="1185"/>
                  </a:lnTo>
                  <a:lnTo>
                    <a:pt x="28" y="1187"/>
                  </a:lnTo>
                  <a:lnTo>
                    <a:pt x="20" y="1189"/>
                  </a:lnTo>
                  <a:lnTo>
                    <a:pt x="13" y="1189"/>
                  </a:lnTo>
                  <a:lnTo>
                    <a:pt x="8" y="1189"/>
                  </a:lnTo>
                  <a:lnTo>
                    <a:pt x="4" y="1187"/>
                  </a:lnTo>
                  <a:lnTo>
                    <a:pt x="1" y="1184"/>
                  </a:lnTo>
                  <a:lnTo>
                    <a:pt x="0" y="1180"/>
                  </a:lnTo>
                  <a:lnTo>
                    <a:pt x="1" y="1175"/>
                  </a:lnTo>
                  <a:lnTo>
                    <a:pt x="4" y="1167"/>
                  </a:lnTo>
                  <a:lnTo>
                    <a:pt x="7" y="1158"/>
                  </a:lnTo>
                  <a:lnTo>
                    <a:pt x="13" y="1146"/>
                  </a:lnTo>
                  <a:lnTo>
                    <a:pt x="27" y="1120"/>
                  </a:lnTo>
                  <a:lnTo>
                    <a:pt x="48" y="1088"/>
                  </a:lnTo>
                  <a:lnTo>
                    <a:pt x="72" y="1051"/>
                  </a:lnTo>
                  <a:lnTo>
                    <a:pt x="101" y="1011"/>
                  </a:lnTo>
                  <a:lnTo>
                    <a:pt x="133" y="967"/>
                  </a:lnTo>
                  <a:lnTo>
                    <a:pt x="168" y="923"/>
                  </a:lnTo>
                  <a:lnTo>
                    <a:pt x="207" y="876"/>
                  </a:lnTo>
                  <a:lnTo>
                    <a:pt x="246" y="831"/>
                  </a:lnTo>
                  <a:lnTo>
                    <a:pt x="288" y="785"/>
                  </a:lnTo>
                  <a:lnTo>
                    <a:pt x="330" y="741"/>
                  </a:lnTo>
                  <a:lnTo>
                    <a:pt x="351" y="721"/>
                  </a:lnTo>
                  <a:lnTo>
                    <a:pt x="373" y="701"/>
                  </a:lnTo>
                  <a:lnTo>
                    <a:pt x="395" y="682"/>
                  </a:lnTo>
                  <a:lnTo>
                    <a:pt x="416" y="663"/>
                  </a:lnTo>
                  <a:lnTo>
                    <a:pt x="437" y="646"/>
                  </a:lnTo>
                  <a:lnTo>
                    <a:pt x="459" y="630"/>
                  </a:lnTo>
                  <a:lnTo>
                    <a:pt x="480" y="615"/>
                  </a:lnTo>
                  <a:lnTo>
                    <a:pt x="500" y="602"/>
                  </a:lnTo>
                  <a:lnTo>
                    <a:pt x="530" y="585"/>
                  </a:lnTo>
                  <a:lnTo>
                    <a:pt x="558" y="568"/>
                  </a:lnTo>
                  <a:lnTo>
                    <a:pt x="584" y="553"/>
                  </a:lnTo>
                  <a:lnTo>
                    <a:pt x="611" y="540"/>
                  </a:lnTo>
                  <a:lnTo>
                    <a:pt x="636" y="527"/>
                  </a:lnTo>
                  <a:lnTo>
                    <a:pt x="660" y="516"/>
                  </a:lnTo>
                  <a:lnTo>
                    <a:pt x="684" y="506"/>
                  </a:lnTo>
                  <a:lnTo>
                    <a:pt x="706" y="496"/>
                  </a:lnTo>
                  <a:lnTo>
                    <a:pt x="747" y="481"/>
                  </a:lnTo>
                  <a:lnTo>
                    <a:pt x="785" y="470"/>
                  </a:lnTo>
                  <a:lnTo>
                    <a:pt x="819" y="462"/>
                  </a:lnTo>
                  <a:lnTo>
                    <a:pt x="850" y="456"/>
                  </a:lnTo>
                  <a:lnTo>
                    <a:pt x="876" y="452"/>
                  </a:lnTo>
                  <a:lnTo>
                    <a:pt x="898" y="451"/>
                  </a:lnTo>
                  <a:lnTo>
                    <a:pt x="919" y="450"/>
                  </a:lnTo>
                  <a:lnTo>
                    <a:pt x="934" y="451"/>
                  </a:lnTo>
                  <a:lnTo>
                    <a:pt x="955" y="454"/>
                  </a:lnTo>
                  <a:lnTo>
                    <a:pt x="961" y="455"/>
                  </a:lnTo>
                  <a:lnTo>
                    <a:pt x="950" y="450"/>
                  </a:lnTo>
                  <a:lnTo>
                    <a:pt x="921" y="437"/>
                  </a:lnTo>
                  <a:lnTo>
                    <a:pt x="880" y="416"/>
                  </a:lnTo>
                  <a:lnTo>
                    <a:pt x="835" y="392"/>
                  </a:lnTo>
                  <a:lnTo>
                    <a:pt x="813" y="379"/>
                  </a:lnTo>
                  <a:lnTo>
                    <a:pt x="794" y="367"/>
                  </a:lnTo>
                  <a:lnTo>
                    <a:pt x="776" y="354"/>
                  </a:lnTo>
                  <a:lnTo>
                    <a:pt x="763" y="341"/>
                  </a:lnTo>
                  <a:lnTo>
                    <a:pt x="756" y="335"/>
                  </a:lnTo>
                  <a:lnTo>
                    <a:pt x="752" y="330"/>
                  </a:lnTo>
                  <a:lnTo>
                    <a:pt x="749" y="325"/>
                  </a:lnTo>
                  <a:lnTo>
                    <a:pt x="748" y="320"/>
                  </a:lnTo>
                  <a:lnTo>
                    <a:pt x="748" y="315"/>
                  </a:lnTo>
                  <a:lnTo>
                    <a:pt x="750" y="311"/>
                  </a:lnTo>
                  <a:lnTo>
                    <a:pt x="753" y="307"/>
                  </a:lnTo>
                  <a:lnTo>
                    <a:pt x="760" y="304"/>
                  </a:lnTo>
                  <a:lnTo>
                    <a:pt x="810" y="278"/>
                  </a:lnTo>
                  <a:lnTo>
                    <a:pt x="867" y="250"/>
                  </a:lnTo>
                  <a:lnTo>
                    <a:pt x="897" y="237"/>
                  </a:lnTo>
                  <a:lnTo>
                    <a:pt x="930" y="225"/>
                  </a:lnTo>
                  <a:lnTo>
                    <a:pt x="965" y="213"/>
                  </a:lnTo>
                  <a:lnTo>
                    <a:pt x="1002" y="202"/>
                  </a:lnTo>
                  <a:lnTo>
                    <a:pt x="1041" y="192"/>
                  </a:lnTo>
                  <a:lnTo>
                    <a:pt x="1083" y="184"/>
                  </a:lnTo>
                  <a:lnTo>
                    <a:pt x="1105" y="180"/>
                  </a:lnTo>
                  <a:lnTo>
                    <a:pt x="1128" y="177"/>
                  </a:lnTo>
                  <a:lnTo>
                    <a:pt x="1151" y="175"/>
                  </a:lnTo>
                  <a:lnTo>
                    <a:pt x="1176" y="173"/>
                  </a:lnTo>
                  <a:lnTo>
                    <a:pt x="1201" y="172"/>
                  </a:lnTo>
                  <a:lnTo>
                    <a:pt x="1226" y="172"/>
                  </a:lnTo>
                  <a:lnTo>
                    <a:pt x="1253" y="172"/>
                  </a:lnTo>
                  <a:lnTo>
                    <a:pt x="1281" y="173"/>
                  </a:lnTo>
                  <a:lnTo>
                    <a:pt x="1309" y="175"/>
                  </a:lnTo>
                  <a:lnTo>
                    <a:pt x="1339" y="178"/>
                  </a:lnTo>
                  <a:lnTo>
                    <a:pt x="1368" y="182"/>
                  </a:lnTo>
                  <a:lnTo>
                    <a:pt x="1400" y="186"/>
                  </a:lnTo>
                  <a:lnTo>
                    <a:pt x="1431" y="191"/>
                  </a:lnTo>
                  <a:lnTo>
                    <a:pt x="1460" y="197"/>
                  </a:lnTo>
                  <a:lnTo>
                    <a:pt x="1488" y="203"/>
                  </a:lnTo>
                  <a:lnTo>
                    <a:pt x="1514" y="209"/>
                  </a:lnTo>
                  <a:lnTo>
                    <a:pt x="1539" y="216"/>
                  </a:lnTo>
                  <a:lnTo>
                    <a:pt x="1563" y="223"/>
                  </a:lnTo>
                  <a:lnTo>
                    <a:pt x="1585" y="231"/>
                  </a:lnTo>
                  <a:lnTo>
                    <a:pt x="1605" y="238"/>
                  </a:lnTo>
                  <a:lnTo>
                    <a:pt x="1624" y="246"/>
                  </a:lnTo>
                  <a:lnTo>
                    <a:pt x="1643" y="255"/>
                  </a:lnTo>
                  <a:lnTo>
                    <a:pt x="1660" y="264"/>
                  </a:lnTo>
                  <a:lnTo>
                    <a:pt x="1676" y="272"/>
                  </a:lnTo>
                  <a:lnTo>
                    <a:pt x="1704" y="289"/>
                  </a:lnTo>
                  <a:lnTo>
                    <a:pt x="1729" y="306"/>
                  </a:lnTo>
                  <a:lnTo>
                    <a:pt x="1749" y="322"/>
                  </a:lnTo>
                  <a:lnTo>
                    <a:pt x="1765" y="337"/>
                  </a:lnTo>
                  <a:lnTo>
                    <a:pt x="1778" y="352"/>
                  </a:lnTo>
                  <a:lnTo>
                    <a:pt x="1788" y="364"/>
                  </a:lnTo>
                  <a:lnTo>
                    <a:pt x="1801" y="381"/>
                  </a:lnTo>
                  <a:lnTo>
                    <a:pt x="1805" y="388"/>
                  </a:lnTo>
                  <a:lnTo>
                    <a:pt x="1805" y="371"/>
                  </a:lnTo>
                  <a:lnTo>
                    <a:pt x="1806" y="327"/>
                  </a:lnTo>
                  <a:lnTo>
                    <a:pt x="1807" y="298"/>
                  </a:lnTo>
                  <a:lnTo>
                    <a:pt x="1809" y="266"/>
                  </a:lnTo>
                  <a:lnTo>
                    <a:pt x="1812" y="230"/>
                  </a:lnTo>
                  <a:lnTo>
                    <a:pt x="1815" y="194"/>
                  </a:lnTo>
                  <a:lnTo>
                    <a:pt x="1820" y="158"/>
                  </a:lnTo>
                  <a:lnTo>
                    <a:pt x="1825" y="123"/>
                  </a:lnTo>
                  <a:lnTo>
                    <a:pt x="1832" y="90"/>
                  </a:lnTo>
                  <a:lnTo>
                    <a:pt x="1840" y="61"/>
                  </a:lnTo>
                  <a:lnTo>
                    <a:pt x="1844" y="48"/>
                  </a:lnTo>
                  <a:lnTo>
                    <a:pt x="1849" y="36"/>
                  </a:lnTo>
                  <a:lnTo>
                    <a:pt x="1855" y="26"/>
                  </a:lnTo>
                  <a:lnTo>
                    <a:pt x="1861" y="16"/>
                  </a:lnTo>
                  <a:lnTo>
                    <a:pt x="1867" y="10"/>
                  </a:lnTo>
                  <a:lnTo>
                    <a:pt x="1873" y="4"/>
                  </a:lnTo>
                  <a:lnTo>
                    <a:pt x="1881" y="1"/>
                  </a:lnTo>
                  <a:lnTo>
                    <a:pt x="1889" y="0"/>
                  </a:lnTo>
                  <a:lnTo>
                    <a:pt x="1897" y="2"/>
                  </a:lnTo>
                  <a:lnTo>
                    <a:pt x="1906" y="6"/>
                  </a:lnTo>
                  <a:lnTo>
                    <a:pt x="1915" y="13"/>
                  </a:lnTo>
                  <a:lnTo>
                    <a:pt x="1924" y="24"/>
                  </a:lnTo>
                  <a:lnTo>
                    <a:pt x="1934" y="36"/>
                  </a:lnTo>
                  <a:lnTo>
                    <a:pt x="1944" y="50"/>
                  </a:lnTo>
                  <a:lnTo>
                    <a:pt x="1956" y="66"/>
                  </a:lnTo>
                  <a:lnTo>
                    <a:pt x="1967" y="84"/>
                  </a:lnTo>
                  <a:lnTo>
                    <a:pt x="1989" y="126"/>
                  </a:lnTo>
                  <a:lnTo>
                    <a:pt x="2011" y="171"/>
                  </a:lnTo>
                  <a:lnTo>
                    <a:pt x="2034" y="220"/>
                  </a:lnTo>
                  <a:lnTo>
                    <a:pt x="2055" y="270"/>
                  </a:lnTo>
                  <a:lnTo>
                    <a:pt x="2095" y="369"/>
                  </a:lnTo>
                  <a:lnTo>
                    <a:pt x="2128" y="456"/>
                  </a:lnTo>
                  <a:lnTo>
                    <a:pt x="2150" y="517"/>
                  </a:lnTo>
                  <a:lnTo>
                    <a:pt x="2158" y="540"/>
                  </a:lnTo>
                  <a:lnTo>
                    <a:pt x="2172" y="535"/>
                  </a:lnTo>
                  <a:lnTo>
                    <a:pt x="2212" y="524"/>
                  </a:lnTo>
                  <a:lnTo>
                    <a:pt x="2239" y="517"/>
                  </a:lnTo>
                  <a:lnTo>
                    <a:pt x="2271" y="510"/>
                  </a:lnTo>
                  <a:lnTo>
                    <a:pt x="2307" y="504"/>
                  </a:lnTo>
                  <a:lnTo>
                    <a:pt x="2346" y="497"/>
                  </a:lnTo>
                  <a:lnTo>
                    <a:pt x="2367" y="495"/>
                  </a:lnTo>
                  <a:lnTo>
                    <a:pt x="2388" y="493"/>
                  </a:lnTo>
                  <a:lnTo>
                    <a:pt x="2409" y="492"/>
                  </a:lnTo>
                  <a:lnTo>
                    <a:pt x="2430" y="492"/>
                  </a:lnTo>
                  <a:lnTo>
                    <a:pt x="2453" y="492"/>
                  </a:lnTo>
                  <a:lnTo>
                    <a:pt x="2476" y="493"/>
                  </a:lnTo>
                  <a:lnTo>
                    <a:pt x="2498" y="494"/>
                  </a:lnTo>
                  <a:lnTo>
                    <a:pt x="2522" y="497"/>
                  </a:lnTo>
                  <a:lnTo>
                    <a:pt x="2544" y="500"/>
                  </a:lnTo>
                  <a:lnTo>
                    <a:pt x="2567" y="505"/>
                  </a:lnTo>
                  <a:lnTo>
                    <a:pt x="2589" y="511"/>
                  </a:lnTo>
                  <a:lnTo>
                    <a:pt x="2612" y="517"/>
                  </a:lnTo>
                  <a:lnTo>
                    <a:pt x="2634" y="525"/>
                  </a:lnTo>
                  <a:lnTo>
                    <a:pt x="2655" y="534"/>
                  </a:lnTo>
                  <a:lnTo>
                    <a:pt x="2678" y="545"/>
                  </a:lnTo>
                  <a:lnTo>
                    <a:pt x="2698" y="556"/>
                  </a:lnTo>
                  <a:lnTo>
                    <a:pt x="2763" y="596"/>
                  </a:lnTo>
                  <a:lnTo>
                    <a:pt x="2816" y="626"/>
                  </a:lnTo>
                  <a:lnTo>
                    <a:pt x="2860" y="650"/>
                  </a:lnTo>
                  <a:lnTo>
                    <a:pt x="2894" y="668"/>
                  </a:lnTo>
                  <a:lnTo>
                    <a:pt x="2921" y="679"/>
                  </a:lnTo>
                  <a:lnTo>
                    <a:pt x="2938" y="687"/>
                  </a:lnTo>
                  <a:lnTo>
                    <a:pt x="2948" y="691"/>
                  </a:lnTo>
                  <a:lnTo>
                    <a:pt x="2951" y="692"/>
                  </a:lnTo>
                  <a:lnTo>
                    <a:pt x="2546" y="657"/>
                  </a:lnTo>
                  <a:lnTo>
                    <a:pt x="2560" y="669"/>
                  </a:lnTo>
                  <a:lnTo>
                    <a:pt x="2599" y="700"/>
                  </a:lnTo>
                  <a:lnTo>
                    <a:pt x="2654" y="747"/>
                  </a:lnTo>
                  <a:lnTo>
                    <a:pt x="2723" y="805"/>
                  </a:lnTo>
                  <a:lnTo>
                    <a:pt x="2761" y="838"/>
                  </a:lnTo>
                  <a:lnTo>
                    <a:pt x="2798" y="872"/>
                  </a:lnTo>
                  <a:lnTo>
                    <a:pt x="2836" y="907"/>
                  </a:lnTo>
                  <a:lnTo>
                    <a:pt x="2873" y="942"/>
                  </a:lnTo>
                  <a:lnTo>
                    <a:pt x="2909" y="977"/>
                  </a:lnTo>
                  <a:lnTo>
                    <a:pt x="2943" y="1013"/>
                  </a:lnTo>
                  <a:lnTo>
                    <a:pt x="2974" y="1046"/>
                  </a:lnTo>
                  <a:lnTo>
                    <a:pt x="3002" y="1079"/>
                  </a:lnTo>
                  <a:lnTo>
                    <a:pt x="3013" y="1094"/>
                  </a:lnTo>
                  <a:lnTo>
                    <a:pt x="3021" y="1106"/>
                  </a:lnTo>
                  <a:lnTo>
                    <a:pt x="3027" y="1116"/>
                  </a:lnTo>
                  <a:lnTo>
                    <a:pt x="3030" y="1124"/>
                  </a:lnTo>
                  <a:lnTo>
                    <a:pt x="3031" y="1130"/>
                  </a:lnTo>
                  <a:lnTo>
                    <a:pt x="3030" y="1134"/>
                  </a:lnTo>
                  <a:lnTo>
                    <a:pt x="3027" y="1136"/>
                  </a:lnTo>
                  <a:lnTo>
                    <a:pt x="3022" y="1137"/>
                  </a:lnTo>
                  <a:lnTo>
                    <a:pt x="3015" y="1136"/>
                  </a:lnTo>
                  <a:lnTo>
                    <a:pt x="3007" y="1134"/>
                  </a:lnTo>
                  <a:lnTo>
                    <a:pt x="2997" y="1131"/>
                  </a:lnTo>
                  <a:lnTo>
                    <a:pt x="2986" y="1126"/>
                  </a:lnTo>
                  <a:lnTo>
                    <a:pt x="2961" y="1115"/>
                  </a:lnTo>
                  <a:lnTo>
                    <a:pt x="2934" y="1100"/>
                  </a:lnTo>
                  <a:lnTo>
                    <a:pt x="2876" y="1066"/>
                  </a:lnTo>
                  <a:lnTo>
                    <a:pt x="2821" y="1032"/>
                  </a:lnTo>
                  <a:lnTo>
                    <a:pt x="2781" y="1006"/>
                  </a:lnTo>
                  <a:lnTo>
                    <a:pt x="2766" y="995"/>
                  </a:lnTo>
                  <a:lnTo>
                    <a:pt x="2771" y="999"/>
                  </a:lnTo>
                  <a:lnTo>
                    <a:pt x="2784" y="1009"/>
                  </a:lnTo>
                  <a:lnTo>
                    <a:pt x="2793" y="1017"/>
                  </a:lnTo>
                  <a:lnTo>
                    <a:pt x="2803" y="1028"/>
                  </a:lnTo>
                  <a:lnTo>
                    <a:pt x="2815" y="1040"/>
                  </a:lnTo>
                  <a:lnTo>
                    <a:pt x="2826" y="1056"/>
                  </a:lnTo>
                  <a:lnTo>
                    <a:pt x="2839" y="1074"/>
                  </a:lnTo>
                  <a:lnTo>
                    <a:pt x="2850" y="1095"/>
                  </a:lnTo>
                  <a:lnTo>
                    <a:pt x="2862" y="1118"/>
                  </a:lnTo>
                  <a:lnTo>
                    <a:pt x="2872" y="1144"/>
                  </a:lnTo>
                  <a:lnTo>
                    <a:pt x="2881" y="1174"/>
                  </a:lnTo>
                  <a:lnTo>
                    <a:pt x="2889" y="1206"/>
                  </a:lnTo>
                  <a:lnTo>
                    <a:pt x="2893" y="1223"/>
                  </a:lnTo>
                  <a:lnTo>
                    <a:pt x="2896" y="1242"/>
                  </a:lnTo>
                  <a:lnTo>
                    <a:pt x="2898" y="1261"/>
                  </a:lnTo>
                  <a:lnTo>
                    <a:pt x="2900" y="1281"/>
                  </a:lnTo>
                  <a:lnTo>
                    <a:pt x="2904" y="1323"/>
                  </a:lnTo>
                  <a:lnTo>
                    <a:pt x="2911" y="1364"/>
                  </a:lnTo>
                  <a:lnTo>
                    <a:pt x="2917" y="1407"/>
                  </a:lnTo>
                  <a:lnTo>
                    <a:pt x="2925" y="1449"/>
                  </a:lnTo>
                  <a:lnTo>
                    <a:pt x="2942" y="1535"/>
                  </a:lnTo>
                  <a:lnTo>
                    <a:pt x="2957" y="1622"/>
                  </a:lnTo>
                  <a:lnTo>
                    <a:pt x="2964" y="1667"/>
                  </a:lnTo>
                  <a:lnTo>
                    <a:pt x="2969" y="1713"/>
                  </a:lnTo>
                  <a:lnTo>
                    <a:pt x="2972" y="1757"/>
                  </a:lnTo>
                  <a:lnTo>
                    <a:pt x="2973" y="1803"/>
                  </a:lnTo>
                  <a:lnTo>
                    <a:pt x="2973" y="1826"/>
                  </a:lnTo>
                  <a:lnTo>
                    <a:pt x="2972" y="1849"/>
                  </a:lnTo>
                  <a:lnTo>
                    <a:pt x="2971" y="1872"/>
                  </a:lnTo>
                  <a:lnTo>
                    <a:pt x="2969" y="1896"/>
                  </a:lnTo>
                  <a:lnTo>
                    <a:pt x="2965" y="1919"/>
                  </a:lnTo>
                  <a:lnTo>
                    <a:pt x="2961" y="1942"/>
                  </a:lnTo>
                  <a:lnTo>
                    <a:pt x="2957" y="1966"/>
                  </a:lnTo>
                  <a:lnTo>
                    <a:pt x="2951" y="1989"/>
                  </a:lnTo>
                  <a:lnTo>
                    <a:pt x="2928" y="2079"/>
                  </a:lnTo>
                  <a:lnTo>
                    <a:pt x="2909" y="2159"/>
                  </a:lnTo>
                  <a:lnTo>
                    <a:pt x="2894" y="2229"/>
                  </a:lnTo>
                  <a:lnTo>
                    <a:pt x="2883" y="2287"/>
                  </a:lnTo>
                  <a:lnTo>
                    <a:pt x="2875" y="2332"/>
                  </a:lnTo>
                  <a:lnTo>
                    <a:pt x="2870" y="2367"/>
                  </a:lnTo>
                  <a:lnTo>
                    <a:pt x="2867" y="2387"/>
                  </a:lnTo>
                  <a:lnTo>
                    <a:pt x="2867" y="2394"/>
                  </a:lnTo>
                  <a:lnTo>
                    <a:pt x="2861" y="2380"/>
                  </a:lnTo>
                  <a:lnTo>
                    <a:pt x="2847" y="2341"/>
                  </a:lnTo>
                  <a:lnTo>
                    <a:pt x="2825" y="2284"/>
                  </a:lnTo>
                  <a:lnTo>
                    <a:pt x="2799" y="2213"/>
                  </a:lnTo>
                  <a:lnTo>
                    <a:pt x="2770" y="2134"/>
                  </a:lnTo>
                  <a:lnTo>
                    <a:pt x="2738" y="2053"/>
                  </a:lnTo>
                  <a:lnTo>
                    <a:pt x="2708" y="1975"/>
                  </a:lnTo>
                  <a:lnTo>
                    <a:pt x="2682" y="1905"/>
                  </a:lnTo>
                  <a:lnTo>
                    <a:pt x="2675" y="1889"/>
                  </a:lnTo>
                  <a:lnTo>
                    <a:pt x="2669" y="1871"/>
                  </a:lnTo>
                  <a:lnTo>
                    <a:pt x="2663" y="1854"/>
                  </a:lnTo>
                  <a:lnTo>
                    <a:pt x="2659" y="1836"/>
                  </a:lnTo>
                  <a:lnTo>
                    <a:pt x="2650" y="1798"/>
                  </a:lnTo>
                  <a:lnTo>
                    <a:pt x="2642" y="1758"/>
                  </a:lnTo>
                  <a:lnTo>
                    <a:pt x="2636" y="1718"/>
                  </a:lnTo>
                  <a:lnTo>
                    <a:pt x="2630" y="1676"/>
                  </a:lnTo>
                  <a:lnTo>
                    <a:pt x="2626" y="1637"/>
                  </a:lnTo>
                  <a:lnTo>
                    <a:pt x="2622" y="1597"/>
                  </a:lnTo>
                  <a:lnTo>
                    <a:pt x="2617" y="1526"/>
                  </a:lnTo>
                  <a:lnTo>
                    <a:pt x="2615" y="1468"/>
                  </a:lnTo>
                  <a:lnTo>
                    <a:pt x="2614" y="1430"/>
                  </a:lnTo>
                  <a:lnTo>
                    <a:pt x="2614" y="1416"/>
                  </a:lnTo>
                  <a:lnTo>
                    <a:pt x="2610" y="1431"/>
                  </a:lnTo>
                  <a:lnTo>
                    <a:pt x="2598" y="1470"/>
                  </a:lnTo>
                  <a:lnTo>
                    <a:pt x="2581" y="1527"/>
                  </a:lnTo>
                  <a:lnTo>
                    <a:pt x="2563" y="1595"/>
                  </a:lnTo>
                  <a:lnTo>
                    <a:pt x="2545" y="1667"/>
                  </a:lnTo>
                  <a:lnTo>
                    <a:pt x="2529" y="1736"/>
                  </a:lnTo>
                  <a:lnTo>
                    <a:pt x="2522" y="1767"/>
                  </a:lnTo>
                  <a:lnTo>
                    <a:pt x="2517" y="1796"/>
                  </a:lnTo>
                  <a:lnTo>
                    <a:pt x="2514" y="1819"/>
                  </a:lnTo>
                  <a:lnTo>
                    <a:pt x="2513" y="1838"/>
                  </a:lnTo>
                  <a:lnTo>
                    <a:pt x="2513" y="1852"/>
                  </a:lnTo>
                  <a:lnTo>
                    <a:pt x="2511" y="1864"/>
                  </a:lnTo>
                  <a:lnTo>
                    <a:pt x="2509" y="1876"/>
                  </a:lnTo>
                  <a:lnTo>
                    <a:pt x="2507" y="1884"/>
                  </a:lnTo>
                  <a:lnTo>
                    <a:pt x="2504" y="1891"/>
                  </a:lnTo>
                  <a:lnTo>
                    <a:pt x="2501" y="1896"/>
                  </a:lnTo>
                  <a:lnTo>
                    <a:pt x="2498" y="1900"/>
                  </a:lnTo>
                  <a:lnTo>
                    <a:pt x="2495" y="1903"/>
                  </a:lnTo>
                  <a:lnTo>
                    <a:pt x="2489" y="1906"/>
                  </a:lnTo>
                  <a:lnTo>
                    <a:pt x="2484" y="1907"/>
                  </a:lnTo>
                  <a:lnTo>
                    <a:pt x="2480" y="1906"/>
                  </a:lnTo>
                  <a:lnTo>
                    <a:pt x="2479" y="1905"/>
                  </a:lnTo>
                  <a:lnTo>
                    <a:pt x="2466" y="1886"/>
                  </a:lnTo>
                  <a:lnTo>
                    <a:pt x="2434" y="1834"/>
                  </a:lnTo>
                  <a:lnTo>
                    <a:pt x="2386" y="1758"/>
                  </a:lnTo>
                  <a:lnTo>
                    <a:pt x="2331" y="1665"/>
                  </a:lnTo>
                  <a:lnTo>
                    <a:pt x="2303" y="1615"/>
                  </a:lnTo>
                  <a:lnTo>
                    <a:pt x="2275" y="1565"/>
                  </a:lnTo>
                  <a:lnTo>
                    <a:pt x="2247" y="1514"/>
                  </a:lnTo>
                  <a:lnTo>
                    <a:pt x="2223" y="1464"/>
                  </a:lnTo>
                  <a:lnTo>
                    <a:pt x="2201" y="1417"/>
                  </a:lnTo>
                  <a:lnTo>
                    <a:pt x="2182" y="1372"/>
                  </a:lnTo>
                  <a:lnTo>
                    <a:pt x="2174" y="1352"/>
                  </a:lnTo>
                  <a:lnTo>
                    <a:pt x="2167" y="1333"/>
                  </a:lnTo>
                  <a:lnTo>
                    <a:pt x="2162" y="1315"/>
                  </a:lnTo>
                  <a:lnTo>
                    <a:pt x="2158" y="1298"/>
                  </a:lnTo>
                  <a:lnTo>
                    <a:pt x="2152" y="1266"/>
                  </a:lnTo>
                  <a:lnTo>
                    <a:pt x="2147" y="1231"/>
                  </a:lnTo>
                  <a:lnTo>
                    <a:pt x="2141" y="1195"/>
                  </a:lnTo>
                  <a:lnTo>
                    <a:pt x="2137" y="1159"/>
                  </a:lnTo>
                  <a:lnTo>
                    <a:pt x="2128" y="1086"/>
                  </a:lnTo>
                  <a:lnTo>
                    <a:pt x="2121" y="1016"/>
                  </a:lnTo>
                  <a:lnTo>
                    <a:pt x="2115" y="954"/>
                  </a:lnTo>
                  <a:lnTo>
                    <a:pt x="2111" y="904"/>
                  </a:lnTo>
                  <a:lnTo>
                    <a:pt x="2108" y="872"/>
                  </a:lnTo>
                  <a:lnTo>
                    <a:pt x="2107" y="860"/>
                  </a:lnTo>
                  <a:close/>
                </a:path>
              </a:pathLst>
            </a:custGeom>
            <a:solidFill>
              <a:srgbClr val="5312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05" name="Freeform 133"/>
            <p:cNvSpPr>
              <a:spLocks/>
            </p:cNvSpPr>
            <p:nvPr/>
          </p:nvSpPr>
          <p:spPr bwMode="auto">
            <a:xfrm>
              <a:off x="1695" y="3390"/>
              <a:ext cx="32" cy="47"/>
            </a:xfrm>
            <a:custGeom>
              <a:avLst/>
              <a:gdLst>
                <a:gd name="T0" fmla="*/ 0 w 531"/>
                <a:gd name="T1" fmla="*/ 0 h 792"/>
                <a:gd name="T2" fmla="*/ 0 w 531"/>
                <a:gd name="T3" fmla="*/ 0 h 792"/>
                <a:gd name="T4" fmla="*/ 0 w 531"/>
                <a:gd name="T5" fmla="*/ 0 h 792"/>
                <a:gd name="T6" fmla="*/ 0 w 531"/>
                <a:gd name="T7" fmla="*/ 0 h 792"/>
                <a:gd name="T8" fmla="*/ 0 w 531"/>
                <a:gd name="T9" fmla="*/ 0 h 792"/>
                <a:gd name="T10" fmla="*/ 0 w 531"/>
                <a:gd name="T11" fmla="*/ 0 h 792"/>
                <a:gd name="T12" fmla="*/ 0 w 531"/>
                <a:gd name="T13" fmla="*/ 0 h 792"/>
                <a:gd name="T14" fmla="*/ 0 w 531"/>
                <a:gd name="T15" fmla="*/ 0 h 792"/>
                <a:gd name="T16" fmla="*/ 0 w 531"/>
                <a:gd name="T17" fmla="*/ 0 h 792"/>
                <a:gd name="T18" fmla="*/ 0 w 531"/>
                <a:gd name="T19" fmla="*/ 0 h 792"/>
                <a:gd name="T20" fmla="*/ 0 w 531"/>
                <a:gd name="T21" fmla="*/ 0 h 792"/>
                <a:gd name="T22" fmla="*/ 0 w 531"/>
                <a:gd name="T23" fmla="*/ 0 h 792"/>
                <a:gd name="T24" fmla="*/ 0 w 531"/>
                <a:gd name="T25" fmla="*/ 0 h 792"/>
                <a:gd name="T26" fmla="*/ 0 w 531"/>
                <a:gd name="T27" fmla="*/ 0 h 792"/>
                <a:gd name="T28" fmla="*/ 0 w 531"/>
                <a:gd name="T29" fmla="*/ 0 h 792"/>
                <a:gd name="T30" fmla="*/ 0 w 531"/>
                <a:gd name="T31" fmla="*/ 0 h 792"/>
                <a:gd name="T32" fmla="*/ 0 w 531"/>
                <a:gd name="T33" fmla="*/ 0 h 792"/>
                <a:gd name="T34" fmla="*/ 0 w 531"/>
                <a:gd name="T35" fmla="*/ 0 h 792"/>
                <a:gd name="T36" fmla="*/ 0 w 531"/>
                <a:gd name="T37" fmla="*/ 0 h 792"/>
                <a:gd name="T38" fmla="*/ 0 w 531"/>
                <a:gd name="T39" fmla="*/ 0 h 792"/>
                <a:gd name="T40" fmla="*/ 0 w 531"/>
                <a:gd name="T41" fmla="*/ 0 h 792"/>
                <a:gd name="T42" fmla="*/ 0 w 531"/>
                <a:gd name="T43" fmla="*/ 0 h 792"/>
                <a:gd name="T44" fmla="*/ 0 w 531"/>
                <a:gd name="T45" fmla="*/ 0 h 792"/>
                <a:gd name="T46" fmla="*/ 0 w 531"/>
                <a:gd name="T47" fmla="*/ 0 h 792"/>
                <a:gd name="T48" fmla="*/ 0 w 531"/>
                <a:gd name="T49" fmla="*/ 0 h 792"/>
                <a:gd name="T50" fmla="*/ 0 w 531"/>
                <a:gd name="T51" fmla="*/ 0 h 792"/>
                <a:gd name="T52" fmla="*/ 0 w 531"/>
                <a:gd name="T53" fmla="*/ 0 h 792"/>
                <a:gd name="T54" fmla="*/ 0 w 531"/>
                <a:gd name="T55" fmla="*/ 0 h 792"/>
                <a:gd name="T56" fmla="*/ 0 w 531"/>
                <a:gd name="T57" fmla="*/ 0 h 792"/>
                <a:gd name="T58" fmla="*/ 0 w 531"/>
                <a:gd name="T59" fmla="*/ 0 h 792"/>
                <a:gd name="T60" fmla="*/ 0 w 531"/>
                <a:gd name="T61" fmla="*/ 0 h 792"/>
                <a:gd name="T62" fmla="*/ 0 w 531"/>
                <a:gd name="T63" fmla="*/ 0 h 792"/>
                <a:gd name="T64" fmla="*/ 0 w 531"/>
                <a:gd name="T65" fmla="*/ 0 h 792"/>
                <a:gd name="T66" fmla="*/ 0 w 531"/>
                <a:gd name="T67" fmla="*/ 0 h 792"/>
                <a:gd name="T68" fmla="*/ 0 w 531"/>
                <a:gd name="T69" fmla="*/ 0 h 7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31" h="792">
                  <a:moveTo>
                    <a:pt x="430" y="135"/>
                  </a:moveTo>
                  <a:lnTo>
                    <a:pt x="421" y="125"/>
                  </a:lnTo>
                  <a:lnTo>
                    <a:pt x="398" y="98"/>
                  </a:lnTo>
                  <a:lnTo>
                    <a:pt x="382" y="82"/>
                  </a:lnTo>
                  <a:lnTo>
                    <a:pt x="364" y="65"/>
                  </a:lnTo>
                  <a:lnTo>
                    <a:pt x="341" y="48"/>
                  </a:lnTo>
                  <a:lnTo>
                    <a:pt x="318" y="31"/>
                  </a:lnTo>
                  <a:lnTo>
                    <a:pt x="306" y="24"/>
                  </a:lnTo>
                  <a:lnTo>
                    <a:pt x="293" y="18"/>
                  </a:lnTo>
                  <a:lnTo>
                    <a:pt x="280" y="12"/>
                  </a:lnTo>
                  <a:lnTo>
                    <a:pt x="267" y="7"/>
                  </a:lnTo>
                  <a:lnTo>
                    <a:pt x="252" y="4"/>
                  </a:lnTo>
                  <a:lnTo>
                    <a:pt x="238" y="1"/>
                  </a:lnTo>
                  <a:lnTo>
                    <a:pt x="224" y="0"/>
                  </a:lnTo>
                  <a:lnTo>
                    <a:pt x="210" y="0"/>
                  </a:lnTo>
                  <a:lnTo>
                    <a:pt x="195" y="1"/>
                  </a:lnTo>
                  <a:lnTo>
                    <a:pt x="180" y="5"/>
                  </a:lnTo>
                  <a:lnTo>
                    <a:pt x="165" y="10"/>
                  </a:lnTo>
                  <a:lnTo>
                    <a:pt x="151" y="17"/>
                  </a:lnTo>
                  <a:lnTo>
                    <a:pt x="136" y="26"/>
                  </a:lnTo>
                  <a:lnTo>
                    <a:pt x="122" y="37"/>
                  </a:lnTo>
                  <a:lnTo>
                    <a:pt x="108" y="52"/>
                  </a:lnTo>
                  <a:lnTo>
                    <a:pt x="93" y="68"/>
                  </a:lnTo>
                  <a:lnTo>
                    <a:pt x="79" y="85"/>
                  </a:lnTo>
                  <a:lnTo>
                    <a:pt x="67" y="101"/>
                  </a:lnTo>
                  <a:lnTo>
                    <a:pt x="55" y="117"/>
                  </a:lnTo>
                  <a:lnTo>
                    <a:pt x="45" y="133"/>
                  </a:lnTo>
                  <a:lnTo>
                    <a:pt x="36" y="148"/>
                  </a:lnTo>
                  <a:lnTo>
                    <a:pt x="28" y="163"/>
                  </a:lnTo>
                  <a:lnTo>
                    <a:pt x="21" y="177"/>
                  </a:lnTo>
                  <a:lnTo>
                    <a:pt x="15" y="191"/>
                  </a:lnTo>
                  <a:lnTo>
                    <a:pt x="10" y="204"/>
                  </a:lnTo>
                  <a:lnTo>
                    <a:pt x="6" y="219"/>
                  </a:lnTo>
                  <a:lnTo>
                    <a:pt x="3" y="232"/>
                  </a:lnTo>
                  <a:lnTo>
                    <a:pt x="1" y="245"/>
                  </a:lnTo>
                  <a:lnTo>
                    <a:pt x="0" y="258"/>
                  </a:lnTo>
                  <a:lnTo>
                    <a:pt x="0" y="271"/>
                  </a:lnTo>
                  <a:lnTo>
                    <a:pt x="0" y="284"/>
                  </a:lnTo>
                  <a:lnTo>
                    <a:pt x="2" y="297"/>
                  </a:lnTo>
                  <a:lnTo>
                    <a:pt x="4" y="310"/>
                  </a:lnTo>
                  <a:lnTo>
                    <a:pt x="8" y="323"/>
                  </a:lnTo>
                  <a:lnTo>
                    <a:pt x="11" y="337"/>
                  </a:lnTo>
                  <a:lnTo>
                    <a:pt x="16" y="350"/>
                  </a:lnTo>
                  <a:lnTo>
                    <a:pt x="29" y="378"/>
                  </a:lnTo>
                  <a:lnTo>
                    <a:pt x="43" y="406"/>
                  </a:lnTo>
                  <a:lnTo>
                    <a:pt x="60" y="436"/>
                  </a:lnTo>
                  <a:lnTo>
                    <a:pt x="80" y="469"/>
                  </a:lnTo>
                  <a:lnTo>
                    <a:pt x="102" y="503"/>
                  </a:lnTo>
                  <a:lnTo>
                    <a:pt x="127" y="540"/>
                  </a:lnTo>
                  <a:lnTo>
                    <a:pt x="140" y="558"/>
                  </a:lnTo>
                  <a:lnTo>
                    <a:pt x="153" y="575"/>
                  </a:lnTo>
                  <a:lnTo>
                    <a:pt x="167" y="592"/>
                  </a:lnTo>
                  <a:lnTo>
                    <a:pt x="182" y="609"/>
                  </a:lnTo>
                  <a:lnTo>
                    <a:pt x="198" y="624"/>
                  </a:lnTo>
                  <a:lnTo>
                    <a:pt x="214" y="638"/>
                  </a:lnTo>
                  <a:lnTo>
                    <a:pt x="230" y="651"/>
                  </a:lnTo>
                  <a:lnTo>
                    <a:pt x="246" y="664"/>
                  </a:lnTo>
                  <a:lnTo>
                    <a:pt x="264" y="676"/>
                  </a:lnTo>
                  <a:lnTo>
                    <a:pt x="280" y="687"/>
                  </a:lnTo>
                  <a:lnTo>
                    <a:pt x="297" y="699"/>
                  </a:lnTo>
                  <a:lnTo>
                    <a:pt x="314" y="709"/>
                  </a:lnTo>
                  <a:lnTo>
                    <a:pt x="348" y="726"/>
                  </a:lnTo>
                  <a:lnTo>
                    <a:pt x="380" y="742"/>
                  </a:lnTo>
                  <a:lnTo>
                    <a:pt x="410" y="754"/>
                  </a:lnTo>
                  <a:lnTo>
                    <a:pt x="439" y="765"/>
                  </a:lnTo>
                  <a:lnTo>
                    <a:pt x="464" y="775"/>
                  </a:lnTo>
                  <a:lnTo>
                    <a:pt x="487" y="782"/>
                  </a:lnTo>
                  <a:lnTo>
                    <a:pt x="520" y="790"/>
                  </a:lnTo>
                  <a:lnTo>
                    <a:pt x="531" y="792"/>
                  </a:lnTo>
                  <a:lnTo>
                    <a:pt x="430" y="135"/>
                  </a:lnTo>
                  <a:close/>
                </a:path>
              </a:pathLst>
            </a:custGeom>
            <a:solidFill>
              <a:srgbClr val="F7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06" name="Freeform 134"/>
            <p:cNvSpPr>
              <a:spLocks/>
            </p:cNvSpPr>
            <p:nvPr/>
          </p:nvSpPr>
          <p:spPr bwMode="auto">
            <a:xfrm>
              <a:off x="1863" y="3390"/>
              <a:ext cx="32" cy="47"/>
            </a:xfrm>
            <a:custGeom>
              <a:avLst/>
              <a:gdLst>
                <a:gd name="T0" fmla="*/ 0 w 531"/>
                <a:gd name="T1" fmla="*/ 0 h 792"/>
                <a:gd name="T2" fmla="*/ 0 w 531"/>
                <a:gd name="T3" fmla="*/ 0 h 792"/>
                <a:gd name="T4" fmla="*/ 0 w 531"/>
                <a:gd name="T5" fmla="*/ 0 h 792"/>
                <a:gd name="T6" fmla="*/ 0 w 531"/>
                <a:gd name="T7" fmla="*/ 0 h 792"/>
                <a:gd name="T8" fmla="*/ 0 w 531"/>
                <a:gd name="T9" fmla="*/ 0 h 792"/>
                <a:gd name="T10" fmla="*/ 0 w 531"/>
                <a:gd name="T11" fmla="*/ 0 h 792"/>
                <a:gd name="T12" fmla="*/ 0 w 531"/>
                <a:gd name="T13" fmla="*/ 0 h 792"/>
                <a:gd name="T14" fmla="*/ 0 w 531"/>
                <a:gd name="T15" fmla="*/ 0 h 792"/>
                <a:gd name="T16" fmla="*/ 0 w 531"/>
                <a:gd name="T17" fmla="*/ 0 h 792"/>
                <a:gd name="T18" fmla="*/ 0 w 531"/>
                <a:gd name="T19" fmla="*/ 0 h 792"/>
                <a:gd name="T20" fmla="*/ 0 w 531"/>
                <a:gd name="T21" fmla="*/ 0 h 792"/>
                <a:gd name="T22" fmla="*/ 0 w 531"/>
                <a:gd name="T23" fmla="*/ 0 h 792"/>
                <a:gd name="T24" fmla="*/ 0 w 531"/>
                <a:gd name="T25" fmla="*/ 0 h 792"/>
                <a:gd name="T26" fmla="*/ 0 w 531"/>
                <a:gd name="T27" fmla="*/ 0 h 792"/>
                <a:gd name="T28" fmla="*/ 0 w 531"/>
                <a:gd name="T29" fmla="*/ 0 h 792"/>
                <a:gd name="T30" fmla="*/ 0 w 531"/>
                <a:gd name="T31" fmla="*/ 0 h 792"/>
                <a:gd name="T32" fmla="*/ 0 w 531"/>
                <a:gd name="T33" fmla="*/ 0 h 792"/>
                <a:gd name="T34" fmla="*/ 0 w 531"/>
                <a:gd name="T35" fmla="*/ 0 h 792"/>
                <a:gd name="T36" fmla="*/ 0 w 531"/>
                <a:gd name="T37" fmla="*/ 0 h 792"/>
                <a:gd name="T38" fmla="*/ 0 w 531"/>
                <a:gd name="T39" fmla="*/ 0 h 792"/>
                <a:gd name="T40" fmla="*/ 0 w 531"/>
                <a:gd name="T41" fmla="*/ 0 h 792"/>
                <a:gd name="T42" fmla="*/ 0 w 531"/>
                <a:gd name="T43" fmla="*/ 0 h 792"/>
                <a:gd name="T44" fmla="*/ 0 w 531"/>
                <a:gd name="T45" fmla="*/ 0 h 792"/>
                <a:gd name="T46" fmla="*/ 0 w 531"/>
                <a:gd name="T47" fmla="*/ 0 h 792"/>
                <a:gd name="T48" fmla="*/ 0 w 531"/>
                <a:gd name="T49" fmla="*/ 0 h 792"/>
                <a:gd name="T50" fmla="*/ 0 w 531"/>
                <a:gd name="T51" fmla="*/ 0 h 792"/>
                <a:gd name="T52" fmla="*/ 0 w 531"/>
                <a:gd name="T53" fmla="*/ 0 h 792"/>
                <a:gd name="T54" fmla="*/ 0 w 531"/>
                <a:gd name="T55" fmla="*/ 0 h 792"/>
                <a:gd name="T56" fmla="*/ 0 w 531"/>
                <a:gd name="T57" fmla="*/ 0 h 792"/>
                <a:gd name="T58" fmla="*/ 0 w 531"/>
                <a:gd name="T59" fmla="*/ 0 h 792"/>
                <a:gd name="T60" fmla="*/ 0 w 531"/>
                <a:gd name="T61" fmla="*/ 0 h 792"/>
                <a:gd name="T62" fmla="*/ 0 w 531"/>
                <a:gd name="T63" fmla="*/ 0 h 792"/>
                <a:gd name="T64" fmla="*/ 0 w 531"/>
                <a:gd name="T65" fmla="*/ 0 h 792"/>
                <a:gd name="T66" fmla="*/ 0 w 531"/>
                <a:gd name="T67" fmla="*/ 0 h 792"/>
                <a:gd name="T68" fmla="*/ 0 w 531"/>
                <a:gd name="T69" fmla="*/ 0 h 7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31" h="792">
                  <a:moveTo>
                    <a:pt x="101" y="135"/>
                  </a:moveTo>
                  <a:lnTo>
                    <a:pt x="109" y="125"/>
                  </a:lnTo>
                  <a:lnTo>
                    <a:pt x="133" y="98"/>
                  </a:lnTo>
                  <a:lnTo>
                    <a:pt x="149" y="82"/>
                  </a:lnTo>
                  <a:lnTo>
                    <a:pt x="168" y="65"/>
                  </a:lnTo>
                  <a:lnTo>
                    <a:pt x="189" y="48"/>
                  </a:lnTo>
                  <a:lnTo>
                    <a:pt x="213" y="31"/>
                  </a:lnTo>
                  <a:lnTo>
                    <a:pt x="225" y="24"/>
                  </a:lnTo>
                  <a:lnTo>
                    <a:pt x="238" y="18"/>
                  </a:lnTo>
                  <a:lnTo>
                    <a:pt x="251" y="12"/>
                  </a:lnTo>
                  <a:lnTo>
                    <a:pt x="264" y="7"/>
                  </a:lnTo>
                  <a:lnTo>
                    <a:pt x="279" y="4"/>
                  </a:lnTo>
                  <a:lnTo>
                    <a:pt x="293" y="1"/>
                  </a:lnTo>
                  <a:lnTo>
                    <a:pt x="307" y="0"/>
                  </a:lnTo>
                  <a:lnTo>
                    <a:pt x="321" y="0"/>
                  </a:lnTo>
                  <a:lnTo>
                    <a:pt x="336" y="1"/>
                  </a:lnTo>
                  <a:lnTo>
                    <a:pt x="350" y="5"/>
                  </a:lnTo>
                  <a:lnTo>
                    <a:pt x="366" y="10"/>
                  </a:lnTo>
                  <a:lnTo>
                    <a:pt x="380" y="17"/>
                  </a:lnTo>
                  <a:lnTo>
                    <a:pt x="395" y="26"/>
                  </a:lnTo>
                  <a:lnTo>
                    <a:pt x="409" y="37"/>
                  </a:lnTo>
                  <a:lnTo>
                    <a:pt x="423" y="52"/>
                  </a:lnTo>
                  <a:lnTo>
                    <a:pt x="439" y="68"/>
                  </a:lnTo>
                  <a:lnTo>
                    <a:pt x="452" y="85"/>
                  </a:lnTo>
                  <a:lnTo>
                    <a:pt x="464" y="101"/>
                  </a:lnTo>
                  <a:lnTo>
                    <a:pt x="476" y="117"/>
                  </a:lnTo>
                  <a:lnTo>
                    <a:pt x="486" y="133"/>
                  </a:lnTo>
                  <a:lnTo>
                    <a:pt x="495" y="148"/>
                  </a:lnTo>
                  <a:lnTo>
                    <a:pt x="503" y="163"/>
                  </a:lnTo>
                  <a:lnTo>
                    <a:pt x="509" y="177"/>
                  </a:lnTo>
                  <a:lnTo>
                    <a:pt x="516" y="191"/>
                  </a:lnTo>
                  <a:lnTo>
                    <a:pt x="521" y="204"/>
                  </a:lnTo>
                  <a:lnTo>
                    <a:pt x="525" y="219"/>
                  </a:lnTo>
                  <a:lnTo>
                    <a:pt x="528" y="232"/>
                  </a:lnTo>
                  <a:lnTo>
                    <a:pt x="530" y="245"/>
                  </a:lnTo>
                  <a:lnTo>
                    <a:pt x="531" y="258"/>
                  </a:lnTo>
                  <a:lnTo>
                    <a:pt x="531" y="271"/>
                  </a:lnTo>
                  <a:lnTo>
                    <a:pt x="531" y="284"/>
                  </a:lnTo>
                  <a:lnTo>
                    <a:pt x="529" y="297"/>
                  </a:lnTo>
                  <a:lnTo>
                    <a:pt x="527" y="310"/>
                  </a:lnTo>
                  <a:lnTo>
                    <a:pt x="524" y="323"/>
                  </a:lnTo>
                  <a:lnTo>
                    <a:pt x="520" y="337"/>
                  </a:lnTo>
                  <a:lnTo>
                    <a:pt x="515" y="350"/>
                  </a:lnTo>
                  <a:lnTo>
                    <a:pt x="502" y="378"/>
                  </a:lnTo>
                  <a:lnTo>
                    <a:pt x="488" y="406"/>
                  </a:lnTo>
                  <a:lnTo>
                    <a:pt x="471" y="436"/>
                  </a:lnTo>
                  <a:lnTo>
                    <a:pt x="451" y="469"/>
                  </a:lnTo>
                  <a:lnTo>
                    <a:pt x="428" y="503"/>
                  </a:lnTo>
                  <a:lnTo>
                    <a:pt x="404" y="540"/>
                  </a:lnTo>
                  <a:lnTo>
                    <a:pt x="391" y="558"/>
                  </a:lnTo>
                  <a:lnTo>
                    <a:pt x="378" y="575"/>
                  </a:lnTo>
                  <a:lnTo>
                    <a:pt x="364" y="592"/>
                  </a:lnTo>
                  <a:lnTo>
                    <a:pt x="348" y="609"/>
                  </a:lnTo>
                  <a:lnTo>
                    <a:pt x="333" y="624"/>
                  </a:lnTo>
                  <a:lnTo>
                    <a:pt x="317" y="638"/>
                  </a:lnTo>
                  <a:lnTo>
                    <a:pt x="301" y="651"/>
                  </a:lnTo>
                  <a:lnTo>
                    <a:pt x="285" y="664"/>
                  </a:lnTo>
                  <a:lnTo>
                    <a:pt x="267" y="676"/>
                  </a:lnTo>
                  <a:lnTo>
                    <a:pt x="251" y="687"/>
                  </a:lnTo>
                  <a:lnTo>
                    <a:pt x="234" y="699"/>
                  </a:lnTo>
                  <a:lnTo>
                    <a:pt x="217" y="709"/>
                  </a:lnTo>
                  <a:lnTo>
                    <a:pt x="184" y="726"/>
                  </a:lnTo>
                  <a:lnTo>
                    <a:pt x="152" y="742"/>
                  </a:lnTo>
                  <a:lnTo>
                    <a:pt x="121" y="754"/>
                  </a:lnTo>
                  <a:lnTo>
                    <a:pt x="92" y="765"/>
                  </a:lnTo>
                  <a:lnTo>
                    <a:pt x="67" y="775"/>
                  </a:lnTo>
                  <a:lnTo>
                    <a:pt x="44" y="782"/>
                  </a:lnTo>
                  <a:lnTo>
                    <a:pt x="11" y="790"/>
                  </a:lnTo>
                  <a:lnTo>
                    <a:pt x="0" y="792"/>
                  </a:lnTo>
                  <a:lnTo>
                    <a:pt x="101" y="135"/>
                  </a:lnTo>
                  <a:close/>
                </a:path>
              </a:pathLst>
            </a:custGeom>
            <a:solidFill>
              <a:srgbClr val="F7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07" name="Freeform 135"/>
            <p:cNvSpPr>
              <a:spLocks/>
            </p:cNvSpPr>
            <p:nvPr/>
          </p:nvSpPr>
          <p:spPr bwMode="auto">
            <a:xfrm>
              <a:off x="1820" y="3396"/>
              <a:ext cx="10" cy="15"/>
            </a:xfrm>
            <a:custGeom>
              <a:avLst/>
              <a:gdLst>
                <a:gd name="T0" fmla="*/ 0 w 159"/>
                <a:gd name="T1" fmla="*/ 0 h 254"/>
                <a:gd name="T2" fmla="*/ 0 w 159"/>
                <a:gd name="T3" fmla="*/ 0 h 254"/>
                <a:gd name="T4" fmla="*/ 0 w 159"/>
                <a:gd name="T5" fmla="*/ 0 h 254"/>
                <a:gd name="T6" fmla="*/ 0 w 159"/>
                <a:gd name="T7" fmla="*/ 0 h 254"/>
                <a:gd name="T8" fmla="*/ 0 w 159"/>
                <a:gd name="T9" fmla="*/ 0 h 254"/>
                <a:gd name="T10" fmla="*/ 0 w 159"/>
                <a:gd name="T11" fmla="*/ 0 h 254"/>
                <a:gd name="T12" fmla="*/ 0 w 159"/>
                <a:gd name="T13" fmla="*/ 0 h 254"/>
                <a:gd name="T14" fmla="*/ 0 w 159"/>
                <a:gd name="T15" fmla="*/ 0 h 254"/>
                <a:gd name="T16" fmla="*/ 0 w 159"/>
                <a:gd name="T17" fmla="*/ 0 h 254"/>
                <a:gd name="T18" fmla="*/ 0 w 159"/>
                <a:gd name="T19" fmla="*/ 0 h 254"/>
                <a:gd name="T20" fmla="*/ 0 w 159"/>
                <a:gd name="T21" fmla="*/ 0 h 254"/>
                <a:gd name="T22" fmla="*/ 0 w 159"/>
                <a:gd name="T23" fmla="*/ 0 h 254"/>
                <a:gd name="T24" fmla="*/ 0 w 159"/>
                <a:gd name="T25" fmla="*/ 0 h 254"/>
                <a:gd name="T26" fmla="*/ 0 w 159"/>
                <a:gd name="T27" fmla="*/ 0 h 254"/>
                <a:gd name="T28" fmla="*/ 0 w 159"/>
                <a:gd name="T29" fmla="*/ 0 h 254"/>
                <a:gd name="T30" fmla="*/ 0 w 159"/>
                <a:gd name="T31" fmla="*/ 0 h 254"/>
                <a:gd name="T32" fmla="*/ 0 w 159"/>
                <a:gd name="T33" fmla="*/ 0 h 254"/>
                <a:gd name="T34" fmla="*/ 0 w 159"/>
                <a:gd name="T35" fmla="*/ 0 h 254"/>
                <a:gd name="T36" fmla="*/ 0 w 159"/>
                <a:gd name="T37" fmla="*/ 0 h 254"/>
                <a:gd name="T38" fmla="*/ 0 w 159"/>
                <a:gd name="T39" fmla="*/ 0 h 254"/>
                <a:gd name="T40" fmla="*/ 0 w 159"/>
                <a:gd name="T41" fmla="*/ 0 h 254"/>
                <a:gd name="T42" fmla="*/ 0 w 159"/>
                <a:gd name="T43" fmla="*/ 0 h 254"/>
                <a:gd name="T44" fmla="*/ 0 w 159"/>
                <a:gd name="T45" fmla="*/ 0 h 254"/>
                <a:gd name="T46" fmla="*/ 0 w 159"/>
                <a:gd name="T47" fmla="*/ 0 h 254"/>
                <a:gd name="T48" fmla="*/ 0 w 159"/>
                <a:gd name="T49" fmla="*/ 0 h 254"/>
                <a:gd name="T50" fmla="*/ 0 w 159"/>
                <a:gd name="T51" fmla="*/ 0 h 254"/>
                <a:gd name="T52" fmla="*/ 0 w 159"/>
                <a:gd name="T53" fmla="*/ 0 h 254"/>
                <a:gd name="T54" fmla="*/ 0 w 159"/>
                <a:gd name="T55" fmla="*/ 0 h 254"/>
                <a:gd name="T56" fmla="*/ 0 w 159"/>
                <a:gd name="T57" fmla="*/ 0 h 254"/>
                <a:gd name="T58" fmla="*/ 0 w 159"/>
                <a:gd name="T59" fmla="*/ 0 h 254"/>
                <a:gd name="T60" fmla="*/ 0 w 159"/>
                <a:gd name="T61" fmla="*/ 0 h 254"/>
                <a:gd name="T62" fmla="*/ 0 w 159"/>
                <a:gd name="T63" fmla="*/ 0 h 25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59" h="254">
                  <a:moveTo>
                    <a:pt x="79" y="254"/>
                  </a:moveTo>
                  <a:lnTo>
                    <a:pt x="71" y="253"/>
                  </a:lnTo>
                  <a:lnTo>
                    <a:pt x="63" y="252"/>
                  </a:lnTo>
                  <a:lnTo>
                    <a:pt x="56" y="248"/>
                  </a:lnTo>
                  <a:lnTo>
                    <a:pt x="47" y="244"/>
                  </a:lnTo>
                  <a:lnTo>
                    <a:pt x="41" y="239"/>
                  </a:lnTo>
                  <a:lnTo>
                    <a:pt x="34" y="233"/>
                  </a:lnTo>
                  <a:lnTo>
                    <a:pt x="28" y="225"/>
                  </a:lnTo>
                  <a:lnTo>
                    <a:pt x="23" y="217"/>
                  </a:lnTo>
                  <a:lnTo>
                    <a:pt x="17" y="208"/>
                  </a:lnTo>
                  <a:lnTo>
                    <a:pt x="13" y="199"/>
                  </a:lnTo>
                  <a:lnTo>
                    <a:pt x="9" y="188"/>
                  </a:lnTo>
                  <a:lnTo>
                    <a:pt x="6" y="176"/>
                  </a:lnTo>
                  <a:lnTo>
                    <a:pt x="3" y="165"/>
                  </a:lnTo>
                  <a:lnTo>
                    <a:pt x="1" y="153"/>
                  </a:lnTo>
                  <a:lnTo>
                    <a:pt x="0" y="140"/>
                  </a:lnTo>
                  <a:lnTo>
                    <a:pt x="0" y="128"/>
                  </a:lnTo>
                  <a:lnTo>
                    <a:pt x="0" y="115"/>
                  </a:lnTo>
                  <a:lnTo>
                    <a:pt x="1" y="101"/>
                  </a:lnTo>
                  <a:lnTo>
                    <a:pt x="3" y="89"/>
                  </a:lnTo>
                  <a:lnTo>
                    <a:pt x="6" y="78"/>
                  </a:lnTo>
                  <a:lnTo>
                    <a:pt x="9" y="67"/>
                  </a:lnTo>
                  <a:lnTo>
                    <a:pt x="13" y="56"/>
                  </a:lnTo>
                  <a:lnTo>
                    <a:pt x="17" y="47"/>
                  </a:lnTo>
                  <a:lnTo>
                    <a:pt x="23" y="38"/>
                  </a:lnTo>
                  <a:lnTo>
                    <a:pt x="28" y="30"/>
                  </a:lnTo>
                  <a:lnTo>
                    <a:pt x="34" y="22"/>
                  </a:lnTo>
                  <a:lnTo>
                    <a:pt x="41" y="15"/>
                  </a:lnTo>
                  <a:lnTo>
                    <a:pt x="47" y="10"/>
                  </a:lnTo>
                  <a:lnTo>
                    <a:pt x="56" y="6"/>
                  </a:lnTo>
                  <a:lnTo>
                    <a:pt x="63" y="3"/>
                  </a:lnTo>
                  <a:lnTo>
                    <a:pt x="71" y="1"/>
                  </a:lnTo>
                  <a:lnTo>
                    <a:pt x="79" y="0"/>
                  </a:lnTo>
                  <a:lnTo>
                    <a:pt x="87" y="1"/>
                  </a:lnTo>
                  <a:lnTo>
                    <a:pt x="95" y="3"/>
                  </a:lnTo>
                  <a:lnTo>
                    <a:pt x="102" y="6"/>
                  </a:lnTo>
                  <a:lnTo>
                    <a:pt x="110" y="10"/>
                  </a:lnTo>
                  <a:lnTo>
                    <a:pt x="116" y="15"/>
                  </a:lnTo>
                  <a:lnTo>
                    <a:pt x="123" y="22"/>
                  </a:lnTo>
                  <a:lnTo>
                    <a:pt x="130" y="30"/>
                  </a:lnTo>
                  <a:lnTo>
                    <a:pt x="136" y="38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67"/>
                  </a:lnTo>
                  <a:lnTo>
                    <a:pt x="152" y="78"/>
                  </a:lnTo>
                  <a:lnTo>
                    <a:pt x="155" y="89"/>
                  </a:lnTo>
                  <a:lnTo>
                    <a:pt x="157" y="101"/>
                  </a:lnTo>
                  <a:lnTo>
                    <a:pt x="158" y="115"/>
                  </a:lnTo>
                  <a:lnTo>
                    <a:pt x="159" y="128"/>
                  </a:lnTo>
                  <a:lnTo>
                    <a:pt x="158" y="140"/>
                  </a:lnTo>
                  <a:lnTo>
                    <a:pt x="157" y="153"/>
                  </a:lnTo>
                  <a:lnTo>
                    <a:pt x="155" y="165"/>
                  </a:lnTo>
                  <a:lnTo>
                    <a:pt x="152" y="176"/>
                  </a:lnTo>
                  <a:lnTo>
                    <a:pt x="149" y="188"/>
                  </a:lnTo>
                  <a:lnTo>
                    <a:pt x="145" y="199"/>
                  </a:lnTo>
                  <a:lnTo>
                    <a:pt x="141" y="208"/>
                  </a:lnTo>
                  <a:lnTo>
                    <a:pt x="136" y="217"/>
                  </a:lnTo>
                  <a:lnTo>
                    <a:pt x="130" y="225"/>
                  </a:lnTo>
                  <a:lnTo>
                    <a:pt x="123" y="233"/>
                  </a:lnTo>
                  <a:lnTo>
                    <a:pt x="116" y="239"/>
                  </a:lnTo>
                  <a:lnTo>
                    <a:pt x="110" y="244"/>
                  </a:lnTo>
                  <a:lnTo>
                    <a:pt x="102" y="248"/>
                  </a:lnTo>
                  <a:lnTo>
                    <a:pt x="95" y="252"/>
                  </a:lnTo>
                  <a:lnTo>
                    <a:pt x="87" y="253"/>
                  </a:lnTo>
                  <a:lnTo>
                    <a:pt x="79" y="254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08" name="Freeform 136"/>
            <p:cNvSpPr>
              <a:spLocks/>
            </p:cNvSpPr>
            <p:nvPr/>
          </p:nvSpPr>
          <p:spPr bwMode="auto">
            <a:xfrm>
              <a:off x="1756" y="3396"/>
              <a:ext cx="9" cy="15"/>
            </a:xfrm>
            <a:custGeom>
              <a:avLst/>
              <a:gdLst>
                <a:gd name="T0" fmla="*/ 0 w 159"/>
                <a:gd name="T1" fmla="*/ 0 h 254"/>
                <a:gd name="T2" fmla="*/ 0 w 159"/>
                <a:gd name="T3" fmla="*/ 0 h 254"/>
                <a:gd name="T4" fmla="*/ 0 w 159"/>
                <a:gd name="T5" fmla="*/ 0 h 254"/>
                <a:gd name="T6" fmla="*/ 0 w 159"/>
                <a:gd name="T7" fmla="*/ 0 h 254"/>
                <a:gd name="T8" fmla="*/ 0 w 159"/>
                <a:gd name="T9" fmla="*/ 0 h 254"/>
                <a:gd name="T10" fmla="*/ 0 w 159"/>
                <a:gd name="T11" fmla="*/ 0 h 254"/>
                <a:gd name="T12" fmla="*/ 0 w 159"/>
                <a:gd name="T13" fmla="*/ 0 h 254"/>
                <a:gd name="T14" fmla="*/ 0 w 159"/>
                <a:gd name="T15" fmla="*/ 0 h 254"/>
                <a:gd name="T16" fmla="*/ 0 w 159"/>
                <a:gd name="T17" fmla="*/ 0 h 254"/>
                <a:gd name="T18" fmla="*/ 0 w 159"/>
                <a:gd name="T19" fmla="*/ 0 h 254"/>
                <a:gd name="T20" fmla="*/ 0 w 159"/>
                <a:gd name="T21" fmla="*/ 0 h 254"/>
                <a:gd name="T22" fmla="*/ 0 w 159"/>
                <a:gd name="T23" fmla="*/ 0 h 254"/>
                <a:gd name="T24" fmla="*/ 0 w 159"/>
                <a:gd name="T25" fmla="*/ 0 h 254"/>
                <a:gd name="T26" fmla="*/ 0 w 159"/>
                <a:gd name="T27" fmla="*/ 0 h 254"/>
                <a:gd name="T28" fmla="*/ 0 w 159"/>
                <a:gd name="T29" fmla="*/ 0 h 254"/>
                <a:gd name="T30" fmla="*/ 0 w 159"/>
                <a:gd name="T31" fmla="*/ 0 h 254"/>
                <a:gd name="T32" fmla="*/ 0 w 159"/>
                <a:gd name="T33" fmla="*/ 0 h 254"/>
                <a:gd name="T34" fmla="*/ 0 w 159"/>
                <a:gd name="T35" fmla="*/ 0 h 254"/>
                <a:gd name="T36" fmla="*/ 0 w 159"/>
                <a:gd name="T37" fmla="*/ 0 h 254"/>
                <a:gd name="T38" fmla="*/ 0 w 159"/>
                <a:gd name="T39" fmla="*/ 0 h 254"/>
                <a:gd name="T40" fmla="*/ 0 w 159"/>
                <a:gd name="T41" fmla="*/ 0 h 254"/>
                <a:gd name="T42" fmla="*/ 0 w 159"/>
                <a:gd name="T43" fmla="*/ 0 h 254"/>
                <a:gd name="T44" fmla="*/ 0 w 159"/>
                <a:gd name="T45" fmla="*/ 0 h 254"/>
                <a:gd name="T46" fmla="*/ 0 w 159"/>
                <a:gd name="T47" fmla="*/ 0 h 254"/>
                <a:gd name="T48" fmla="*/ 0 w 159"/>
                <a:gd name="T49" fmla="*/ 0 h 254"/>
                <a:gd name="T50" fmla="*/ 0 w 159"/>
                <a:gd name="T51" fmla="*/ 0 h 254"/>
                <a:gd name="T52" fmla="*/ 0 w 159"/>
                <a:gd name="T53" fmla="*/ 0 h 254"/>
                <a:gd name="T54" fmla="*/ 0 w 159"/>
                <a:gd name="T55" fmla="*/ 0 h 254"/>
                <a:gd name="T56" fmla="*/ 0 w 159"/>
                <a:gd name="T57" fmla="*/ 0 h 254"/>
                <a:gd name="T58" fmla="*/ 0 w 159"/>
                <a:gd name="T59" fmla="*/ 0 h 254"/>
                <a:gd name="T60" fmla="*/ 0 w 159"/>
                <a:gd name="T61" fmla="*/ 0 h 254"/>
                <a:gd name="T62" fmla="*/ 0 w 159"/>
                <a:gd name="T63" fmla="*/ 0 h 25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59" h="254">
                  <a:moveTo>
                    <a:pt x="79" y="254"/>
                  </a:moveTo>
                  <a:lnTo>
                    <a:pt x="87" y="253"/>
                  </a:lnTo>
                  <a:lnTo>
                    <a:pt x="95" y="252"/>
                  </a:lnTo>
                  <a:lnTo>
                    <a:pt x="103" y="248"/>
                  </a:lnTo>
                  <a:lnTo>
                    <a:pt x="110" y="244"/>
                  </a:lnTo>
                  <a:lnTo>
                    <a:pt x="118" y="239"/>
                  </a:lnTo>
                  <a:lnTo>
                    <a:pt x="124" y="233"/>
                  </a:lnTo>
                  <a:lnTo>
                    <a:pt x="130" y="225"/>
                  </a:lnTo>
                  <a:lnTo>
                    <a:pt x="136" y="217"/>
                  </a:lnTo>
                  <a:lnTo>
                    <a:pt x="141" y="208"/>
                  </a:lnTo>
                  <a:lnTo>
                    <a:pt x="145" y="199"/>
                  </a:lnTo>
                  <a:lnTo>
                    <a:pt x="149" y="188"/>
                  </a:lnTo>
                  <a:lnTo>
                    <a:pt x="153" y="176"/>
                  </a:lnTo>
                  <a:lnTo>
                    <a:pt x="155" y="165"/>
                  </a:lnTo>
                  <a:lnTo>
                    <a:pt x="157" y="153"/>
                  </a:lnTo>
                  <a:lnTo>
                    <a:pt x="158" y="140"/>
                  </a:lnTo>
                  <a:lnTo>
                    <a:pt x="159" y="128"/>
                  </a:lnTo>
                  <a:lnTo>
                    <a:pt x="158" y="115"/>
                  </a:lnTo>
                  <a:lnTo>
                    <a:pt x="157" y="101"/>
                  </a:lnTo>
                  <a:lnTo>
                    <a:pt x="155" y="89"/>
                  </a:lnTo>
                  <a:lnTo>
                    <a:pt x="153" y="78"/>
                  </a:lnTo>
                  <a:lnTo>
                    <a:pt x="149" y="67"/>
                  </a:lnTo>
                  <a:lnTo>
                    <a:pt x="145" y="56"/>
                  </a:lnTo>
                  <a:lnTo>
                    <a:pt x="141" y="47"/>
                  </a:lnTo>
                  <a:lnTo>
                    <a:pt x="136" y="38"/>
                  </a:lnTo>
                  <a:lnTo>
                    <a:pt x="130" y="30"/>
                  </a:lnTo>
                  <a:lnTo>
                    <a:pt x="124" y="22"/>
                  </a:lnTo>
                  <a:lnTo>
                    <a:pt x="118" y="15"/>
                  </a:lnTo>
                  <a:lnTo>
                    <a:pt x="110" y="10"/>
                  </a:lnTo>
                  <a:lnTo>
                    <a:pt x="103" y="6"/>
                  </a:lnTo>
                  <a:lnTo>
                    <a:pt x="95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1" y="1"/>
                  </a:lnTo>
                  <a:lnTo>
                    <a:pt x="64" y="3"/>
                  </a:lnTo>
                  <a:lnTo>
                    <a:pt x="56" y="6"/>
                  </a:lnTo>
                  <a:lnTo>
                    <a:pt x="49" y="10"/>
                  </a:lnTo>
                  <a:lnTo>
                    <a:pt x="42" y="15"/>
                  </a:lnTo>
                  <a:lnTo>
                    <a:pt x="34" y="22"/>
                  </a:lnTo>
                  <a:lnTo>
                    <a:pt x="28" y="30"/>
                  </a:lnTo>
                  <a:lnTo>
                    <a:pt x="23" y="38"/>
                  </a:lnTo>
                  <a:lnTo>
                    <a:pt x="18" y="47"/>
                  </a:lnTo>
                  <a:lnTo>
                    <a:pt x="13" y="56"/>
                  </a:lnTo>
                  <a:lnTo>
                    <a:pt x="9" y="67"/>
                  </a:lnTo>
                  <a:lnTo>
                    <a:pt x="6" y="78"/>
                  </a:lnTo>
                  <a:lnTo>
                    <a:pt x="3" y="89"/>
                  </a:lnTo>
                  <a:lnTo>
                    <a:pt x="2" y="101"/>
                  </a:lnTo>
                  <a:lnTo>
                    <a:pt x="0" y="115"/>
                  </a:lnTo>
                  <a:lnTo>
                    <a:pt x="0" y="128"/>
                  </a:lnTo>
                  <a:lnTo>
                    <a:pt x="0" y="140"/>
                  </a:lnTo>
                  <a:lnTo>
                    <a:pt x="2" y="153"/>
                  </a:lnTo>
                  <a:lnTo>
                    <a:pt x="3" y="165"/>
                  </a:lnTo>
                  <a:lnTo>
                    <a:pt x="6" y="176"/>
                  </a:lnTo>
                  <a:lnTo>
                    <a:pt x="9" y="188"/>
                  </a:lnTo>
                  <a:lnTo>
                    <a:pt x="13" y="199"/>
                  </a:lnTo>
                  <a:lnTo>
                    <a:pt x="18" y="208"/>
                  </a:lnTo>
                  <a:lnTo>
                    <a:pt x="23" y="217"/>
                  </a:lnTo>
                  <a:lnTo>
                    <a:pt x="28" y="225"/>
                  </a:lnTo>
                  <a:lnTo>
                    <a:pt x="34" y="233"/>
                  </a:lnTo>
                  <a:lnTo>
                    <a:pt x="42" y="239"/>
                  </a:lnTo>
                  <a:lnTo>
                    <a:pt x="49" y="244"/>
                  </a:lnTo>
                  <a:lnTo>
                    <a:pt x="56" y="248"/>
                  </a:lnTo>
                  <a:lnTo>
                    <a:pt x="64" y="252"/>
                  </a:lnTo>
                  <a:lnTo>
                    <a:pt x="71" y="253"/>
                  </a:lnTo>
                  <a:lnTo>
                    <a:pt x="79" y="254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09" name="Freeform 137"/>
            <p:cNvSpPr>
              <a:spLocks/>
            </p:cNvSpPr>
            <p:nvPr/>
          </p:nvSpPr>
          <p:spPr bwMode="auto">
            <a:xfrm>
              <a:off x="1778" y="3421"/>
              <a:ext cx="10" cy="17"/>
            </a:xfrm>
            <a:custGeom>
              <a:avLst/>
              <a:gdLst>
                <a:gd name="T0" fmla="*/ 0 w 169"/>
                <a:gd name="T1" fmla="*/ 0 h 293"/>
                <a:gd name="T2" fmla="*/ 0 w 169"/>
                <a:gd name="T3" fmla="*/ 0 h 293"/>
                <a:gd name="T4" fmla="*/ 0 w 169"/>
                <a:gd name="T5" fmla="*/ 0 h 293"/>
                <a:gd name="T6" fmla="*/ 0 w 169"/>
                <a:gd name="T7" fmla="*/ 0 h 293"/>
                <a:gd name="T8" fmla="*/ 0 w 169"/>
                <a:gd name="T9" fmla="*/ 0 h 293"/>
                <a:gd name="T10" fmla="*/ 0 w 169"/>
                <a:gd name="T11" fmla="*/ 0 h 293"/>
                <a:gd name="T12" fmla="*/ 0 w 169"/>
                <a:gd name="T13" fmla="*/ 0 h 293"/>
                <a:gd name="T14" fmla="*/ 0 w 169"/>
                <a:gd name="T15" fmla="*/ 0 h 293"/>
                <a:gd name="T16" fmla="*/ 0 w 169"/>
                <a:gd name="T17" fmla="*/ 0 h 293"/>
                <a:gd name="T18" fmla="*/ 0 w 169"/>
                <a:gd name="T19" fmla="*/ 0 h 293"/>
                <a:gd name="T20" fmla="*/ 0 w 169"/>
                <a:gd name="T21" fmla="*/ 0 h 293"/>
                <a:gd name="T22" fmla="*/ 0 w 169"/>
                <a:gd name="T23" fmla="*/ 0 h 293"/>
                <a:gd name="T24" fmla="*/ 0 w 169"/>
                <a:gd name="T25" fmla="*/ 0 h 293"/>
                <a:gd name="T26" fmla="*/ 0 w 169"/>
                <a:gd name="T27" fmla="*/ 0 h 293"/>
                <a:gd name="T28" fmla="*/ 0 w 169"/>
                <a:gd name="T29" fmla="*/ 0 h 293"/>
                <a:gd name="T30" fmla="*/ 0 w 169"/>
                <a:gd name="T31" fmla="*/ 0 h 293"/>
                <a:gd name="T32" fmla="*/ 0 w 169"/>
                <a:gd name="T33" fmla="*/ 0 h 293"/>
                <a:gd name="T34" fmla="*/ 0 w 169"/>
                <a:gd name="T35" fmla="*/ 0 h 293"/>
                <a:gd name="T36" fmla="*/ 0 w 169"/>
                <a:gd name="T37" fmla="*/ 0 h 293"/>
                <a:gd name="T38" fmla="*/ 0 w 169"/>
                <a:gd name="T39" fmla="*/ 0 h 293"/>
                <a:gd name="T40" fmla="*/ 0 w 169"/>
                <a:gd name="T41" fmla="*/ 0 h 293"/>
                <a:gd name="T42" fmla="*/ 0 w 169"/>
                <a:gd name="T43" fmla="*/ 0 h 293"/>
                <a:gd name="T44" fmla="*/ 0 w 169"/>
                <a:gd name="T45" fmla="*/ 0 h 293"/>
                <a:gd name="T46" fmla="*/ 0 w 169"/>
                <a:gd name="T47" fmla="*/ 0 h 293"/>
                <a:gd name="T48" fmla="*/ 0 w 169"/>
                <a:gd name="T49" fmla="*/ 0 h 29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69" h="293">
                  <a:moveTo>
                    <a:pt x="157" y="0"/>
                  </a:moveTo>
                  <a:lnTo>
                    <a:pt x="0" y="157"/>
                  </a:lnTo>
                  <a:lnTo>
                    <a:pt x="169" y="293"/>
                  </a:lnTo>
                  <a:lnTo>
                    <a:pt x="163" y="285"/>
                  </a:lnTo>
                  <a:lnTo>
                    <a:pt x="150" y="265"/>
                  </a:lnTo>
                  <a:lnTo>
                    <a:pt x="141" y="250"/>
                  </a:lnTo>
                  <a:lnTo>
                    <a:pt x="133" y="233"/>
                  </a:lnTo>
                  <a:lnTo>
                    <a:pt x="124" y="214"/>
                  </a:lnTo>
                  <a:lnTo>
                    <a:pt x="116" y="193"/>
                  </a:lnTo>
                  <a:lnTo>
                    <a:pt x="113" y="182"/>
                  </a:lnTo>
                  <a:lnTo>
                    <a:pt x="110" y="171"/>
                  </a:lnTo>
                  <a:lnTo>
                    <a:pt x="108" y="159"/>
                  </a:lnTo>
                  <a:lnTo>
                    <a:pt x="106" y="147"/>
                  </a:lnTo>
                  <a:lnTo>
                    <a:pt x="105" y="135"/>
                  </a:lnTo>
                  <a:lnTo>
                    <a:pt x="105" y="123"/>
                  </a:lnTo>
                  <a:lnTo>
                    <a:pt x="105" y="111"/>
                  </a:lnTo>
                  <a:lnTo>
                    <a:pt x="107" y="99"/>
                  </a:lnTo>
                  <a:lnTo>
                    <a:pt x="109" y="85"/>
                  </a:lnTo>
                  <a:lnTo>
                    <a:pt x="112" y="73"/>
                  </a:lnTo>
                  <a:lnTo>
                    <a:pt x="116" y="61"/>
                  </a:lnTo>
                  <a:lnTo>
                    <a:pt x="122" y="49"/>
                  </a:lnTo>
                  <a:lnTo>
                    <a:pt x="128" y="36"/>
                  </a:lnTo>
                  <a:lnTo>
                    <a:pt x="137" y="24"/>
                  </a:lnTo>
                  <a:lnTo>
                    <a:pt x="147" y="13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AA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10" name="Freeform 138"/>
            <p:cNvSpPr>
              <a:spLocks/>
            </p:cNvSpPr>
            <p:nvPr/>
          </p:nvSpPr>
          <p:spPr bwMode="auto">
            <a:xfrm>
              <a:off x="1774" y="3450"/>
              <a:ext cx="40" cy="15"/>
            </a:xfrm>
            <a:custGeom>
              <a:avLst/>
              <a:gdLst>
                <a:gd name="T0" fmla="*/ 0 w 685"/>
                <a:gd name="T1" fmla="*/ 0 h 248"/>
                <a:gd name="T2" fmla="*/ 0 w 685"/>
                <a:gd name="T3" fmla="*/ 0 h 248"/>
                <a:gd name="T4" fmla="*/ 0 w 685"/>
                <a:gd name="T5" fmla="*/ 0 h 248"/>
                <a:gd name="T6" fmla="*/ 0 w 685"/>
                <a:gd name="T7" fmla="*/ 0 h 248"/>
                <a:gd name="T8" fmla="*/ 0 w 685"/>
                <a:gd name="T9" fmla="*/ 0 h 248"/>
                <a:gd name="T10" fmla="*/ 0 w 685"/>
                <a:gd name="T11" fmla="*/ 0 h 248"/>
                <a:gd name="T12" fmla="*/ 0 w 685"/>
                <a:gd name="T13" fmla="*/ 0 h 248"/>
                <a:gd name="T14" fmla="*/ 0 w 685"/>
                <a:gd name="T15" fmla="*/ 0 h 248"/>
                <a:gd name="T16" fmla="*/ 0 w 685"/>
                <a:gd name="T17" fmla="*/ 0 h 248"/>
                <a:gd name="T18" fmla="*/ 0 w 685"/>
                <a:gd name="T19" fmla="*/ 0 h 248"/>
                <a:gd name="T20" fmla="*/ 0 w 685"/>
                <a:gd name="T21" fmla="*/ 0 h 248"/>
                <a:gd name="T22" fmla="*/ 0 w 685"/>
                <a:gd name="T23" fmla="*/ 0 h 248"/>
                <a:gd name="T24" fmla="*/ 0 w 685"/>
                <a:gd name="T25" fmla="*/ 0 h 248"/>
                <a:gd name="T26" fmla="*/ 0 w 685"/>
                <a:gd name="T27" fmla="*/ 0 h 248"/>
                <a:gd name="T28" fmla="*/ 0 w 685"/>
                <a:gd name="T29" fmla="*/ 0 h 248"/>
                <a:gd name="T30" fmla="*/ 0 w 685"/>
                <a:gd name="T31" fmla="*/ 0 h 248"/>
                <a:gd name="T32" fmla="*/ 0 w 685"/>
                <a:gd name="T33" fmla="*/ 0 h 248"/>
                <a:gd name="T34" fmla="*/ 0 w 685"/>
                <a:gd name="T35" fmla="*/ 0 h 248"/>
                <a:gd name="T36" fmla="*/ 0 w 685"/>
                <a:gd name="T37" fmla="*/ 0 h 248"/>
                <a:gd name="T38" fmla="*/ 0 w 685"/>
                <a:gd name="T39" fmla="*/ 0 h 248"/>
                <a:gd name="T40" fmla="*/ 0 w 685"/>
                <a:gd name="T41" fmla="*/ 0 h 248"/>
                <a:gd name="T42" fmla="*/ 0 w 685"/>
                <a:gd name="T43" fmla="*/ 0 h 248"/>
                <a:gd name="T44" fmla="*/ 0 w 685"/>
                <a:gd name="T45" fmla="*/ 0 h 248"/>
                <a:gd name="T46" fmla="*/ 0 w 685"/>
                <a:gd name="T47" fmla="*/ 0 h 248"/>
                <a:gd name="T48" fmla="*/ 0 w 685"/>
                <a:gd name="T49" fmla="*/ 0 h 248"/>
                <a:gd name="T50" fmla="*/ 0 w 685"/>
                <a:gd name="T51" fmla="*/ 0 h 248"/>
                <a:gd name="T52" fmla="*/ 0 w 685"/>
                <a:gd name="T53" fmla="*/ 0 h 248"/>
                <a:gd name="T54" fmla="*/ 0 w 685"/>
                <a:gd name="T55" fmla="*/ 0 h 248"/>
                <a:gd name="T56" fmla="*/ 0 w 685"/>
                <a:gd name="T57" fmla="*/ 0 h 248"/>
                <a:gd name="T58" fmla="*/ 0 w 685"/>
                <a:gd name="T59" fmla="*/ 0 h 248"/>
                <a:gd name="T60" fmla="*/ 0 w 685"/>
                <a:gd name="T61" fmla="*/ 0 h 248"/>
                <a:gd name="T62" fmla="*/ 0 w 685"/>
                <a:gd name="T63" fmla="*/ 0 h 248"/>
                <a:gd name="T64" fmla="*/ 0 w 685"/>
                <a:gd name="T65" fmla="*/ 0 h 248"/>
                <a:gd name="T66" fmla="*/ 0 w 685"/>
                <a:gd name="T67" fmla="*/ 0 h 248"/>
                <a:gd name="T68" fmla="*/ 0 w 685"/>
                <a:gd name="T69" fmla="*/ 0 h 248"/>
                <a:gd name="T70" fmla="*/ 0 w 685"/>
                <a:gd name="T71" fmla="*/ 0 h 248"/>
                <a:gd name="T72" fmla="*/ 0 w 685"/>
                <a:gd name="T73" fmla="*/ 0 h 248"/>
                <a:gd name="T74" fmla="*/ 0 w 685"/>
                <a:gd name="T75" fmla="*/ 0 h 248"/>
                <a:gd name="T76" fmla="*/ 0 w 685"/>
                <a:gd name="T77" fmla="*/ 0 h 248"/>
                <a:gd name="T78" fmla="*/ 0 w 685"/>
                <a:gd name="T79" fmla="*/ 0 h 248"/>
                <a:gd name="T80" fmla="*/ 0 w 685"/>
                <a:gd name="T81" fmla="*/ 0 h 248"/>
                <a:gd name="T82" fmla="*/ 0 w 685"/>
                <a:gd name="T83" fmla="*/ 0 h 248"/>
                <a:gd name="T84" fmla="*/ 0 w 685"/>
                <a:gd name="T85" fmla="*/ 0 h 248"/>
                <a:gd name="T86" fmla="*/ 0 w 685"/>
                <a:gd name="T87" fmla="*/ 0 h 248"/>
                <a:gd name="T88" fmla="*/ 0 w 685"/>
                <a:gd name="T89" fmla="*/ 0 h 248"/>
                <a:gd name="T90" fmla="*/ 0 w 685"/>
                <a:gd name="T91" fmla="*/ 0 h 248"/>
                <a:gd name="T92" fmla="*/ 0 w 685"/>
                <a:gd name="T93" fmla="*/ 0 h 248"/>
                <a:gd name="T94" fmla="*/ 0 w 685"/>
                <a:gd name="T95" fmla="*/ 0 h 248"/>
                <a:gd name="T96" fmla="*/ 0 w 685"/>
                <a:gd name="T97" fmla="*/ 0 h 248"/>
                <a:gd name="T98" fmla="*/ 0 w 685"/>
                <a:gd name="T99" fmla="*/ 0 h 248"/>
                <a:gd name="T100" fmla="*/ 0 w 685"/>
                <a:gd name="T101" fmla="*/ 0 h 248"/>
                <a:gd name="T102" fmla="*/ 0 w 685"/>
                <a:gd name="T103" fmla="*/ 0 h 248"/>
                <a:gd name="T104" fmla="*/ 0 w 685"/>
                <a:gd name="T105" fmla="*/ 0 h 248"/>
                <a:gd name="T106" fmla="*/ 0 w 685"/>
                <a:gd name="T107" fmla="*/ 0 h 248"/>
                <a:gd name="T108" fmla="*/ 0 w 685"/>
                <a:gd name="T109" fmla="*/ 0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685" h="248">
                  <a:moveTo>
                    <a:pt x="0" y="12"/>
                  </a:moveTo>
                  <a:lnTo>
                    <a:pt x="9" y="14"/>
                  </a:lnTo>
                  <a:lnTo>
                    <a:pt x="33" y="22"/>
                  </a:lnTo>
                  <a:lnTo>
                    <a:pt x="70" y="32"/>
                  </a:lnTo>
                  <a:lnTo>
                    <a:pt x="118" y="43"/>
                  </a:lnTo>
                  <a:lnTo>
                    <a:pt x="146" y="49"/>
                  </a:lnTo>
                  <a:lnTo>
                    <a:pt x="175" y="54"/>
                  </a:lnTo>
                  <a:lnTo>
                    <a:pt x="205" y="59"/>
                  </a:lnTo>
                  <a:lnTo>
                    <a:pt x="238" y="63"/>
                  </a:lnTo>
                  <a:lnTo>
                    <a:pt x="270" y="66"/>
                  </a:lnTo>
                  <a:lnTo>
                    <a:pt x="304" y="68"/>
                  </a:lnTo>
                  <a:lnTo>
                    <a:pt x="337" y="68"/>
                  </a:lnTo>
                  <a:lnTo>
                    <a:pt x="372" y="67"/>
                  </a:lnTo>
                  <a:lnTo>
                    <a:pt x="404" y="64"/>
                  </a:lnTo>
                  <a:lnTo>
                    <a:pt x="436" y="61"/>
                  </a:lnTo>
                  <a:lnTo>
                    <a:pt x="467" y="57"/>
                  </a:lnTo>
                  <a:lnTo>
                    <a:pt x="496" y="52"/>
                  </a:lnTo>
                  <a:lnTo>
                    <a:pt x="523" y="47"/>
                  </a:lnTo>
                  <a:lnTo>
                    <a:pt x="550" y="41"/>
                  </a:lnTo>
                  <a:lnTo>
                    <a:pt x="574" y="35"/>
                  </a:lnTo>
                  <a:lnTo>
                    <a:pt x="596" y="30"/>
                  </a:lnTo>
                  <a:lnTo>
                    <a:pt x="634" y="19"/>
                  </a:lnTo>
                  <a:lnTo>
                    <a:pt x="662" y="9"/>
                  </a:lnTo>
                  <a:lnTo>
                    <a:pt x="679" y="3"/>
                  </a:lnTo>
                  <a:lnTo>
                    <a:pt x="685" y="0"/>
                  </a:lnTo>
                  <a:lnTo>
                    <a:pt x="630" y="158"/>
                  </a:lnTo>
                  <a:lnTo>
                    <a:pt x="626" y="162"/>
                  </a:lnTo>
                  <a:lnTo>
                    <a:pt x="615" y="172"/>
                  </a:lnTo>
                  <a:lnTo>
                    <a:pt x="606" y="178"/>
                  </a:lnTo>
                  <a:lnTo>
                    <a:pt x="596" y="186"/>
                  </a:lnTo>
                  <a:lnTo>
                    <a:pt x="583" y="194"/>
                  </a:lnTo>
                  <a:lnTo>
                    <a:pt x="569" y="202"/>
                  </a:lnTo>
                  <a:lnTo>
                    <a:pt x="553" y="211"/>
                  </a:lnTo>
                  <a:lnTo>
                    <a:pt x="535" y="219"/>
                  </a:lnTo>
                  <a:lnTo>
                    <a:pt x="514" y="226"/>
                  </a:lnTo>
                  <a:lnTo>
                    <a:pt x="492" y="233"/>
                  </a:lnTo>
                  <a:lnTo>
                    <a:pt x="468" y="239"/>
                  </a:lnTo>
                  <a:lnTo>
                    <a:pt x="441" y="244"/>
                  </a:lnTo>
                  <a:lnTo>
                    <a:pt x="413" y="247"/>
                  </a:lnTo>
                  <a:lnTo>
                    <a:pt x="383" y="248"/>
                  </a:lnTo>
                  <a:lnTo>
                    <a:pt x="340" y="247"/>
                  </a:lnTo>
                  <a:lnTo>
                    <a:pt x="302" y="245"/>
                  </a:lnTo>
                  <a:lnTo>
                    <a:pt x="266" y="241"/>
                  </a:lnTo>
                  <a:lnTo>
                    <a:pt x="235" y="237"/>
                  </a:lnTo>
                  <a:lnTo>
                    <a:pt x="207" y="231"/>
                  </a:lnTo>
                  <a:lnTo>
                    <a:pt x="182" y="226"/>
                  </a:lnTo>
                  <a:lnTo>
                    <a:pt x="161" y="220"/>
                  </a:lnTo>
                  <a:lnTo>
                    <a:pt x="142" y="213"/>
                  </a:lnTo>
                  <a:lnTo>
                    <a:pt x="126" y="207"/>
                  </a:lnTo>
                  <a:lnTo>
                    <a:pt x="112" y="201"/>
                  </a:lnTo>
                  <a:lnTo>
                    <a:pt x="102" y="195"/>
                  </a:lnTo>
                  <a:lnTo>
                    <a:pt x="93" y="190"/>
                  </a:lnTo>
                  <a:lnTo>
                    <a:pt x="82" y="183"/>
                  </a:lnTo>
                  <a:lnTo>
                    <a:pt x="79" y="18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A34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11" name="Freeform 139"/>
            <p:cNvSpPr>
              <a:spLocks/>
            </p:cNvSpPr>
            <p:nvPr/>
          </p:nvSpPr>
          <p:spPr bwMode="auto">
            <a:xfrm>
              <a:off x="1735" y="3358"/>
              <a:ext cx="32" cy="14"/>
            </a:xfrm>
            <a:custGeom>
              <a:avLst/>
              <a:gdLst>
                <a:gd name="T0" fmla="*/ 0 w 539"/>
                <a:gd name="T1" fmla="*/ 0 h 229"/>
                <a:gd name="T2" fmla="*/ 0 w 539"/>
                <a:gd name="T3" fmla="*/ 0 h 229"/>
                <a:gd name="T4" fmla="*/ 0 w 539"/>
                <a:gd name="T5" fmla="*/ 0 h 229"/>
                <a:gd name="T6" fmla="*/ 0 w 539"/>
                <a:gd name="T7" fmla="*/ 0 h 229"/>
                <a:gd name="T8" fmla="*/ 0 w 539"/>
                <a:gd name="T9" fmla="*/ 0 h 229"/>
                <a:gd name="T10" fmla="*/ 0 w 539"/>
                <a:gd name="T11" fmla="*/ 0 h 229"/>
                <a:gd name="T12" fmla="*/ 0 w 539"/>
                <a:gd name="T13" fmla="*/ 0 h 229"/>
                <a:gd name="T14" fmla="*/ 0 w 539"/>
                <a:gd name="T15" fmla="*/ 0 h 229"/>
                <a:gd name="T16" fmla="*/ 0 w 539"/>
                <a:gd name="T17" fmla="*/ 0 h 229"/>
                <a:gd name="T18" fmla="*/ 0 w 539"/>
                <a:gd name="T19" fmla="*/ 0 h 229"/>
                <a:gd name="T20" fmla="*/ 0 w 539"/>
                <a:gd name="T21" fmla="*/ 0 h 229"/>
                <a:gd name="T22" fmla="*/ 0 w 539"/>
                <a:gd name="T23" fmla="*/ 0 h 229"/>
                <a:gd name="T24" fmla="*/ 0 w 539"/>
                <a:gd name="T25" fmla="*/ 0 h 229"/>
                <a:gd name="T26" fmla="*/ 0 w 539"/>
                <a:gd name="T27" fmla="*/ 0 h 229"/>
                <a:gd name="T28" fmla="*/ 0 w 539"/>
                <a:gd name="T29" fmla="*/ 0 h 229"/>
                <a:gd name="T30" fmla="*/ 0 w 539"/>
                <a:gd name="T31" fmla="*/ 0 h 229"/>
                <a:gd name="T32" fmla="*/ 0 w 539"/>
                <a:gd name="T33" fmla="*/ 0 h 229"/>
                <a:gd name="T34" fmla="*/ 0 w 539"/>
                <a:gd name="T35" fmla="*/ 0 h 229"/>
                <a:gd name="T36" fmla="*/ 0 w 539"/>
                <a:gd name="T37" fmla="*/ 0 h 229"/>
                <a:gd name="T38" fmla="*/ 0 w 539"/>
                <a:gd name="T39" fmla="*/ 0 h 229"/>
                <a:gd name="T40" fmla="*/ 0 w 539"/>
                <a:gd name="T41" fmla="*/ 0 h 229"/>
                <a:gd name="T42" fmla="*/ 0 w 539"/>
                <a:gd name="T43" fmla="*/ 0 h 229"/>
                <a:gd name="T44" fmla="*/ 0 w 539"/>
                <a:gd name="T45" fmla="*/ 0 h 229"/>
                <a:gd name="T46" fmla="*/ 0 w 539"/>
                <a:gd name="T47" fmla="*/ 0 h 229"/>
                <a:gd name="T48" fmla="*/ 0 w 539"/>
                <a:gd name="T49" fmla="*/ 0 h 229"/>
                <a:gd name="T50" fmla="*/ 0 w 539"/>
                <a:gd name="T51" fmla="*/ 0 h 229"/>
                <a:gd name="T52" fmla="*/ 0 w 539"/>
                <a:gd name="T53" fmla="*/ 0 h 229"/>
                <a:gd name="T54" fmla="*/ 0 w 539"/>
                <a:gd name="T55" fmla="*/ 0 h 229"/>
                <a:gd name="T56" fmla="*/ 0 w 539"/>
                <a:gd name="T57" fmla="*/ 0 h 229"/>
                <a:gd name="T58" fmla="*/ 0 w 539"/>
                <a:gd name="T59" fmla="*/ 0 h 229"/>
                <a:gd name="T60" fmla="*/ 0 w 539"/>
                <a:gd name="T61" fmla="*/ 0 h 229"/>
                <a:gd name="T62" fmla="*/ 0 w 539"/>
                <a:gd name="T63" fmla="*/ 0 h 229"/>
                <a:gd name="T64" fmla="*/ 0 w 539"/>
                <a:gd name="T65" fmla="*/ 0 h 229"/>
                <a:gd name="T66" fmla="*/ 0 w 539"/>
                <a:gd name="T67" fmla="*/ 0 h 229"/>
                <a:gd name="T68" fmla="*/ 0 w 539"/>
                <a:gd name="T69" fmla="*/ 0 h 229"/>
                <a:gd name="T70" fmla="*/ 0 w 539"/>
                <a:gd name="T71" fmla="*/ 0 h 229"/>
                <a:gd name="T72" fmla="*/ 0 w 539"/>
                <a:gd name="T73" fmla="*/ 0 h 229"/>
                <a:gd name="T74" fmla="*/ 0 w 539"/>
                <a:gd name="T75" fmla="*/ 0 h 229"/>
                <a:gd name="T76" fmla="*/ 0 w 539"/>
                <a:gd name="T77" fmla="*/ 0 h 229"/>
                <a:gd name="T78" fmla="*/ 0 w 539"/>
                <a:gd name="T79" fmla="*/ 0 h 229"/>
                <a:gd name="T80" fmla="*/ 0 w 539"/>
                <a:gd name="T81" fmla="*/ 0 h 229"/>
                <a:gd name="T82" fmla="*/ 0 w 539"/>
                <a:gd name="T83" fmla="*/ 0 h 229"/>
                <a:gd name="T84" fmla="*/ 0 w 539"/>
                <a:gd name="T85" fmla="*/ 0 h 229"/>
                <a:gd name="T86" fmla="*/ 0 w 539"/>
                <a:gd name="T87" fmla="*/ 0 h 229"/>
                <a:gd name="T88" fmla="*/ 0 w 539"/>
                <a:gd name="T89" fmla="*/ 0 h 229"/>
                <a:gd name="T90" fmla="*/ 0 w 539"/>
                <a:gd name="T91" fmla="*/ 0 h 229"/>
                <a:gd name="T92" fmla="*/ 0 w 539"/>
                <a:gd name="T93" fmla="*/ 0 h 229"/>
                <a:gd name="T94" fmla="*/ 0 w 539"/>
                <a:gd name="T95" fmla="*/ 0 h 229"/>
                <a:gd name="T96" fmla="*/ 0 w 539"/>
                <a:gd name="T97" fmla="*/ 0 h 229"/>
                <a:gd name="T98" fmla="*/ 0 w 539"/>
                <a:gd name="T99" fmla="*/ 0 h 229"/>
                <a:gd name="T100" fmla="*/ 0 w 539"/>
                <a:gd name="T101" fmla="*/ 0 h 229"/>
                <a:gd name="T102" fmla="*/ 0 w 539"/>
                <a:gd name="T103" fmla="*/ 0 h 229"/>
                <a:gd name="T104" fmla="*/ 0 w 539"/>
                <a:gd name="T105" fmla="*/ 0 h 229"/>
                <a:gd name="T106" fmla="*/ 0 w 539"/>
                <a:gd name="T107" fmla="*/ 0 h 229"/>
                <a:gd name="T108" fmla="*/ 0 w 539"/>
                <a:gd name="T109" fmla="*/ 0 h 22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39" h="229">
                  <a:moveTo>
                    <a:pt x="524" y="113"/>
                  </a:moveTo>
                  <a:lnTo>
                    <a:pt x="520" y="113"/>
                  </a:lnTo>
                  <a:lnTo>
                    <a:pt x="516" y="113"/>
                  </a:lnTo>
                  <a:lnTo>
                    <a:pt x="512" y="112"/>
                  </a:lnTo>
                  <a:lnTo>
                    <a:pt x="508" y="112"/>
                  </a:lnTo>
                  <a:lnTo>
                    <a:pt x="504" y="112"/>
                  </a:lnTo>
                  <a:lnTo>
                    <a:pt x="500" y="111"/>
                  </a:lnTo>
                  <a:lnTo>
                    <a:pt x="496" y="110"/>
                  </a:lnTo>
                  <a:lnTo>
                    <a:pt x="493" y="108"/>
                  </a:lnTo>
                  <a:lnTo>
                    <a:pt x="478" y="97"/>
                  </a:lnTo>
                  <a:lnTo>
                    <a:pt x="462" y="88"/>
                  </a:lnTo>
                  <a:lnTo>
                    <a:pt x="447" y="79"/>
                  </a:lnTo>
                  <a:lnTo>
                    <a:pt x="431" y="72"/>
                  </a:lnTo>
                  <a:lnTo>
                    <a:pt x="399" y="58"/>
                  </a:lnTo>
                  <a:lnTo>
                    <a:pt x="366" y="46"/>
                  </a:lnTo>
                  <a:lnTo>
                    <a:pt x="334" y="35"/>
                  </a:lnTo>
                  <a:lnTo>
                    <a:pt x="301" y="25"/>
                  </a:lnTo>
                  <a:lnTo>
                    <a:pt x="268" y="14"/>
                  </a:lnTo>
                  <a:lnTo>
                    <a:pt x="236" y="3"/>
                  </a:lnTo>
                  <a:lnTo>
                    <a:pt x="221" y="0"/>
                  </a:lnTo>
                  <a:lnTo>
                    <a:pt x="219" y="0"/>
                  </a:lnTo>
                  <a:lnTo>
                    <a:pt x="217" y="0"/>
                  </a:lnTo>
                  <a:lnTo>
                    <a:pt x="215" y="1"/>
                  </a:lnTo>
                  <a:lnTo>
                    <a:pt x="213" y="1"/>
                  </a:lnTo>
                  <a:lnTo>
                    <a:pt x="211" y="2"/>
                  </a:lnTo>
                  <a:lnTo>
                    <a:pt x="210" y="3"/>
                  </a:lnTo>
                  <a:lnTo>
                    <a:pt x="208" y="4"/>
                  </a:lnTo>
                  <a:lnTo>
                    <a:pt x="207" y="5"/>
                  </a:lnTo>
                  <a:lnTo>
                    <a:pt x="200" y="12"/>
                  </a:lnTo>
                  <a:lnTo>
                    <a:pt x="199" y="13"/>
                  </a:lnTo>
                  <a:lnTo>
                    <a:pt x="198" y="14"/>
                  </a:lnTo>
                  <a:lnTo>
                    <a:pt x="198" y="15"/>
                  </a:lnTo>
                  <a:lnTo>
                    <a:pt x="197" y="16"/>
                  </a:lnTo>
                  <a:lnTo>
                    <a:pt x="197" y="17"/>
                  </a:lnTo>
                  <a:lnTo>
                    <a:pt x="196" y="18"/>
                  </a:lnTo>
                  <a:lnTo>
                    <a:pt x="196" y="19"/>
                  </a:lnTo>
                  <a:lnTo>
                    <a:pt x="196" y="21"/>
                  </a:lnTo>
                  <a:lnTo>
                    <a:pt x="200" y="16"/>
                  </a:lnTo>
                  <a:lnTo>
                    <a:pt x="177" y="40"/>
                  </a:lnTo>
                  <a:lnTo>
                    <a:pt x="153" y="63"/>
                  </a:lnTo>
                  <a:lnTo>
                    <a:pt x="130" y="87"/>
                  </a:lnTo>
                  <a:lnTo>
                    <a:pt x="107" y="112"/>
                  </a:lnTo>
                  <a:lnTo>
                    <a:pt x="84" y="135"/>
                  </a:lnTo>
                  <a:lnTo>
                    <a:pt x="59" y="158"/>
                  </a:lnTo>
                  <a:lnTo>
                    <a:pt x="47" y="168"/>
                  </a:lnTo>
                  <a:lnTo>
                    <a:pt x="34" y="179"/>
                  </a:lnTo>
                  <a:lnTo>
                    <a:pt x="21" y="190"/>
                  </a:lnTo>
                  <a:lnTo>
                    <a:pt x="7" y="199"/>
                  </a:lnTo>
                  <a:lnTo>
                    <a:pt x="4" y="201"/>
                  </a:lnTo>
                  <a:lnTo>
                    <a:pt x="2" y="204"/>
                  </a:lnTo>
                  <a:lnTo>
                    <a:pt x="1" y="207"/>
                  </a:lnTo>
                  <a:lnTo>
                    <a:pt x="0" y="210"/>
                  </a:lnTo>
                  <a:lnTo>
                    <a:pt x="0" y="213"/>
                  </a:lnTo>
                  <a:lnTo>
                    <a:pt x="1" y="216"/>
                  </a:lnTo>
                  <a:lnTo>
                    <a:pt x="2" y="219"/>
                  </a:lnTo>
                  <a:lnTo>
                    <a:pt x="4" y="222"/>
                  </a:lnTo>
                  <a:lnTo>
                    <a:pt x="6" y="224"/>
                  </a:lnTo>
                  <a:lnTo>
                    <a:pt x="8" y="226"/>
                  </a:lnTo>
                  <a:lnTo>
                    <a:pt x="11" y="228"/>
                  </a:lnTo>
                  <a:lnTo>
                    <a:pt x="14" y="229"/>
                  </a:lnTo>
                  <a:lnTo>
                    <a:pt x="17" y="229"/>
                  </a:lnTo>
                  <a:lnTo>
                    <a:pt x="20" y="229"/>
                  </a:lnTo>
                  <a:lnTo>
                    <a:pt x="23" y="228"/>
                  </a:lnTo>
                  <a:lnTo>
                    <a:pt x="26" y="226"/>
                  </a:lnTo>
                  <a:lnTo>
                    <a:pt x="52" y="206"/>
                  </a:lnTo>
                  <a:lnTo>
                    <a:pt x="78" y="185"/>
                  </a:lnTo>
                  <a:lnTo>
                    <a:pt x="102" y="163"/>
                  </a:lnTo>
                  <a:lnTo>
                    <a:pt x="126" y="141"/>
                  </a:lnTo>
                  <a:lnTo>
                    <a:pt x="150" y="118"/>
                  </a:lnTo>
                  <a:lnTo>
                    <a:pt x="172" y="93"/>
                  </a:lnTo>
                  <a:lnTo>
                    <a:pt x="194" y="70"/>
                  </a:lnTo>
                  <a:lnTo>
                    <a:pt x="216" y="46"/>
                  </a:lnTo>
                  <a:lnTo>
                    <a:pt x="228" y="29"/>
                  </a:lnTo>
                  <a:lnTo>
                    <a:pt x="223" y="37"/>
                  </a:lnTo>
                  <a:lnTo>
                    <a:pt x="231" y="30"/>
                  </a:lnTo>
                  <a:lnTo>
                    <a:pt x="216" y="35"/>
                  </a:lnTo>
                  <a:lnTo>
                    <a:pt x="239" y="39"/>
                  </a:lnTo>
                  <a:lnTo>
                    <a:pt x="270" y="50"/>
                  </a:lnTo>
                  <a:lnTo>
                    <a:pt x="301" y="60"/>
                  </a:lnTo>
                  <a:lnTo>
                    <a:pt x="334" y="70"/>
                  </a:lnTo>
                  <a:lnTo>
                    <a:pt x="365" y="81"/>
                  </a:lnTo>
                  <a:lnTo>
                    <a:pt x="396" y="93"/>
                  </a:lnTo>
                  <a:lnTo>
                    <a:pt x="427" y="107"/>
                  </a:lnTo>
                  <a:lnTo>
                    <a:pt x="442" y="114"/>
                  </a:lnTo>
                  <a:lnTo>
                    <a:pt x="457" y="122"/>
                  </a:lnTo>
                  <a:lnTo>
                    <a:pt x="473" y="131"/>
                  </a:lnTo>
                  <a:lnTo>
                    <a:pt x="488" y="140"/>
                  </a:lnTo>
                  <a:lnTo>
                    <a:pt x="491" y="142"/>
                  </a:lnTo>
                  <a:lnTo>
                    <a:pt x="495" y="144"/>
                  </a:lnTo>
                  <a:lnTo>
                    <a:pt x="499" y="145"/>
                  </a:lnTo>
                  <a:lnTo>
                    <a:pt x="503" y="146"/>
                  </a:lnTo>
                  <a:lnTo>
                    <a:pt x="507" y="147"/>
                  </a:lnTo>
                  <a:lnTo>
                    <a:pt x="511" y="147"/>
                  </a:lnTo>
                  <a:lnTo>
                    <a:pt x="516" y="147"/>
                  </a:lnTo>
                  <a:lnTo>
                    <a:pt x="520" y="147"/>
                  </a:lnTo>
                  <a:lnTo>
                    <a:pt x="523" y="147"/>
                  </a:lnTo>
                  <a:lnTo>
                    <a:pt x="527" y="146"/>
                  </a:lnTo>
                  <a:lnTo>
                    <a:pt x="530" y="145"/>
                  </a:lnTo>
                  <a:lnTo>
                    <a:pt x="532" y="143"/>
                  </a:lnTo>
                  <a:lnTo>
                    <a:pt x="535" y="141"/>
                  </a:lnTo>
                  <a:lnTo>
                    <a:pt x="537" y="138"/>
                  </a:lnTo>
                  <a:lnTo>
                    <a:pt x="538" y="135"/>
                  </a:lnTo>
                  <a:lnTo>
                    <a:pt x="539" y="132"/>
                  </a:lnTo>
                  <a:lnTo>
                    <a:pt x="539" y="129"/>
                  </a:lnTo>
                  <a:lnTo>
                    <a:pt x="538" y="125"/>
                  </a:lnTo>
                  <a:lnTo>
                    <a:pt x="537" y="123"/>
                  </a:lnTo>
                  <a:lnTo>
                    <a:pt x="535" y="120"/>
                  </a:lnTo>
                  <a:lnTo>
                    <a:pt x="533" y="117"/>
                  </a:lnTo>
                  <a:lnTo>
                    <a:pt x="531" y="116"/>
                  </a:lnTo>
                  <a:lnTo>
                    <a:pt x="528" y="114"/>
                  </a:lnTo>
                  <a:lnTo>
                    <a:pt x="524" y="113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12" name="Freeform 140"/>
            <p:cNvSpPr>
              <a:spLocks/>
            </p:cNvSpPr>
            <p:nvPr/>
          </p:nvSpPr>
          <p:spPr bwMode="auto">
            <a:xfrm>
              <a:off x="1814" y="3358"/>
              <a:ext cx="29" cy="12"/>
            </a:xfrm>
            <a:custGeom>
              <a:avLst/>
              <a:gdLst>
                <a:gd name="T0" fmla="*/ 0 w 505"/>
                <a:gd name="T1" fmla="*/ 0 h 210"/>
                <a:gd name="T2" fmla="*/ 0 w 505"/>
                <a:gd name="T3" fmla="*/ 0 h 210"/>
                <a:gd name="T4" fmla="*/ 0 w 505"/>
                <a:gd name="T5" fmla="*/ 0 h 210"/>
                <a:gd name="T6" fmla="*/ 0 w 505"/>
                <a:gd name="T7" fmla="*/ 0 h 210"/>
                <a:gd name="T8" fmla="*/ 0 w 505"/>
                <a:gd name="T9" fmla="*/ 0 h 210"/>
                <a:gd name="T10" fmla="*/ 0 w 505"/>
                <a:gd name="T11" fmla="*/ 0 h 210"/>
                <a:gd name="T12" fmla="*/ 0 w 505"/>
                <a:gd name="T13" fmla="*/ 0 h 210"/>
                <a:gd name="T14" fmla="*/ 0 w 505"/>
                <a:gd name="T15" fmla="*/ 0 h 210"/>
                <a:gd name="T16" fmla="*/ 0 w 505"/>
                <a:gd name="T17" fmla="*/ 0 h 210"/>
                <a:gd name="T18" fmla="*/ 0 w 505"/>
                <a:gd name="T19" fmla="*/ 0 h 210"/>
                <a:gd name="T20" fmla="*/ 0 w 505"/>
                <a:gd name="T21" fmla="*/ 0 h 210"/>
                <a:gd name="T22" fmla="*/ 0 w 505"/>
                <a:gd name="T23" fmla="*/ 0 h 210"/>
                <a:gd name="T24" fmla="*/ 0 w 505"/>
                <a:gd name="T25" fmla="*/ 0 h 210"/>
                <a:gd name="T26" fmla="*/ 0 w 505"/>
                <a:gd name="T27" fmla="*/ 0 h 210"/>
                <a:gd name="T28" fmla="*/ 0 w 505"/>
                <a:gd name="T29" fmla="*/ 0 h 210"/>
                <a:gd name="T30" fmla="*/ 0 w 505"/>
                <a:gd name="T31" fmla="*/ 0 h 210"/>
                <a:gd name="T32" fmla="*/ 0 w 505"/>
                <a:gd name="T33" fmla="*/ 0 h 210"/>
                <a:gd name="T34" fmla="*/ 0 w 505"/>
                <a:gd name="T35" fmla="*/ 0 h 210"/>
                <a:gd name="T36" fmla="*/ 0 w 505"/>
                <a:gd name="T37" fmla="*/ 0 h 210"/>
                <a:gd name="T38" fmla="*/ 0 w 505"/>
                <a:gd name="T39" fmla="*/ 0 h 210"/>
                <a:gd name="T40" fmla="*/ 0 w 505"/>
                <a:gd name="T41" fmla="*/ 0 h 210"/>
                <a:gd name="T42" fmla="*/ 0 w 505"/>
                <a:gd name="T43" fmla="*/ 0 h 210"/>
                <a:gd name="T44" fmla="*/ 0 w 505"/>
                <a:gd name="T45" fmla="*/ 0 h 210"/>
                <a:gd name="T46" fmla="*/ 0 w 505"/>
                <a:gd name="T47" fmla="*/ 0 h 210"/>
                <a:gd name="T48" fmla="*/ 0 w 505"/>
                <a:gd name="T49" fmla="*/ 0 h 210"/>
                <a:gd name="T50" fmla="*/ 0 w 505"/>
                <a:gd name="T51" fmla="*/ 0 h 210"/>
                <a:gd name="T52" fmla="*/ 0 w 505"/>
                <a:gd name="T53" fmla="*/ 0 h 210"/>
                <a:gd name="T54" fmla="*/ 0 w 505"/>
                <a:gd name="T55" fmla="*/ 0 h 210"/>
                <a:gd name="T56" fmla="*/ 0 w 505"/>
                <a:gd name="T57" fmla="*/ 0 h 210"/>
                <a:gd name="T58" fmla="*/ 0 w 505"/>
                <a:gd name="T59" fmla="*/ 0 h 210"/>
                <a:gd name="T60" fmla="*/ 0 w 505"/>
                <a:gd name="T61" fmla="*/ 0 h 210"/>
                <a:gd name="T62" fmla="*/ 0 w 505"/>
                <a:gd name="T63" fmla="*/ 0 h 210"/>
                <a:gd name="T64" fmla="*/ 0 w 505"/>
                <a:gd name="T65" fmla="*/ 0 h 210"/>
                <a:gd name="T66" fmla="*/ 0 w 505"/>
                <a:gd name="T67" fmla="*/ 0 h 21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5" h="210">
                  <a:moveTo>
                    <a:pt x="29" y="184"/>
                  </a:moveTo>
                  <a:lnTo>
                    <a:pt x="52" y="164"/>
                  </a:lnTo>
                  <a:lnTo>
                    <a:pt x="75" y="144"/>
                  </a:lnTo>
                  <a:lnTo>
                    <a:pt x="100" y="124"/>
                  </a:lnTo>
                  <a:lnTo>
                    <a:pt x="124" y="104"/>
                  </a:lnTo>
                  <a:lnTo>
                    <a:pt x="149" y="86"/>
                  </a:lnTo>
                  <a:lnTo>
                    <a:pt x="174" y="67"/>
                  </a:lnTo>
                  <a:lnTo>
                    <a:pt x="199" y="49"/>
                  </a:lnTo>
                  <a:lnTo>
                    <a:pt x="224" y="31"/>
                  </a:lnTo>
                  <a:lnTo>
                    <a:pt x="257" y="51"/>
                  </a:lnTo>
                  <a:lnTo>
                    <a:pt x="290" y="71"/>
                  </a:lnTo>
                  <a:lnTo>
                    <a:pt x="322" y="91"/>
                  </a:lnTo>
                  <a:lnTo>
                    <a:pt x="355" y="112"/>
                  </a:lnTo>
                  <a:lnTo>
                    <a:pt x="386" y="134"/>
                  </a:lnTo>
                  <a:lnTo>
                    <a:pt x="418" y="156"/>
                  </a:lnTo>
                  <a:lnTo>
                    <a:pt x="447" y="180"/>
                  </a:lnTo>
                  <a:lnTo>
                    <a:pt x="476" y="205"/>
                  </a:lnTo>
                  <a:lnTo>
                    <a:pt x="479" y="208"/>
                  </a:lnTo>
                  <a:lnTo>
                    <a:pt x="481" y="209"/>
                  </a:lnTo>
                  <a:lnTo>
                    <a:pt x="484" y="210"/>
                  </a:lnTo>
                  <a:lnTo>
                    <a:pt x="489" y="210"/>
                  </a:lnTo>
                  <a:lnTo>
                    <a:pt x="492" y="210"/>
                  </a:lnTo>
                  <a:lnTo>
                    <a:pt x="495" y="209"/>
                  </a:lnTo>
                  <a:lnTo>
                    <a:pt x="498" y="208"/>
                  </a:lnTo>
                  <a:lnTo>
                    <a:pt x="501" y="205"/>
                  </a:lnTo>
                  <a:lnTo>
                    <a:pt x="503" y="203"/>
                  </a:lnTo>
                  <a:lnTo>
                    <a:pt x="504" y="200"/>
                  </a:lnTo>
                  <a:lnTo>
                    <a:pt x="505" y="197"/>
                  </a:lnTo>
                  <a:lnTo>
                    <a:pt x="505" y="193"/>
                  </a:lnTo>
                  <a:lnTo>
                    <a:pt x="505" y="190"/>
                  </a:lnTo>
                  <a:lnTo>
                    <a:pt x="504" y="186"/>
                  </a:lnTo>
                  <a:lnTo>
                    <a:pt x="502" y="183"/>
                  </a:lnTo>
                  <a:lnTo>
                    <a:pt x="500" y="181"/>
                  </a:lnTo>
                  <a:lnTo>
                    <a:pt x="467" y="155"/>
                  </a:lnTo>
                  <a:lnTo>
                    <a:pt x="434" y="129"/>
                  </a:lnTo>
                  <a:lnTo>
                    <a:pt x="400" y="102"/>
                  </a:lnTo>
                  <a:lnTo>
                    <a:pt x="366" y="77"/>
                  </a:lnTo>
                  <a:lnTo>
                    <a:pt x="349" y="65"/>
                  </a:lnTo>
                  <a:lnTo>
                    <a:pt x="331" y="54"/>
                  </a:lnTo>
                  <a:lnTo>
                    <a:pt x="312" y="43"/>
                  </a:lnTo>
                  <a:lnTo>
                    <a:pt x="294" y="33"/>
                  </a:lnTo>
                  <a:lnTo>
                    <a:pt x="275" y="23"/>
                  </a:lnTo>
                  <a:lnTo>
                    <a:pt x="256" y="14"/>
                  </a:lnTo>
                  <a:lnTo>
                    <a:pt x="235" y="6"/>
                  </a:lnTo>
                  <a:lnTo>
                    <a:pt x="215" y="0"/>
                  </a:lnTo>
                  <a:lnTo>
                    <a:pt x="187" y="17"/>
                  </a:lnTo>
                  <a:lnTo>
                    <a:pt x="159" y="36"/>
                  </a:lnTo>
                  <a:lnTo>
                    <a:pt x="133" y="55"/>
                  </a:lnTo>
                  <a:lnTo>
                    <a:pt x="108" y="75"/>
                  </a:lnTo>
                  <a:lnTo>
                    <a:pt x="82" y="96"/>
                  </a:lnTo>
                  <a:lnTo>
                    <a:pt x="57" y="118"/>
                  </a:lnTo>
                  <a:lnTo>
                    <a:pt x="32" y="138"/>
                  </a:lnTo>
                  <a:lnTo>
                    <a:pt x="5" y="159"/>
                  </a:lnTo>
                  <a:lnTo>
                    <a:pt x="3" y="161"/>
                  </a:lnTo>
                  <a:lnTo>
                    <a:pt x="1" y="164"/>
                  </a:lnTo>
                  <a:lnTo>
                    <a:pt x="0" y="167"/>
                  </a:lnTo>
                  <a:lnTo>
                    <a:pt x="0" y="170"/>
                  </a:lnTo>
                  <a:lnTo>
                    <a:pt x="0" y="173"/>
                  </a:lnTo>
                  <a:lnTo>
                    <a:pt x="1" y="177"/>
                  </a:lnTo>
                  <a:lnTo>
                    <a:pt x="2" y="180"/>
                  </a:lnTo>
                  <a:lnTo>
                    <a:pt x="4" y="182"/>
                  </a:lnTo>
                  <a:lnTo>
                    <a:pt x="7" y="185"/>
                  </a:lnTo>
                  <a:lnTo>
                    <a:pt x="10" y="186"/>
                  </a:lnTo>
                  <a:lnTo>
                    <a:pt x="13" y="187"/>
                  </a:lnTo>
                  <a:lnTo>
                    <a:pt x="17" y="188"/>
                  </a:lnTo>
                  <a:lnTo>
                    <a:pt x="20" y="188"/>
                  </a:lnTo>
                  <a:lnTo>
                    <a:pt x="23" y="187"/>
                  </a:lnTo>
                  <a:lnTo>
                    <a:pt x="26" y="186"/>
                  </a:lnTo>
                  <a:lnTo>
                    <a:pt x="29" y="184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13" name="Freeform 141"/>
            <p:cNvSpPr>
              <a:spLocks/>
            </p:cNvSpPr>
            <p:nvPr/>
          </p:nvSpPr>
          <p:spPr bwMode="auto">
            <a:xfrm>
              <a:off x="1725" y="3511"/>
              <a:ext cx="76" cy="239"/>
            </a:xfrm>
            <a:custGeom>
              <a:avLst/>
              <a:gdLst>
                <a:gd name="T0" fmla="*/ 0 w 1300"/>
                <a:gd name="T1" fmla="*/ 0 h 4049"/>
                <a:gd name="T2" fmla="*/ 0 w 1300"/>
                <a:gd name="T3" fmla="*/ 0 h 4049"/>
                <a:gd name="T4" fmla="*/ 0 w 1300"/>
                <a:gd name="T5" fmla="*/ 0 h 4049"/>
                <a:gd name="T6" fmla="*/ 0 w 1300"/>
                <a:gd name="T7" fmla="*/ 0 h 4049"/>
                <a:gd name="T8" fmla="*/ 0 w 1300"/>
                <a:gd name="T9" fmla="*/ 0 h 4049"/>
                <a:gd name="T10" fmla="*/ 0 w 1300"/>
                <a:gd name="T11" fmla="*/ 0 h 4049"/>
                <a:gd name="T12" fmla="*/ 0 w 1300"/>
                <a:gd name="T13" fmla="*/ 0 h 4049"/>
                <a:gd name="T14" fmla="*/ 0 w 1300"/>
                <a:gd name="T15" fmla="*/ 0 h 4049"/>
                <a:gd name="T16" fmla="*/ 0 w 1300"/>
                <a:gd name="T17" fmla="*/ 0 h 4049"/>
                <a:gd name="T18" fmla="*/ 0 w 1300"/>
                <a:gd name="T19" fmla="*/ 0 h 4049"/>
                <a:gd name="T20" fmla="*/ 0 w 1300"/>
                <a:gd name="T21" fmla="*/ 0 h 4049"/>
                <a:gd name="T22" fmla="*/ 0 w 1300"/>
                <a:gd name="T23" fmla="*/ 0 h 4049"/>
                <a:gd name="T24" fmla="*/ 0 w 1300"/>
                <a:gd name="T25" fmla="*/ 0 h 4049"/>
                <a:gd name="T26" fmla="*/ 0 w 1300"/>
                <a:gd name="T27" fmla="*/ 0 h 4049"/>
                <a:gd name="T28" fmla="*/ 0 w 1300"/>
                <a:gd name="T29" fmla="*/ 0 h 4049"/>
                <a:gd name="T30" fmla="*/ 0 w 1300"/>
                <a:gd name="T31" fmla="*/ 0 h 4049"/>
                <a:gd name="T32" fmla="*/ 0 w 1300"/>
                <a:gd name="T33" fmla="*/ 0 h 4049"/>
                <a:gd name="T34" fmla="*/ 0 w 1300"/>
                <a:gd name="T35" fmla="*/ 0 h 4049"/>
                <a:gd name="T36" fmla="*/ 0 w 1300"/>
                <a:gd name="T37" fmla="*/ 0 h 4049"/>
                <a:gd name="T38" fmla="*/ 0 w 1300"/>
                <a:gd name="T39" fmla="*/ 0 h 4049"/>
                <a:gd name="T40" fmla="*/ 0 w 1300"/>
                <a:gd name="T41" fmla="*/ 0 h 4049"/>
                <a:gd name="T42" fmla="*/ 0 w 1300"/>
                <a:gd name="T43" fmla="*/ 0 h 4049"/>
                <a:gd name="T44" fmla="*/ 0 w 1300"/>
                <a:gd name="T45" fmla="*/ 0 h 4049"/>
                <a:gd name="T46" fmla="*/ 0 w 1300"/>
                <a:gd name="T47" fmla="*/ 0 h 4049"/>
                <a:gd name="T48" fmla="*/ 0 w 1300"/>
                <a:gd name="T49" fmla="*/ 0 h 4049"/>
                <a:gd name="T50" fmla="*/ 0 w 1300"/>
                <a:gd name="T51" fmla="*/ 0 h 4049"/>
                <a:gd name="T52" fmla="*/ 0 w 1300"/>
                <a:gd name="T53" fmla="*/ 0 h 4049"/>
                <a:gd name="T54" fmla="*/ 0 w 1300"/>
                <a:gd name="T55" fmla="*/ 0 h 4049"/>
                <a:gd name="T56" fmla="*/ 0 w 1300"/>
                <a:gd name="T57" fmla="*/ 0 h 4049"/>
                <a:gd name="T58" fmla="*/ 0 w 1300"/>
                <a:gd name="T59" fmla="*/ 0 h 4049"/>
                <a:gd name="T60" fmla="*/ 0 w 1300"/>
                <a:gd name="T61" fmla="*/ 0 h 4049"/>
                <a:gd name="T62" fmla="*/ 0 w 1300"/>
                <a:gd name="T63" fmla="*/ 0 h 4049"/>
                <a:gd name="T64" fmla="*/ 0 w 1300"/>
                <a:gd name="T65" fmla="*/ 0 h 4049"/>
                <a:gd name="T66" fmla="*/ 0 w 1300"/>
                <a:gd name="T67" fmla="*/ 0 h 4049"/>
                <a:gd name="T68" fmla="*/ 0 w 1300"/>
                <a:gd name="T69" fmla="*/ 0 h 4049"/>
                <a:gd name="T70" fmla="*/ 0 w 1300"/>
                <a:gd name="T71" fmla="*/ 0 h 4049"/>
                <a:gd name="T72" fmla="*/ 0 w 1300"/>
                <a:gd name="T73" fmla="*/ 0 h 4049"/>
                <a:gd name="T74" fmla="*/ 0 w 1300"/>
                <a:gd name="T75" fmla="*/ 0 h 4049"/>
                <a:gd name="T76" fmla="*/ 0 w 1300"/>
                <a:gd name="T77" fmla="*/ 0 h 4049"/>
                <a:gd name="T78" fmla="*/ 0 w 1300"/>
                <a:gd name="T79" fmla="*/ 0 h 4049"/>
                <a:gd name="T80" fmla="*/ 0 w 1300"/>
                <a:gd name="T81" fmla="*/ 0 h 4049"/>
                <a:gd name="T82" fmla="*/ 0 w 1300"/>
                <a:gd name="T83" fmla="*/ 0 h 4049"/>
                <a:gd name="T84" fmla="*/ 0 w 1300"/>
                <a:gd name="T85" fmla="*/ 0 h 4049"/>
                <a:gd name="T86" fmla="*/ 0 w 1300"/>
                <a:gd name="T87" fmla="*/ 0 h 4049"/>
                <a:gd name="T88" fmla="*/ 0 w 1300"/>
                <a:gd name="T89" fmla="*/ 0 h 4049"/>
                <a:gd name="T90" fmla="*/ 0 w 1300"/>
                <a:gd name="T91" fmla="*/ 0 h 4049"/>
                <a:gd name="T92" fmla="*/ 0 w 1300"/>
                <a:gd name="T93" fmla="*/ 0 h 4049"/>
                <a:gd name="T94" fmla="*/ 0 w 1300"/>
                <a:gd name="T95" fmla="*/ 0 h 4049"/>
                <a:gd name="T96" fmla="*/ 0 w 1300"/>
                <a:gd name="T97" fmla="*/ 0 h 4049"/>
                <a:gd name="T98" fmla="*/ 0 w 1300"/>
                <a:gd name="T99" fmla="*/ 0 h 4049"/>
                <a:gd name="T100" fmla="*/ 0 w 1300"/>
                <a:gd name="T101" fmla="*/ 0 h 4049"/>
                <a:gd name="T102" fmla="*/ 0 w 1300"/>
                <a:gd name="T103" fmla="*/ 0 h 4049"/>
                <a:gd name="T104" fmla="*/ 0 w 1300"/>
                <a:gd name="T105" fmla="*/ 0 h 4049"/>
                <a:gd name="T106" fmla="*/ 0 w 1300"/>
                <a:gd name="T107" fmla="*/ 0 h 4049"/>
                <a:gd name="T108" fmla="*/ 0 w 1300"/>
                <a:gd name="T109" fmla="*/ 0 h 404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300" h="4049">
                  <a:moveTo>
                    <a:pt x="1060" y="3636"/>
                  </a:moveTo>
                  <a:lnTo>
                    <a:pt x="1030" y="3592"/>
                  </a:lnTo>
                  <a:lnTo>
                    <a:pt x="1002" y="3549"/>
                  </a:lnTo>
                  <a:lnTo>
                    <a:pt x="975" y="3506"/>
                  </a:lnTo>
                  <a:lnTo>
                    <a:pt x="948" y="3464"/>
                  </a:lnTo>
                  <a:lnTo>
                    <a:pt x="922" y="3421"/>
                  </a:lnTo>
                  <a:lnTo>
                    <a:pt x="898" y="3377"/>
                  </a:lnTo>
                  <a:lnTo>
                    <a:pt x="874" y="3333"/>
                  </a:lnTo>
                  <a:lnTo>
                    <a:pt x="852" y="3286"/>
                  </a:lnTo>
                  <a:lnTo>
                    <a:pt x="818" y="3215"/>
                  </a:lnTo>
                  <a:lnTo>
                    <a:pt x="782" y="3146"/>
                  </a:lnTo>
                  <a:lnTo>
                    <a:pt x="746" y="3076"/>
                  </a:lnTo>
                  <a:lnTo>
                    <a:pt x="708" y="3007"/>
                  </a:lnTo>
                  <a:lnTo>
                    <a:pt x="672" y="2938"/>
                  </a:lnTo>
                  <a:lnTo>
                    <a:pt x="635" y="2869"/>
                  </a:lnTo>
                  <a:lnTo>
                    <a:pt x="599" y="2799"/>
                  </a:lnTo>
                  <a:lnTo>
                    <a:pt x="565" y="2727"/>
                  </a:lnTo>
                  <a:lnTo>
                    <a:pt x="527" y="2644"/>
                  </a:lnTo>
                  <a:lnTo>
                    <a:pt x="490" y="2562"/>
                  </a:lnTo>
                  <a:lnTo>
                    <a:pt x="453" y="2480"/>
                  </a:lnTo>
                  <a:lnTo>
                    <a:pt x="417" y="2398"/>
                  </a:lnTo>
                  <a:lnTo>
                    <a:pt x="381" y="2316"/>
                  </a:lnTo>
                  <a:lnTo>
                    <a:pt x="345" y="2233"/>
                  </a:lnTo>
                  <a:lnTo>
                    <a:pt x="308" y="2151"/>
                  </a:lnTo>
                  <a:lnTo>
                    <a:pt x="271" y="2067"/>
                  </a:lnTo>
                  <a:lnTo>
                    <a:pt x="244" y="2007"/>
                  </a:lnTo>
                  <a:lnTo>
                    <a:pt x="217" y="1948"/>
                  </a:lnTo>
                  <a:lnTo>
                    <a:pt x="192" y="1888"/>
                  </a:lnTo>
                  <a:lnTo>
                    <a:pt x="168" y="1827"/>
                  </a:lnTo>
                  <a:lnTo>
                    <a:pt x="156" y="1797"/>
                  </a:lnTo>
                  <a:lnTo>
                    <a:pt x="145" y="1766"/>
                  </a:lnTo>
                  <a:lnTo>
                    <a:pt x="135" y="1736"/>
                  </a:lnTo>
                  <a:lnTo>
                    <a:pt x="125" y="1705"/>
                  </a:lnTo>
                  <a:lnTo>
                    <a:pt x="116" y="1672"/>
                  </a:lnTo>
                  <a:lnTo>
                    <a:pt x="108" y="1640"/>
                  </a:lnTo>
                  <a:lnTo>
                    <a:pt x="101" y="1607"/>
                  </a:lnTo>
                  <a:lnTo>
                    <a:pt x="94" y="1574"/>
                  </a:lnTo>
                  <a:lnTo>
                    <a:pt x="91" y="1562"/>
                  </a:lnTo>
                  <a:lnTo>
                    <a:pt x="88" y="1552"/>
                  </a:lnTo>
                  <a:lnTo>
                    <a:pt x="84" y="1541"/>
                  </a:lnTo>
                  <a:lnTo>
                    <a:pt x="79" y="1531"/>
                  </a:lnTo>
                  <a:lnTo>
                    <a:pt x="75" y="1520"/>
                  </a:lnTo>
                  <a:lnTo>
                    <a:pt x="70" y="1509"/>
                  </a:lnTo>
                  <a:lnTo>
                    <a:pt x="66" y="1499"/>
                  </a:lnTo>
                  <a:lnTo>
                    <a:pt x="62" y="1489"/>
                  </a:lnTo>
                  <a:lnTo>
                    <a:pt x="93" y="1475"/>
                  </a:lnTo>
                  <a:lnTo>
                    <a:pt x="123" y="1459"/>
                  </a:lnTo>
                  <a:lnTo>
                    <a:pt x="152" y="1442"/>
                  </a:lnTo>
                  <a:lnTo>
                    <a:pt x="182" y="1424"/>
                  </a:lnTo>
                  <a:lnTo>
                    <a:pt x="210" y="1406"/>
                  </a:lnTo>
                  <a:lnTo>
                    <a:pt x="237" y="1387"/>
                  </a:lnTo>
                  <a:lnTo>
                    <a:pt x="266" y="1366"/>
                  </a:lnTo>
                  <a:lnTo>
                    <a:pt x="293" y="1346"/>
                  </a:lnTo>
                  <a:lnTo>
                    <a:pt x="294" y="1346"/>
                  </a:lnTo>
                  <a:lnTo>
                    <a:pt x="295" y="1346"/>
                  </a:lnTo>
                  <a:lnTo>
                    <a:pt x="296" y="1346"/>
                  </a:lnTo>
                  <a:lnTo>
                    <a:pt x="297" y="1345"/>
                  </a:lnTo>
                  <a:lnTo>
                    <a:pt x="302" y="1343"/>
                  </a:lnTo>
                  <a:lnTo>
                    <a:pt x="307" y="1340"/>
                  </a:lnTo>
                  <a:lnTo>
                    <a:pt x="311" y="1336"/>
                  </a:lnTo>
                  <a:lnTo>
                    <a:pt x="314" y="1331"/>
                  </a:lnTo>
                  <a:lnTo>
                    <a:pt x="316" y="1326"/>
                  </a:lnTo>
                  <a:lnTo>
                    <a:pt x="317" y="1320"/>
                  </a:lnTo>
                  <a:lnTo>
                    <a:pt x="317" y="1315"/>
                  </a:lnTo>
                  <a:lnTo>
                    <a:pt x="316" y="1309"/>
                  </a:lnTo>
                  <a:lnTo>
                    <a:pt x="299" y="1228"/>
                  </a:lnTo>
                  <a:lnTo>
                    <a:pt x="285" y="1147"/>
                  </a:lnTo>
                  <a:lnTo>
                    <a:pt x="271" y="1066"/>
                  </a:lnTo>
                  <a:lnTo>
                    <a:pt x="259" y="984"/>
                  </a:lnTo>
                  <a:lnTo>
                    <a:pt x="247" y="903"/>
                  </a:lnTo>
                  <a:lnTo>
                    <a:pt x="235" y="821"/>
                  </a:lnTo>
                  <a:lnTo>
                    <a:pt x="224" y="738"/>
                  </a:lnTo>
                  <a:lnTo>
                    <a:pt x="213" y="655"/>
                  </a:lnTo>
                  <a:lnTo>
                    <a:pt x="202" y="572"/>
                  </a:lnTo>
                  <a:lnTo>
                    <a:pt x="189" y="490"/>
                  </a:lnTo>
                  <a:lnTo>
                    <a:pt x="177" y="409"/>
                  </a:lnTo>
                  <a:lnTo>
                    <a:pt x="164" y="328"/>
                  </a:lnTo>
                  <a:lnTo>
                    <a:pt x="150" y="247"/>
                  </a:lnTo>
                  <a:lnTo>
                    <a:pt x="139" y="166"/>
                  </a:lnTo>
                  <a:lnTo>
                    <a:pt x="128" y="85"/>
                  </a:lnTo>
                  <a:lnTo>
                    <a:pt x="119" y="3"/>
                  </a:lnTo>
                  <a:lnTo>
                    <a:pt x="119" y="2"/>
                  </a:lnTo>
                  <a:lnTo>
                    <a:pt x="119" y="1"/>
                  </a:lnTo>
                  <a:lnTo>
                    <a:pt x="118" y="1"/>
                  </a:lnTo>
                  <a:lnTo>
                    <a:pt x="118" y="0"/>
                  </a:lnTo>
                  <a:lnTo>
                    <a:pt x="117" y="0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4" y="0"/>
                  </a:lnTo>
                  <a:lnTo>
                    <a:pt x="113" y="1"/>
                  </a:lnTo>
                  <a:lnTo>
                    <a:pt x="112" y="2"/>
                  </a:lnTo>
                  <a:lnTo>
                    <a:pt x="112" y="3"/>
                  </a:lnTo>
                  <a:lnTo>
                    <a:pt x="109" y="24"/>
                  </a:lnTo>
                  <a:lnTo>
                    <a:pt x="106" y="44"/>
                  </a:lnTo>
                  <a:lnTo>
                    <a:pt x="104" y="64"/>
                  </a:lnTo>
                  <a:lnTo>
                    <a:pt x="103" y="85"/>
                  </a:lnTo>
                  <a:lnTo>
                    <a:pt x="101" y="126"/>
                  </a:lnTo>
                  <a:lnTo>
                    <a:pt x="102" y="167"/>
                  </a:lnTo>
                  <a:lnTo>
                    <a:pt x="104" y="208"/>
                  </a:lnTo>
                  <a:lnTo>
                    <a:pt x="107" y="249"/>
                  </a:lnTo>
                  <a:lnTo>
                    <a:pt x="111" y="290"/>
                  </a:lnTo>
                  <a:lnTo>
                    <a:pt x="116" y="331"/>
                  </a:lnTo>
                  <a:lnTo>
                    <a:pt x="128" y="413"/>
                  </a:lnTo>
                  <a:lnTo>
                    <a:pt x="138" y="495"/>
                  </a:lnTo>
                  <a:lnTo>
                    <a:pt x="143" y="535"/>
                  </a:lnTo>
                  <a:lnTo>
                    <a:pt x="147" y="577"/>
                  </a:lnTo>
                  <a:lnTo>
                    <a:pt x="150" y="617"/>
                  </a:lnTo>
                  <a:lnTo>
                    <a:pt x="152" y="659"/>
                  </a:lnTo>
                  <a:lnTo>
                    <a:pt x="159" y="700"/>
                  </a:lnTo>
                  <a:lnTo>
                    <a:pt x="168" y="742"/>
                  </a:lnTo>
                  <a:lnTo>
                    <a:pt x="174" y="784"/>
                  </a:lnTo>
                  <a:lnTo>
                    <a:pt x="180" y="826"/>
                  </a:lnTo>
                  <a:lnTo>
                    <a:pt x="191" y="909"/>
                  </a:lnTo>
                  <a:lnTo>
                    <a:pt x="202" y="993"/>
                  </a:lnTo>
                  <a:lnTo>
                    <a:pt x="213" y="1077"/>
                  </a:lnTo>
                  <a:lnTo>
                    <a:pt x="226" y="1160"/>
                  </a:lnTo>
                  <a:lnTo>
                    <a:pt x="233" y="1202"/>
                  </a:lnTo>
                  <a:lnTo>
                    <a:pt x="242" y="1244"/>
                  </a:lnTo>
                  <a:lnTo>
                    <a:pt x="250" y="1285"/>
                  </a:lnTo>
                  <a:lnTo>
                    <a:pt x="260" y="1326"/>
                  </a:lnTo>
                  <a:lnTo>
                    <a:pt x="261" y="1329"/>
                  </a:lnTo>
                  <a:lnTo>
                    <a:pt x="262" y="1331"/>
                  </a:lnTo>
                  <a:lnTo>
                    <a:pt x="263" y="1333"/>
                  </a:lnTo>
                  <a:lnTo>
                    <a:pt x="265" y="1335"/>
                  </a:lnTo>
                  <a:lnTo>
                    <a:pt x="266" y="1337"/>
                  </a:lnTo>
                  <a:lnTo>
                    <a:pt x="268" y="1339"/>
                  </a:lnTo>
                  <a:lnTo>
                    <a:pt x="270" y="1340"/>
                  </a:lnTo>
                  <a:lnTo>
                    <a:pt x="272" y="1342"/>
                  </a:lnTo>
                  <a:lnTo>
                    <a:pt x="242" y="1354"/>
                  </a:lnTo>
                  <a:lnTo>
                    <a:pt x="213" y="1369"/>
                  </a:lnTo>
                  <a:lnTo>
                    <a:pt x="184" y="1384"/>
                  </a:lnTo>
                  <a:lnTo>
                    <a:pt x="155" y="1400"/>
                  </a:lnTo>
                  <a:lnTo>
                    <a:pt x="128" y="1415"/>
                  </a:lnTo>
                  <a:lnTo>
                    <a:pt x="100" y="1431"/>
                  </a:lnTo>
                  <a:lnTo>
                    <a:pt x="70" y="1446"/>
                  </a:lnTo>
                  <a:lnTo>
                    <a:pt x="41" y="1461"/>
                  </a:lnTo>
                  <a:lnTo>
                    <a:pt x="39" y="1460"/>
                  </a:lnTo>
                  <a:lnTo>
                    <a:pt x="37" y="1459"/>
                  </a:lnTo>
                  <a:lnTo>
                    <a:pt x="34" y="1458"/>
                  </a:lnTo>
                  <a:lnTo>
                    <a:pt x="31" y="1458"/>
                  </a:lnTo>
                  <a:lnTo>
                    <a:pt x="29" y="1458"/>
                  </a:lnTo>
                  <a:lnTo>
                    <a:pt x="26" y="1458"/>
                  </a:lnTo>
                  <a:lnTo>
                    <a:pt x="24" y="1459"/>
                  </a:lnTo>
                  <a:lnTo>
                    <a:pt x="21" y="1459"/>
                  </a:lnTo>
                  <a:lnTo>
                    <a:pt x="16" y="1462"/>
                  </a:lnTo>
                  <a:lnTo>
                    <a:pt x="11" y="1465"/>
                  </a:lnTo>
                  <a:lnTo>
                    <a:pt x="7" y="1469"/>
                  </a:lnTo>
                  <a:lnTo>
                    <a:pt x="4" y="1474"/>
                  </a:lnTo>
                  <a:lnTo>
                    <a:pt x="1" y="1479"/>
                  </a:lnTo>
                  <a:lnTo>
                    <a:pt x="0" y="1485"/>
                  </a:lnTo>
                  <a:lnTo>
                    <a:pt x="0" y="1490"/>
                  </a:lnTo>
                  <a:lnTo>
                    <a:pt x="3" y="1496"/>
                  </a:lnTo>
                  <a:lnTo>
                    <a:pt x="6" y="1494"/>
                  </a:lnTo>
                  <a:lnTo>
                    <a:pt x="22" y="1545"/>
                  </a:lnTo>
                  <a:lnTo>
                    <a:pt x="36" y="1595"/>
                  </a:lnTo>
                  <a:lnTo>
                    <a:pt x="50" y="1647"/>
                  </a:lnTo>
                  <a:lnTo>
                    <a:pt x="63" y="1698"/>
                  </a:lnTo>
                  <a:lnTo>
                    <a:pt x="78" y="1749"/>
                  </a:lnTo>
                  <a:lnTo>
                    <a:pt x="94" y="1800"/>
                  </a:lnTo>
                  <a:lnTo>
                    <a:pt x="103" y="1825"/>
                  </a:lnTo>
                  <a:lnTo>
                    <a:pt x="112" y="1850"/>
                  </a:lnTo>
                  <a:lnTo>
                    <a:pt x="122" y="1875"/>
                  </a:lnTo>
                  <a:lnTo>
                    <a:pt x="133" y="1900"/>
                  </a:lnTo>
                  <a:lnTo>
                    <a:pt x="145" y="1926"/>
                  </a:lnTo>
                  <a:lnTo>
                    <a:pt x="156" y="1953"/>
                  </a:lnTo>
                  <a:lnTo>
                    <a:pt x="167" y="1979"/>
                  </a:lnTo>
                  <a:lnTo>
                    <a:pt x="178" y="2004"/>
                  </a:lnTo>
                  <a:lnTo>
                    <a:pt x="188" y="2031"/>
                  </a:lnTo>
                  <a:lnTo>
                    <a:pt x="199" y="2057"/>
                  </a:lnTo>
                  <a:lnTo>
                    <a:pt x="210" y="2083"/>
                  </a:lnTo>
                  <a:lnTo>
                    <a:pt x="222" y="2109"/>
                  </a:lnTo>
                  <a:lnTo>
                    <a:pt x="267" y="2202"/>
                  </a:lnTo>
                  <a:lnTo>
                    <a:pt x="309" y="2295"/>
                  </a:lnTo>
                  <a:lnTo>
                    <a:pt x="350" y="2387"/>
                  </a:lnTo>
                  <a:lnTo>
                    <a:pt x="389" y="2480"/>
                  </a:lnTo>
                  <a:lnTo>
                    <a:pt x="430" y="2572"/>
                  </a:lnTo>
                  <a:lnTo>
                    <a:pt x="471" y="2665"/>
                  </a:lnTo>
                  <a:lnTo>
                    <a:pt x="493" y="2711"/>
                  </a:lnTo>
                  <a:lnTo>
                    <a:pt x="514" y="2758"/>
                  </a:lnTo>
                  <a:lnTo>
                    <a:pt x="537" y="2803"/>
                  </a:lnTo>
                  <a:lnTo>
                    <a:pt x="561" y="2850"/>
                  </a:lnTo>
                  <a:lnTo>
                    <a:pt x="591" y="2908"/>
                  </a:lnTo>
                  <a:lnTo>
                    <a:pt x="622" y="2963"/>
                  </a:lnTo>
                  <a:lnTo>
                    <a:pt x="653" y="3019"/>
                  </a:lnTo>
                  <a:lnTo>
                    <a:pt x="684" y="3073"/>
                  </a:lnTo>
                  <a:lnTo>
                    <a:pt x="715" y="3128"/>
                  </a:lnTo>
                  <a:lnTo>
                    <a:pt x="746" y="3183"/>
                  </a:lnTo>
                  <a:lnTo>
                    <a:pt x="775" y="3239"/>
                  </a:lnTo>
                  <a:lnTo>
                    <a:pt x="805" y="3296"/>
                  </a:lnTo>
                  <a:lnTo>
                    <a:pt x="827" y="3340"/>
                  </a:lnTo>
                  <a:lnTo>
                    <a:pt x="850" y="3383"/>
                  </a:lnTo>
                  <a:lnTo>
                    <a:pt x="874" y="3424"/>
                  </a:lnTo>
                  <a:lnTo>
                    <a:pt x="900" y="3465"/>
                  </a:lnTo>
                  <a:lnTo>
                    <a:pt x="926" y="3505"/>
                  </a:lnTo>
                  <a:lnTo>
                    <a:pt x="952" y="3546"/>
                  </a:lnTo>
                  <a:lnTo>
                    <a:pt x="980" y="3587"/>
                  </a:lnTo>
                  <a:lnTo>
                    <a:pt x="1007" y="3630"/>
                  </a:lnTo>
                  <a:lnTo>
                    <a:pt x="1040" y="3677"/>
                  </a:lnTo>
                  <a:lnTo>
                    <a:pt x="1082" y="3739"/>
                  </a:lnTo>
                  <a:lnTo>
                    <a:pt x="1130" y="3809"/>
                  </a:lnTo>
                  <a:lnTo>
                    <a:pt x="1179" y="3879"/>
                  </a:lnTo>
                  <a:lnTo>
                    <a:pt x="1226" y="3944"/>
                  </a:lnTo>
                  <a:lnTo>
                    <a:pt x="1264" y="3998"/>
                  </a:lnTo>
                  <a:lnTo>
                    <a:pt x="1291" y="4036"/>
                  </a:lnTo>
                  <a:lnTo>
                    <a:pt x="1300" y="4049"/>
                  </a:lnTo>
                  <a:lnTo>
                    <a:pt x="1291" y="4031"/>
                  </a:lnTo>
                  <a:lnTo>
                    <a:pt x="1267" y="3990"/>
                  </a:lnTo>
                  <a:lnTo>
                    <a:pt x="1236" y="3934"/>
                  </a:lnTo>
                  <a:lnTo>
                    <a:pt x="1197" y="3868"/>
                  </a:lnTo>
                  <a:lnTo>
                    <a:pt x="1157" y="3799"/>
                  </a:lnTo>
                  <a:lnTo>
                    <a:pt x="1119" y="3733"/>
                  </a:lnTo>
                  <a:lnTo>
                    <a:pt x="1085" y="3676"/>
                  </a:lnTo>
                  <a:lnTo>
                    <a:pt x="1060" y="3636"/>
                  </a:lnTo>
                  <a:close/>
                </a:path>
              </a:pathLst>
            </a:custGeom>
            <a:solidFill>
              <a:srgbClr val="001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14" name="Freeform 142"/>
            <p:cNvSpPr>
              <a:spLocks/>
            </p:cNvSpPr>
            <p:nvPr/>
          </p:nvSpPr>
          <p:spPr bwMode="auto">
            <a:xfrm>
              <a:off x="1760" y="3521"/>
              <a:ext cx="32" cy="30"/>
            </a:xfrm>
            <a:custGeom>
              <a:avLst/>
              <a:gdLst>
                <a:gd name="T0" fmla="*/ 0 w 542"/>
                <a:gd name="T1" fmla="*/ 0 h 499"/>
                <a:gd name="T2" fmla="*/ 0 w 542"/>
                <a:gd name="T3" fmla="*/ 0 h 499"/>
                <a:gd name="T4" fmla="*/ 0 w 542"/>
                <a:gd name="T5" fmla="*/ 0 h 499"/>
                <a:gd name="T6" fmla="*/ 0 w 542"/>
                <a:gd name="T7" fmla="*/ 0 h 499"/>
                <a:gd name="T8" fmla="*/ 0 w 542"/>
                <a:gd name="T9" fmla="*/ 0 h 499"/>
                <a:gd name="T10" fmla="*/ 0 w 542"/>
                <a:gd name="T11" fmla="*/ 0 h 499"/>
                <a:gd name="T12" fmla="*/ 0 w 542"/>
                <a:gd name="T13" fmla="*/ 0 h 499"/>
                <a:gd name="T14" fmla="*/ 0 w 542"/>
                <a:gd name="T15" fmla="*/ 0 h 499"/>
                <a:gd name="T16" fmla="*/ 0 w 542"/>
                <a:gd name="T17" fmla="*/ 0 h 499"/>
                <a:gd name="T18" fmla="*/ 0 w 542"/>
                <a:gd name="T19" fmla="*/ 0 h 499"/>
                <a:gd name="T20" fmla="*/ 0 w 542"/>
                <a:gd name="T21" fmla="*/ 0 h 499"/>
                <a:gd name="T22" fmla="*/ 0 w 542"/>
                <a:gd name="T23" fmla="*/ 0 h 499"/>
                <a:gd name="T24" fmla="*/ 0 w 542"/>
                <a:gd name="T25" fmla="*/ 0 h 499"/>
                <a:gd name="T26" fmla="*/ 0 w 542"/>
                <a:gd name="T27" fmla="*/ 0 h 499"/>
                <a:gd name="T28" fmla="*/ 0 w 542"/>
                <a:gd name="T29" fmla="*/ 0 h 499"/>
                <a:gd name="T30" fmla="*/ 0 w 542"/>
                <a:gd name="T31" fmla="*/ 0 h 499"/>
                <a:gd name="T32" fmla="*/ 0 w 542"/>
                <a:gd name="T33" fmla="*/ 0 h 499"/>
                <a:gd name="T34" fmla="*/ 0 w 542"/>
                <a:gd name="T35" fmla="*/ 0 h 499"/>
                <a:gd name="T36" fmla="*/ 0 w 542"/>
                <a:gd name="T37" fmla="*/ 0 h 499"/>
                <a:gd name="T38" fmla="*/ 0 w 542"/>
                <a:gd name="T39" fmla="*/ 0 h 499"/>
                <a:gd name="T40" fmla="*/ 0 w 542"/>
                <a:gd name="T41" fmla="*/ 0 h 499"/>
                <a:gd name="T42" fmla="*/ 0 w 542"/>
                <a:gd name="T43" fmla="*/ 0 h 499"/>
                <a:gd name="T44" fmla="*/ 0 w 542"/>
                <a:gd name="T45" fmla="*/ 0 h 499"/>
                <a:gd name="T46" fmla="*/ 0 w 542"/>
                <a:gd name="T47" fmla="*/ 0 h 499"/>
                <a:gd name="T48" fmla="*/ 0 w 542"/>
                <a:gd name="T49" fmla="*/ 0 h 499"/>
                <a:gd name="T50" fmla="*/ 0 w 542"/>
                <a:gd name="T51" fmla="*/ 0 h 499"/>
                <a:gd name="T52" fmla="*/ 0 w 542"/>
                <a:gd name="T53" fmla="*/ 0 h 499"/>
                <a:gd name="T54" fmla="*/ 0 w 542"/>
                <a:gd name="T55" fmla="*/ 0 h 499"/>
                <a:gd name="T56" fmla="*/ 0 w 542"/>
                <a:gd name="T57" fmla="*/ 0 h 499"/>
                <a:gd name="T58" fmla="*/ 0 w 542"/>
                <a:gd name="T59" fmla="*/ 0 h 499"/>
                <a:gd name="T60" fmla="*/ 0 w 542"/>
                <a:gd name="T61" fmla="*/ 0 h 499"/>
                <a:gd name="T62" fmla="*/ 0 w 542"/>
                <a:gd name="T63" fmla="*/ 0 h 499"/>
                <a:gd name="T64" fmla="*/ 0 w 542"/>
                <a:gd name="T65" fmla="*/ 0 h 499"/>
                <a:gd name="T66" fmla="*/ 0 w 542"/>
                <a:gd name="T67" fmla="*/ 0 h 499"/>
                <a:gd name="T68" fmla="*/ 0 w 542"/>
                <a:gd name="T69" fmla="*/ 0 h 499"/>
                <a:gd name="T70" fmla="*/ 0 w 542"/>
                <a:gd name="T71" fmla="*/ 0 h 499"/>
                <a:gd name="T72" fmla="*/ 0 w 542"/>
                <a:gd name="T73" fmla="*/ 0 h 499"/>
                <a:gd name="T74" fmla="*/ 0 w 542"/>
                <a:gd name="T75" fmla="*/ 0 h 499"/>
                <a:gd name="T76" fmla="*/ 0 w 542"/>
                <a:gd name="T77" fmla="*/ 0 h 499"/>
                <a:gd name="T78" fmla="*/ 0 w 542"/>
                <a:gd name="T79" fmla="*/ 0 h 499"/>
                <a:gd name="T80" fmla="*/ 0 w 542"/>
                <a:gd name="T81" fmla="*/ 0 h 499"/>
                <a:gd name="T82" fmla="*/ 0 w 542"/>
                <a:gd name="T83" fmla="*/ 0 h 499"/>
                <a:gd name="T84" fmla="*/ 0 w 542"/>
                <a:gd name="T85" fmla="*/ 0 h 499"/>
                <a:gd name="T86" fmla="*/ 0 w 542"/>
                <a:gd name="T87" fmla="*/ 0 h 499"/>
                <a:gd name="T88" fmla="*/ 0 w 542"/>
                <a:gd name="T89" fmla="*/ 0 h 499"/>
                <a:gd name="T90" fmla="*/ 0 w 542"/>
                <a:gd name="T91" fmla="*/ 0 h 499"/>
                <a:gd name="T92" fmla="*/ 0 w 542"/>
                <a:gd name="T93" fmla="*/ 0 h 499"/>
                <a:gd name="T94" fmla="*/ 0 w 542"/>
                <a:gd name="T95" fmla="*/ 0 h 499"/>
                <a:gd name="T96" fmla="*/ 0 w 542"/>
                <a:gd name="T97" fmla="*/ 0 h 499"/>
                <a:gd name="T98" fmla="*/ 0 w 542"/>
                <a:gd name="T99" fmla="*/ 0 h 499"/>
                <a:gd name="T100" fmla="*/ 0 w 542"/>
                <a:gd name="T101" fmla="*/ 0 h 499"/>
                <a:gd name="T102" fmla="*/ 0 w 542"/>
                <a:gd name="T103" fmla="*/ 0 h 499"/>
                <a:gd name="T104" fmla="*/ 0 w 542"/>
                <a:gd name="T105" fmla="*/ 0 h 499"/>
                <a:gd name="T106" fmla="*/ 0 w 542"/>
                <a:gd name="T107" fmla="*/ 0 h 499"/>
                <a:gd name="T108" fmla="*/ 0 w 542"/>
                <a:gd name="T109" fmla="*/ 0 h 499"/>
                <a:gd name="T110" fmla="*/ 0 w 542"/>
                <a:gd name="T111" fmla="*/ 0 h 499"/>
                <a:gd name="T112" fmla="*/ 0 w 542"/>
                <a:gd name="T113" fmla="*/ 0 h 499"/>
                <a:gd name="T114" fmla="*/ 0 w 542"/>
                <a:gd name="T115" fmla="*/ 0 h 499"/>
                <a:gd name="T116" fmla="*/ 0 w 542"/>
                <a:gd name="T117" fmla="*/ 0 h 499"/>
                <a:gd name="T118" fmla="*/ 0 w 542"/>
                <a:gd name="T119" fmla="*/ 0 h 499"/>
                <a:gd name="T120" fmla="*/ 0 w 542"/>
                <a:gd name="T121" fmla="*/ 0 h 499"/>
                <a:gd name="T122" fmla="*/ 0 w 542"/>
                <a:gd name="T123" fmla="*/ 0 h 499"/>
                <a:gd name="T124" fmla="*/ 0 w 542"/>
                <a:gd name="T125" fmla="*/ 0 h 4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42" h="499">
                  <a:moveTo>
                    <a:pt x="13" y="497"/>
                  </a:moveTo>
                  <a:lnTo>
                    <a:pt x="79" y="440"/>
                  </a:lnTo>
                  <a:lnTo>
                    <a:pt x="144" y="383"/>
                  </a:lnTo>
                  <a:lnTo>
                    <a:pt x="209" y="326"/>
                  </a:lnTo>
                  <a:lnTo>
                    <a:pt x="272" y="268"/>
                  </a:lnTo>
                  <a:lnTo>
                    <a:pt x="337" y="210"/>
                  </a:lnTo>
                  <a:lnTo>
                    <a:pt x="402" y="153"/>
                  </a:lnTo>
                  <a:lnTo>
                    <a:pt x="468" y="96"/>
                  </a:lnTo>
                  <a:lnTo>
                    <a:pt x="534" y="40"/>
                  </a:lnTo>
                  <a:lnTo>
                    <a:pt x="538" y="37"/>
                  </a:lnTo>
                  <a:lnTo>
                    <a:pt x="540" y="33"/>
                  </a:lnTo>
                  <a:lnTo>
                    <a:pt x="542" y="29"/>
                  </a:lnTo>
                  <a:lnTo>
                    <a:pt x="542" y="24"/>
                  </a:lnTo>
                  <a:lnTo>
                    <a:pt x="542" y="20"/>
                  </a:lnTo>
                  <a:lnTo>
                    <a:pt x="541" y="16"/>
                  </a:lnTo>
                  <a:lnTo>
                    <a:pt x="539" y="12"/>
                  </a:lnTo>
                  <a:lnTo>
                    <a:pt x="537" y="8"/>
                  </a:lnTo>
                  <a:lnTo>
                    <a:pt x="533" y="5"/>
                  </a:lnTo>
                  <a:lnTo>
                    <a:pt x="529" y="3"/>
                  </a:lnTo>
                  <a:lnTo>
                    <a:pt x="525" y="1"/>
                  </a:lnTo>
                  <a:lnTo>
                    <a:pt x="521" y="0"/>
                  </a:lnTo>
                  <a:lnTo>
                    <a:pt x="516" y="1"/>
                  </a:lnTo>
                  <a:lnTo>
                    <a:pt x="512" y="1"/>
                  </a:lnTo>
                  <a:lnTo>
                    <a:pt x="507" y="3"/>
                  </a:lnTo>
                  <a:lnTo>
                    <a:pt x="504" y="6"/>
                  </a:lnTo>
                  <a:lnTo>
                    <a:pt x="435" y="57"/>
                  </a:lnTo>
                  <a:lnTo>
                    <a:pt x="368" y="110"/>
                  </a:lnTo>
                  <a:lnTo>
                    <a:pt x="334" y="136"/>
                  </a:lnTo>
                  <a:lnTo>
                    <a:pt x="302" y="164"/>
                  </a:lnTo>
                  <a:lnTo>
                    <a:pt x="269" y="192"/>
                  </a:lnTo>
                  <a:lnTo>
                    <a:pt x="237" y="219"/>
                  </a:lnTo>
                  <a:lnTo>
                    <a:pt x="206" y="249"/>
                  </a:lnTo>
                  <a:lnTo>
                    <a:pt x="174" y="278"/>
                  </a:lnTo>
                  <a:lnTo>
                    <a:pt x="144" y="308"/>
                  </a:lnTo>
                  <a:lnTo>
                    <a:pt x="113" y="340"/>
                  </a:lnTo>
                  <a:lnTo>
                    <a:pt x="85" y="372"/>
                  </a:lnTo>
                  <a:lnTo>
                    <a:pt x="56" y="406"/>
                  </a:lnTo>
                  <a:lnTo>
                    <a:pt x="28" y="440"/>
                  </a:lnTo>
                  <a:lnTo>
                    <a:pt x="1" y="476"/>
                  </a:lnTo>
                  <a:lnTo>
                    <a:pt x="0" y="477"/>
                  </a:lnTo>
                  <a:lnTo>
                    <a:pt x="0" y="479"/>
                  </a:lnTo>
                  <a:lnTo>
                    <a:pt x="1" y="481"/>
                  </a:lnTo>
                  <a:lnTo>
                    <a:pt x="1" y="483"/>
                  </a:lnTo>
                  <a:lnTo>
                    <a:pt x="2" y="485"/>
                  </a:lnTo>
                  <a:lnTo>
                    <a:pt x="3" y="487"/>
                  </a:lnTo>
                  <a:lnTo>
                    <a:pt x="4" y="490"/>
                  </a:lnTo>
                  <a:lnTo>
                    <a:pt x="5" y="492"/>
                  </a:lnTo>
                  <a:lnTo>
                    <a:pt x="5" y="493"/>
                  </a:lnTo>
                  <a:lnTo>
                    <a:pt x="4" y="493"/>
                  </a:lnTo>
                  <a:lnTo>
                    <a:pt x="4" y="494"/>
                  </a:lnTo>
                  <a:lnTo>
                    <a:pt x="4" y="495"/>
                  </a:lnTo>
                  <a:lnTo>
                    <a:pt x="4" y="496"/>
                  </a:lnTo>
                  <a:lnTo>
                    <a:pt x="5" y="497"/>
                  </a:lnTo>
                  <a:lnTo>
                    <a:pt x="6" y="498"/>
                  </a:lnTo>
                  <a:lnTo>
                    <a:pt x="7" y="499"/>
                  </a:lnTo>
                  <a:lnTo>
                    <a:pt x="8" y="499"/>
                  </a:lnTo>
                  <a:lnTo>
                    <a:pt x="9" y="499"/>
                  </a:lnTo>
                  <a:lnTo>
                    <a:pt x="10" y="499"/>
                  </a:lnTo>
                  <a:lnTo>
                    <a:pt x="11" y="498"/>
                  </a:lnTo>
                  <a:lnTo>
                    <a:pt x="12" y="498"/>
                  </a:lnTo>
                  <a:lnTo>
                    <a:pt x="13" y="497"/>
                  </a:lnTo>
                  <a:close/>
                </a:path>
              </a:pathLst>
            </a:custGeom>
            <a:solidFill>
              <a:srgbClr val="A5A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15" name="Freeform 143"/>
            <p:cNvSpPr>
              <a:spLocks/>
            </p:cNvSpPr>
            <p:nvPr/>
          </p:nvSpPr>
          <p:spPr bwMode="auto">
            <a:xfrm>
              <a:off x="1795" y="3523"/>
              <a:ext cx="45" cy="26"/>
            </a:xfrm>
            <a:custGeom>
              <a:avLst/>
              <a:gdLst>
                <a:gd name="T0" fmla="*/ 0 w 769"/>
                <a:gd name="T1" fmla="*/ 0 h 456"/>
                <a:gd name="T2" fmla="*/ 0 w 769"/>
                <a:gd name="T3" fmla="*/ 0 h 456"/>
                <a:gd name="T4" fmla="*/ 0 w 769"/>
                <a:gd name="T5" fmla="*/ 0 h 456"/>
                <a:gd name="T6" fmla="*/ 0 w 769"/>
                <a:gd name="T7" fmla="*/ 0 h 456"/>
                <a:gd name="T8" fmla="*/ 0 w 769"/>
                <a:gd name="T9" fmla="*/ 0 h 456"/>
                <a:gd name="T10" fmla="*/ 0 w 769"/>
                <a:gd name="T11" fmla="*/ 0 h 456"/>
                <a:gd name="T12" fmla="*/ 0 w 769"/>
                <a:gd name="T13" fmla="*/ 0 h 456"/>
                <a:gd name="T14" fmla="*/ 0 w 769"/>
                <a:gd name="T15" fmla="*/ 0 h 456"/>
                <a:gd name="T16" fmla="*/ 0 w 769"/>
                <a:gd name="T17" fmla="*/ 0 h 456"/>
                <a:gd name="T18" fmla="*/ 0 w 769"/>
                <a:gd name="T19" fmla="*/ 0 h 456"/>
                <a:gd name="T20" fmla="*/ 0 w 769"/>
                <a:gd name="T21" fmla="*/ 0 h 456"/>
                <a:gd name="T22" fmla="*/ 0 w 769"/>
                <a:gd name="T23" fmla="*/ 0 h 456"/>
                <a:gd name="T24" fmla="*/ 0 w 769"/>
                <a:gd name="T25" fmla="*/ 0 h 456"/>
                <a:gd name="T26" fmla="*/ 0 w 769"/>
                <a:gd name="T27" fmla="*/ 0 h 456"/>
                <a:gd name="T28" fmla="*/ 0 w 769"/>
                <a:gd name="T29" fmla="*/ 0 h 456"/>
                <a:gd name="T30" fmla="*/ 0 w 769"/>
                <a:gd name="T31" fmla="*/ 0 h 456"/>
                <a:gd name="T32" fmla="*/ 0 w 769"/>
                <a:gd name="T33" fmla="*/ 0 h 456"/>
                <a:gd name="T34" fmla="*/ 0 w 769"/>
                <a:gd name="T35" fmla="*/ 0 h 456"/>
                <a:gd name="T36" fmla="*/ 0 w 769"/>
                <a:gd name="T37" fmla="*/ 0 h 456"/>
                <a:gd name="T38" fmla="*/ 0 w 769"/>
                <a:gd name="T39" fmla="*/ 0 h 456"/>
                <a:gd name="T40" fmla="*/ 0 w 769"/>
                <a:gd name="T41" fmla="*/ 0 h 456"/>
                <a:gd name="T42" fmla="*/ 0 w 769"/>
                <a:gd name="T43" fmla="*/ 0 h 456"/>
                <a:gd name="T44" fmla="*/ 0 w 769"/>
                <a:gd name="T45" fmla="*/ 0 h 456"/>
                <a:gd name="T46" fmla="*/ 0 w 769"/>
                <a:gd name="T47" fmla="*/ 0 h 456"/>
                <a:gd name="T48" fmla="*/ 0 w 769"/>
                <a:gd name="T49" fmla="*/ 0 h 456"/>
                <a:gd name="T50" fmla="*/ 0 w 769"/>
                <a:gd name="T51" fmla="*/ 0 h 456"/>
                <a:gd name="T52" fmla="*/ 0 w 769"/>
                <a:gd name="T53" fmla="*/ 0 h 456"/>
                <a:gd name="T54" fmla="*/ 0 w 769"/>
                <a:gd name="T55" fmla="*/ 0 h 456"/>
                <a:gd name="T56" fmla="*/ 0 w 769"/>
                <a:gd name="T57" fmla="*/ 0 h 456"/>
                <a:gd name="T58" fmla="*/ 0 w 769"/>
                <a:gd name="T59" fmla="*/ 0 h 456"/>
                <a:gd name="T60" fmla="*/ 0 w 769"/>
                <a:gd name="T61" fmla="*/ 0 h 456"/>
                <a:gd name="T62" fmla="*/ 0 w 769"/>
                <a:gd name="T63" fmla="*/ 0 h 456"/>
                <a:gd name="T64" fmla="*/ 0 w 769"/>
                <a:gd name="T65" fmla="*/ 0 h 456"/>
                <a:gd name="T66" fmla="*/ 0 w 769"/>
                <a:gd name="T67" fmla="*/ 0 h 456"/>
                <a:gd name="T68" fmla="*/ 0 w 769"/>
                <a:gd name="T69" fmla="*/ 0 h 456"/>
                <a:gd name="T70" fmla="*/ 0 w 769"/>
                <a:gd name="T71" fmla="*/ 0 h 456"/>
                <a:gd name="T72" fmla="*/ 0 w 769"/>
                <a:gd name="T73" fmla="*/ 0 h 456"/>
                <a:gd name="T74" fmla="*/ 0 w 769"/>
                <a:gd name="T75" fmla="*/ 0 h 456"/>
                <a:gd name="T76" fmla="*/ 0 w 769"/>
                <a:gd name="T77" fmla="*/ 0 h 456"/>
                <a:gd name="T78" fmla="*/ 0 w 769"/>
                <a:gd name="T79" fmla="*/ 0 h 456"/>
                <a:gd name="T80" fmla="*/ 0 w 769"/>
                <a:gd name="T81" fmla="*/ 0 h 456"/>
                <a:gd name="T82" fmla="*/ 0 w 769"/>
                <a:gd name="T83" fmla="*/ 0 h 456"/>
                <a:gd name="T84" fmla="*/ 0 w 769"/>
                <a:gd name="T85" fmla="*/ 0 h 456"/>
                <a:gd name="T86" fmla="*/ 0 w 769"/>
                <a:gd name="T87" fmla="*/ 0 h 456"/>
                <a:gd name="T88" fmla="*/ 0 w 769"/>
                <a:gd name="T89" fmla="*/ 0 h 456"/>
                <a:gd name="T90" fmla="*/ 0 w 769"/>
                <a:gd name="T91" fmla="*/ 0 h 456"/>
                <a:gd name="T92" fmla="*/ 0 w 769"/>
                <a:gd name="T93" fmla="*/ 0 h 456"/>
                <a:gd name="T94" fmla="*/ 0 w 769"/>
                <a:gd name="T95" fmla="*/ 0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769" h="456">
                  <a:moveTo>
                    <a:pt x="760" y="259"/>
                  </a:moveTo>
                  <a:lnTo>
                    <a:pt x="756" y="256"/>
                  </a:lnTo>
                  <a:lnTo>
                    <a:pt x="752" y="255"/>
                  </a:lnTo>
                  <a:lnTo>
                    <a:pt x="747" y="254"/>
                  </a:lnTo>
                  <a:lnTo>
                    <a:pt x="743" y="255"/>
                  </a:lnTo>
                  <a:lnTo>
                    <a:pt x="738" y="256"/>
                  </a:lnTo>
                  <a:lnTo>
                    <a:pt x="734" y="258"/>
                  </a:lnTo>
                  <a:lnTo>
                    <a:pt x="731" y="260"/>
                  </a:lnTo>
                  <a:lnTo>
                    <a:pt x="727" y="264"/>
                  </a:lnTo>
                  <a:lnTo>
                    <a:pt x="712" y="283"/>
                  </a:lnTo>
                  <a:lnTo>
                    <a:pt x="697" y="303"/>
                  </a:lnTo>
                  <a:lnTo>
                    <a:pt x="681" y="322"/>
                  </a:lnTo>
                  <a:lnTo>
                    <a:pt x="665" y="341"/>
                  </a:lnTo>
                  <a:lnTo>
                    <a:pt x="651" y="360"/>
                  </a:lnTo>
                  <a:lnTo>
                    <a:pt x="637" y="382"/>
                  </a:lnTo>
                  <a:lnTo>
                    <a:pt x="632" y="393"/>
                  </a:lnTo>
                  <a:lnTo>
                    <a:pt x="627" y="405"/>
                  </a:lnTo>
                  <a:lnTo>
                    <a:pt x="623" y="417"/>
                  </a:lnTo>
                  <a:lnTo>
                    <a:pt x="620" y="430"/>
                  </a:lnTo>
                  <a:lnTo>
                    <a:pt x="587" y="402"/>
                  </a:lnTo>
                  <a:lnTo>
                    <a:pt x="552" y="374"/>
                  </a:lnTo>
                  <a:lnTo>
                    <a:pt x="517" y="346"/>
                  </a:lnTo>
                  <a:lnTo>
                    <a:pt x="482" y="319"/>
                  </a:lnTo>
                  <a:lnTo>
                    <a:pt x="411" y="266"/>
                  </a:lnTo>
                  <a:lnTo>
                    <a:pt x="339" y="214"/>
                  </a:lnTo>
                  <a:lnTo>
                    <a:pt x="266" y="163"/>
                  </a:lnTo>
                  <a:lnTo>
                    <a:pt x="194" y="112"/>
                  </a:lnTo>
                  <a:lnTo>
                    <a:pt x="120" y="62"/>
                  </a:lnTo>
                  <a:lnTo>
                    <a:pt x="48" y="10"/>
                  </a:lnTo>
                  <a:lnTo>
                    <a:pt x="44" y="6"/>
                  </a:lnTo>
                  <a:lnTo>
                    <a:pt x="40" y="3"/>
                  </a:lnTo>
                  <a:lnTo>
                    <a:pt x="35" y="1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1" y="1"/>
                  </a:lnTo>
                  <a:lnTo>
                    <a:pt x="16" y="3"/>
                  </a:lnTo>
                  <a:lnTo>
                    <a:pt x="12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4" y="37"/>
                  </a:lnTo>
                  <a:lnTo>
                    <a:pt x="7" y="41"/>
                  </a:lnTo>
                  <a:lnTo>
                    <a:pt x="8" y="45"/>
                  </a:lnTo>
                  <a:lnTo>
                    <a:pt x="10" y="48"/>
                  </a:lnTo>
                  <a:lnTo>
                    <a:pt x="11" y="53"/>
                  </a:lnTo>
                  <a:lnTo>
                    <a:pt x="12" y="56"/>
                  </a:lnTo>
                  <a:lnTo>
                    <a:pt x="14" y="59"/>
                  </a:lnTo>
                  <a:lnTo>
                    <a:pt x="15" y="62"/>
                  </a:lnTo>
                  <a:lnTo>
                    <a:pt x="17" y="65"/>
                  </a:lnTo>
                  <a:lnTo>
                    <a:pt x="20" y="67"/>
                  </a:lnTo>
                  <a:lnTo>
                    <a:pt x="73" y="105"/>
                  </a:lnTo>
                  <a:lnTo>
                    <a:pt x="127" y="141"/>
                  </a:lnTo>
                  <a:lnTo>
                    <a:pt x="180" y="175"/>
                  </a:lnTo>
                  <a:lnTo>
                    <a:pt x="233" y="208"/>
                  </a:lnTo>
                  <a:lnTo>
                    <a:pt x="286" y="243"/>
                  </a:lnTo>
                  <a:lnTo>
                    <a:pt x="339" y="277"/>
                  </a:lnTo>
                  <a:lnTo>
                    <a:pt x="391" y="314"/>
                  </a:lnTo>
                  <a:lnTo>
                    <a:pt x="444" y="353"/>
                  </a:lnTo>
                  <a:lnTo>
                    <a:pt x="463" y="368"/>
                  </a:lnTo>
                  <a:lnTo>
                    <a:pt x="484" y="385"/>
                  </a:lnTo>
                  <a:lnTo>
                    <a:pt x="504" y="400"/>
                  </a:lnTo>
                  <a:lnTo>
                    <a:pt x="525" y="414"/>
                  </a:lnTo>
                  <a:lnTo>
                    <a:pt x="536" y="420"/>
                  </a:lnTo>
                  <a:lnTo>
                    <a:pt x="547" y="426"/>
                  </a:lnTo>
                  <a:lnTo>
                    <a:pt x="558" y="432"/>
                  </a:lnTo>
                  <a:lnTo>
                    <a:pt x="570" y="436"/>
                  </a:lnTo>
                  <a:lnTo>
                    <a:pt x="581" y="441"/>
                  </a:lnTo>
                  <a:lnTo>
                    <a:pt x="593" y="444"/>
                  </a:lnTo>
                  <a:lnTo>
                    <a:pt x="605" y="447"/>
                  </a:lnTo>
                  <a:lnTo>
                    <a:pt x="617" y="448"/>
                  </a:lnTo>
                  <a:lnTo>
                    <a:pt x="617" y="449"/>
                  </a:lnTo>
                  <a:lnTo>
                    <a:pt x="617" y="450"/>
                  </a:lnTo>
                  <a:lnTo>
                    <a:pt x="617" y="451"/>
                  </a:lnTo>
                  <a:lnTo>
                    <a:pt x="617" y="453"/>
                  </a:lnTo>
                  <a:lnTo>
                    <a:pt x="618" y="454"/>
                  </a:lnTo>
                  <a:lnTo>
                    <a:pt x="618" y="455"/>
                  </a:lnTo>
                  <a:lnTo>
                    <a:pt x="619" y="455"/>
                  </a:lnTo>
                  <a:lnTo>
                    <a:pt x="620" y="456"/>
                  </a:lnTo>
                  <a:lnTo>
                    <a:pt x="621" y="456"/>
                  </a:lnTo>
                  <a:lnTo>
                    <a:pt x="622" y="456"/>
                  </a:lnTo>
                  <a:lnTo>
                    <a:pt x="623" y="456"/>
                  </a:lnTo>
                  <a:lnTo>
                    <a:pt x="624" y="456"/>
                  </a:lnTo>
                  <a:lnTo>
                    <a:pt x="625" y="456"/>
                  </a:lnTo>
                  <a:lnTo>
                    <a:pt x="625" y="455"/>
                  </a:lnTo>
                  <a:lnTo>
                    <a:pt x="626" y="454"/>
                  </a:lnTo>
                  <a:lnTo>
                    <a:pt x="627" y="454"/>
                  </a:lnTo>
                  <a:lnTo>
                    <a:pt x="627" y="453"/>
                  </a:lnTo>
                  <a:lnTo>
                    <a:pt x="627" y="451"/>
                  </a:lnTo>
                  <a:lnTo>
                    <a:pt x="628" y="451"/>
                  </a:lnTo>
                  <a:lnTo>
                    <a:pt x="628" y="450"/>
                  </a:lnTo>
                  <a:lnTo>
                    <a:pt x="629" y="450"/>
                  </a:lnTo>
                  <a:lnTo>
                    <a:pt x="629" y="449"/>
                  </a:lnTo>
                  <a:lnTo>
                    <a:pt x="630" y="449"/>
                  </a:lnTo>
                  <a:lnTo>
                    <a:pt x="630" y="450"/>
                  </a:lnTo>
                  <a:lnTo>
                    <a:pt x="631" y="450"/>
                  </a:lnTo>
                  <a:lnTo>
                    <a:pt x="632" y="450"/>
                  </a:lnTo>
                  <a:lnTo>
                    <a:pt x="633" y="450"/>
                  </a:lnTo>
                  <a:lnTo>
                    <a:pt x="634" y="450"/>
                  </a:lnTo>
                  <a:lnTo>
                    <a:pt x="635" y="449"/>
                  </a:lnTo>
                  <a:lnTo>
                    <a:pt x="636" y="449"/>
                  </a:lnTo>
                  <a:lnTo>
                    <a:pt x="637" y="448"/>
                  </a:lnTo>
                  <a:lnTo>
                    <a:pt x="637" y="447"/>
                  </a:lnTo>
                  <a:lnTo>
                    <a:pt x="637" y="446"/>
                  </a:lnTo>
                  <a:lnTo>
                    <a:pt x="637" y="445"/>
                  </a:lnTo>
                  <a:lnTo>
                    <a:pt x="637" y="444"/>
                  </a:lnTo>
                  <a:lnTo>
                    <a:pt x="636" y="444"/>
                  </a:lnTo>
                  <a:lnTo>
                    <a:pt x="636" y="443"/>
                  </a:lnTo>
                  <a:lnTo>
                    <a:pt x="654" y="426"/>
                  </a:lnTo>
                  <a:lnTo>
                    <a:pt x="671" y="408"/>
                  </a:lnTo>
                  <a:lnTo>
                    <a:pt x="686" y="389"/>
                  </a:lnTo>
                  <a:lnTo>
                    <a:pt x="702" y="369"/>
                  </a:lnTo>
                  <a:lnTo>
                    <a:pt x="717" y="350"/>
                  </a:lnTo>
                  <a:lnTo>
                    <a:pt x="733" y="331"/>
                  </a:lnTo>
                  <a:lnTo>
                    <a:pt x="749" y="311"/>
                  </a:lnTo>
                  <a:lnTo>
                    <a:pt x="764" y="292"/>
                  </a:lnTo>
                  <a:lnTo>
                    <a:pt x="767" y="287"/>
                  </a:lnTo>
                  <a:lnTo>
                    <a:pt x="768" y="283"/>
                  </a:lnTo>
                  <a:lnTo>
                    <a:pt x="769" y="279"/>
                  </a:lnTo>
                  <a:lnTo>
                    <a:pt x="769" y="274"/>
                  </a:lnTo>
                  <a:lnTo>
                    <a:pt x="768" y="270"/>
                  </a:lnTo>
                  <a:lnTo>
                    <a:pt x="766" y="266"/>
                  </a:lnTo>
                  <a:lnTo>
                    <a:pt x="763" y="262"/>
                  </a:lnTo>
                  <a:lnTo>
                    <a:pt x="760" y="259"/>
                  </a:lnTo>
                  <a:close/>
                </a:path>
              </a:pathLst>
            </a:custGeom>
            <a:solidFill>
              <a:srgbClr val="A5A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16" name="Freeform 144"/>
            <p:cNvSpPr>
              <a:spLocks/>
            </p:cNvSpPr>
            <p:nvPr/>
          </p:nvSpPr>
          <p:spPr bwMode="auto">
            <a:xfrm>
              <a:off x="1785" y="3528"/>
              <a:ext cx="26" cy="90"/>
            </a:xfrm>
            <a:custGeom>
              <a:avLst/>
              <a:gdLst>
                <a:gd name="T0" fmla="*/ 0 w 443"/>
                <a:gd name="T1" fmla="*/ 0 h 1526"/>
                <a:gd name="T2" fmla="*/ 0 w 443"/>
                <a:gd name="T3" fmla="*/ 0 h 1526"/>
                <a:gd name="T4" fmla="*/ 0 w 443"/>
                <a:gd name="T5" fmla="*/ 0 h 1526"/>
                <a:gd name="T6" fmla="*/ 0 w 443"/>
                <a:gd name="T7" fmla="*/ 0 h 1526"/>
                <a:gd name="T8" fmla="*/ 0 w 443"/>
                <a:gd name="T9" fmla="*/ 0 h 1526"/>
                <a:gd name="T10" fmla="*/ 0 w 443"/>
                <a:gd name="T11" fmla="*/ 0 h 1526"/>
                <a:gd name="T12" fmla="*/ 0 w 443"/>
                <a:gd name="T13" fmla="*/ 0 h 1526"/>
                <a:gd name="T14" fmla="*/ 0 w 443"/>
                <a:gd name="T15" fmla="*/ 0 h 1526"/>
                <a:gd name="T16" fmla="*/ 0 w 443"/>
                <a:gd name="T17" fmla="*/ 0 h 1526"/>
                <a:gd name="T18" fmla="*/ 0 w 443"/>
                <a:gd name="T19" fmla="*/ 0 h 1526"/>
                <a:gd name="T20" fmla="*/ 0 w 443"/>
                <a:gd name="T21" fmla="*/ 0 h 1526"/>
                <a:gd name="T22" fmla="*/ 0 w 443"/>
                <a:gd name="T23" fmla="*/ 0 h 1526"/>
                <a:gd name="T24" fmla="*/ 0 w 443"/>
                <a:gd name="T25" fmla="*/ 0 h 1526"/>
                <a:gd name="T26" fmla="*/ 0 w 443"/>
                <a:gd name="T27" fmla="*/ 0 h 1526"/>
                <a:gd name="T28" fmla="*/ 0 w 443"/>
                <a:gd name="T29" fmla="*/ 0 h 1526"/>
                <a:gd name="T30" fmla="*/ 0 w 443"/>
                <a:gd name="T31" fmla="*/ 0 h 1526"/>
                <a:gd name="T32" fmla="*/ 0 w 443"/>
                <a:gd name="T33" fmla="*/ 0 h 1526"/>
                <a:gd name="T34" fmla="*/ 0 w 443"/>
                <a:gd name="T35" fmla="*/ 0 h 1526"/>
                <a:gd name="T36" fmla="*/ 0 w 443"/>
                <a:gd name="T37" fmla="*/ 0 h 1526"/>
                <a:gd name="T38" fmla="*/ 0 w 443"/>
                <a:gd name="T39" fmla="*/ 0 h 1526"/>
                <a:gd name="T40" fmla="*/ 0 w 443"/>
                <a:gd name="T41" fmla="*/ 0 h 1526"/>
                <a:gd name="T42" fmla="*/ 0 w 443"/>
                <a:gd name="T43" fmla="*/ 0 h 1526"/>
                <a:gd name="T44" fmla="*/ 0 w 443"/>
                <a:gd name="T45" fmla="*/ 0 h 1526"/>
                <a:gd name="T46" fmla="*/ 0 w 443"/>
                <a:gd name="T47" fmla="*/ 0 h 1526"/>
                <a:gd name="T48" fmla="*/ 0 w 443"/>
                <a:gd name="T49" fmla="*/ 0 h 1526"/>
                <a:gd name="T50" fmla="*/ 0 w 443"/>
                <a:gd name="T51" fmla="*/ 0 h 1526"/>
                <a:gd name="T52" fmla="*/ 0 w 443"/>
                <a:gd name="T53" fmla="*/ 0 h 1526"/>
                <a:gd name="T54" fmla="*/ 0 w 443"/>
                <a:gd name="T55" fmla="*/ 0 h 1526"/>
                <a:gd name="T56" fmla="*/ 0 w 443"/>
                <a:gd name="T57" fmla="*/ 0 h 1526"/>
                <a:gd name="T58" fmla="*/ 0 w 443"/>
                <a:gd name="T59" fmla="*/ 0 h 1526"/>
                <a:gd name="T60" fmla="*/ 0 w 443"/>
                <a:gd name="T61" fmla="*/ 0 h 1526"/>
                <a:gd name="T62" fmla="*/ 0 w 443"/>
                <a:gd name="T63" fmla="*/ 0 h 1526"/>
                <a:gd name="T64" fmla="*/ 0 w 443"/>
                <a:gd name="T65" fmla="*/ 0 h 1526"/>
                <a:gd name="T66" fmla="*/ 0 w 443"/>
                <a:gd name="T67" fmla="*/ 0 h 1526"/>
                <a:gd name="T68" fmla="*/ 0 w 443"/>
                <a:gd name="T69" fmla="*/ 0 h 1526"/>
                <a:gd name="T70" fmla="*/ 0 w 443"/>
                <a:gd name="T71" fmla="*/ 0 h 1526"/>
                <a:gd name="T72" fmla="*/ 0 w 443"/>
                <a:gd name="T73" fmla="*/ 0 h 1526"/>
                <a:gd name="T74" fmla="*/ 0 w 443"/>
                <a:gd name="T75" fmla="*/ 0 h 1526"/>
                <a:gd name="T76" fmla="*/ 0 w 443"/>
                <a:gd name="T77" fmla="*/ 0 h 1526"/>
                <a:gd name="T78" fmla="*/ 0 w 443"/>
                <a:gd name="T79" fmla="*/ 0 h 1526"/>
                <a:gd name="T80" fmla="*/ 0 w 443"/>
                <a:gd name="T81" fmla="*/ 0 h 1526"/>
                <a:gd name="T82" fmla="*/ 0 w 443"/>
                <a:gd name="T83" fmla="*/ 0 h 1526"/>
                <a:gd name="T84" fmla="*/ 0 w 443"/>
                <a:gd name="T85" fmla="*/ 0 h 1526"/>
                <a:gd name="T86" fmla="*/ 0 w 443"/>
                <a:gd name="T87" fmla="*/ 0 h 1526"/>
                <a:gd name="T88" fmla="*/ 0 w 443"/>
                <a:gd name="T89" fmla="*/ 0 h 1526"/>
                <a:gd name="T90" fmla="*/ 0 w 443"/>
                <a:gd name="T91" fmla="*/ 0 h 1526"/>
                <a:gd name="T92" fmla="*/ 0 w 443"/>
                <a:gd name="T93" fmla="*/ 0 h 1526"/>
                <a:gd name="T94" fmla="*/ 0 w 443"/>
                <a:gd name="T95" fmla="*/ 0 h 1526"/>
                <a:gd name="T96" fmla="*/ 0 w 443"/>
                <a:gd name="T97" fmla="*/ 0 h 1526"/>
                <a:gd name="T98" fmla="*/ 0 w 443"/>
                <a:gd name="T99" fmla="*/ 0 h 1526"/>
                <a:gd name="T100" fmla="*/ 0 w 443"/>
                <a:gd name="T101" fmla="*/ 0 h 1526"/>
                <a:gd name="T102" fmla="*/ 0 w 443"/>
                <a:gd name="T103" fmla="*/ 0 h 1526"/>
                <a:gd name="T104" fmla="*/ 0 w 443"/>
                <a:gd name="T105" fmla="*/ 0 h 1526"/>
                <a:gd name="T106" fmla="*/ 0 w 443"/>
                <a:gd name="T107" fmla="*/ 0 h 1526"/>
                <a:gd name="T108" fmla="*/ 0 w 443"/>
                <a:gd name="T109" fmla="*/ 0 h 1526"/>
                <a:gd name="T110" fmla="*/ 0 w 443"/>
                <a:gd name="T111" fmla="*/ 0 h 1526"/>
                <a:gd name="T112" fmla="*/ 0 w 443"/>
                <a:gd name="T113" fmla="*/ 0 h 1526"/>
                <a:gd name="T114" fmla="*/ 0 w 443"/>
                <a:gd name="T115" fmla="*/ 0 h 152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43" h="1526">
                  <a:moveTo>
                    <a:pt x="417" y="1453"/>
                  </a:moveTo>
                  <a:lnTo>
                    <a:pt x="395" y="1452"/>
                  </a:lnTo>
                  <a:lnTo>
                    <a:pt x="374" y="1451"/>
                  </a:lnTo>
                  <a:lnTo>
                    <a:pt x="352" y="1451"/>
                  </a:lnTo>
                  <a:lnTo>
                    <a:pt x="330" y="1452"/>
                  </a:lnTo>
                  <a:lnTo>
                    <a:pt x="288" y="1455"/>
                  </a:lnTo>
                  <a:lnTo>
                    <a:pt x="245" y="1459"/>
                  </a:lnTo>
                  <a:lnTo>
                    <a:pt x="203" y="1464"/>
                  </a:lnTo>
                  <a:lnTo>
                    <a:pt x="161" y="1470"/>
                  </a:lnTo>
                  <a:lnTo>
                    <a:pt x="119" y="1477"/>
                  </a:lnTo>
                  <a:lnTo>
                    <a:pt x="76" y="1482"/>
                  </a:lnTo>
                  <a:lnTo>
                    <a:pt x="70" y="1390"/>
                  </a:lnTo>
                  <a:lnTo>
                    <a:pt x="65" y="1298"/>
                  </a:lnTo>
                  <a:lnTo>
                    <a:pt x="61" y="1206"/>
                  </a:lnTo>
                  <a:lnTo>
                    <a:pt x="58" y="1114"/>
                  </a:lnTo>
                  <a:lnTo>
                    <a:pt x="55" y="1022"/>
                  </a:lnTo>
                  <a:lnTo>
                    <a:pt x="54" y="929"/>
                  </a:lnTo>
                  <a:lnTo>
                    <a:pt x="53" y="836"/>
                  </a:lnTo>
                  <a:lnTo>
                    <a:pt x="53" y="744"/>
                  </a:lnTo>
                  <a:lnTo>
                    <a:pt x="54" y="652"/>
                  </a:lnTo>
                  <a:lnTo>
                    <a:pt x="55" y="560"/>
                  </a:lnTo>
                  <a:lnTo>
                    <a:pt x="57" y="467"/>
                  </a:lnTo>
                  <a:lnTo>
                    <a:pt x="59" y="375"/>
                  </a:lnTo>
                  <a:lnTo>
                    <a:pt x="66" y="190"/>
                  </a:lnTo>
                  <a:lnTo>
                    <a:pt x="74" y="5"/>
                  </a:lnTo>
                  <a:lnTo>
                    <a:pt x="74" y="4"/>
                  </a:lnTo>
                  <a:lnTo>
                    <a:pt x="74" y="3"/>
                  </a:lnTo>
                  <a:lnTo>
                    <a:pt x="74" y="2"/>
                  </a:lnTo>
                  <a:lnTo>
                    <a:pt x="73" y="2"/>
                  </a:lnTo>
                  <a:lnTo>
                    <a:pt x="73" y="1"/>
                  </a:lnTo>
                  <a:lnTo>
                    <a:pt x="72" y="1"/>
                  </a:lnTo>
                  <a:lnTo>
                    <a:pt x="71" y="0"/>
                  </a:lnTo>
                  <a:lnTo>
                    <a:pt x="70" y="0"/>
                  </a:lnTo>
                  <a:lnTo>
                    <a:pt x="69" y="0"/>
                  </a:lnTo>
                  <a:lnTo>
                    <a:pt x="68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56" y="44"/>
                  </a:lnTo>
                  <a:lnTo>
                    <a:pt x="48" y="84"/>
                  </a:lnTo>
                  <a:lnTo>
                    <a:pt x="41" y="126"/>
                  </a:lnTo>
                  <a:lnTo>
                    <a:pt x="36" y="166"/>
                  </a:lnTo>
                  <a:lnTo>
                    <a:pt x="31" y="208"/>
                  </a:lnTo>
                  <a:lnTo>
                    <a:pt x="27" y="248"/>
                  </a:lnTo>
                  <a:lnTo>
                    <a:pt x="24" y="290"/>
                  </a:lnTo>
                  <a:lnTo>
                    <a:pt x="21" y="331"/>
                  </a:lnTo>
                  <a:lnTo>
                    <a:pt x="18" y="414"/>
                  </a:lnTo>
                  <a:lnTo>
                    <a:pt x="14" y="497"/>
                  </a:lnTo>
                  <a:lnTo>
                    <a:pt x="12" y="580"/>
                  </a:lnTo>
                  <a:lnTo>
                    <a:pt x="8" y="663"/>
                  </a:lnTo>
                  <a:lnTo>
                    <a:pt x="4" y="769"/>
                  </a:lnTo>
                  <a:lnTo>
                    <a:pt x="1" y="874"/>
                  </a:lnTo>
                  <a:lnTo>
                    <a:pt x="0" y="979"/>
                  </a:lnTo>
                  <a:lnTo>
                    <a:pt x="1" y="1085"/>
                  </a:lnTo>
                  <a:lnTo>
                    <a:pt x="3" y="1190"/>
                  </a:lnTo>
                  <a:lnTo>
                    <a:pt x="7" y="1295"/>
                  </a:lnTo>
                  <a:lnTo>
                    <a:pt x="12" y="1400"/>
                  </a:lnTo>
                  <a:lnTo>
                    <a:pt x="20" y="1506"/>
                  </a:lnTo>
                  <a:lnTo>
                    <a:pt x="21" y="1506"/>
                  </a:lnTo>
                  <a:lnTo>
                    <a:pt x="22" y="1506"/>
                  </a:lnTo>
                  <a:lnTo>
                    <a:pt x="23" y="1506"/>
                  </a:lnTo>
                  <a:lnTo>
                    <a:pt x="23" y="1505"/>
                  </a:lnTo>
                  <a:lnTo>
                    <a:pt x="24" y="1505"/>
                  </a:lnTo>
                  <a:lnTo>
                    <a:pt x="25" y="1505"/>
                  </a:lnTo>
                  <a:lnTo>
                    <a:pt x="25" y="1506"/>
                  </a:lnTo>
                  <a:lnTo>
                    <a:pt x="25" y="1507"/>
                  </a:lnTo>
                  <a:lnTo>
                    <a:pt x="26" y="1507"/>
                  </a:lnTo>
                  <a:lnTo>
                    <a:pt x="26" y="1508"/>
                  </a:lnTo>
                  <a:lnTo>
                    <a:pt x="27" y="1508"/>
                  </a:lnTo>
                  <a:lnTo>
                    <a:pt x="28" y="1509"/>
                  </a:lnTo>
                  <a:lnTo>
                    <a:pt x="29" y="1509"/>
                  </a:lnTo>
                  <a:lnTo>
                    <a:pt x="30" y="1511"/>
                  </a:lnTo>
                  <a:lnTo>
                    <a:pt x="31" y="1513"/>
                  </a:lnTo>
                  <a:lnTo>
                    <a:pt x="32" y="1515"/>
                  </a:lnTo>
                  <a:lnTo>
                    <a:pt x="33" y="1517"/>
                  </a:lnTo>
                  <a:lnTo>
                    <a:pt x="34" y="1519"/>
                  </a:lnTo>
                  <a:lnTo>
                    <a:pt x="35" y="1521"/>
                  </a:lnTo>
                  <a:lnTo>
                    <a:pt x="37" y="1522"/>
                  </a:lnTo>
                  <a:lnTo>
                    <a:pt x="38" y="1523"/>
                  </a:lnTo>
                  <a:lnTo>
                    <a:pt x="62" y="1525"/>
                  </a:lnTo>
                  <a:lnTo>
                    <a:pt x="85" y="1526"/>
                  </a:lnTo>
                  <a:lnTo>
                    <a:pt x="110" y="1526"/>
                  </a:lnTo>
                  <a:lnTo>
                    <a:pt x="133" y="1526"/>
                  </a:lnTo>
                  <a:lnTo>
                    <a:pt x="181" y="1523"/>
                  </a:lnTo>
                  <a:lnTo>
                    <a:pt x="228" y="1519"/>
                  </a:lnTo>
                  <a:lnTo>
                    <a:pt x="275" y="1514"/>
                  </a:lnTo>
                  <a:lnTo>
                    <a:pt x="322" y="1509"/>
                  </a:lnTo>
                  <a:lnTo>
                    <a:pt x="346" y="1508"/>
                  </a:lnTo>
                  <a:lnTo>
                    <a:pt x="370" y="1506"/>
                  </a:lnTo>
                  <a:lnTo>
                    <a:pt x="393" y="1506"/>
                  </a:lnTo>
                  <a:lnTo>
                    <a:pt x="418" y="1506"/>
                  </a:lnTo>
                  <a:lnTo>
                    <a:pt x="423" y="1506"/>
                  </a:lnTo>
                  <a:lnTo>
                    <a:pt x="427" y="1504"/>
                  </a:lnTo>
                  <a:lnTo>
                    <a:pt x="432" y="1502"/>
                  </a:lnTo>
                  <a:lnTo>
                    <a:pt x="436" y="1498"/>
                  </a:lnTo>
                  <a:lnTo>
                    <a:pt x="439" y="1495"/>
                  </a:lnTo>
                  <a:lnTo>
                    <a:pt x="441" y="1490"/>
                  </a:lnTo>
                  <a:lnTo>
                    <a:pt x="442" y="1484"/>
                  </a:lnTo>
                  <a:lnTo>
                    <a:pt x="443" y="1479"/>
                  </a:lnTo>
                  <a:lnTo>
                    <a:pt x="442" y="1474"/>
                  </a:lnTo>
                  <a:lnTo>
                    <a:pt x="441" y="1469"/>
                  </a:lnTo>
                  <a:lnTo>
                    <a:pt x="439" y="1465"/>
                  </a:lnTo>
                  <a:lnTo>
                    <a:pt x="435" y="1461"/>
                  </a:lnTo>
                  <a:lnTo>
                    <a:pt x="432" y="1457"/>
                  </a:lnTo>
                  <a:lnTo>
                    <a:pt x="427" y="1455"/>
                  </a:lnTo>
                  <a:lnTo>
                    <a:pt x="422" y="1454"/>
                  </a:lnTo>
                  <a:lnTo>
                    <a:pt x="417" y="1453"/>
                  </a:lnTo>
                  <a:close/>
                </a:path>
              </a:pathLst>
            </a:custGeom>
            <a:solidFill>
              <a:srgbClr val="A5A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17" name="Freeform 145"/>
            <p:cNvSpPr>
              <a:spLocks/>
            </p:cNvSpPr>
            <p:nvPr/>
          </p:nvSpPr>
          <p:spPr bwMode="auto">
            <a:xfrm>
              <a:off x="1771" y="3496"/>
              <a:ext cx="46" cy="26"/>
            </a:xfrm>
            <a:custGeom>
              <a:avLst/>
              <a:gdLst>
                <a:gd name="T0" fmla="*/ 0 w 775"/>
                <a:gd name="T1" fmla="*/ 0 h 436"/>
                <a:gd name="T2" fmla="*/ 0 w 775"/>
                <a:gd name="T3" fmla="*/ 0 h 436"/>
                <a:gd name="T4" fmla="*/ 0 w 775"/>
                <a:gd name="T5" fmla="*/ 0 h 436"/>
                <a:gd name="T6" fmla="*/ 0 w 775"/>
                <a:gd name="T7" fmla="*/ 0 h 436"/>
                <a:gd name="T8" fmla="*/ 0 w 775"/>
                <a:gd name="T9" fmla="*/ 0 h 436"/>
                <a:gd name="T10" fmla="*/ 0 w 775"/>
                <a:gd name="T11" fmla="*/ 0 h 436"/>
                <a:gd name="T12" fmla="*/ 0 w 775"/>
                <a:gd name="T13" fmla="*/ 0 h 436"/>
                <a:gd name="T14" fmla="*/ 0 w 775"/>
                <a:gd name="T15" fmla="*/ 0 h 436"/>
                <a:gd name="T16" fmla="*/ 0 w 775"/>
                <a:gd name="T17" fmla="*/ 0 h 436"/>
                <a:gd name="T18" fmla="*/ 0 w 775"/>
                <a:gd name="T19" fmla="*/ 0 h 436"/>
                <a:gd name="T20" fmla="*/ 0 w 775"/>
                <a:gd name="T21" fmla="*/ 0 h 436"/>
                <a:gd name="T22" fmla="*/ 0 w 775"/>
                <a:gd name="T23" fmla="*/ 0 h 436"/>
                <a:gd name="T24" fmla="*/ 0 w 775"/>
                <a:gd name="T25" fmla="*/ 0 h 436"/>
                <a:gd name="T26" fmla="*/ 0 w 775"/>
                <a:gd name="T27" fmla="*/ 0 h 436"/>
                <a:gd name="T28" fmla="*/ 0 w 775"/>
                <a:gd name="T29" fmla="*/ 0 h 436"/>
                <a:gd name="T30" fmla="*/ 0 w 775"/>
                <a:gd name="T31" fmla="*/ 0 h 436"/>
                <a:gd name="T32" fmla="*/ 0 w 775"/>
                <a:gd name="T33" fmla="*/ 0 h 436"/>
                <a:gd name="T34" fmla="*/ 0 w 775"/>
                <a:gd name="T35" fmla="*/ 0 h 436"/>
                <a:gd name="T36" fmla="*/ 0 w 775"/>
                <a:gd name="T37" fmla="*/ 0 h 436"/>
                <a:gd name="T38" fmla="*/ 0 w 775"/>
                <a:gd name="T39" fmla="*/ 0 h 436"/>
                <a:gd name="T40" fmla="*/ 0 w 775"/>
                <a:gd name="T41" fmla="*/ 0 h 436"/>
                <a:gd name="T42" fmla="*/ 0 w 775"/>
                <a:gd name="T43" fmla="*/ 0 h 436"/>
                <a:gd name="T44" fmla="*/ 0 w 775"/>
                <a:gd name="T45" fmla="*/ 0 h 4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775" h="436">
                  <a:moveTo>
                    <a:pt x="0" y="0"/>
                  </a:moveTo>
                  <a:lnTo>
                    <a:pt x="347" y="436"/>
                  </a:lnTo>
                  <a:lnTo>
                    <a:pt x="775" y="0"/>
                  </a:lnTo>
                  <a:lnTo>
                    <a:pt x="752" y="4"/>
                  </a:lnTo>
                  <a:lnTo>
                    <a:pt x="687" y="12"/>
                  </a:lnTo>
                  <a:lnTo>
                    <a:pt x="643" y="18"/>
                  </a:lnTo>
                  <a:lnTo>
                    <a:pt x="592" y="23"/>
                  </a:lnTo>
                  <a:lnTo>
                    <a:pt x="536" y="28"/>
                  </a:lnTo>
                  <a:lnTo>
                    <a:pt x="476" y="33"/>
                  </a:lnTo>
                  <a:lnTo>
                    <a:pt x="414" y="36"/>
                  </a:lnTo>
                  <a:lnTo>
                    <a:pt x="349" y="38"/>
                  </a:lnTo>
                  <a:lnTo>
                    <a:pt x="316" y="38"/>
                  </a:lnTo>
                  <a:lnTo>
                    <a:pt x="284" y="38"/>
                  </a:lnTo>
                  <a:lnTo>
                    <a:pt x="253" y="38"/>
                  </a:lnTo>
                  <a:lnTo>
                    <a:pt x="221" y="36"/>
                  </a:lnTo>
                  <a:lnTo>
                    <a:pt x="190" y="35"/>
                  </a:lnTo>
                  <a:lnTo>
                    <a:pt x="159" y="32"/>
                  </a:lnTo>
                  <a:lnTo>
                    <a:pt x="129" y="29"/>
                  </a:lnTo>
                  <a:lnTo>
                    <a:pt x="101" y="25"/>
                  </a:lnTo>
                  <a:lnTo>
                    <a:pt x="73" y="21"/>
                  </a:lnTo>
                  <a:lnTo>
                    <a:pt x="47" y="15"/>
                  </a:lnTo>
                  <a:lnTo>
                    <a:pt x="2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93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18" name="Freeform 146"/>
            <p:cNvSpPr>
              <a:spLocks/>
            </p:cNvSpPr>
            <p:nvPr/>
          </p:nvSpPr>
          <p:spPr bwMode="auto">
            <a:xfrm>
              <a:off x="1411" y="3531"/>
              <a:ext cx="129" cy="157"/>
            </a:xfrm>
            <a:custGeom>
              <a:avLst/>
              <a:gdLst>
                <a:gd name="T0" fmla="*/ 0 w 2202"/>
                <a:gd name="T1" fmla="*/ 0 h 2660"/>
                <a:gd name="T2" fmla="*/ 0 w 2202"/>
                <a:gd name="T3" fmla="*/ 0 h 2660"/>
                <a:gd name="T4" fmla="*/ 0 w 2202"/>
                <a:gd name="T5" fmla="*/ 0 h 2660"/>
                <a:gd name="T6" fmla="*/ 0 w 2202"/>
                <a:gd name="T7" fmla="*/ 0 h 2660"/>
                <a:gd name="T8" fmla="*/ 0 w 2202"/>
                <a:gd name="T9" fmla="*/ 0 h 2660"/>
                <a:gd name="T10" fmla="*/ 0 w 2202"/>
                <a:gd name="T11" fmla="*/ 0 h 2660"/>
                <a:gd name="T12" fmla="*/ 0 w 2202"/>
                <a:gd name="T13" fmla="*/ 0 h 2660"/>
                <a:gd name="T14" fmla="*/ 0 w 2202"/>
                <a:gd name="T15" fmla="*/ 0 h 2660"/>
                <a:gd name="T16" fmla="*/ 0 w 2202"/>
                <a:gd name="T17" fmla="*/ 0 h 2660"/>
                <a:gd name="T18" fmla="*/ 0 w 2202"/>
                <a:gd name="T19" fmla="*/ 0 h 2660"/>
                <a:gd name="T20" fmla="*/ 0 w 2202"/>
                <a:gd name="T21" fmla="*/ 0 h 2660"/>
                <a:gd name="T22" fmla="*/ 0 w 2202"/>
                <a:gd name="T23" fmla="*/ 0 h 2660"/>
                <a:gd name="T24" fmla="*/ 0 w 2202"/>
                <a:gd name="T25" fmla="*/ 0 h 2660"/>
                <a:gd name="T26" fmla="*/ 0 w 2202"/>
                <a:gd name="T27" fmla="*/ 0 h 2660"/>
                <a:gd name="T28" fmla="*/ 0 w 2202"/>
                <a:gd name="T29" fmla="*/ 0 h 2660"/>
                <a:gd name="T30" fmla="*/ 0 w 2202"/>
                <a:gd name="T31" fmla="*/ 0 h 2660"/>
                <a:gd name="T32" fmla="*/ 0 w 2202"/>
                <a:gd name="T33" fmla="*/ 0 h 2660"/>
                <a:gd name="T34" fmla="*/ 0 w 2202"/>
                <a:gd name="T35" fmla="*/ 0 h 2660"/>
                <a:gd name="T36" fmla="*/ 0 w 2202"/>
                <a:gd name="T37" fmla="*/ 0 h 2660"/>
                <a:gd name="T38" fmla="*/ 0 w 2202"/>
                <a:gd name="T39" fmla="*/ 0 h 2660"/>
                <a:gd name="T40" fmla="*/ 0 w 2202"/>
                <a:gd name="T41" fmla="*/ 0 h 2660"/>
                <a:gd name="T42" fmla="*/ 0 w 2202"/>
                <a:gd name="T43" fmla="*/ 0 h 2660"/>
                <a:gd name="T44" fmla="*/ 0 w 2202"/>
                <a:gd name="T45" fmla="*/ 0 h 2660"/>
                <a:gd name="T46" fmla="*/ 0 w 2202"/>
                <a:gd name="T47" fmla="*/ 0 h 2660"/>
                <a:gd name="T48" fmla="*/ 0 w 2202"/>
                <a:gd name="T49" fmla="*/ 0 h 2660"/>
                <a:gd name="T50" fmla="*/ 0 w 2202"/>
                <a:gd name="T51" fmla="*/ 0 h 2660"/>
                <a:gd name="T52" fmla="*/ 0 w 2202"/>
                <a:gd name="T53" fmla="*/ 0 h 2660"/>
                <a:gd name="T54" fmla="*/ 0 w 2202"/>
                <a:gd name="T55" fmla="*/ 0 h 2660"/>
                <a:gd name="T56" fmla="*/ 0 w 2202"/>
                <a:gd name="T57" fmla="*/ 0 h 2660"/>
                <a:gd name="T58" fmla="*/ 0 w 2202"/>
                <a:gd name="T59" fmla="*/ 0 h 2660"/>
                <a:gd name="T60" fmla="*/ 0 w 2202"/>
                <a:gd name="T61" fmla="*/ 0 h 2660"/>
                <a:gd name="T62" fmla="*/ 0 w 2202"/>
                <a:gd name="T63" fmla="*/ 0 h 2660"/>
                <a:gd name="T64" fmla="*/ 0 w 2202"/>
                <a:gd name="T65" fmla="*/ 0 h 2660"/>
                <a:gd name="T66" fmla="*/ 0 w 2202"/>
                <a:gd name="T67" fmla="*/ 0 h 2660"/>
                <a:gd name="T68" fmla="*/ 0 w 2202"/>
                <a:gd name="T69" fmla="*/ 0 h 2660"/>
                <a:gd name="T70" fmla="*/ 0 w 2202"/>
                <a:gd name="T71" fmla="*/ 0 h 2660"/>
                <a:gd name="T72" fmla="*/ 0 w 2202"/>
                <a:gd name="T73" fmla="*/ 0 h 2660"/>
                <a:gd name="T74" fmla="*/ 0 w 2202"/>
                <a:gd name="T75" fmla="*/ 0 h 2660"/>
                <a:gd name="T76" fmla="*/ 0 w 2202"/>
                <a:gd name="T77" fmla="*/ 0 h 2660"/>
                <a:gd name="T78" fmla="*/ 0 w 2202"/>
                <a:gd name="T79" fmla="*/ 0 h 2660"/>
                <a:gd name="T80" fmla="*/ 0 w 2202"/>
                <a:gd name="T81" fmla="*/ 0 h 2660"/>
                <a:gd name="T82" fmla="*/ 0 w 2202"/>
                <a:gd name="T83" fmla="*/ 0 h 2660"/>
                <a:gd name="T84" fmla="*/ 0 w 2202"/>
                <a:gd name="T85" fmla="*/ 0 h 2660"/>
                <a:gd name="T86" fmla="*/ 0 w 2202"/>
                <a:gd name="T87" fmla="*/ 0 h 2660"/>
                <a:gd name="T88" fmla="*/ 0 w 2202"/>
                <a:gd name="T89" fmla="*/ 0 h 2660"/>
                <a:gd name="T90" fmla="*/ 0 w 2202"/>
                <a:gd name="T91" fmla="*/ 0 h 2660"/>
                <a:gd name="T92" fmla="*/ 0 w 2202"/>
                <a:gd name="T93" fmla="*/ 0 h 2660"/>
                <a:gd name="T94" fmla="*/ 0 w 2202"/>
                <a:gd name="T95" fmla="*/ 0 h 2660"/>
                <a:gd name="T96" fmla="*/ 0 w 2202"/>
                <a:gd name="T97" fmla="*/ 0 h 2660"/>
                <a:gd name="T98" fmla="*/ 0 w 2202"/>
                <a:gd name="T99" fmla="*/ 0 h 2660"/>
                <a:gd name="T100" fmla="*/ 0 w 2202"/>
                <a:gd name="T101" fmla="*/ 0 h 2660"/>
                <a:gd name="T102" fmla="*/ 0 w 2202"/>
                <a:gd name="T103" fmla="*/ 0 h 2660"/>
                <a:gd name="T104" fmla="*/ 0 w 2202"/>
                <a:gd name="T105" fmla="*/ 0 h 2660"/>
                <a:gd name="T106" fmla="*/ 0 w 2202"/>
                <a:gd name="T107" fmla="*/ 0 h 266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202" h="2660">
                  <a:moveTo>
                    <a:pt x="2202" y="2304"/>
                  </a:moveTo>
                  <a:lnTo>
                    <a:pt x="2118" y="2152"/>
                  </a:lnTo>
                  <a:lnTo>
                    <a:pt x="2121" y="2146"/>
                  </a:lnTo>
                  <a:lnTo>
                    <a:pt x="2128" y="2128"/>
                  </a:lnTo>
                  <a:lnTo>
                    <a:pt x="2133" y="2114"/>
                  </a:lnTo>
                  <a:lnTo>
                    <a:pt x="2137" y="2098"/>
                  </a:lnTo>
                  <a:lnTo>
                    <a:pt x="2142" y="2080"/>
                  </a:lnTo>
                  <a:lnTo>
                    <a:pt x="2147" y="2057"/>
                  </a:lnTo>
                  <a:lnTo>
                    <a:pt x="2152" y="2033"/>
                  </a:lnTo>
                  <a:lnTo>
                    <a:pt x="2157" y="2007"/>
                  </a:lnTo>
                  <a:lnTo>
                    <a:pt x="2160" y="1977"/>
                  </a:lnTo>
                  <a:lnTo>
                    <a:pt x="2161" y="1946"/>
                  </a:lnTo>
                  <a:lnTo>
                    <a:pt x="2162" y="1912"/>
                  </a:lnTo>
                  <a:lnTo>
                    <a:pt x="2161" y="1877"/>
                  </a:lnTo>
                  <a:lnTo>
                    <a:pt x="2158" y="1839"/>
                  </a:lnTo>
                  <a:lnTo>
                    <a:pt x="2152" y="1798"/>
                  </a:lnTo>
                  <a:lnTo>
                    <a:pt x="2148" y="1778"/>
                  </a:lnTo>
                  <a:lnTo>
                    <a:pt x="2144" y="1756"/>
                  </a:lnTo>
                  <a:lnTo>
                    <a:pt x="2138" y="1732"/>
                  </a:lnTo>
                  <a:lnTo>
                    <a:pt x="2132" y="1708"/>
                  </a:lnTo>
                  <a:lnTo>
                    <a:pt x="2119" y="1658"/>
                  </a:lnTo>
                  <a:lnTo>
                    <a:pt x="2102" y="1606"/>
                  </a:lnTo>
                  <a:lnTo>
                    <a:pt x="2084" y="1551"/>
                  </a:lnTo>
                  <a:lnTo>
                    <a:pt x="2063" y="1494"/>
                  </a:lnTo>
                  <a:lnTo>
                    <a:pt x="2042" y="1437"/>
                  </a:lnTo>
                  <a:lnTo>
                    <a:pt x="2019" y="1379"/>
                  </a:lnTo>
                  <a:lnTo>
                    <a:pt x="1972" y="1264"/>
                  </a:lnTo>
                  <a:lnTo>
                    <a:pt x="1927" y="1156"/>
                  </a:lnTo>
                  <a:lnTo>
                    <a:pt x="1884" y="1057"/>
                  </a:lnTo>
                  <a:lnTo>
                    <a:pt x="1849" y="973"/>
                  </a:lnTo>
                  <a:lnTo>
                    <a:pt x="1841" y="953"/>
                  </a:lnTo>
                  <a:lnTo>
                    <a:pt x="1834" y="932"/>
                  </a:lnTo>
                  <a:lnTo>
                    <a:pt x="1828" y="910"/>
                  </a:lnTo>
                  <a:lnTo>
                    <a:pt x="1824" y="888"/>
                  </a:lnTo>
                  <a:lnTo>
                    <a:pt x="1819" y="864"/>
                  </a:lnTo>
                  <a:lnTo>
                    <a:pt x="1816" y="840"/>
                  </a:lnTo>
                  <a:lnTo>
                    <a:pt x="1813" y="815"/>
                  </a:lnTo>
                  <a:lnTo>
                    <a:pt x="1810" y="790"/>
                  </a:lnTo>
                  <a:lnTo>
                    <a:pt x="1803" y="684"/>
                  </a:lnTo>
                  <a:lnTo>
                    <a:pt x="1798" y="580"/>
                  </a:lnTo>
                  <a:lnTo>
                    <a:pt x="1794" y="530"/>
                  </a:lnTo>
                  <a:lnTo>
                    <a:pt x="1790" y="483"/>
                  </a:lnTo>
                  <a:lnTo>
                    <a:pt x="1787" y="460"/>
                  </a:lnTo>
                  <a:lnTo>
                    <a:pt x="1784" y="439"/>
                  </a:lnTo>
                  <a:lnTo>
                    <a:pt x="1780" y="419"/>
                  </a:lnTo>
                  <a:lnTo>
                    <a:pt x="1776" y="400"/>
                  </a:lnTo>
                  <a:lnTo>
                    <a:pt x="1770" y="382"/>
                  </a:lnTo>
                  <a:lnTo>
                    <a:pt x="1765" y="366"/>
                  </a:lnTo>
                  <a:lnTo>
                    <a:pt x="1758" y="351"/>
                  </a:lnTo>
                  <a:lnTo>
                    <a:pt x="1749" y="338"/>
                  </a:lnTo>
                  <a:lnTo>
                    <a:pt x="1740" y="327"/>
                  </a:lnTo>
                  <a:lnTo>
                    <a:pt x="1731" y="317"/>
                  </a:lnTo>
                  <a:lnTo>
                    <a:pt x="1720" y="310"/>
                  </a:lnTo>
                  <a:lnTo>
                    <a:pt x="1708" y="303"/>
                  </a:lnTo>
                  <a:lnTo>
                    <a:pt x="1691" y="299"/>
                  </a:lnTo>
                  <a:lnTo>
                    <a:pt x="1674" y="300"/>
                  </a:lnTo>
                  <a:lnTo>
                    <a:pt x="1659" y="306"/>
                  </a:lnTo>
                  <a:lnTo>
                    <a:pt x="1645" y="315"/>
                  </a:lnTo>
                  <a:lnTo>
                    <a:pt x="1632" y="328"/>
                  </a:lnTo>
                  <a:lnTo>
                    <a:pt x="1621" y="344"/>
                  </a:lnTo>
                  <a:lnTo>
                    <a:pt x="1610" y="363"/>
                  </a:lnTo>
                  <a:lnTo>
                    <a:pt x="1600" y="386"/>
                  </a:lnTo>
                  <a:lnTo>
                    <a:pt x="1590" y="410"/>
                  </a:lnTo>
                  <a:lnTo>
                    <a:pt x="1581" y="437"/>
                  </a:lnTo>
                  <a:lnTo>
                    <a:pt x="1574" y="465"/>
                  </a:lnTo>
                  <a:lnTo>
                    <a:pt x="1567" y="496"/>
                  </a:lnTo>
                  <a:lnTo>
                    <a:pt x="1561" y="528"/>
                  </a:lnTo>
                  <a:lnTo>
                    <a:pt x="1555" y="562"/>
                  </a:lnTo>
                  <a:lnTo>
                    <a:pt x="1551" y="595"/>
                  </a:lnTo>
                  <a:lnTo>
                    <a:pt x="1547" y="630"/>
                  </a:lnTo>
                  <a:lnTo>
                    <a:pt x="1540" y="698"/>
                  </a:lnTo>
                  <a:lnTo>
                    <a:pt x="1535" y="766"/>
                  </a:lnTo>
                  <a:lnTo>
                    <a:pt x="1532" y="830"/>
                  </a:lnTo>
                  <a:lnTo>
                    <a:pt x="1530" y="887"/>
                  </a:lnTo>
                  <a:lnTo>
                    <a:pt x="1528" y="973"/>
                  </a:lnTo>
                  <a:lnTo>
                    <a:pt x="1529" y="1006"/>
                  </a:lnTo>
                  <a:lnTo>
                    <a:pt x="1518" y="995"/>
                  </a:lnTo>
                  <a:lnTo>
                    <a:pt x="1487" y="965"/>
                  </a:lnTo>
                  <a:lnTo>
                    <a:pt x="1441" y="915"/>
                  </a:lnTo>
                  <a:lnTo>
                    <a:pt x="1381" y="850"/>
                  </a:lnTo>
                  <a:lnTo>
                    <a:pt x="1309" y="770"/>
                  </a:lnTo>
                  <a:lnTo>
                    <a:pt x="1230" y="679"/>
                  </a:lnTo>
                  <a:lnTo>
                    <a:pt x="1187" y="630"/>
                  </a:lnTo>
                  <a:lnTo>
                    <a:pt x="1144" y="577"/>
                  </a:lnTo>
                  <a:lnTo>
                    <a:pt x="1100" y="523"/>
                  </a:lnTo>
                  <a:lnTo>
                    <a:pt x="1056" y="467"/>
                  </a:lnTo>
                  <a:lnTo>
                    <a:pt x="1013" y="411"/>
                  </a:lnTo>
                  <a:lnTo>
                    <a:pt x="974" y="357"/>
                  </a:lnTo>
                  <a:lnTo>
                    <a:pt x="936" y="307"/>
                  </a:lnTo>
                  <a:lnTo>
                    <a:pt x="902" y="258"/>
                  </a:lnTo>
                  <a:lnTo>
                    <a:pt x="868" y="213"/>
                  </a:lnTo>
                  <a:lnTo>
                    <a:pt x="838" y="172"/>
                  </a:lnTo>
                  <a:lnTo>
                    <a:pt x="809" y="133"/>
                  </a:lnTo>
                  <a:lnTo>
                    <a:pt x="780" y="100"/>
                  </a:lnTo>
                  <a:lnTo>
                    <a:pt x="766" y="85"/>
                  </a:lnTo>
                  <a:lnTo>
                    <a:pt x="753" y="71"/>
                  </a:lnTo>
                  <a:lnTo>
                    <a:pt x="740" y="57"/>
                  </a:lnTo>
                  <a:lnTo>
                    <a:pt x="727" y="46"/>
                  </a:lnTo>
                  <a:lnTo>
                    <a:pt x="713" y="35"/>
                  </a:lnTo>
                  <a:lnTo>
                    <a:pt x="700" y="26"/>
                  </a:lnTo>
                  <a:lnTo>
                    <a:pt x="687" y="18"/>
                  </a:lnTo>
                  <a:lnTo>
                    <a:pt x="674" y="12"/>
                  </a:lnTo>
                  <a:lnTo>
                    <a:pt x="662" y="7"/>
                  </a:lnTo>
                  <a:lnTo>
                    <a:pt x="649" y="3"/>
                  </a:lnTo>
                  <a:lnTo>
                    <a:pt x="635" y="0"/>
                  </a:lnTo>
                  <a:lnTo>
                    <a:pt x="622" y="0"/>
                  </a:lnTo>
                  <a:lnTo>
                    <a:pt x="608" y="0"/>
                  </a:lnTo>
                  <a:lnTo>
                    <a:pt x="595" y="2"/>
                  </a:lnTo>
                  <a:lnTo>
                    <a:pt x="581" y="6"/>
                  </a:lnTo>
                  <a:lnTo>
                    <a:pt x="568" y="12"/>
                  </a:lnTo>
                  <a:lnTo>
                    <a:pt x="554" y="18"/>
                  </a:lnTo>
                  <a:lnTo>
                    <a:pt x="543" y="26"/>
                  </a:lnTo>
                  <a:lnTo>
                    <a:pt x="534" y="34"/>
                  </a:lnTo>
                  <a:lnTo>
                    <a:pt x="527" y="44"/>
                  </a:lnTo>
                  <a:lnTo>
                    <a:pt x="521" y="54"/>
                  </a:lnTo>
                  <a:lnTo>
                    <a:pt x="518" y="65"/>
                  </a:lnTo>
                  <a:lnTo>
                    <a:pt x="516" y="76"/>
                  </a:lnTo>
                  <a:lnTo>
                    <a:pt x="515" y="88"/>
                  </a:lnTo>
                  <a:lnTo>
                    <a:pt x="516" y="100"/>
                  </a:lnTo>
                  <a:lnTo>
                    <a:pt x="518" y="112"/>
                  </a:lnTo>
                  <a:lnTo>
                    <a:pt x="520" y="124"/>
                  </a:lnTo>
                  <a:lnTo>
                    <a:pt x="524" y="137"/>
                  </a:lnTo>
                  <a:lnTo>
                    <a:pt x="529" y="151"/>
                  </a:lnTo>
                  <a:lnTo>
                    <a:pt x="535" y="163"/>
                  </a:lnTo>
                  <a:lnTo>
                    <a:pt x="541" y="176"/>
                  </a:lnTo>
                  <a:lnTo>
                    <a:pt x="548" y="188"/>
                  </a:lnTo>
                  <a:lnTo>
                    <a:pt x="564" y="213"/>
                  </a:lnTo>
                  <a:lnTo>
                    <a:pt x="579" y="237"/>
                  </a:lnTo>
                  <a:lnTo>
                    <a:pt x="595" y="258"/>
                  </a:lnTo>
                  <a:lnTo>
                    <a:pt x="610" y="277"/>
                  </a:lnTo>
                  <a:lnTo>
                    <a:pt x="633" y="304"/>
                  </a:lnTo>
                  <a:lnTo>
                    <a:pt x="644" y="315"/>
                  </a:lnTo>
                  <a:lnTo>
                    <a:pt x="633" y="298"/>
                  </a:lnTo>
                  <a:lnTo>
                    <a:pt x="608" y="257"/>
                  </a:lnTo>
                  <a:lnTo>
                    <a:pt x="591" y="230"/>
                  </a:lnTo>
                  <a:lnTo>
                    <a:pt x="570" y="200"/>
                  </a:lnTo>
                  <a:lnTo>
                    <a:pt x="546" y="169"/>
                  </a:lnTo>
                  <a:lnTo>
                    <a:pt x="520" y="138"/>
                  </a:lnTo>
                  <a:lnTo>
                    <a:pt x="507" y="123"/>
                  </a:lnTo>
                  <a:lnTo>
                    <a:pt x="493" y="109"/>
                  </a:lnTo>
                  <a:lnTo>
                    <a:pt x="478" y="95"/>
                  </a:lnTo>
                  <a:lnTo>
                    <a:pt x="464" y="82"/>
                  </a:lnTo>
                  <a:lnTo>
                    <a:pt x="449" y="70"/>
                  </a:lnTo>
                  <a:lnTo>
                    <a:pt x="434" y="58"/>
                  </a:lnTo>
                  <a:lnTo>
                    <a:pt x="419" y="48"/>
                  </a:lnTo>
                  <a:lnTo>
                    <a:pt x="404" y="40"/>
                  </a:lnTo>
                  <a:lnTo>
                    <a:pt x="387" y="33"/>
                  </a:lnTo>
                  <a:lnTo>
                    <a:pt x="372" y="29"/>
                  </a:lnTo>
                  <a:lnTo>
                    <a:pt x="357" y="26"/>
                  </a:lnTo>
                  <a:lnTo>
                    <a:pt x="341" y="25"/>
                  </a:lnTo>
                  <a:lnTo>
                    <a:pt x="326" y="26"/>
                  </a:lnTo>
                  <a:lnTo>
                    <a:pt x="310" y="30"/>
                  </a:lnTo>
                  <a:lnTo>
                    <a:pt x="295" y="36"/>
                  </a:lnTo>
                  <a:lnTo>
                    <a:pt x="281" y="45"/>
                  </a:lnTo>
                  <a:lnTo>
                    <a:pt x="271" y="54"/>
                  </a:lnTo>
                  <a:lnTo>
                    <a:pt x="263" y="65"/>
                  </a:lnTo>
                  <a:lnTo>
                    <a:pt x="257" y="76"/>
                  </a:lnTo>
                  <a:lnTo>
                    <a:pt x="254" y="88"/>
                  </a:lnTo>
                  <a:lnTo>
                    <a:pt x="251" y="102"/>
                  </a:lnTo>
                  <a:lnTo>
                    <a:pt x="251" y="117"/>
                  </a:lnTo>
                  <a:lnTo>
                    <a:pt x="252" y="132"/>
                  </a:lnTo>
                  <a:lnTo>
                    <a:pt x="255" y="150"/>
                  </a:lnTo>
                  <a:lnTo>
                    <a:pt x="259" y="167"/>
                  </a:lnTo>
                  <a:lnTo>
                    <a:pt x="264" y="184"/>
                  </a:lnTo>
                  <a:lnTo>
                    <a:pt x="270" y="202"/>
                  </a:lnTo>
                  <a:lnTo>
                    <a:pt x="277" y="221"/>
                  </a:lnTo>
                  <a:lnTo>
                    <a:pt x="293" y="259"/>
                  </a:lnTo>
                  <a:lnTo>
                    <a:pt x="312" y="296"/>
                  </a:lnTo>
                  <a:lnTo>
                    <a:pt x="333" y="333"/>
                  </a:lnTo>
                  <a:lnTo>
                    <a:pt x="353" y="367"/>
                  </a:lnTo>
                  <a:lnTo>
                    <a:pt x="373" y="399"/>
                  </a:lnTo>
                  <a:lnTo>
                    <a:pt x="392" y="427"/>
                  </a:lnTo>
                  <a:lnTo>
                    <a:pt x="421" y="469"/>
                  </a:lnTo>
                  <a:lnTo>
                    <a:pt x="432" y="484"/>
                  </a:lnTo>
                  <a:lnTo>
                    <a:pt x="428" y="473"/>
                  </a:lnTo>
                  <a:lnTo>
                    <a:pt x="414" y="445"/>
                  </a:lnTo>
                  <a:lnTo>
                    <a:pt x="403" y="427"/>
                  </a:lnTo>
                  <a:lnTo>
                    <a:pt x="389" y="407"/>
                  </a:lnTo>
                  <a:lnTo>
                    <a:pt x="374" y="387"/>
                  </a:lnTo>
                  <a:lnTo>
                    <a:pt x="356" y="365"/>
                  </a:lnTo>
                  <a:lnTo>
                    <a:pt x="347" y="355"/>
                  </a:lnTo>
                  <a:lnTo>
                    <a:pt x="337" y="346"/>
                  </a:lnTo>
                  <a:lnTo>
                    <a:pt x="326" y="336"/>
                  </a:lnTo>
                  <a:lnTo>
                    <a:pt x="313" y="327"/>
                  </a:lnTo>
                  <a:lnTo>
                    <a:pt x="301" y="319"/>
                  </a:lnTo>
                  <a:lnTo>
                    <a:pt x="289" y="312"/>
                  </a:lnTo>
                  <a:lnTo>
                    <a:pt x="276" y="304"/>
                  </a:lnTo>
                  <a:lnTo>
                    <a:pt x="262" y="298"/>
                  </a:lnTo>
                  <a:lnTo>
                    <a:pt x="247" y="294"/>
                  </a:lnTo>
                  <a:lnTo>
                    <a:pt x="231" y="290"/>
                  </a:lnTo>
                  <a:lnTo>
                    <a:pt x="216" y="288"/>
                  </a:lnTo>
                  <a:lnTo>
                    <a:pt x="200" y="286"/>
                  </a:lnTo>
                  <a:lnTo>
                    <a:pt x="183" y="287"/>
                  </a:lnTo>
                  <a:lnTo>
                    <a:pt x="166" y="289"/>
                  </a:lnTo>
                  <a:lnTo>
                    <a:pt x="147" y="292"/>
                  </a:lnTo>
                  <a:lnTo>
                    <a:pt x="129" y="298"/>
                  </a:lnTo>
                  <a:lnTo>
                    <a:pt x="112" y="306"/>
                  </a:lnTo>
                  <a:lnTo>
                    <a:pt x="97" y="315"/>
                  </a:lnTo>
                  <a:lnTo>
                    <a:pt x="86" y="325"/>
                  </a:lnTo>
                  <a:lnTo>
                    <a:pt x="76" y="337"/>
                  </a:lnTo>
                  <a:lnTo>
                    <a:pt x="70" y="351"/>
                  </a:lnTo>
                  <a:lnTo>
                    <a:pt x="66" y="366"/>
                  </a:lnTo>
                  <a:lnTo>
                    <a:pt x="64" y="382"/>
                  </a:lnTo>
                  <a:lnTo>
                    <a:pt x="64" y="399"/>
                  </a:lnTo>
                  <a:lnTo>
                    <a:pt x="66" y="417"/>
                  </a:lnTo>
                  <a:lnTo>
                    <a:pt x="70" y="435"/>
                  </a:lnTo>
                  <a:lnTo>
                    <a:pt x="75" y="454"/>
                  </a:lnTo>
                  <a:lnTo>
                    <a:pt x="83" y="475"/>
                  </a:lnTo>
                  <a:lnTo>
                    <a:pt x="91" y="495"/>
                  </a:lnTo>
                  <a:lnTo>
                    <a:pt x="100" y="515"/>
                  </a:lnTo>
                  <a:lnTo>
                    <a:pt x="110" y="535"/>
                  </a:lnTo>
                  <a:lnTo>
                    <a:pt x="120" y="556"/>
                  </a:lnTo>
                  <a:lnTo>
                    <a:pt x="143" y="595"/>
                  </a:lnTo>
                  <a:lnTo>
                    <a:pt x="168" y="633"/>
                  </a:lnTo>
                  <a:lnTo>
                    <a:pt x="192" y="668"/>
                  </a:lnTo>
                  <a:lnTo>
                    <a:pt x="214" y="698"/>
                  </a:lnTo>
                  <a:lnTo>
                    <a:pt x="250" y="745"/>
                  </a:lnTo>
                  <a:lnTo>
                    <a:pt x="264" y="761"/>
                  </a:lnTo>
                  <a:lnTo>
                    <a:pt x="260" y="753"/>
                  </a:lnTo>
                  <a:lnTo>
                    <a:pt x="249" y="731"/>
                  </a:lnTo>
                  <a:lnTo>
                    <a:pt x="239" y="716"/>
                  </a:lnTo>
                  <a:lnTo>
                    <a:pt x="229" y="700"/>
                  </a:lnTo>
                  <a:lnTo>
                    <a:pt x="216" y="684"/>
                  </a:lnTo>
                  <a:lnTo>
                    <a:pt x="203" y="669"/>
                  </a:lnTo>
                  <a:lnTo>
                    <a:pt x="195" y="662"/>
                  </a:lnTo>
                  <a:lnTo>
                    <a:pt x="187" y="655"/>
                  </a:lnTo>
                  <a:lnTo>
                    <a:pt x="178" y="649"/>
                  </a:lnTo>
                  <a:lnTo>
                    <a:pt x="169" y="643"/>
                  </a:lnTo>
                  <a:lnTo>
                    <a:pt x="159" y="638"/>
                  </a:lnTo>
                  <a:lnTo>
                    <a:pt x="149" y="633"/>
                  </a:lnTo>
                  <a:lnTo>
                    <a:pt x="139" y="630"/>
                  </a:lnTo>
                  <a:lnTo>
                    <a:pt x="128" y="626"/>
                  </a:lnTo>
                  <a:lnTo>
                    <a:pt x="117" y="625"/>
                  </a:lnTo>
                  <a:lnTo>
                    <a:pt x="106" y="624"/>
                  </a:lnTo>
                  <a:lnTo>
                    <a:pt x="94" y="625"/>
                  </a:lnTo>
                  <a:lnTo>
                    <a:pt x="82" y="628"/>
                  </a:lnTo>
                  <a:lnTo>
                    <a:pt x="68" y="632"/>
                  </a:lnTo>
                  <a:lnTo>
                    <a:pt x="55" y="637"/>
                  </a:lnTo>
                  <a:lnTo>
                    <a:pt x="42" y="644"/>
                  </a:lnTo>
                  <a:lnTo>
                    <a:pt x="28" y="652"/>
                  </a:lnTo>
                  <a:lnTo>
                    <a:pt x="16" y="663"/>
                  </a:lnTo>
                  <a:lnTo>
                    <a:pt x="7" y="678"/>
                  </a:lnTo>
                  <a:lnTo>
                    <a:pt x="1" y="695"/>
                  </a:lnTo>
                  <a:lnTo>
                    <a:pt x="0" y="716"/>
                  </a:lnTo>
                  <a:lnTo>
                    <a:pt x="1" y="738"/>
                  </a:lnTo>
                  <a:lnTo>
                    <a:pt x="6" y="763"/>
                  </a:lnTo>
                  <a:lnTo>
                    <a:pt x="13" y="790"/>
                  </a:lnTo>
                  <a:lnTo>
                    <a:pt x="22" y="819"/>
                  </a:lnTo>
                  <a:lnTo>
                    <a:pt x="33" y="849"/>
                  </a:lnTo>
                  <a:lnTo>
                    <a:pt x="46" y="881"/>
                  </a:lnTo>
                  <a:lnTo>
                    <a:pt x="61" y="914"/>
                  </a:lnTo>
                  <a:lnTo>
                    <a:pt x="78" y="947"/>
                  </a:lnTo>
                  <a:lnTo>
                    <a:pt x="97" y="982"/>
                  </a:lnTo>
                  <a:lnTo>
                    <a:pt x="116" y="1016"/>
                  </a:lnTo>
                  <a:lnTo>
                    <a:pt x="135" y="1052"/>
                  </a:lnTo>
                  <a:lnTo>
                    <a:pt x="156" y="1086"/>
                  </a:lnTo>
                  <a:lnTo>
                    <a:pt x="199" y="1155"/>
                  </a:lnTo>
                  <a:lnTo>
                    <a:pt x="242" y="1221"/>
                  </a:lnTo>
                  <a:lnTo>
                    <a:pt x="282" y="1281"/>
                  </a:lnTo>
                  <a:lnTo>
                    <a:pt x="319" y="1335"/>
                  </a:lnTo>
                  <a:lnTo>
                    <a:pt x="376" y="1414"/>
                  </a:lnTo>
                  <a:lnTo>
                    <a:pt x="398" y="1445"/>
                  </a:lnTo>
                  <a:lnTo>
                    <a:pt x="408" y="1464"/>
                  </a:lnTo>
                  <a:lnTo>
                    <a:pt x="432" y="1517"/>
                  </a:lnTo>
                  <a:lnTo>
                    <a:pt x="450" y="1554"/>
                  </a:lnTo>
                  <a:lnTo>
                    <a:pt x="472" y="1597"/>
                  </a:lnTo>
                  <a:lnTo>
                    <a:pt x="498" y="1644"/>
                  </a:lnTo>
                  <a:lnTo>
                    <a:pt x="527" y="1695"/>
                  </a:lnTo>
                  <a:lnTo>
                    <a:pt x="559" y="1749"/>
                  </a:lnTo>
                  <a:lnTo>
                    <a:pt x="595" y="1806"/>
                  </a:lnTo>
                  <a:lnTo>
                    <a:pt x="614" y="1834"/>
                  </a:lnTo>
                  <a:lnTo>
                    <a:pt x="634" y="1863"/>
                  </a:lnTo>
                  <a:lnTo>
                    <a:pt x="655" y="1892"/>
                  </a:lnTo>
                  <a:lnTo>
                    <a:pt x="676" y="1921"/>
                  </a:lnTo>
                  <a:lnTo>
                    <a:pt x="698" y="1950"/>
                  </a:lnTo>
                  <a:lnTo>
                    <a:pt x="721" y="1978"/>
                  </a:lnTo>
                  <a:lnTo>
                    <a:pt x="744" y="2006"/>
                  </a:lnTo>
                  <a:lnTo>
                    <a:pt x="768" y="2033"/>
                  </a:lnTo>
                  <a:lnTo>
                    <a:pt x="792" y="2060"/>
                  </a:lnTo>
                  <a:lnTo>
                    <a:pt x="818" y="2086"/>
                  </a:lnTo>
                  <a:lnTo>
                    <a:pt x="844" y="2111"/>
                  </a:lnTo>
                  <a:lnTo>
                    <a:pt x="870" y="2135"/>
                  </a:lnTo>
                  <a:lnTo>
                    <a:pt x="898" y="2158"/>
                  </a:lnTo>
                  <a:lnTo>
                    <a:pt x="924" y="2181"/>
                  </a:lnTo>
                  <a:lnTo>
                    <a:pt x="950" y="2201"/>
                  </a:lnTo>
                  <a:lnTo>
                    <a:pt x="977" y="2221"/>
                  </a:lnTo>
                  <a:lnTo>
                    <a:pt x="1003" y="2240"/>
                  </a:lnTo>
                  <a:lnTo>
                    <a:pt x="1028" y="2258"/>
                  </a:lnTo>
                  <a:lnTo>
                    <a:pt x="1054" y="2274"/>
                  </a:lnTo>
                  <a:lnTo>
                    <a:pt x="1078" y="2289"/>
                  </a:lnTo>
                  <a:lnTo>
                    <a:pt x="1127" y="2317"/>
                  </a:lnTo>
                  <a:lnTo>
                    <a:pt x="1172" y="2343"/>
                  </a:lnTo>
                  <a:lnTo>
                    <a:pt x="1216" y="2364"/>
                  </a:lnTo>
                  <a:lnTo>
                    <a:pt x="1256" y="2382"/>
                  </a:lnTo>
                  <a:lnTo>
                    <a:pt x="1294" y="2397"/>
                  </a:lnTo>
                  <a:lnTo>
                    <a:pt x="1326" y="2410"/>
                  </a:lnTo>
                  <a:lnTo>
                    <a:pt x="1355" y="2420"/>
                  </a:lnTo>
                  <a:lnTo>
                    <a:pt x="1381" y="2427"/>
                  </a:lnTo>
                  <a:lnTo>
                    <a:pt x="1415" y="2436"/>
                  </a:lnTo>
                  <a:lnTo>
                    <a:pt x="1427" y="2439"/>
                  </a:lnTo>
                  <a:lnTo>
                    <a:pt x="1461" y="2507"/>
                  </a:lnTo>
                  <a:lnTo>
                    <a:pt x="1465" y="2511"/>
                  </a:lnTo>
                  <a:lnTo>
                    <a:pt x="1476" y="2525"/>
                  </a:lnTo>
                  <a:lnTo>
                    <a:pt x="1494" y="2544"/>
                  </a:lnTo>
                  <a:lnTo>
                    <a:pt x="1520" y="2568"/>
                  </a:lnTo>
                  <a:lnTo>
                    <a:pt x="1535" y="2580"/>
                  </a:lnTo>
                  <a:lnTo>
                    <a:pt x="1551" y="2592"/>
                  </a:lnTo>
                  <a:lnTo>
                    <a:pt x="1569" y="2604"/>
                  </a:lnTo>
                  <a:lnTo>
                    <a:pt x="1588" y="2616"/>
                  </a:lnTo>
                  <a:lnTo>
                    <a:pt x="1610" y="2626"/>
                  </a:lnTo>
                  <a:lnTo>
                    <a:pt x="1632" y="2636"/>
                  </a:lnTo>
                  <a:lnTo>
                    <a:pt x="1655" y="2645"/>
                  </a:lnTo>
                  <a:lnTo>
                    <a:pt x="1680" y="2652"/>
                  </a:lnTo>
                  <a:lnTo>
                    <a:pt x="1706" y="2657"/>
                  </a:lnTo>
                  <a:lnTo>
                    <a:pt x="1733" y="2660"/>
                  </a:lnTo>
                  <a:lnTo>
                    <a:pt x="1761" y="2660"/>
                  </a:lnTo>
                  <a:lnTo>
                    <a:pt x="1790" y="2657"/>
                  </a:lnTo>
                  <a:lnTo>
                    <a:pt x="1820" y="2652"/>
                  </a:lnTo>
                  <a:lnTo>
                    <a:pt x="1851" y="2643"/>
                  </a:lnTo>
                  <a:lnTo>
                    <a:pt x="1883" y="2629"/>
                  </a:lnTo>
                  <a:lnTo>
                    <a:pt x="1916" y="2613"/>
                  </a:lnTo>
                  <a:lnTo>
                    <a:pt x="1950" y="2592"/>
                  </a:lnTo>
                  <a:lnTo>
                    <a:pt x="1983" y="2567"/>
                  </a:lnTo>
                  <a:lnTo>
                    <a:pt x="2019" y="2537"/>
                  </a:lnTo>
                  <a:lnTo>
                    <a:pt x="2054" y="2502"/>
                  </a:lnTo>
                  <a:lnTo>
                    <a:pt x="2091" y="2461"/>
                  </a:lnTo>
                  <a:lnTo>
                    <a:pt x="2127" y="2415"/>
                  </a:lnTo>
                  <a:lnTo>
                    <a:pt x="2165" y="2362"/>
                  </a:lnTo>
                  <a:lnTo>
                    <a:pt x="2202" y="2304"/>
                  </a:lnTo>
                  <a:close/>
                </a:path>
              </a:pathLst>
            </a:custGeom>
            <a:solidFill>
              <a:srgbClr val="F7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19" name="Freeform 147"/>
            <p:cNvSpPr>
              <a:spLocks/>
            </p:cNvSpPr>
            <p:nvPr/>
          </p:nvSpPr>
          <p:spPr bwMode="auto">
            <a:xfrm>
              <a:off x="1629" y="3572"/>
              <a:ext cx="25" cy="50"/>
            </a:xfrm>
            <a:custGeom>
              <a:avLst/>
              <a:gdLst>
                <a:gd name="T0" fmla="*/ 0 w 421"/>
                <a:gd name="T1" fmla="*/ 0 h 842"/>
                <a:gd name="T2" fmla="*/ 0 w 421"/>
                <a:gd name="T3" fmla="*/ 0 h 842"/>
                <a:gd name="T4" fmla="*/ 0 w 421"/>
                <a:gd name="T5" fmla="*/ 0 h 842"/>
                <a:gd name="T6" fmla="*/ 0 w 421"/>
                <a:gd name="T7" fmla="*/ 0 h 842"/>
                <a:gd name="T8" fmla="*/ 0 w 421"/>
                <a:gd name="T9" fmla="*/ 0 h 842"/>
                <a:gd name="T10" fmla="*/ 0 w 421"/>
                <a:gd name="T11" fmla="*/ 0 h 842"/>
                <a:gd name="T12" fmla="*/ 0 w 421"/>
                <a:gd name="T13" fmla="*/ 0 h 842"/>
                <a:gd name="T14" fmla="*/ 0 w 421"/>
                <a:gd name="T15" fmla="*/ 0 h 842"/>
                <a:gd name="T16" fmla="*/ 0 w 421"/>
                <a:gd name="T17" fmla="*/ 0 h 842"/>
                <a:gd name="T18" fmla="*/ 0 w 421"/>
                <a:gd name="T19" fmla="*/ 0 h 842"/>
                <a:gd name="T20" fmla="*/ 0 w 421"/>
                <a:gd name="T21" fmla="*/ 0 h 842"/>
                <a:gd name="T22" fmla="*/ 0 w 421"/>
                <a:gd name="T23" fmla="*/ 0 h 842"/>
                <a:gd name="T24" fmla="*/ 0 w 421"/>
                <a:gd name="T25" fmla="*/ 0 h 842"/>
                <a:gd name="T26" fmla="*/ 0 w 421"/>
                <a:gd name="T27" fmla="*/ 0 h 842"/>
                <a:gd name="T28" fmla="*/ 0 w 421"/>
                <a:gd name="T29" fmla="*/ 0 h 842"/>
                <a:gd name="T30" fmla="*/ 0 w 421"/>
                <a:gd name="T31" fmla="*/ 0 h 842"/>
                <a:gd name="T32" fmla="*/ 0 w 421"/>
                <a:gd name="T33" fmla="*/ 0 h 842"/>
                <a:gd name="T34" fmla="*/ 0 w 421"/>
                <a:gd name="T35" fmla="*/ 0 h 842"/>
                <a:gd name="T36" fmla="*/ 0 w 421"/>
                <a:gd name="T37" fmla="*/ 0 h 842"/>
                <a:gd name="T38" fmla="*/ 0 w 421"/>
                <a:gd name="T39" fmla="*/ 0 h 842"/>
                <a:gd name="T40" fmla="*/ 0 w 421"/>
                <a:gd name="T41" fmla="*/ 0 h 842"/>
                <a:gd name="T42" fmla="*/ 0 w 421"/>
                <a:gd name="T43" fmla="*/ 0 h 842"/>
                <a:gd name="T44" fmla="*/ 0 w 421"/>
                <a:gd name="T45" fmla="*/ 0 h 842"/>
                <a:gd name="T46" fmla="*/ 0 w 421"/>
                <a:gd name="T47" fmla="*/ 0 h 842"/>
                <a:gd name="T48" fmla="*/ 0 w 421"/>
                <a:gd name="T49" fmla="*/ 0 h 842"/>
                <a:gd name="T50" fmla="*/ 0 w 421"/>
                <a:gd name="T51" fmla="*/ 0 h 842"/>
                <a:gd name="T52" fmla="*/ 0 w 421"/>
                <a:gd name="T53" fmla="*/ 0 h 842"/>
                <a:gd name="T54" fmla="*/ 0 w 421"/>
                <a:gd name="T55" fmla="*/ 0 h 842"/>
                <a:gd name="T56" fmla="*/ 0 w 421"/>
                <a:gd name="T57" fmla="*/ 0 h 842"/>
                <a:gd name="T58" fmla="*/ 0 w 421"/>
                <a:gd name="T59" fmla="*/ 0 h 842"/>
                <a:gd name="T60" fmla="*/ 0 w 421"/>
                <a:gd name="T61" fmla="*/ 0 h 842"/>
                <a:gd name="T62" fmla="*/ 0 w 421"/>
                <a:gd name="T63" fmla="*/ 0 h 842"/>
                <a:gd name="T64" fmla="*/ 0 w 421"/>
                <a:gd name="T65" fmla="*/ 0 h 842"/>
                <a:gd name="T66" fmla="*/ 0 w 421"/>
                <a:gd name="T67" fmla="*/ 0 h 842"/>
                <a:gd name="T68" fmla="*/ 0 w 421"/>
                <a:gd name="T69" fmla="*/ 0 h 842"/>
                <a:gd name="T70" fmla="*/ 0 w 421"/>
                <a:gd name="T71" fmla="*/ 0 h 842"/>
                <a:gd name="T72" fmla="*/ 0 w 421"/>
                <a:gd name="T73" fmla="*/ 0 h 842"/>
                <a:gd name="T74" fmla="*/ 0 w 421"/>
                <a:gd name="T75" fmla="*/ 0 h 842"/>
                <a:gd name="T76" fmla="*/ 0 w 421"/>
                <a:gd name="T77" fmla="*/ 0 h 842"/>
                <a:gd name="T78" fmla="*/ 0 w 421"/>
                <a:gd name="T79" fmla="*/ 0 h 842"/>
                <a:gd name="T80" fmla="*/ 0 w 421"/>
                <a:gd name="T81" fmla="*/ 0 h 842"/>
                <a:gd name="T82" fmla="*/ 0 w 421"/>
                <a:gd name="T83" fmla="*/ 0 h 842"/>
                <a:gd name="T84" fmla="*/ 0 w 421"/>
                <a:gd name="T85" fmla="*/ 0 h 84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21" h="842">
                  <a:moveTo>
                    <a:pt x="1" y="31"/>
                  </a:moveTo>
                  <a:lnTo>
                    <a:pt x="35" y="74"/>
                  </a:lnTo>
                  <a:lnTo>
                    <a:pt x="67" y="119"/>
                  </a:lnTo>
                  <a:lnTo>
                    <a:pt x="98" y="164"/>
                  </a:lnTo>
                  <a:lnTo>
                    <a:pt x="129" y="210"/>
                  </a:lnTo>
                  <a:lnTo>
                    <a:pt x="157" y="257"/>
                  </a:lnTo>
                  <a:lnTo>
                    <a:pt x="185" y="304"/>
                  </a:lnTo>
                  <a:lnTo>
                    <a:pt x="212" y="352"/>
                  </a:lnTo>
                  <a:lnTo>
                    <a:pt x="237" y="400"/>
                  </a:lnTo>
                  <a:lnTo>
                    <a:pt x="260" y="450"/>
                  </a:lnTo>
                  <a:lnTo>
                    <a:pt x="282" y="501"/>
                  </a:lnTo>
                  <a:lnTo>
                    <a:pt x="302" y="551"/>
                  </a:lnTo>
                  <a:lnTo>
                    <a:pt x="319" y="603"/>
                  </a:lnTo>
                  <a:lnTo>
                    <a:pt x="327" y="629"/>
                  </a:lnTo>
                  <a:lnTo>
                    <a:pt x="334" y="656"/>
                  </a:lnTo>
                  <a:lnTo>
                    <a:pt x="341" y="682"/>
                  </a:lnTo>
                  <a:lnTo>
                    <a:pt x="347" y="709"/>
                  </a:lnTo>
                  <a:lnTo>
                    <a:pt x="354" y="737"/>
                  </a:lnTo>
                  <a:lnTo>
                    <a:pt x="359" y="763"/>
                  </a:lnTo>
                  <a:lnTo>
                    <a:pt x="363" y="791"/>
                  </a:lnTo>
                  <a:lnTo>
                    <a:pt x="367" y="819"/>
                  </a:lnTo>
                  <a:lnTo>
                    <a:pt x="368" y="824"/>
                  </a:lnTo>
                  <a:lnTo>
                    <a:pt x="370" y="829"/>
                  </a:lnTo>
                  <a:lnTo>
                    <a:pt x="373" y="833"/>
                  </a:lnTo>
                  <a:lnTo>
                    <a:pt x="377" y="837"/>
                  </a:lnTo>
                  <a:lnTo>
                    <a:pt x="381" y="840"/>
                  </a:lnTo>
                  <a:lnTo>
                    <a:pt x="386" y="842"/>
                  </a:lnTo>
                  <a:lnTo>
                    <a:pt x="392" y="842"/>
                  </a:lnTo>
                  <a:lnTo>
                    <a:pt x="397" y="842"/>
                  </a:lnTo>
                  <a:lnTo>
                    <a:pt x="402" y="841"/>
                  </a:lnTo>
                  <a:lnTo>
                    <a:pt x="407" y="839"/>
                  </a:lnTo>
                  <a:lnTo>
                    <a:pt x="411" y="836"/>
                  </a:lnTo>
                  <a:lnTo>
                    <a:pt x="415" y="832"/>
                  </a:lnTo>
                  <a:lnTo>
                    <a:pt x="418" y="828"/>
                  </a:lnTo>
                  <a:lnTo>
                    <a:pt x="420" y="823"/>
                  </a:lnTo>
                  <a:lnTo>
                    <a:pt x="421" y="818"/>
                  </a:lnTo>
                  <a:lnTo>
                    <a:pt x="421" y="811"/>
                  </a:lnTo>
                  <a:lnTo>
                    <a:pt x="411" y="755"/>
                  </a:lnTo>
                  <a:lnTo>
                    <a:pt x="399" y="697"/>
                  </a:lnTo>
                  <a:lnTo>
                    <a:pt x="385" y="641"/>
                  </a:lnTo>
                  <a:lnTo>
                    <a:pt x="369" y="585"/>
                  </a:lnTo>
                  <a:lnTo>
                    <a:pt x="350" y="529"/>
                  </a:lnTo>
                  <a:lnTo>
                    <a:pt x="330" y="474"/>
                  </a:lnTo>
                  <a:lnTo>
                    <a:pt x="319" y="448"/>
                  </a:lnTo>
                  <a:lnTo>
                    <a:pt x="308" y="421"/>
                  </a:lnTo>
                  <a:lnTo>
                    <a:pt x="296" y="394"/>
                  </a:lnTo>
                  <a:lnTo>
                    <a:pt x="284" y="368"/>
                  </a:lnTo>
                  <a:lnTo>
                    <a:pt x="270" y="343"/>
                  </a:lnTo>
                  <a:lnTo>
                    <a:pt x="256" y="316"/>
                  </a:lnTo>
                  <a:lnTo>
                    <a:pt x="242" y="291"/>
                  </a:lnTo>
                  <a:lnTo>
                    <a:pt x="227" y="267"/>
                  </a:lnTo>
                  <a:lnTo>
                    <a:pt x="212" y="242"/>
                  </a:lnTo>
                  <a:lnTo>
                    <a:pt x="196" y="218"/>
                  </a:lnTo>
                  <a:lnTo>
                    <a:pt x="179" y="194"/>
                  </a:lnTo>
                  <a:lnTo>
                    <a:pt x="162" y="171"/>
                  </a:lnTo>
                  <a:lnTo>
                    <a:pt x="145" y="147"/>
                  </a:lnTo>
                  <a:lnTo>
                    <a:pt x="127" y="125"/>
                  </a:lnTo>
                  <a:lnTo>
                    <a:pt x="107" y="104"/>
                  </a:lnTo>
                  <a:lnTo>
                    <a:pt x="88" y="81"/>
                  </a:lnTo>
                  <a:lnTo>
                    <a:pt x="68" y="61"/>
                  </a:lnTo>
                  <a:lnTo>
                    <a:pt x="48" y="40"/>
                  </a:lnTo>
                  <a:lnTo>
                    <a:pt x="25" y="21"/>
                  </a:lnTo>
                  <a:lnTo>
                    <a:pt x="4" y="0"/>
                  </a:lnTo>
                  <a:lnTo>
                    <a:pt x="4" y="4"/>
                  </a:lnTo>
                  <a:lnTo>
                    <a:pt x="4" y="7"/>
                  </a:lnTo>
                  <a:lnTo>
                    <a:pt x="4" y="11"/>
                  </a:lnTo>
                  <a:lnTo>
                    <a:pt x="5" y="14"/>
                  </a:lnTo>
                  <a:lnTo>
                    <a:pt x="5" y="17"/>
                  </a:lnTo>
                  <a:lnTo>
                    <a:pt x="5" y="20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2" y="26"/>
                  </a:lnTo>
                  <a:lnTo>
                    <a:pt x="1" y="26"/>
                  </a:lnTo>
                  <a:lnTo>
                    <a:pt x="1" y="27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1" y="30"/>
                  </a:lnTo>
                  <a:lnTo>
                    <a:pt x="1" y="31"/>
                  </a:lnTo>
                  <a:close/>
                </a:path>
              </a:pathLst>
            </a:custGeom>
            <a:solidFill>
              <a:srgbClr val="001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20" name="Freeform 148"/>
            <p:cNvSpPr>
              <a:spLocks/>
            </p:cNvSpPr>
            <p:nvPr/>
          </p:nvSpPr>
          <p:spPr bwMode="auto">
            <a:xfrm>
              <a:off x="1653" y="3667"/>
              <a:ext cx="9" cy="100"/>
            </a:xfrm>
            <a:custGeom>
              <a:avLst/>
              <a:gdLst>
                <a:gd name="T0" fmla="*/ 0 w 149"/>
                <a:gd name="T1" fmla="*/ 0 h 1693"/>
                <a:gd name="T2" fmla="*/ 0 w 149"/>
                <a:gd name="T3" fmla="*/ 0 h 1693"/>
                <a:gd name="T4" fmla="*/ 0 w 149"/>
                <a:gd name="T5" fmla="*/ 0 h 1693"/>
                <a:gd name="T6" fmla="*/ 0 w 149"/>
                <a:gd name="T7" fmla="*/ 0 h 1693"/>
                <a:gd name="T8" fmla="*/ 0 w 149"/>
                <a:gd name="T9" fmla="*/ 0 h 1693"/>
                <a:gd name="T10" fmla="*/ 0 w 149"/>
                <a:gd name="T11" fmla="*/ 0 h 1693"/>
                <a:gd name="T12" fmla="*/ 0 w 149"/>
                <a:gd name="T13" fmla="*/ 0 h 1693"/>
                <a:gd name="T14" fmla="*/ 0 w 149"/>
                <a:gd name="T15" fmla="*/ 0 h 1693"/>
                <a:gd name="T16" fmla="*/ 0 w 149"/>
                <a:gd name="T17" fmla="*/ 0 h 1693"/>
                <a:gd name="T18" fmla="*/ 0 w 149"/>
                <a:gd name="T19" fmla="*/ 0 h 1693"/>
                <a:gd name="T20" fmla="*/ 0 w 149"/>
                <a:gd name="T21" fmla="*/ 0 h 1693"/>
                <a:gd name="T22" fmla="*/ 0 w 149"/>
                <a:gd name="T23" fmla="*/ 0 h 1693"/>
                <a:gd name="T24" fmla="*/ 0 w 149"/>
                <a:gd name="T25" fmla="*/ 0 h 1693"/>
                <a:gd name="T26" fmla="*/ 0 w 149"/>
                <a:gd name="T27" fmla="*/ 0 h 1693"/>
                <a:gd name="T28" fmla="*/ 0 w 149"/>
                <a:gd name="T29" fmla="*/ 0 h 1693"/>
                <a:gd name="T30" fmla="*/ 0 w 149"/>
                <a:gd name="T31" fmla="*/ 0 h 1693"/>
                <a:gd name="T32" fmla="*/ 0 w 149"/>
                <a:gd name="T33" fmla="*/ 0 h 1693"/>
                <a:gd name="T34" fmla="*/ 0 w 149"/>
                <a:gd name="T35" fmla="*/ 0 h 1693"/>
                <a:gd name="T36" fmla="*/ 0 w 149"/>
                <a:gd name="T37" fmla="*/ 0 h 1693"/>
                <a:gd name="T38" fmla="*/ 0 w 149"/>
                <a:gd name="T39" fmla="*/ 0 h 1693"/>
                <a:gd name="T40" fmla="*/ 0 w 149"/>
                <a:gd name="T41" fmla="*/ 0 h 1693"/>
                <a:gd name="T42" fmla="*/ 0 w 149"/>
                <a:gd name="T43" fmla="*/ 0 h 1693"/>
                <a:gd name="T44" fmla="*/ 0 w 149"/>
                <a:gd name="T45" fmla="*/ 0 h 1693"/>
                <a:gd name="T46" fmla="*/ 0 w 149"/>
                <a:gd name="T47" fmla="*/ 0 h 1693"/>
                <a:gd name="T48" fmla="*/ 0 w 149"/>
                <a:gd name="T49" fmla="*/ 0 h 1693"/>
                <a:gd name="T50" fmla="*/ 0 w 149"/>
                <a:gd name="T51" fmla="*/ 0 h 1693"/>
                <a:gd name="T52" fmla="*/ 0 w 149"/>
                <a:gd name="T53" fmla="*/ 0 h 1693"/>
                <a:gd name="T54" fmla="*/ 0 w 149"/>
                <a:gd name="T55" fmla="*/ 0 h 1693"/>
                <a:gd name="T56" fmla="*/ 0 w 149"/>
                <a:gd name="T57" fmla="*/ 0 h 1693"/>
                <a:gd name="T58" fmla="*/ 0 w 149"/>
                <a:gd name="T59" fmla="*/ 0 h 1693"/>
                <a:gd name="T60" fmla="*/ 0 w 149"/>
                <a:gd name="T61" fmla="*/ 0 h 1693"/>
                <a:gd name="T62" fmla="*/ 0 w 149"/>
                <a:gd name="T63" fmla="*/ 0 h 1693"/>
                <a:gd name="T64" fmla="*/ 0 w 149"/>
                <a:gd name="T65" fmla="*/ 0 h 1693"/>
                <a:gd name="T66" fmla="*/ 0 w 149"/>
                <a:gd name="T67" fmla="*/ 0 h 1693"/>
                <a:gd name="T68" fmla="*/ 0 w 149"/>
                <a:gd name="T69" fmla="*/ 0 h 1693"/>
                <a:gd name="T70" fmla="*/ 0 w 149"/>
                <a:gd name="T71" fmla="*/ 0 h 1693"/>
                <a:gd name="T72" fmla="*/ 0 w 149"/>
                <a:gd name="T73" fmla="*/ 0 h 1693"/>
                <a:gd name="T74" fmla="*/ 0 w 149"/>
                <a:gd name="T75" fmla="*/ 0 h 1693"/>
                <a:gd name="T76" fmla="*/ 0 w 149"/>
                <a:gd name="T77" fmla="*/ 0 h 1693"/>
                <a:gd name="T78" fmla="*/ 0 w 149"/>
                <a:gd name="T79" fmla="*/ 0 h 1693"/>
                <a:gd name="T80" fmla="*/ 0 w 149"/>
                <a:gd name="T81" fmla="*/ 0 h 1693"/>
                <a:gd name="T82" fmla="*/ 0 w 149"/>
                <a:gd name="T83" fmla="*/ 0 h 1693"/>
                <a:gd name="T84" fmla="*/ 0 w 149"/>
                <a:gd name="T85" fmla="*/ 0 h 169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9" h="1693">
                  <a:moveTo>
                    <a:pt x="24" y="13"/>
                  </a:moveTo>
                  <a:lnTo>
                    <a:pt x="34" y="64"/>
                  </a:lnTo>
                  <a:lnTo>
                    <a:pt x="43" y="115"/>
                  </a:lnTo>
                  <a:lnTo>
                    <a:pt x="51" y="167"/>
                  </a:lnTo>
                  <a:lnTo>
                    <a:pt x="58" y="218"/>
                  </a:lnTo>
                  <a:lnTo>
                    <a:pt x="65" y="269"/>
                  </a:lnTo>
                  <a:lnTo>
                    <a:pt x="71" y="320"/>
                  </a:lnTo>
                  <a:lnTo>
                    <a:pt x="76" y="372"/>
                  </a:lnTo>
                  <a:lnTo>
                    <a:pt x="80" y="424"/>
                  </a:lnTo>
                  <a:lnTo>
                    <a:pt x="83" y="475"/>
                  </a:lnTo>
                  <a:lnTo>
                    <a:pt x="86" y="527"/>
                  </a:lnTo>
                  <a:lnTo>
                    <a:pt x="88" y="579"/>
                  </a:lnTo>
                  <a:lnTo>
                    <a:pt x="89" y="629"/>
                  </a:lnTo>
                  <a:lnTo>
                    <a:pt x="90" y="682"/>
                  </a:lnTo>
                  <a:lnTo>
                    <a:pt x="90" y="733"/>
                  </a:lnTo>
                  <a:lnTo>
                    <a:pt x="90" y="784"/>
                  </a:lnTo>
                  <a:lnTo>
                    <a:pt x="88" y="836"/>
                  </a:lnTo>
                  <a:lnTo>
                    <a:pt x="87" y="887"/>
                  </a:lnTo>
                  <a:lnTo>
                    <a:pt x="84" y="939"/>
                  </a:lnTo>
                  <a:lnTo>
                    <a:pt x="81" y="991"/>
                  </a:lnTo>
                  <a:lnTo>
                    <a:pt x="78" y="1042"/>
                  </a:lnTo>
                  <a:lnTo>
                    <a:pt x="70" y="1146"/>
                  </a:lnTo>
                  <a:lnTo>
                    <a:pt x="59" y="1249"/>
                  </a:lnTo>
                  <a:lnTo>
                    <a:pt x="47" y="1352"/>
                  </a:lnTo>
                  <a:lnTo>
                    <a:pt x="34" y="1454"/>
                  </a:lnTo>
                  <a:lnTo>
                    <a:pt x="17" y="1557"/>
                  </a:lnTo>
                  <a:lnTo>
                    <a:pt x="1" y="1659"/>
                  </a:lnTo>
                  <a:lnTo>
                    <a:pt x="0" y="1665"/>
                  </a:lnTo>
                  <a:lnTo>
                    <a:pt x="1" y="1671"/>
                  </a:lnTo>
                  <a:lnTo>
                    <a:pt x="3" y="1676"/>
                  </a:lnTo>
                  <a:lnTo>
                    <a:pt x="5" y="1681"/>
                  </a:lnTo>
                  <a:lnTo>
                    <a:pt x="9" y="1685"/>
                  </a:lnTo>
                  <a:lnTo>
                    <a:pt x="13" y="1688"/>
                  </a:lnTo>
                  <a:lnTo>
                    <a:pt x="19" y="1691"/>
                  </a:lnTo>
                  <a:lnTo>
                    <a:pt x="24" y="1693"/>
                  </a:lnTo>
                  <a:lnTo>
                    <a:pt x="30" y="1693"/>
                  </a:lnTo>
                  <a:lnTo>
                    <a:pt x="35" y="1693"/>
                  </a:lnTo>
                  <a:lnTo>
                    <a:pt x="41" y="1691"/>
                  </a:lnTo>
                  <a:lnTo>
                    <a:pt x="45" y="1689"/>
                  </a:lnTo>
                  <a:lnTo>
                    <a:pt x="50" y="1685"/>
                  </a:lnTo>
                  <a:lnTo>
                    <a:pt x="53" y="1681"/>
                  </a:lnTo>
                  <a:lnTo>
                    <a:pt x="56" y="1676"/>
                  </a:lnTo>
                  <a:lnTo>
                    <a:pt x="57" y="1670"/>
                  </a:lnTo>
                  <a:lnTo>
                    <a:pt x="73" y="1568"/>
                  </a:lnTo>
                  <a:lnTo>
                    <a:pt x="88" y="1465"/>
                  </a:lnTo>
                  <a:lnTo>
                    <a:pt x="103" y="1360"/>
                  </a:lnTo>
                  <a:lnTo>
                    <a:pt x="116" y="1256"/>
                  </a:lnTo>
                  <a:lnTo>
                    <a:pt x="127" y="1151"/>
                  </a:lnTo>
                  <a:lnTo>
                    <a:pt x="137" y="1046"/>
                  </a:lnTo>
                  <a:lnTo>
                    <a:pt x="141" y="994"/>
                  </a:lnTo>
                  <a:lnTo>
                    <a:pt x="144" y="941"/>
                  </a:lnTo>
                  <a:lnTo>
                    <a:pt x="146" y="888"/>
                  </a:lnTo>
                  <a:lnTo>
                    <a:pt x="148" y="836"/>
                  </a:lnTo>
                  <a:lnTo>
                    <a:pt x="149" y="783"/>
                  </a:lnTo>
                  <a:lnTo>
                    <a:pt x="149" y="732"/>
                  </a:lnTo>
                  <a:lnTo>
                    <a:pt x="149" y="679"/>
                  </a:lnTo>
                  <a:lnTo>
                    <a:pt x="147" y="626"/>
                  </a:lnTo>
                  <a:lnTo>
                    <a:pt x="145" y="575"/>
                  </a:lnTo>
                  <a:lnTo>
                    <a:pt x="141" y="522"/>
                  </a:lnTo>
                  <a:lnTo>
                    <a:pt x="137" y="470"/>
                  </a:lnTo>
                  <a:lnTo>
                    <a:pt x="131" y="418"/>
                  </a:lnTo>
                  <a:lnTo>
                    <a:pt x="124" y="366"/>
                  </a:lnTo>
                  <a:lnTo>
                    <a:pt x="116" y="314"/>
                  </a:lnTo>
                  <a:lnTo>
                    <a:pt x="107" y="263"/>
                  </a:lnTo>
                  <a:lnTo>
                    <a:pt x="95" y="212"/>
                  </a:lnTo>
                  <a:lnTo>
                    <a:pt x="83" y="160"/>
                  </a:lnTo>
                  <a:lnTo>
                    <a:pt x="70" y="110"/>
                  </a:lnTo>
                  <a:lnTo>
                    <a:pt x="56" y="59"/>
                  </a:lnTo>
                  <a:lnTo>
                    <a:pt x="39" y="9"/>
                  </a:lnTo>
                  <a:lnTo>
                    <a:pt x="39" y="7"/>
                  </a:lnTo>
                  <a:lnTo>
                    <a:pt x="38" y="4"/>
                  </a:lnTo>
                  <a:lnTo>
                    <a:pt x="36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5" y="2"/>
                  </a:lnTo>
                  <a:lnTo>
                    <a:pt x="23" y="3"/>
                  </a:lnTo>
                  <a:lnTo>
                    <a:pt x="22" y="4"/>
                  </a:lnTo>
                  <a:lnTo>
                    <a:pt x="20" y="7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19" y="13"/>
                  </a:lnTo>
                  <a:lnTo>
                    <a:pt x="20" y="15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001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21" name="Freeform 149"/>
            <p:cNvSpPr>
              <a:spLocks/>
            </p:cNvSpPr>
            <p:nvPr/>
          </p:nvSpPr>
          <p:spPr bwMode="auto">
            <a:xfrm>
              <a:off x="1568" y="3682"/>
              <a:ext cx="40" cy="92"/>
            </a:xfrm>
            <a:custGeom>
              <a:avLst/>
              <a:gdLst>
                <a:gd name="T0" fmla="*/ 0 w 691"/>
                <a:gd name="T1" fmla="*/ 0 h 1555"/>
                <a:gd name="T2" fmla="*/ 0 w 691"/>
                <a:gd name="T3" fmla="*/ 0 h 1555"/>
                <a:gd name="T4" fmla="*/ 0 w 691"/>
                <a:gd name="T5" fmla="*/ 0 h 1555"/>
                <a:gd name="T6" fmla="*/ 0 w 691"/>
                <a:gd name="T7" fmla="*/ 0 h 1555"/>
                <a:gd name="T8" fmla="*/ 0 w 691"/>
                <a:gd name="T9" fmla="*/ 0 h 1555"/>
                <a:gd name="T10" fmla="*/ 0 w 691"/>
                <a:gd name="T11" fmla="*/ 0 h 1555"/>
                <a:gd name="T12" fmla="*/ 0 w 691"/>
                <a:gd name="T13" fmla="*/ 0 h 1555"/>
                <a:gd name="T14" fmla="*/ 0 w 691"/>
                <a:gd name="T15" fmla="*/ 0 h 1555"/>
                <a:gd name="T16" fmla="*/ 0 w 691"/>
                <a:gd name="T17" fmla="*/ 0 h 1555"/>
                <a:gd name="T18" fmla="*/ 0 w 691"/>
                <a:gd name="T19" fmla="*/ 0 h 1555"/>
                <a:gd name="T20" fmla="*/ 0 w 691"/>
                <a:gd name="T21" fmla="*/ 0 h 1555"/>
                <a:gd name="T22" fmla="*/ 0 w 691"/>
                <a:gd name="T23" fmla="*/ 0 h 1555"/>
                <a:gd name="T24" fmla="*/ 0 w 691"/>
                <a:gd name="T25" fmla="*/ 0 h 1555"/>
                <a:gd name="T26" fmla="*/ 0 w 691"/>
                <a:gd name="T27" fmla="*/ 0 h 1555"/>
                <a:gd name="T28" fmla="*/ 0 w 691"/>
                <a:gd name="T29" fmla="*/ 0 h 1555"/>
                <a:gd name="T30" fmla="*/ 0 w 691"/>
                <a:gd name="T31" fmla="*/ 0 h 1555"/>
                <a:gd name="T32" fmla="*/ 0 w 691"/>
                <a:gd name="T33" fmla="*/ 0 h 1555"/>
                <a:gd name="T34" fmla="*/ 0 w 691"/>
                <a:gd name="T35" fmla="*/ 0 h 1555"/>
                <a:gd name="T36" fmla="*/ 0 w 691"/>
                <a:gd name="T37" fmla="*/ 0 h 1555"/>
                <a:gd name="T38" fmla="*/ 0 w 691"/>
                <a:gd name="T39" fmla="*/ 0 h 1555"/>
                <a:gd name="T40" fmla="*/ 0 w 691"/>
                <a:gd name="T41" fmla="*/ 0 h 1555"/>
                <a:gd name="T42" fmla="*/ 0 w 691"/>
                <a:gd name="T43" fmla="*/ 0 h 1555"/>
                <a:gd name="T44" fmla="*/ 0 w 691"/>
                <a:gd name="T45" fmla="*/ 0 h 1555"/>
                <a:gd name="T46" fmla="*/ 0 w 691"/>
                <a:gd name="T47" fmla="*/ 0 h 1555"/>
                <a:gd name="T48" fmla="*/ 0 w 691"/>
                <a:gd name="T49" fmla="*/ 0 h 1555"/>
                <a:gd name="T50" fmla="*/ 0 w 691"/>
                <a:gd name="T51" fmla="*/ 0 h 1555"/>
                <a:gd name="T52" fmla="*/ 0 w 691"/>
                <a:gd name="T53" fmla="*/ 0 h 1555"/>
                <a:gd name="T54" fmla="*/ 0 w 691"/>
                <a:gd name="T55" fmla="*/ 0 h 1555"/>
                <a:gd name="T56" fmla="*/ 0 w 691"/>
                <a:gd name="T57" fmla="*/ 0 h 1555"/>
                <a:gd name="T58" fmla="*/ 0 w 691"/>
                <a:gd name="T59" fmla="*/ 0 h 1555"/>
                <a:gd name="T60" fmla="*/ 0 w 691"/>
                <a:gd name="T61" fmla="*/ 0 h 1555"/>
                <a:gd name="T62" fmla="*/ 0 w 691"/>
                <a:gd name="T63" fmla="*/ 0 h 1555"/>
                <a:gd name="T64" fmla="*/ 0 w 691"/>
                <a:gd name="T65" fmla="*/ 0 h 1555"/>
                <a:gd name="T66" fmla="*/ 0 w 691"/>
                <a:gd name="T67" fmla="*/ 0 h 1555"/>
                <a:gd name="T68" fmla="*/ 0 w 691"/>
                <a:gd name="T69" fmla="*/ 0 h 1555"/>
                <a:gd name="T70" fmla="*/ 0 w 691"/>
                <a:gd name="T71" fmla="*/ 0 h 1555"/>
                <a:gd name="T72" fmla="*/ 0 w 691"/>
                <a:gd name="T73" fmla="*/ 0 h 1555"/>
                <a:gd name="T74" fmla="*/ 0 w 691"/>
                <a:gd name="T75" fmla="*/ 0 h 1555"/>
                <a:gd name="T76" fmla="*/ 0 w 691"/>
                <a:gd name="T77" fmla="*/ 0 h 155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91" h="1555">
                  <a:moveTo>
                    <a:pt x="1" y="5"/>
                  </a:moveTo>
                  <a:lnTo>
                    <a:pt x="14" y="37"/>
                  </a:lnTo>
                  <a:lnTo>
                    <a:pt x="28" y="69"/>
                  </a:lnTo>
                  <a:lnTo>
                    <a:pt x="44" y="101"/>
                  </a:lnTo>
                  <a:lnTo>
                    <a:pt x="59" y="131"/>
                  </a:lnTo>
                  <a:lnTo>
                    <a:pt x="92" y="193"/>
                  </a:lnTo>
                  <a:lnTo>
                    <a:pt x="127" y="254"/>
                  </a:lnTo>
                  <a:lnTo>
                    <a:pt x="161" y="315"/>
                  </a:lnTo>
                  <a:lnTo>
                    <a:pt x="193" y="376"/>
                  </a:lnTo>
                  <a:lnTo>
                    <a:pt x="209" y="407"/>
                  </a:lnTo>
                  <a:lnTo>
                    <a:pt x="224" y="439"/>
                  </a:lnTo>
                  <a:lnTo>
                    <a:pt x="237" y="471"/>
                  </a:lnTo>
                  <a:lnTo>
                    <a:pt x="249" y="504"/>
                  </a:lnTo>
                  <a:lnTo>
                    <a:pt x="312" y="673"/>
                  </a:lnTo>
                  <a:lnTo>
                    <a:pt x="363" y="807"/>
                  </a:lnTo>
                  <a:lnTo>
                    <a:pt x="406" y="918"/>
                  </a:lnTo>
                  <a:lnTo>
                    <a:pt x="446" y="1018"/>
                  </a:lnTo>
                  <a:lnTo>
                    <a:pt x="484" y="1117"/>
                  </a:lnTo>
                  <a:lnTo>
                    <a:pt x="527" y="1229"/>
                  </a:lnTo>
                  <a:lnTo>
                    <a:pt x="575" y="1364"/>
                  </a:lnTo>
                  <a:lnTo>
                    <a:pt x="633" y="1533"/>
                  </a:lnTo>
                  <a:lnTo>
                    <a:pt x="635" y="1538"/>
                  </a:lnTo>
                  <a:lnTo>
                    <a:pt x="638" y="1543"/>
                  </a:lnTo>
                  <a:lnTo>
                    <a:pt x="642" y="1547"/>
                  </a:lnTo>
                  <a:lnTo>
                    <a:pt x="646" y="1550"/>
                  </a:lnTo>
                  <a:lnTo>
                    <a:pt x="651" y="1553"/>
                  </a:lnTo>
                  <a:lnTo>
                    <a:pt x="657" y="1555"/>
                  </a:lnTo>
                  <a:lnTo>
                    <a:pt x="662" y="1555"/>
                  </a:lnTo>
                  <a:lnTo>
                    <a:pt x="668" y="1555"/>
                  </a:lnTo>
                  <a:lnTo>
                    <a:pt x="673" y="1553"/>
                  </a:lnTo>
                  <a:lnTo>
                    <a:pt x="678" y="1550"/>
                  </a:lnTo>
                  <a:lnTo>
                    <a:pt x="683" y="1547"/>
                  </a:lnTo>
                  <a:lnTo>
                    <a:pt x="687" y="1543"/>
                  </a:lnTo>
                  <a:lnTo>
                    <a:pt x="689" y="1538"/>
                  </a:lnTo>
                  <a:lnTo>
                    <a:pt x="691" y="1532"/>
                  </a:lnTo>
                  <a:lnTo>
                    <a:pt x="691" y="1526"/>
                  </a:lnTo>
                  <a:lnTo>
                    <a:pt x="691" y="1519"/>
                  </a:lnTo>
                  <a:lnTo>
                    <a:pt x="667" y="1458"/>
                  </a:lnTo>
                  <a:lnTo>
                    <a:pt x="645" y="1399"/>
                  </a:lnTo>
                  <a:lnTo>
                    <a:pt x="625" y="1341"/>
                  </a:lnTo>
                  <a:lnTo>
                    <a:pt x="606" y="1286"/>
                  </a:lnTo>
                  <a:lnTo>
                    <a:pt x="570" y="1180"/>
                  </a:lnTo>
                  <a:lnTo>
                    <a:pt x="538" y="1081"/>
                  </a:lnTo>
                  <a:lnTo>
                    <a:pt x="508" y="988"/>
                  </a:lnTo>
                  <a:lnTo>
                    <a:pt x="480" y="898"/>
                  </a:lnTo>
                  <a:lnTo>
                    <a:pt x="452" y="811"/>
                  </a:lnTo>
                  <a:lnTo>
                    <a:pt x="422" y="727"/>
                  </a:lnTo>
                  <a:lnTo>
                    <a:pt x="406" y="684"/>
                  </a:lnTo>
                  <a:lnTo>
                    <a:pt x="390" y="643"/>
                  </a:lnTo>
                  <a:lnTo>
                    <a:pt x="373" y="601"/>
                  </a:lnTo>
                  <a:lnTo>
                    <a:pt x="354" y="560"/>
                  </a:lnTo>
                  <a:lnTo>
                    <a:pt x="335" y="517"/>
                  </a:lnTo>
                  <a:lnTo>
                    <a:pt x="315" y="474"/>
                  </a:lnTo>
                  <a:lnTo>
                    <a:pt x="293" y="432"/>
                  </a:lnTo>
                  <a:lnTo>
                    <a:pt x="269" y="388"/>
                  </a:lnTo>
                  <a:lnTo>
                    <a:pt x="243" y="344"/>
                  </a:lnTo>
                  <a:lnTo>
                    <a:pt x="217" y="299"/>
                  </a:lnTo>
                  <a:lnTo>
                    <a:pt x="187" y="253"/>
                  </a:lnTo>
                  <a:lnTo>
                    <a:pt x="156" y="205"/>
                  </a:lnTo>
                  <a:lnTo>
                    <a:pt x="123" y="157"/>
                  </a:lnTo>
                  <a:lnTo>
                    <a:pt x="86" y="107"/>
                  </a:lnTo>
                  <a:lnTo>
                    <a:pt x="48" y="55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1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22" name="Freeform 150"/>
            <p:cNvSpPr>
              <a:spLocks/>
            </p:cNvSpPr>
            <p:nvPr/>
          </p:nvSpPr>
          <p:spPr bwMode="auto">
            <a:xfrm>
              <a:off x="1505" y="3605"/>
              <a:ext cx="23" cy="42"/>
            </a:xfrm>
            <a:custGeom>
              <a:avLst/>
              <a:gdLst>
                <a:gd name="T0" fmla="*/ 0 w 392"/>
                <a:gd name="T1" fmla="*/ 0 h 712"/>
                <a:gd name="T2" fmla="*/ 0 w 392"/>
                <a:gd name="T3" fmla="*/ 0 h 712"/>
                <a:gd name="T4" fmla="*/ 0 w 392"/>
                <a:gd name="T5" fmla="*/ 0 h 712"/>
                <a:gd name="T6" fmla="*/ 0 w 392"/>
                <a:gd name="T7" fmla="*/ 0 h 712"/>
                <a:gd name="T8" fmla="*/ 0 w 392"/>
                <a:gd name="T9" fmla="*/ 0 h 712"/>
                <a:gd name="T10" fmla="*/ 0 w 392"/>
                <a:gd name="T11" fmla="*/ 0 h 712"/>
                <a:gd name="T12" fmla="*/ 0 w 392"/>
                <a:gd name="T13" fmla="*/ 0 h 712"/>
                <a:gd name="T14" fmla="*/ 0 w 392"/>
                <a:gd name="T15" fmla="*/ 0 h 712"/>
                <a:gd name="T16" fmla="*/ 0 w 392"/>
                <a:gd name="T17" fmla="*/ 0 h 712"/>
                <a:gd name="T18" fmla="*/ 0 w 392"/>
                <a:gd name="T19" fmla="*/ 0 h 712"/>
                <a:gd name="T20" fmla="*/ 0 w 392"/>
                <a:gd name="T21" fmla="*/ 0 h 712"/>
                <a:gd name="T22" fmla="*/ 0 w 392"/>
                <a:gd name="T23" fmla="*/ 0 h 712"/>
                <a:gd name="T24" fmla="*/ 0 w 392"/>
                <a:gd name="T25" fmla="*/ 0 h 712"/>
                <a:gd name="T26" fmla="*/ 0 w 392"/>
                <a:gd name="T27" fmla="*/ 0 h 712"/>
                <a:gd name="T28" fmla="*/ 0 w 392"/>
                <a:gd name="T29" fmla="*/ 0 h 712"/>
                <a:gd name="T30" fmla="*/ 0 w 392"/>
                <a:gd name="T31" fmla="*/ 0 h 712"/>
                <a:gd name="T32" fmla="*/ 0 w 392"/>
                <a:gd name="T33" fmla="*/ 0 h 712"/>
                <a:gd name="T34" fmla="*/ 0 w 392"/>
                <a:gd name="T35" fmla="*/ 0 h 712"/>
                <a:gd name="T36" fmla="*/ 0 w 392"/>
                <a:gd name="T37" fmla="*/ 0 h 712"/>
                <a:gd name="T38" fmla="*/ 0 w 392"/>
                <a:gd name="T39" fmla="*/ 0 h 712"/>
                <a:gd name="T40" fmla="*/ 0 w 392"/>
                <a:gd name="T41" fmla="*/ 0 h 712"/>
                <a:gd name="T42" fmla="*/ 0 w 392"/>
                <a:gd name="T43" fmla="*/ 0 h 712"/>
                <a:gd name="T44" fmla="*/ 0 w 392"/>
                <a:gd name="T45" fmla="*/ 0 h 712"/>
                <a:gd name="T46" fmla="*/ 0 w 392"/>
                <a:gd name="T47" fmla="*/ 0 h 712"/>
                <a:gd name="T48" fmla="*/ 0 w 392"/>
                <a:gd name="T49" fmla="*/ 0 h 712"/>
                <a:gd name="T50" fmla="*/ 0 w 392"/>
                <a:gd name="T51" fmla="*/ 0 h 712"/>
                <a:gd name="T52" fmla="*/ 0 w 392"/>
                <a:gd name="T53" fmla="*/ 0 h 712"/>
                <a:gd name="T54" fmla="*/ 0 w 392"/>
                <a:gd name="T55" fmla="*/ 0 h 712"/>
                <a:gd name="T56" fmla="*/ 0 w 392"/>
                <a:gd name="T57" fmla="*/ 0 h 712"/>
                <a:gd name="T58" fmla="*/ 0 w 392"/>
                <a:gd name="T59" fmla="*/ 0 h 712"/>
                <a:gd name="T60" fmla="*/ 0 w 392"/>
                <a:gd name="T61" fmla="*/ 0 h 712"/>
                <a:gd name="T62" fmla="*/ 0 w 392"/>
                <a:gd name="T63" fmla="*/ 0 h 712"/>
                <a:gd name="T64" fmla="*/ 0 w 392"/>
                <a:gd name="T65" fmla="*/ 0 h 712"/>
                <a:gd name="T66" fmla="*/ 0 w 392"/>
                <a:gd name="T67" fmla="*/ 0 h 712"/>
                <a:gd name="T68" fmla="*/ 0 w 392"/>
                <a:gd name="T69" fmla="*/ 0 h 712"/>
                <a:gd name="T70" fmla="*/ 0 w 392"/>
                <a:gd name="T71" fmla="*/ 0 h 712"/>
                <a:gd name="T72" fmla="*/ 0 w 392"/>
                <a:gd name="T73" fmla="*/ 0 h 712"/>
                <a:gd name="T74" fmla="*/ 0 w 392"/>
                <a:gd name="T75" fmla="*/ 0 h 712"/>
                <a:gd name="T76" fmla="*/ 0 w 392"/>
                <a:gd name="T77" fmla="*/ 0 h 712"/>
                <a:gd name="T78" fmla="*/ 0 w 392"/>
                <a:gd name="T79" fmla="*/ 0 h 71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92" h="712">
                  <a:moveTo>
                    <a:pt x="12" y="17"/>
                  </a:moveTo>
                  <a:lnTo>
                    <a:pt x="9" y="43"/>
                  </a:lnTo>
                  <a:lnTo>
                    <a:pt x="8" y="68"/>
                  </a:lnTo>
                  <a:lnTo>
                    <a:pt x="8" y="92"/>
                  </a:lnTo>
                  <a:lnTo>
                    <a:pt x="9" y="118"/>
                  </a:lnTo>
                  <a:lnTo>
                    <a:pt x="11" y="142"/>
                  </a:lnTo>
                  <a:lnTo>
                    <a:pt x="15" y="166"/>
                  </a:lnTo>
                  <a:lnTo>
                    <a:pt x="19" y="191"/>
                  </a:lnTo>
                  <a:lnTo>
                    <a:pt x="25" y="214"/>
                  </a:lnTo>
                  <a:lnTo>
                    <a:pt x="31" y="238"/>
                  </a:lnTo>
                  <a:lnTo>
                    <a:pt x="39" y="262"/>
                  </a:lnTo>
                  <a:lnTo>
                    <a:pt x="47" y="285"/>
                  </a:lnTo>
                  <a:lnTo>
                    <a:pt x="56" y="307"/>
                  </a:lnTo>
                  <a:lnTo>
                    <a:pt x="67" y="330"/>
                  </a:lnTo>
                  <a:lnTo>
                    <a:pt x="78" y="353"/>
                  </a:lnTo>
                  <a:lnTo>
                    <a:pt x="90" y="375"/>
                  </a:lnTo>
                  <a:lnTo>
                    <a:pt x="102" y="396"/>
                  </a:lnTo>
                  <a:lnTo>
                    <a:pt x="115" y="417"/>
                  </a:lnTo>
                  <a:lnTo>
                    <a:pt x="128" y="440"/>
                  </a:lnTo>
                  <a:lnTo>
                    <a:pt x="142" y="460"/>
                  </a:lnTo>
                  <a:lnTo>
                    <a:pt x="158" y="481"/>
                  </a:lnTo>
                  <a:lnTo>
                    <a:pt x="188" y="522"/>
                  </a:lnTo>
                  <a:lnTo>
                    <a:pt x="219" y="561"/>
                  </a:lnTo>
                  <a:lnTo>
                    <a:pt x="253" y="600"/>
                  </a:lnTo>
                  <a:lnTo>
                    <a:pt x="286" y="637"/>
                  </a:lnTo>
                  <a:lnTo>
                    <a:pt x="320" y="673"/>
                  </a:lnTo>
                  <a:lnTo>
                    <a:pt x="353" y="707"/>
                  </a:lnTo>
                  <a:lnTo>
                    <a:pt x="357" y="710"/>
                  </a:lnTo>
                  <a:lnTo>
                    <a:pt x="361" y="711"/>
                  </a:lnTo>
                  <a:lnTo>
                    <a:pt x="366" y="712"/>
                  </a:lnTo>
                  <a:lnTo>
                    <a:pt x="370" y="712"/>
                  </a:lnTo>
                  <a:lnTo>
                    <a:pt x="375" y="711"/>
                  </a:lnTo>
                  <a:lnTo>
                    <a:pt x="379" y="710"/>
                  </a:lnTo>
                  <a:lnTo>
                    <a:pt x="383" y="707"/>
                  </a:lnTo>
                  <a:lnTo>
                    <a:pt x="387" y="704"/>
                  </a:lnTo>
                  <a:lnTo>
                    <a:pt x="389" y="700"/>
                  </a:lnTo>
                  <a:lnTo>
                    <a:pt x="391" y="696"/>
                  </a:lnTo>
                  <a:lnTo>
                    <a:pt x="392" y="692"/>
                  </a:lnTo>
                  <a:lnTo>
                    <a:pt x="392" y="688"/>
                  </a:lnTo>
                  <a:lnTo>
                    <a:pt x="391" y="683"/>
                  </a:lnTo>
                  <a:lnTo>
                    <a:pt x="390" y="679"/>
                  </a:lnTo>
                  <a:lnTo>
                    <a:pt x="387" y="676"/>
                  </a:lnTo>
                  <a:lnTo>
                    <a:pt x="384" y="672"/>
                  </a:lnTo>
                  <a:lnTo>
                    <a:pt x="325" y="600"/>
                  </a:lnTo>
                  <a:lnTo>
                    <a:pt x="265" y="525"/>
                  </a:lnTo>
                  <a:lnTo>
                    <a:pt x="237" y="487"/>
                  </a:lnTo>
                  <a:lnTo>
                    <a:pt x="208" y="449"/>
                  </a:lnTo>
                  <a:lnTo>
                    <a:pt x="182" y="409"/>
                  </a:lnTo>
                  <a:lnTo>
                    <a:pt x="157" y="370"/>
                  </a:lnTo>
                  <a:lnTo>
                    <a:pt x="132" y="329"/>
                  </a:lnTo>
                  <a:lnTo>
                    <a:pt x="111" y="288"/>
                  </a:lnTo>
                  <a:lnTo>
                    <a:pt x="101" y="267"/>
                  </a:lnTo>
                  <a:lnTo>
                    <a:pt x="91" y="245"/>
                  </a:lnTo>
                  <a:lnTo>
                    <a:pt x="83" y="223"/>
                  </a:lnTo>
                  <a:lnTo>
                    <a:pt x="73" y="202"/>
                  </a:lnTo>
                  <a:lnTo>
                    <a:pt x="66" y="179"/>
                  </a:lnTo>
                  <a:lnTo>
                    <a:pt x="59" y="157"/>
                  </a:lnTo>
                  <a:lnTo>
                    <a:pt x="52" y="135"/>
                  </a:lnTo>
                  <a:lnTo>
                    <a:pt x="47" y="112"/>
                  </a:lnTo>
                  <a:lnTo>
                    <a:pt x="42" y="88"/>
                  </a:lnTo>
                  <a:lnTo>
                    <a:pt x="38" y="65"/>
                  </a:lnTo>
                  <a:lnTo>
                    <a:pt x="35" y="42"/>
                  </a:lnTo>
                  <a:lnTo>
                    <a:pt x="33" y="17"/>
                  </a:lnTo>
                  <a:lnTo>
                    <a:pt x="33" y="13"/>
                  </a:lnTo>
                  <a:lnTo>
                    <a:pt x="32" y="10"/>
                  </a:lnTo>
                  <a:lnTo>
                    <a:pt x="30" y="7"/>
                  </a:lnTo>
                  <a:lnTo>
                    <a:pt x="28" y="5"/>
                  </a:lnTo>
                  <a:lnTo>
                    <a:pt x="26" y="3"/>
                  </a:lnTo>
                  <a:lnTo>
                    <a:pt x="23" y="1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7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12" y="17"/>
                  </a:lnTo>
                  <a:close/>
                </a:path>
              </a:pathLst>
            </a:custGeom>
            <a:solidFill>
              <a:srgbClr val="AA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23" name="Freeform 151"/>
            <p:cNvSpPr>
              <a:spLocks/>
            </p:cNvSpPr>
            <p:nvPr/>
          </p:nvSpPr>
          <p:spPr bwMode="auto">
            <a:xfrm>
              <a:off x="1794" y="3547"/>
              <a:ext cx="10" cy="14"/>
            </a:xfrm>
            <a:custGeom>
              <a:avLst/>
              <a:gdLst>
                <a:gd name="T0" fmla="*/ 0 w 167"/>
                <a:gd name="T1" fmla="*/ 0 h 238"/>
                <a:gd name="T2" fmla="*/ 0 w 167"/>
                <a:gd name="T3" fmla="*/ 0 h 238"/>
                <a:gd name="T4" fmla="*/ 0 w 167"/>
                <a:gd name="T5" fmla="*/ 0 h 238"/>
                <a:gd name="T6" fmla="*/ 0 w 167"/>
                <a:gd name="T7" fmla="*/ 0 h 238"/>
                <a:gd name="T8" fmla="*/ 0 w 167"/>
                <a:gd name="T9" fmla="*/ 0 h 238"/>
                <a:gd name="T10" fmla="*/ 0 w 167"/>
                <a:gd name="T11" fmla="*/ 0 h 238"/>
                <a:gd name="T12" fmla="*/ 0 w 167"/>
                <a:gd name="T13" fmla="*/ 0 h 238"/>
                <a:gd name="T14" fmla="*/ 0 w 167"/>
                <a:gd name="T15" fmla="*/ 0 h 238"/>
                <a:gd name="T16" fmla="*/ 0 w 167"/>
                <a:gd name="T17" fmla="*/ 0 h 238"/>
                <a:gd name="T18" fmla="*/ 0 w 167"/>
                <a:gd name="T19" fmla="*/ 0 h 238"/>
                <a:gd name="T20" fmla="*/ 0 w 167"/>
                <a:gd name="T21" fmla="*/ 0 h 238"/>
                <a:gd name="T22" fmla="*/ 0 w 167"/>
                <a:gd name="T23" fmla="*/ 0 h 238"/>
                <a:gd name="T24" fmla="*/ 0 w 167"/>
                <a:gd name="T25" fmla="*/ 0 h 238"/>
                <a:gd name="T26" fmla="*/ 0 w 167"/>
                <a:gd name="T27" fmla="*/ 0 h 238"/>
                <a:gd name="T28" fmla="*/ 0 w 167"/>
                <a:gd name="T29" fmla="*/ 0 h 238"/>
                <a:gd name="T30" fmla="*/ 0 w 167"/>
                <a:gd name="T31" fmla="*/ 0 h 238"/>
                <a:gd name="T32" fmla="*/ 0 w 167"/>
                <a:gd name="T33" fmla="*/ 0 h 238"/>
                <a:gd name="T34" fmla="*/ 0 w 167"/>
                <a:gd name="T35" fmla="*/ 0 h 238"/>
                <a:gd name="T36" fmla="*/ 0 w 167"/>
                <a:gd name="T37" fmla="*/ 0 h 238"/>
                <a:gd name="T38" fmla="*/ 0 w 167"/>
                <a:gd name="T39" fmla="*/ 0 h 238"/>
                <a:gd name="T40" fmla="*/ 0 w 167"/>
                <a:gd name="T41" fmla="*/ 0 h 238"/>
                <a:gd name="T42" fmla="*/ 0 w 167"/>
                <a:gd name="T43" fmla="*/ 0 h 238"/>
                <a:gd name="T44" fmla="*/ 0 w 167"/>
                <a:gd name="T45" fmla="*/ 0 h 238"/>
                <a:gd name="T46" fmla="*/ 0 w 167"/>
                <a:gd name="T47" fmla="*/ 0 h 238"/>
                <a:gd name="T48" fmla="*/ 0 w 167"/>
                <a:gd name="T49" fmla="*/ 0 h 238"/>
                <a:gd name="T50" fmla="*/ 0 w 167"/>
                <a:gd name="T51" fmla="*/ 0 h 238"/>
                <a:gd name="T52" fmla="*/ 0 w 167"/>
                <a:gd name="T53" fmla="*/ 0 h 238"/>
                <a:gd name="T54" fmla="*/ 0 w 167"/>
                <a:gd name="T55" fmla="*/ 0 h 238"/>
                <a:gd name="T56" fmla="*/ 0 w 167"/>
                <a:gd name="T57" fmla="*/ 0 h 238"/>
                <a:gd name="T58" fmla="*/ 0 w 167"/>
                <a:gd name="T59" fmla="*/ 0 h 238"/>
                <a:gd name="T60" fmla="*/ 0 w 167"/>
                <a:gd name="T61" fmla="*/ 0 h 238"/>
                <a:gd name="T62" fmla="*/ 0 w 167"/>
                <a:gd name="T63" fmla="*/ 0 h 23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7" h="238">
                  <a:moveTo>
                    <a:pt x="84" y="238"/>
                  </a:moveTo>
                  <a:lnTo>
                    <a:pt x="92" y="238"/>
                  </a:lnTo>
                  <a:lnTo>
                    <a:pt x="101" y="236"/>
                  </a:lnTo>
                  <a:lnTo>
                    <a:pt x="109" y="233"/>
                  </a:lnTo>
                  <a:lnTo>
                    <a:pt x="117" y="229"/>
                  </a:lnTo>
                  <a:lnTo>
                    <a:pt x="124" y="224"/>
                  </a:lnTo>
                  <a:lnTo>
                    <a:pt x="131" y="218"/>
                  </a:lnTo>
                  <a:lnTo>
                    <a:pt x="137" y="212"/>
                  </a:lnTo>
                  <a:lnTo>
                    <a:pt x="143" y="203"/>
                  </a:lnTo>
                  <a:lnTo>
                    <a:pt x="148" y="195"/>
                  </a:lnTo>
                  <a:lnTo>
                    <a:pt x="153" y="186"/>
                  </a:lnTo>
                  <a:lnTo>
                    <a:pt x="157" y="176"/>
                  </a:lnTo>
                  <a:lnTo>
                    <a:pt x="161" y="166"/>
                  </a:lnTo>
                  <a:lnTo>
                    <a:pt x="163" y="155"/>
                  </a:lnTo>
                  <a:lnTo>
                    <a:pt x="165" y="143"/>
                  </a:lnTo>
                  <a:lnTo>
                    <a:pt x="167" y="132"/>
                  </a:lnTo>
                  <a:lnTo>
                    <a:pt x="167" y="119"/>
                  </a:lnTo>
                  <a:lnTo>
                    <a:pt x="167" y="107"/>
                  </a:lnTo>
                  <a:lnTo>
                    <a:pt x="165" y="95"/>
                  </a:lnTo>
                  <a:lnTo>
                    <a:pt x="163" y="84"/>
                  </a:lnTo>
                  <a:lnTo>
                    <a:pt x="161" y="73"/>
                  </a:lnTo>
                  <a:lnTo>
                    <a:pt x="157" y="63"/>
                  </a:lnTo>
                  <a:lnTo>
                    <a:pt x="153" y="53"/>
                  </a:lnTo>
                  <a:lnTo>
                    <a:pt x="148" y="44"/>
                  </a:lnTo>
                  <a:lnTo>
                    <a:pt x="143" y="35"/>
                  </a:lnTo>
                  <a:lnTo>
                    <a:pt x="137" y="27"/>
                  </a:lnTo>
                  <a:lnTo>
                    <a:pt x="131" y="20"/>
                  </a:lnTo>
                  <a:lnTo>
                    <a:pt x="124" y="14"/>
                  </a:lnTo>
                  <a:lnTo>
                    <a:pt x="117" y="9"/>
                  </a:lnTo>
                  <a:lnTo>
                    <a:pt x="109" y="5"/>
                  </a:lnTo>
                  <a:lnTo>
                    <a:pt x="101" y="2"/>
                  </a:lnTo>
                  <a:lnTo>
                    <a:pt x="92" y="1"/>
                  </a:lnTo>
                  <a:lnTo>
                    <a:pt x="84" y="0"/>
                  </a:lnTo>
                  <a:lnTo>
                    <a:pt x="75" y="1"/>
                  </a:lnTo>
                  <a:lnTo>
                    <a:pt x="67" y="2"/>
                  </a:lnTo>
                  <a:lnTo>
                    <a:pt x="59" y="5"/>
                  </a:lnTo>
                  <a:lnTo>
                    <a:pt x="52" y="9"/>
                  </a:lnTo>
                  <a:lnTo>
                    <a:pt x="44" y="14"/>
                  </a:lnTo>
                  <a:lnTo>
                    <a:pt x="38" y="20"/>
                  </a:lnTo>
                  <a:lnTo>
                    <a:pt x="31" y="27"/>
                  </a:lnTo>
                  <a:lnTo>
                    <a:pt x="25" y="35"/>
                  </a:lnTo>
                  <a:lnTo>
                    <a:pt x="19" y="44"/>
                  </a:lnTo>
                  <a:lnTo>
                    <a:pt x="14" y="53"/>
                  </a:lnTo>
                  <a:lnTo>
                    <a:pt x="10" y="63"/>
                  </a:lnTo>
                  <a:lnTo>
                    <a:pt x="7" y="73"/>
                  </a:lnTo>
                  <a:lnTo>
                    <a:pt x="4" y="84"/>
                  </a:lnTo>
                  <a:lnTo>
                    <a:pt x="2" y="95"/>
                  </a:lnTo>
                  <a:lnTo>
                    <a:pt x="1" y="107"/>
                  </a:lnTo>
                  <a:lnTo>
                    <a:pt x="0" y="119"/>
                  </a:lnTo>
                  <a:lnTo>
                    <a:pt x="1" y="132"/>
                  </a:lnTo>
                  <a:lnTo>
                    <a:pt x="2" y="143"/>
                  </a:lnTo>
                  <a:lnTo>
                    <a:pt x="4" y="155"/>
                  </a:lnTo>
                  <a:lnTo>
                    <a:pt x="7" y="166"/>
                  </a:lnTo>
                  <a:lnTo>
                    <a:pt x="10" y="176"/>
                  </a:lnTo>
                  <a:lnTo>
                    <a:pt x="14" y="186"/>
                  </a:lnTo>
                  <a:lnTo>
                    <a:pt x="19" y="195"/>
                  </a:lnTo>
                  <a:lnTo>
                    <a:pt x="25" y="203"/>
                  </a:lnTo>
                  <a:lnTo>
                    <a:pt x="31" y="212"/>
                  </a:lnTo>
                  <a:lnTo>
                    <a:pt x="38" y="218"/>
                  </a:lnTo>
                  <a:lnTo>
                    <a:pt x="44" y="224"/>
                  </a:lnTo>
                  <a:lnTo>
                    <a:pt x="52" y="229"/>
                  </a:lnTo>
                  <a:lnTo>
                    <a:pt x="59" y="233"/>
                  </a:lnTo>
                  <a:lnTo>
                    <a:pt x="67" y="236"/>
                  </a:lnTo>
                  <a:lnTo>
                    <a:pt x="75" y="238"/>
                  </a:lnTo>
                  <a:lnTo>
                    <a:pt x="84" y="238"/>
                  </a:lnTo>
                  <a:close/>
                </a:path>
              </a:pathLst>
            </a:custGeom>
            <a:solidFill>
              <a:srgbClr val="FA9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24" name="Freeform 152"/>
            <p:cNvSpPr>
              <a:spLocks/>
            </p:cNvSpPr>
            <p:nvPr/>
          </p:nvSpPr>
          <p:spPr bwMode="auto">
            <a:xfrm>
              <a:off x="1796" y="3584"/>
              <a:ext cx="10" cy="14"/>
            </a:xfrm>
            <a:custGeom>
              <a:avLst/>
              <a:gdLst>
                <a:gd name="T0" fmla="*/ 0 w 166"/>
                <a:gd name="T1" fmla="*/ 0 h 238"/>
                <a:gd name="T2" fmla="*/ 0 w 166"/>
                <a:gd name="T3" fmla="*/ 0 h 238"/>
                <a:gd name="T4" fmla="*/ 0 w 166"/>
                <a:gd name="T5" fmla="*/ 0 h 238"/>
                <a:gd name="T6" fmla="*/ 0 w 166"/>
                <a:gd name="T7" fmla="*/ 0 h 238"/>
                <a:gd name="T8" fmla="*/ 0 w 166"/>
                <a:gd name="T9" fmla="*/ 0 h 238"/>
                <a:gd name="T10" fmla="*/ 0 w 166"/>
                <a:gd name="T11" fmla="*/ 0 h 238"/>
                <a:gd name="T12" fmla="*/ 0 w 166"/>
                <a:gd name="T13" fmla="*/ 0 h 238"/>
                <a:gd name="T14" fmla="*/ 0 w 166"/>
                <a:gd name="T15" fmla="*/ 0 h 238"/>
                <a:gd name="T16" fmla="*/ 0 w 166"/>
                <a:gd name="T17" fmla="*/ 0 h 238"/>
                <a:gd name="T18" fmla="*/ 0 w 166"/>
                <a:gd name="T19" fmla="*/ 0 h 238"/>
                <a:gd name="T20" fmla="*/ 0 w 166"/>
                <a:gd name="T21" fmla="*/ 0 h 238"/>
                <a:gd name="T22" fmla="*/ 0 w 166"/>
                <a:gd name="T23" fmla="*/ 0 h 238"/>
                <a:gd name="T24" fmla="*/ 0 w 166"/>
                <a:gd name="T25" fmla="*/ 0 h 238"/>
                <a:gd name="T26" fmla="*/ 0 w 166"/>
                <a:gd name="T27" fmla="*/ 0 h 238"/>
                <a:gd name="T28" fmla="*/ 0 w 166"/>
                <a:gd name="T29" fmla="*/ 0 h 238"/>
                <a:gd name="T30" fmla="*/ 0 w 166"/>
                <a:gd name="T31" fmla="*/ 0 h 238"/>
                <a:gd name="T32" fmla="*/ 0 w 166"/>
                <a:gd name="T33" fmla="*/ 0 h 238"/>
                <a:gd name="T34" fmla="*/ 0 w 166"/>
                <a:gd name="T35" fmla="*/ 0 h 238"/>
                <a:gd name="T36" fmla="*/ 0 w 166"/>
                <a:gd name="T37" fmla="*/ 0 h 238"/>
                <a:gd name="T38" fmla="*/ 0 w 166"/>
                <a:gd name="T39" fmla="*/ 0 h 238"/>
                <a:gd name="T40" fmla="*/ 0 w 166"/>
                <a:gd name="T41" fmla="*/ 0 h 238"/>
                <a:gd name="T42" fmla="*/ 0 w 166"/>
                <a:gd name="T43" fmla="*/ 0 h 238"/>
                <a:gd name="T44" fmla="*/ 0 w 166"/>
                <a:gd name="T45" fmla="*/ 0 h 238"/>
                <a:gd name="T46" fmla="*/ 0 w 166"/>
                <a:gd name="T47" fmla="*/ 0 h 238"/>
                <a:gd name="T48" fmla="*/ 0 w 166"/>
                <a:gd name="T49" fmla="*/ 0 h 238"/>
                <a:gd name="T50" fmla="*/ 0 w 166"/>
                <a:gd name="T51" fmla="*/ 0 h 238"/>
                <a:gd name="T52" fmla="*/ 0 w 166"/>
                <a:gd name="T53" fmla="*/ 0 h 238"/>
                <a:gd name="T54" fmla="*/ 0 w 166"/>
                <a:gd name="T55" fmla="*/ 0 h 238"/>
                <a:gd name="T56" fmla="*/ 0 w 166"/>
                <a:gd name="T57" fmla="*/ 0 h 238"/>
                <a:gd name="T58" fmla="*/ 0 w 166"/>
                <a:gd name="T59" fmla="*/ 0 h 238"/>
                <a:gd name="T60" fmla="*/ 0 w 166"/>
                <a:gd name="T61" fmla="*/ 0 h 238"/>
                <a:gd name="T62" fmla="*/ 0 w 166"/>
                <a:gd name="T63" fmla="*/ 0 h 23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6" h="238">
                  <a:moveTo>
                    <a:pt x="83" y="238"/>
                  </a:moveTo>
                  <a:lnTo>
                    <a:pt x="91" y="237"/>
                  </a:lnTo>
                  <a:lnTo>
                    <a:pt x="100" y="236"/>
                  </a:lnTo>
                  <a:lnTo>
                    <a:pt x="107" y="233"/>
                  </a:lnTo>
                  <a:lnTo>
                    <a:pt x="115" y="229"/>
                  </a:lnTo>
                  <a:lnTo>
                    <a:pt x="122" y="224"/>
                  </a:lnTo>
                  <a:lnTo>
                    <a:pt x="129" y="218"/>
                  </a:lnTo>
                  <a:lnTo>
                    <a:pt x="135" y="211"/>
                  </a:lnTo>
                  <a:lnTo>
                    <a:pt x="141" y="203"/>
                  </a:lnTo>
                  <a:lnTo>
                    <a:pt x="148" y="194"/>
                  </a:lnTo>
                  <a:lnTo>
                    <a:pt x="152" y="185"/>
                  </a:lnTo>
                  <a:lnTo>
                    <a:pt x="156" y="176"/>
                  </a:lnTo>
                  <a:lnTo>
                    <a:pt x="160" y="165"/>
                  </a:lnTo>
                  <a:lnTo>
                    <a:pt x="163" y="154"/>
                  </a:lnTo>
                  <a:lnTo>
                    <a:pt x="165" y="143"/>
                  </a:lnTo>
                  <a:lnTo>
                    <a:pt x="166" y="131"/>
                  </a:lnTo>
                  <a:lnTo>
                    <a:pt x="166" y="118"/>
                  </a:lnTo>
                  <a:lnTo>
                    <a:pt x="166" y="106"/>
                  </a:lnTo>
                  <a:lnTo>
                    <a:pt x="165" y="95"/>
                  </a:lnTo>
                  <a:lnTo>
                    <a:pt x="163" y="83"/>
                  </a:lnTo>
                  <a:lnTo>
                    <a:pt x="160" y="73"/>
                  </a:lnTo>
                  <a:lnTo>
                    <a:pt x="156" y="62"/>
                  </a:lnTo>
                  <a:lnTo>
                    <a:pt x="152" y="53"/>
                  </a:lnTo>
                  <a:lnTo>
                    <a:pt x="148" y="42"/>
                  </a:lnTo>
                  <a:lnTo>
                    <a:pt x="141" y="34"/>
                  </a:lnTo>
                  <a:lnTo>
                    <a:pt x="135" y="27"/>
                  </a:lnTo>
                  <a:lnTo>
                    <a:pt x="129" y="20"/>
                  </a:lnTo>
                  <a:lnTo>
                    <a:pt x="122" y="14"/>
                  </a:lnTo>
                  <a:lnTo>
                    <a:pt x="115" y="9"/>
                  </a:lnTo>
                  <a:lnTo>
                    <a:pt x="107" y="5"/>
                  </a:lnTo>
                  <a:lnTo>
                    <a:pt x="100" y="2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5" y="0"/>
                  </a:lnTo>
                  <a:lnTo>
                    <a:pt x="66" y="2"/>
                  </a:lnTo>
                  <a:lnTo>
                    <a:pt x="57" y="5"/>
                  </a:lnTo>
                  <a:lnTo>
                    <a:pt x="50" y="9"/>
                  </a:lnTo>
                  <a:lnTo>
                    <a:pt x="43" y="14"/>
                  </a:lnTo>
                  <a:lnTo>
                    <a:pt x="36" y="20"/>
                  </a:lnTo>
                  <a:lnTo>
                    <a:pt x="30" y="27"/>
                  </a:lnTo>
                  <a:lnTo>
                    <a:pt x="24" y="34"/>
                  </a:lnTo>
                  <a:lnTo>
                    <a:pt x="18" y="42"/>
                  </a:lnTo>
                  <a:lnTo>
                    <a:pt x="14" y="53"/>
                  </a:lnTo>
                  <a:lnTo>
                    <a:pt x="9" y="62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1" y="95"/>
                  </a:lnTo>
                  <a:lnTo>
                    <a:pt x="0" y="106"/>
                  </a:lnTo>
                  <a:lnTo>
                    <a:pt x="0" y="118"/>
                  </a:lnTo>
                  <a:lnTo>
                    <a:pt x="0" y="131"/>
                  </a:lnTo>
                  <a:lnTo>
                    <a:pt x="1" y="143"/>
                  </a:lnTo>
                  <a:lnTo>
                    <a:pt x="3" y="154"/>
                  </a:lnTo>
                  <a:lnTo>
                    <a:pt x="6" y="165"/>
                  </a:lnTo>
                  <a:lnTo>
                    <a:pt x="9" y="176"/>
                  </a:lnTo>
                  <a:lnTo>
                    <a:pt x="14" y="185"/>
                  </a:lnTo>
                  <a:lnTo>
                    <a:pt x="18" y="194"/>
                  </a:lnTo>
                  <a:lnTo>
                    <a:pt x="24" y="203"/>
                  </a:lnTo>
                  <a:lnTo>
                    <a:pt x="30" y="211"/>
                  </a:lnTo>
                  <a:lnTo>
                    <a:pt x="36" y="218"/>
                  </a:lnTo>
                  <a:lnTo>
                    <a:pt x="43" y="224"/>
                  </a:lnTo>
                  <a:lnTo>
                    <a:pt x="50" y="229"/>
                  </a:lnTo>
                  <a:lnTo>
                    <a:pt x="57" y="233"/>
                  </a:lnTo>
                  <a:lnTo>
                    <a:pt x="66" y="236"/>
                  </a:lnTo>
                  <a:lnTo>
                    <a:pt x="75" y="237"/>
                  </a:lnTo>
                  <a:lnTo>
                    <a:pt x="83" y="238"/>
                  </a:lnTo>
                  <a:close/>
                </a:path>
              </a:pathLst>
            </a:custGeom>
            <a:solidFill>
              <a:srgbClr val="FA9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25" name="Freeform 153"/>
            <p:cNvSpPr>
              <a:spLocks/>
            </p:cNvSpPr>
            <p:nvPr/>
          </p:nvSpPr>
          <p:spPr bwMode="auto">
            <a:xfrm>
              <a:off x="1802" y="3772"/>
              <a:ext cx="12" cy="26"/>
            </a:xfrm>
            <a:custGeom>
              <a:avLst/>
              <a:gdLst>
                <a:gd name="T0" fmla="*/ 0 w 214"/>
                <a:gd name="T1" fmla="*/ 0 h 429"/>
                <a:gd name="T2" fmla="*/ 0 w 214"/>
                <a:gd name="T3" fmla="*/ 0 h 429"/>
                <a:gd name="T4" fmla="*/ 0 w 214"/>
                <a:gd name="T5" fmla="*/ 0 h 429"/>
                <a:gd name="T6" fmla="*/ 0 w 214"/>
                <a:gd name="T7" fmla="*/ 0 h 429"/>
                <a:gd name="T8" fmla="*/ 0 w 214"/>
                <a:gd name="T9" fmla="*/ 0 h 429"/>
                <a:gd name="T10" fmla="*/ 0 w 214"/>
                <a:gd name="T11" fmla="*/ 0 h 429"/>
                <a:gd name="T12" fmla="*/ 0 w 214"/>
                <a:gd name="T13" fmla="*/ 0 h 429"/>
                <a:gd name="T14" fmla="*/ 0 w 214"/>
                <a:gd name="T15" fmla="*/ 0 h 429"/>
                <a:gd name="T16" fmla="*/ 0 w 214"/>
                <a:gd name="T17" fmla="*/ 0 h 429"/>
                <a:gd name="T18" fmla="*/ 0 w 214"/>
                <a:gd name="T19" fmla="*/ 0 h 429"/>
                <a:gd name="T20" fmla="*/ 0 w 214"/>
                <a:gd name="T21" fmla="*/ 0 h 429"/>
                <a:gd name="T22" fmla="*/ 0 w 214"/>
                <a:gd name="T23" fmla="*/ 0 h 429"/>
                <a:gd name="T24" fmla="*/ 0 w 214"/>
                <a:gd name="T25" fmla="*/ 0 h 429"/>
                <a:gd name="T26" fmla="*/ 0 w 214"/>
                <a:gd name="T27" fmla="*/ 0 h 429"/>
                <a:gd name="T28" fmla="*/ 0 w 214"/>
                <a:gd name="T29" fmla="*/ 0 h 429"/>
                <a:gd name="T30" fmla="*/ 0 w 214"/>
                <a:gd name="T31" fmla="*/ 0 h 429"/>
                <a:gd name="T32" fmla="*/ 0 w 214"/>
                <a:gd name="T33" fmla="*/ 0 h 429"/>
                <a:gd name="T34" fmla="*/ 0 w 214"/>
                <a:gd name="T35" fmla="*/ 0 h 429"/>
                <a:gd name="T36" fmla="*/ 0 w 214"/>
                <a:gd name="T37" fmla="*/ 0 h 429"/>
                <a:gd name="T38" fmla="*/ 0 w 214"/>
                <a:gd name="T39" fmla="*/ 0 h 429"/>
                <a:gd name="T40" fmla="*/ 0 w 214"/>
                <a:gd name="T41" fmla="*/ 0 h 429"/>
                <a:gd name="T42" fmla="*/ 0 w 214"/>
                <a:gd name="T43" fmla="*/ 0 h 429"/>
                <a:gd name="T44" fmla="*/ 0 w 214"/>
                <a:gd name="T45" fmla="*/ 0 h 429"/>
                <a:gd name="T46" fmla="*/ 0 w 214"/>
                <a:gd name="T47" fmla="*/ 0 h 429"/>
                <a:gd name="T48" fmla="*/ 0 w 214"/>
                <a:gd name="T49" fmla="*/ 0 h 429"/>
                <a:gd name="T50" fmla="*/ 0 w 214"/>
                <a:gd name="T51" fmla="*/ 0 h 429"/>
                <a:gd name="T52" fmla="*/ 0 w 214"/>
                <a:gd name="T53" fmla="*/ 0 h 429"/>
                <a:gd name="T54" fmla="*/ 0 w 214"/>
                <a:gd name="T55" fmla="*/ 0 h 429"/>
                <a:gd name="T56" fmla="*/ 0 w 214"/>
                <a:gd name="T57" fmla="*/ 0 h 429"/>
                <a:gd name="T58" fmla="*/ 0 w 214"/>
                <a:gd name="T59" fmla="*/ 0 h 429"/>
                <a:gd name="T60" fmla="*/ 0 w 214"/>
                <a:gd name="T61" fmla="*/ 0 h 429"/>
                <a:gd name="T62" fmla="*/ 0 w 214"/>
                <a:gd name="T63" fmla="*/ 0 h 42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4" h="429">
                  <a:moveTo>
                    <a:pt x="107" y="429"/>
                  </a:moveTo>
                  <a:lnTo>
                    <a:pt x="117" y="428"/>
                  </a:lnTo>
                  <a:lnTo>
                    <a:pt x="128" y="425"/>
                  </a:lnTo>
                  <a:lnTo>
                    <a:pt x="139" y="420"/>
                  </a:lnTo>
                  <a:lnTo>
                    <a:pt x="149" y="413"/>
                  </a:lnTo>
                  <a:lnTo>
                    <a:pt x="158" y="404"/>
                  </a:lnTo>
                  <a:lnTo>
                    <a:pt x="167" y="392"/>
                  </a:lnTo>
                  <a:lnTo>
                    <a:pt x="175" y="380"/>
                  </a:lnTo>
                  <a:lnTo>
                    <a:pt x="182" y="366"/>
                  </a:lnTo>
                  <a:lnTo>
                    <a:pt x="189" y="351"/>
                  </a:lnTo>
                  <a:lnTo>
                    <a:pt x="195" y="335"/>
                  </a:lnTo>
                  <a:lnTo>
                    <a:pt x="201" y="317"/>
                  </a:lnTo>
                  <a:lnTo>
                    <a:pt x="205" y="298"/>
                  </a:lnTo>
                  <a:lnTo>
                    <a:pt x="209" y="278"/>
                  </a:lnTo>
                  <a:lnTo>
                    <a:pt x="212" y="258"/>
                  </a:lnTo>
                  <a:lnTo>
                    <a:pt x="214" y="237"/>
                  </a:lnTo>
                  <a:lnTo>
                    <a:pt x="214" y="214"/>
                  </a:lnTo>
                  <a:lnTo>
                    <a:pt x="214" y="193"/>
                  </a:lnTo>
                  <a:lnTo>
                    <a:pt x="212" y="172"/>
                  </a:lnTo>
                  <a:lnTo>
                    <a:pt x="209" y="150"/>
                  </a:lnTo>
                  <a:lnTo>
                    <a:pt x="205" y="131"/>
                  </a:lnTo>
                  <a:lnTo>
                    <a:pt x="201" y="112"/>
                  </a:lnTo>
                  <a:lnTo>
                    <a:pt x="195" y="95"/>
                  </a:lnTo>
                  <a:lnTo>
                    <a:pt x="189" y="79"/>
                  </a:lnTo>
                  <a:lnTo>
                    <a:pt x="182" y="63"/>
                  </a:lnTo>
                  <a:lnTo>
                    <a:pt x="175" y="49"/>
                  </a:lnTo>
                  <a:lnTo>
                    <a:pt x="167" y="37"/>
                  </a:lnTo>
                  <a:lnTo>
                    <a:pt x="158" y="26"/>
                  </a:lnTo>
                  <a:lnTo>
                    <a:pt x="149" y="17"/>
                  </a:lnTo>
                  <a:lnTo>
                    <a:pt x="139" y="10"/>
                  </a:lnTo>
                  <a:lnTo>
                    <a:pt x="128" y="5"/>
                  </a:lnTo>
                  <a:lnTo>
                    <a:pt x="117" y="2"/>
                  </a:lnTo>
                  <a:lnTo>
                    <a:pt x="107" y="0"/>
                  </a:lnTo>
                  <a:lnTo>
                    <a:pt x="96" y="2"/>
                  </a:lnTo>
                  <a:lnTo>
                    <a:pt x="85" y="5"/>
                  </a:lnTo>
                  <a:lnTo>
                    <a:pt x="75" y="10"/>
                  </a:lnTo>
                  <a:lnTo>
                    <a:pt x="65" y="17"/>
                  </a:lnTo>
                  <a:lnTo>
                    <a:pt x="56" y="26"/>
                  </a:lnTo>
                  <a:lnTo>
                    <a:pt x="46" y="37"/>
                  </a:lnTo>
                  <a:lnTo>
                    <a:pt x="38" y="49"/>
                  </a:lnTo>
                  <a:lnTo>
                    <a:pt x="31" y="63"/>
                  </a:lnTo>
                  <a:lnTo>
                    <a:pt x="24" y="79"/>
                  </a:lnTo>
                  <a:lnTo>
                    <a:pt x="18" y="95"/>
                  </a:lnTo>
                  <a:lnTo>
                    <a:pt x="12" y="112"/>
                  </a:lnTo>
                  <a:lnTo>
                    <a:pt x="8" y="131"/>
                  </a:lnTo>
                  <a:lnTo>
                    <a:pt x="4" y="150"/>
                  </a:lnTo>
                  <a:lnTo>
                    <a:pt x="2" y="172"/>
                  </a:lnTo>
                  <a:lnTo>
                    <a:pt x="0" y="193"/>
                  </a:lnTo>
                  <a:lnTo>
                    <a:pt x="0" y="214"/>
                  </a:lnTo>
                  <a:lnTo>
                    <a:pt x="0" y="237"/>
                  </a:lnTo>
                  <a:lnTo>
                    <a:pt x="2" y="258"/>
                  </a:lnTo>
                  <a:lnTo>
                    <a:pt x="4" y="278"/>
                  </a:lnTo>
                  <a:lnTo>
                    <a:pt x="8" y="298"/>
                  </a:lnTo>
                  <a:lnTo>
                    <a:pt x="12" y="317"/>
                  </a:lnTo>
                  <a:lnTo>
                    <a:pt x="18" y="335"/>
                  </a:lnTo>
                  <a:lnTo>
                    <a:pt x="24" y="351"/>
                  </a:lnTo>
                  <a:lnTo>
                    <a:pt x="31" y="366"/>
                  </a:lnTo>
                  <a:lnTo>
                    <a:pt x="38" y="380"/>
                  </a:lnTo>
                  <a:lnTo>
                    <a:pt x="46" y="392"/>
                  </a:lnTo>
                  <a:lnTo>
                    <a:pt x="56" y="404"/>
                  </a:lnTo>
                  <a:lnTo>
                    <a:pt x="65" y="413"/>
                  </a:lnTo>
                  <a:lnTo>
                    <a:pt x="75" y="420"/>
                  </a:lnTo>
                  <a:lnTo>
                    <a:pt x="85" y="425"/>
                  </a:lnTo>
                  <a:lnTo>
                    <a:pt x="96" y="428"/>
                  </a:lnTo>
                  <a:lnTo>
                    <a:pt x="107" y="429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26" name="Freeform 154"/>
            <p:cNvSpPr>
              <a:spLocks/>
            </p:cNvSpPr>
            <p:nvPr/>
          </p:nvSpPr>
          <p:spPr bwMode="auto">
            <a:xfrm>
              <a:off x="1417" y="3537"/>
              <a:ext cx="68" cy="74"/>
            </a:xfrm>
            <a:custGeom>
              <a:avLst/>
              <a:gdLst>
                <a:gd name="T0" fmla="*/ 0 w 1166"/>
                <a:gd name="T1" fmla="*/ 0 h 1265"/>
                <a:gd name="T2" fmla="*/ 0 w 1166"/>
                <a:gd name="T3" fmla="*/ 0 h 1265"/>
                <a:gd name="T4" fmla="*/ 0 w 1166"/>
                <a:gd name="T5" fmla="*/ 0 h 1265"/>
                <a:gd name="T6" fmla="*/ 0 w 1166"/>
                <a:gd name="T7" fmla="*/ 0 h 1265"/>
                <a:gd name="T8" fmla="*/ 0 w 1166"/>
                <a:gd name="T9" fmla="*/ 0 h 1265"/>
                <a:gd name="T10" fmla="*/ 0 w 1166"/>
                <a:gd name="T11" fmla="*/ 0 h 1265"/>
                <a:gd name="T12" fmla="*/ 0 w 1166"/>
                <a:gd name="T13" fmla="*/ 0 h 1265"/>
                <a:gd name="T14" fmla="*/ 0 w 1166"/>
                <a:gd name="T15" fmla="*/ 0 h 1265"/>
                <a:gd name="T16" fmla="*/ 0 w 1166"/>
                <a:gd name="T17" fmla="*/ 0 h 1265"/>
                <a:gd name="T18" fmla="*/ 0 w 1166"/>
                <a:gd name="T19" fmla="*/ 0 h 1265"/>
                <a:gd name="T20" fmla="*/ 0 w 1166"/>
                <a:gd name="T21" fmla="*/ 0 h 1265"/>
                <a:gd name="T22" fmla="*/ 0 w 1166"/>
                <a:gd name="T23" fmla="*/ 0 h 1265"/>
                <a:gd name="T24" fmla="*/ 0 w 1166"/>
                <a:gd name="T25" fmla="*/ 0 h 1265"/>
                <a:gd name="T26" fmla="*/ 0 w 1166"/>
                <a:gd name="T27" fmla="*/ 0 h 1265"/>
                <a:gd name="T28" fmla="*/ 0 w 1166"/>
                <a:gd name="T29" fmla="*/ 0 h 1265"/>
                <a:gd name="T30" fmla="*/ 0 w 1166"/>
                <a:gd name="T31" fmla="*/ 0 h 1265"/>
                <a:gd name="T32" fmla="*/ 0 w 1166"/>
                <a:gd name="T33" fmla="*/ 0 h 1265"/>
                <a:gd name="T34" fmla="*/ 0 w 1166"/>
                <a:gd name="T35" fmla="*/ 0 h 1265"/>
                <a:gd name="T36" fmla="*/ 0 w 1166"/>
                <a:gd name="T37" fmla="*/ 0 h 1265"/>
                <a:gd name="T38" fmla="*/ 0 w 1166"/>
                <a:gd name="T39" fmla="*/ 0 h 1265"/>
                <a:gd name="T40" fmla="*/ 0 w 1166"/>
                <a:gd name="T41" fmla="*/ 0 h 1265"/>
                <a:gd name="T42" fmla="*/ 0 w 1166"/>
                <a:gd name="T43" fmla="*/ 0 h 1265"/>
                <a:gd name="T44" fmla="*/ 0 w 1166"/>
                <a:gd name="T45" fmla="*/ 0 h 1265"/>
                <a:gd name="T46" fmla="*/ 0 w 1166"/>
                <a:gd name="T47" fmla="*/ 0 h 1265"/>
                <a:gd name="T48" fmla="*/ 0 w 1166"/>
                <a:gd name="T49" fmla="*/ 0 h 1265"/>
                <a:gd name="T50" fmla="*/ 0 w 1166"/>
                <a:gd name="T51" fmla="*/ 0 h 1265"/>
                <a:gd name="T52" fmla="*/ 0 w 1166"/>
                <a:gd name="T53" fmla="*/ 0 h 1265"/>
                <a:gd name="T54" fmla="*/ 0 w 1166"/>
                <a:gd name="T55" fmla="*/ 0 h 1265"/>
                <a:gd name="T56" fmla="*/ 0 w 1166"/>
                <a:gd name="T57" fmla="*/ 0 h 1265"/>
                <a:gd name="T58" fmla="*/ 0 w 1166"/>
                <a:gd name="T59" fmla="*/ 0 h 1265"/>
                <a:gd name="T60" fmla="*/ 0 w 1166"/>
                <a:gd name="T61" fmla="*/ 0 h 1265"/>
                <a:gd name="T62" fmla="*/ 0 w 1166"/>
                <a:gd name="T63" fmla="*/ 0 h 1265"/>
                <a:gd name="T64" fmla="*/ 0 w 1166"/>
                <a:gd name="T65" fmla="*/ 0 h 1265"/>
                <a:gd name="T66" fmla="*/ 0 w 1166"/>
                <a:gd name="T67" fmla="*/ 0 h 1265"/>
                <a:gd name="T68" fmla="*/ 0 w 1166"/>
                <a:gd name="T69" fmla="*/ 0 h 1265"/>
                <a:gd name="T70" fmla="*/ 0 w 1166"/>
                <a:gd name="T71" fmla="*/ 0 h 1265"/>
                <a:gd name="T72" fmla="*/ 0 w 1166"/>
                <a:gd name="T73" fmla="*/ 0 h 1265"/>
                <a:gd name="T74" fmla="*/ 0 w 1166"/>
                <a:gd name="T75" fmla="*/ 0 h 1265"/>
                <a:gd name="T76" fmla="*/ 0 w 1166"/>
                <a:gd name="T77" fmla="*/ 0 h 1265"/>
                <a:gd name="T78" fmla="*/ 0 w 1166"/>
                <a:gd name="T79" fmla="*/ 0 h 1265"/>
                <a:gd name="T80" fmla="*/ 0 w 1166"/>
                <a:gd name="T81" fmla="*/ 0 h 1265"/>
                <a:gd name="T82" fmla="*/ 0 w 1166"/>
                <a:gd name="T83" fmla="*/ 0 h 1265"/>
                <a:gd name="T84" fmla="*/ 0 w 1166"/>
                <a:gd name="T85" fmla="*/ 0 h 1265"/>
                <a:gd name="T86" fmla="*/ 0 w 1166"/>
                <a:gd name="T87" fmla="*/ 0 h 1265"/>
                <a:gd name="T88" fmla="*/ 0 w 1166"/>
                <a:gd name="T89" fmla="*/ 0 h 1265"/>
                <a:gd name="T90" fmla="*/ 0 w 1166"/>
                <a:gd name="T91" fmla="*/ 0 h 1265"/>
                <a:gd name="T92" fmla="*/ 0 w 1166"/>
                <a:gd name="T93" fmla="*/ 0 h 1265"/>
                <a:gd name="T94" fmla="*/ 0 w 1166"/>
                <a:gd name="T95" fmla="*/ 0 h 1265"/>
                <a:gd name="T96" fmla="*/ 0 w 1166"/>
                <a:gd name="T97" fmla="*/ 0 h 1265"/>
                <a:gd name="T98" fmla="*/ 0 w 1166"/>
                <a:gd name="T99" fmla="*/ 0 h 1265"/>
                <a:gd name="T100" fmla="*/ 0 w 1166"/>
                <a:gd name="T101" fmla="*/ 0 h 1265"/>
                <a:gd name="T102" fmla="*/ 0 w 1166"/>
                <a:gd name="T103" fmla="*/ 0 h 126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166" h="1265">
                  <a:moveTo>
                    <a:pt x="1163" y="777"/>
                  </a:moveTo>
                  <a:lnTo>
                    <a:pt x="1160" y="773"/>
                  </a:lnTo>
                  <a:lnTo>
                    <a:pt x="1157" y="769"/>
                  </a:lnTo>
                  <a:lnTo>
                    <a:pt x="1152" y="767"/>
                  </a:lnTo>
                  <a:lnTo>
                    <a:pt x="1148" y="765"/>
                  </a:lnTo>
                  <a:lnTo>
                    <a:pt x="1143" y="764"/>
                  </a:lnTo>
                  <a:lnTo>
                    <a:pt x="1139" y="764"/>
                  </a:lnTo>
                  <a:lnTo>
                    <a:pt x="1134" y="765"/>
                  </a:lnTo>
                  <a:lnTo>
                    <a:pt x="1130" y="768"/>
                  </a:lnTo>
                  <a:lnTo>
                    <a:pt x="1113" y="775"/>
                  </a:lnTo>
                  <a:lnTo>
                    <a:pt x="1097" y="782"/>
                  </a:lnTo>
                  <a:lnTo>
                    <a:pt x="1080" y="789"/>
                  </a:lnTo>
                  <a:lnTo>
                    <a:pt x="1064" y="796"/>
                  </a:lnTo>
                  <a:lnTo>
                    <a:pt x="1047" y="804"/>
                  </a:lnTo>
                  <a:lnTo>
                    <a:pt x="1032" y="811"/>
                  </a:lnTo>
                  <a:lnTo>
                    <a:pt x="1015" y="819"/>
                  </a:lnTo>
                  <a:lnTo>
                    <a:pt x="999" y="827"/>
                  </a:lnTo>
                  <a:lnTo>
                    <a:pt x="968" y="786"/>
                  </a:lnTo>
                  <a:lnTo>
                    <a:pt x="934" y="740"/>
                  </a:lnTo>
                  <a:lnTo>
                    <a:pt x="899" y="691"/>
                  </a:lnTo>
                  <a:lnTo>
                    <a:pt x="863" y="638"/>
                  </a:lnTo>
                  <a:lnTo>
                    <a:pt x="784" y="526"/>
                  </a:lnTo>
                  <a:lnTo>
                    <a:pt x="703" y="410"/>
                  </a:lnTo>
                  <a:lnTo>
                    <a:pt x="620" y="294"/>
                  </a:lnTo>
                  <a:lnTo>
                    <a:pt x="540" y="184"/>
                  </a:lnTo>
                  <a:lnTo>
                    <a:pt x="500" y="133"/>
                  </a:lnTo>
                  <a:lnTo>
                    <a:pt x="463" y="85"/>
                  </a:lnTo>
                  <a:lnTo>
                    <a:pt x="426" y="41"/>
                  </a:lnTo>
                  <a:lnTo>
                    <a:pt x="392" y="2"/>
                  </a:lnTo>
                  <a:lnTo>
                    <a:pt x="391" y="1"/>
                  </a:lnTo>
                  <a:lnTo>
                    <a:pt x="390" y="1"/>
                  </a:lnTo>
                  <a:lnTo>
                    <a:pt x="388" y="0"/>
                  </a:lnTo>
                  <a:lnTo>
                    <a:pt x="387" y="0"/>
                  </a:lnTo>
                  <a:lnTo>
                    <a:pt x="385" y="0"/>
                  </a:lnTo>
                  <a:lnTo>
                    <a:pt x="384" y="1"/>
                  </a:lnTo>
                  <a:lnTo>
                    <a:pt x="383" y="1"/>
                  </a:lnTo>
                  <a:lnTo>
                    <a:pt x="382" y="2"/>
                  </a:lnTo>
                  <a:lnTo>
                    <a:pt x="380" y="3"/>
                  </a:lnTo>
                  <a:lnTo>
                    <a:pt x="380" y="5"/>
                  </a:lnTo>
                  <a:lnTo>
                    <a:pt x="379" y="6"/>
                  </a:lnTo>
                  <a:lnTo>
                    <a:pt x="379" y="7"/>
                  </a:lnTo>
                  <a:lnTo>
                    <a:pt x="379" y="9"/>
                  </a:lnTo>
                  <a:lnTo>
                    <a:pt x="380" y="10"/>
                  </a:lnTo>
                  <a:lnTo>
                    <a:pt x="380" y="12"/>
                  </a:lnTo>
                  <a:lnTo>
                    <a:pt x="381" y="13"/>
                  </a:lnTo>
                  <a:lnTo>
                    <a:pt x="384" y="10"/>
                  </a:lnTo>
                  <a:lnTo>
                    <a:pt x="401" y="38"/>
                  </a:lnTo>
                  <a:lnTo>
                    <a:pt x="421" y="70"/>
                  </a:lnTo>
                  <a:lnTo>
                    <a:pt x="444" y="104"/>
                  </a:lnTo>
                  <a:lnTo>
                    <a:pt x="470" y="142"/>
                  </a:lnTo>
                  <a:lnTo>
                    <a:pt x="526" y="222"/>
                  </a:lnTo>
                  <a:lnTo>
                    <a:pt x="586" y="306"/>
                  </a:lnTo>
                  <a:lnTo>
                    <a:pt x="647" y="391"/>
                  </a:lnTo>
                  <a:lnTo>
                    <a:pt x="704" y="471"/>
                  </a:lnTo>
                  <a:lnTo>
                    <a:pt x="730" y="508"/>
                  </a:lnTo>
                  <a:lnTo>
                    <a:pt x="753" y="544"/>
                  </a:lnTo>
                  <a:lnTo>
                    <a:pt x="774" y="575"/>
                  </a:lnTo>
                  <a:lnTo>
                    <a:pt x="793" y="603"/>
                  </a:lnTo>
                  <a:lnTo>
                    <a:pt x="812" y="636"/>
                  </a:lnTo>
                  <a:lnTo>
                    <a:pt x="832" y="667"/>
                  </a:lnTo>
                  <a:lnTo>
                    <a:pt x="853" y="699"/>
                  </a:lnTo>
                  <a:lnTo>
                    <a:pt x="875" y="728"/>
                  </a:lnTo>
                  <a:lnTo>
                    <a:pt x="896" y="758"/>
                  </a:lnTo>
                  <a:lnTo>
                    <a:pt x="918" y="787"/>
                  </a:lnTo>
                  <a:lnTo>
                    <a:pt x="942" y="816"/>
                  </a:lnTo>
                  <a:lnTo>
                    <a:pt x="965" y="845"/>
                  </a:lnTo>
                  <a:lnTo>
                    <a:pt x="941" y="859"/>
                  </a:lnTo>
                  <a:lnTo>
                    <a:pt x="917" y="872"/>
                  </a:lnTo>
                  <a:lnTo>
                    <a:pt x="893" y="886"/>
                  </a:lnTo>
                  <a:lnTo>
                    <a:pt x="870" y="900"/>
                  </a:lnTo>
                  <a:lnTo>
                    <a:pt x="845" y="915"/>
                  </a:lnTo>
                  <a:lnTo>
                    <a:pt x="822" y="929"/>
                  </a:lnTo>
                  <a:lnTo>
                    <a:pt x="799" y="945"/>
                  </a:lnTo>
                  <a:lnTo>
                    <a:pt x="775" y="961"/>
                  </a:lnTo>
                  <a:lnTo>
                    <a:pt x="758" y="939"/>
                  </a:lnTo>
                  <a:lnTo>
                    <a:pt x="741" y="916"/>
                  </a:lnTo>
                  <a:lnTo>
                    <a:pt x="725" y="894"/>
                  </a:lnTo>
                  <a:lnTo>
                    <a:pt x="710" y="872"/>
                  </a:lnTo>
                  <a:lnTo>
                    <a:pt x="678" y="826"/>
                  </a:lnTo>
                  <a:lnTo>
                    <a:pt x="649" y="780"/>
                  </a:lnTo>
                  <a:lnTo>
                    <a:pt x="619" y="732"/>
                  </a:lnTo>
                  <a:lnTo>
                    <a:pt x="587" y="685"/>
                  </a:lnTo>
                  <a:lnTo>
                    <a:pt x="555" y="639"/>
                  </a:lnTo>
                  <a:lnTo>
                    <a:pt x="520" y="593"/>
                  </a:lnTo>
                  <a:lnTo>
                    <a:pt x="489" y="555"/>
                  </a:lnTo>
                  <a:lnTo>
                    <a:pt x="450" y="509"/>
                  </a:lnTo>
                  <a:lnTo>
                    <a:pt x="408" y="459"/>
                  </a:lnTo>
                  <a:lnTo>
                    <a:pt x="363" y="405"/>
                  </a:lnTo>
                  <a:lnTo>
                    <a:pt x="320" y="351"/>
                  </a:lnTo>
                  <a:lnTo>
                    <a:pt x="278" y="301"/>
                  </a:lnTo>
                  <a:lnTo>
                    <a:pt x="242" y="255"/>
                  </a:lnTo>
                  <a:lnTo>
                    <a:pt x="212" y="216"/>
                  </a:lnTo>
                  <a:lnTo>
                    <a:pt x="211" y="216"/>
                  </a:lnTo>
                  <a:lnTo>
                    <a:pt x="211" y="215"/>
                  </a:lnTo>
                  <a:lnTo>
                    <a:pt x="210" y="215"/>
                  </a:lnTo>
                  <a:lnTo>
                    <a:pt x="210" y="214"/>
                  </a:lnTo>
                  <a:lnTo>
                    <a:pt x="209" y="214"/>
                  </a:lnTo>
                  <a:lnTo>
                    <a:pt x="208" y="214"/>
                  </a:lnTo>
                  <a:lnTo>
                    <a:pt x="207" y="215"/>
                  </a:lnTo>
                  <a:lnTo>
                    <a:pt x="206" y="215"/>
                  </a:lnTo>
                  <a:lnTo>
                    <a:pt x="206" y="216"/>
                  </a:lnTo>
                  <a:lnTo>
                    <a:pt x="205" y="216"/>
                  </a:lnTo>
                  <a:lnTo>
                    <a:pt x="205" y="217"/>
                  </a:lnTo>
                  <a:lnTo>
                    <a:pt x="205" y="218"/>
                  </a:lnTo>
                  <a:lnTo>
                    <a:pt x="205" y="219"/>
                  </a:lnTo>
                  <a:lnTo>
                    <a:pt x="206" y="219"/>
                  </a:lnTo>
                  <a:lnTo>
                    <a:pt x="215" y="240"/>
                  </a:lnTo>
                  <a:lnTo>
                    <a:pt x="229" y="262"/>
                  </a:lnTo>
                  <a:lnTo>
                    <a:pt x="243" y="287"/>
                  </a:lnTo>
                  <a:lnTo>
                    <a:pt x="260" y="312"/>
                  </a:lnTo>
                  <a:lnTo>
                    <a:pt x="299" y="365"/>
                  </a:lnTo>
                  <a:lnTo>
                    <a:pt x="340" y="421"/>
                  </a:lnTo>
                  <a:lnTo>
                    <a:pt x="384" y="476"/>
                  </a:lnTo>
                  <a:lnTo>
                    <a:pt x="425" y="527"/>
                  </a:lnTo>
                  <a:lnTo>
                    <a:pt x="463" y="575"/>
                  </a:lnTo>
                  <a:lnTo>
                    <a:pt x="493" y="616"/>
                  </a:lnTo>
                  <a:lnTo>
                    <a:pt x="525" y="662"/>
                  </a:lnTo>
                  <a:lnTo>
                    <a:pt x="556" y="711"/>
                  </a:lnTo>
                  <a:lnTo>
                    <a:pt x="585" y="758"/>
                  </a:lnTo>
                  <a:lnTo>
                    <a:pt x="614" y="806"/>
                  </a:lnTo>
                  <a:lnTo>
                    <a:pt x="644" y="853"/>
                  </a:lnTo>
                  <a:lnTo>
                    <a:pt x="674" y="898"/>
                  </a:lnTo>
                  <a:lnTo>
                    <a:pt x="690" y="920"/>
                  </a:lnTo>
                  <a:lnTo>
                    <a:pt x="708" y="942"/>
                  </a:lnTo>
                  <a:lnTo>
                    <a:pt x="725" y="963"/>
                  </a:lnTo>
                  <a:lnTo>
                    <a:pt x="743" y="983"/>
                  </a:lnTo>
                  <a:lnTo>
                    <a:pt x="716" y="1002"/>
                  </a:lnTo>
                  <a:lnTo>
                    <a:pt x="688" y="1023"/>
                  </a:lnTo>
                  <a:lnTo>
                    <a:pt x="660" y="1042"/>
                  </a:lnTo>
                  <a:lnTo>
                    <a:pt x="633" y="1062"/>
                  </a:lnTo>
                  <a:lnTo>
                    <a:pt x="605" y="1083"/>
                  </a:lnTo>
                  <a:lnTo>
                    <a:pt x="577" y="1104"/>
                  </a:lnTo>
                  <a:lnTo>
                    <a:pt x="550" y="1124"/>
                  </a:lnTo>
                  <a:lnTo>
                    <a:pt x="522" y="1145"/>
                  </a:lnTo>
                  <a:lnTo>
                    <a:pt x="497" y="1109"/>
                  </a:lnTo>
                  <a:lnTo>
                    <a:pt x="470" y="1071"/>
                  </a:lnTo>
                  <a:lnTo>
                    <a:pt x="439" y="1032"/>
                  </a:lnTo>
                  <a:lnTo>
                    <a:pt x="409" y="991"/>
                  </a:lnTo>
                  <a:lnTo>
                    <a:pt x="342" y="907"/>
                  </a:lnTo>
                  <a:lnTo>
                    <a:pt x="273" y="821"/>
                  </a:lnTo>
                  <a:lnTo>
                    <a:pt x="202" y="736"/>
                  </a:lnTo>
                  <a:lnTo>
                    <a:pt x="134" y="654"/>
                  </a:lnTo>
                  <a:lnTo>
                    <a:pt x="69" y="577"/>
                  </a:lnTo>
                  <a:lnTo>
                    <a:pt x="10" y="508"/>
                  </a:lnTo>
                  <a:lnTo>
                    <a:pt x="9" y="507"/>
                  </a:lnTo>
                  <a:lnTo>
                    <a:pt x="9" y="506"/>
                  </a:lnTo>
                  <a:lnTo>
                    <a:pt x="8" y="506"/>
                  </a:lnTo>
                  <a:lnTo>
                    <a:pt x="7" y="506"/>
                  </a:lnTo>
                  <a:lnTo>
                    <a:pt x="6" y="506"/>
                  </a:lnTo>
                  <a:lnTo>
                    <a:pt x="5" y="506"/>
                  </a:lnTo>
                  <a:lnTo>
                    <a:pt x="4" y="506"/>
                  </a:lnTo>
                  <a:lnTo>
                    <a:pt x="3" y="507"/>
                  </a:lnTo>
                  <a:lnTo>
                    <a:pt x="2" y="508"/>
                  </a:lnTo>
                  <a:lnTo>
                    <a:pt x="1" y="508"/>
                  </a:lnTo>
                  <a:lnTo>
                    <a:pt x="1" y="509"/>
                  </a:lnTo>
                  <a:lnTo>
                    <a:pt x="1" y="510"/>
                  </a:lnTo>
                  <a:lnTo>
                    <a:pt x="0" y="511"/>
                  </a:lnTo>
                  <a:lnTo>
                    <a:pt x="1" y="512"/>
                  </a:lnTo>
                  <a:lnTo>
                    <a:pt x="1" y="513"/>
                  </a:lnTo>
                  <a:lnTo>
                    <a:pt x="2" y="514"/>
                  </a:lnTo>
                  <a:lnTo>
                    <a:pt x="3" y="514"/>
                  </a:lnTo>
                  <a:lnTo>
                    <a:pt x="41" y="566"/>
                  </a:lnTo>
                  <a:lnTo>
                    <a:pt x="86" y="625"/>
                  </a:lnTo>
                  <a:lnTo>
                    <a:pt x="135" y="688"/>
                  </a:lnTo>
                  <a:lnTo>
                    <a:pt x="188" y="754"/>
                  </a:lnTo>
                  <a:lnTo>
                    <a:pt x="240" y="820"/>
                  </a:lnTo>
                  <a:lnTo>
                    <a:pt x="290" y="884"/>
                  </a:lnTo>
                  <a:lnTo>
                    <a:pt x="337" y="944"/>
                  </a:lnTo>
                  <a:lnTo>
                    <a:pt x="377" y="997"/>
                  </a:lnTo>
                  <a:lnTo>
                    <a:pt x="392" y="1020"/>
                  </a:lnTo>
                  <a:lnTo>
                    <a:pt x="406" y="1042"/>
                  </a:lnTo>
                  <a:lnTo>
                    <a:pt x="419" y="1064"/>
                  </a:lnTo>
                  <a:lnTo>
                    <a:pt x="432" y="1086"/>
                  </a:lnTo>
                  <a:lnTo>
                    <a:pt x="444" y="1109"/>
                  </a:lnTo>
                  <a:lnTo>
                    <a:pt x="459" y="1130"/>
                  </a:lnTo>
                  <a:lnTo>
                    <a:pt x="473" y="1151"/>
                  </a:lnTo>
                  <a:lnTo>
                    <a:pt x="488" y="1170"/>
                  </a:lnTo>
                  <a:lnTo>
                    <a:pt x="479" y="1178"/>
                  </a:lnTo>
                  <a:lnTo>
                    <a:pt x="469" y="1185"/>
                  </a:lnTo>
                  <a:lnTo>
                    <a:pt x="460" y="1192"/>
                  </a:lnTo>
                  <a:lnTo>
                    <a:pt x="450" y="1199"/>
                  </a:lnTo>
                  <a:lnTo>
                    <a:pt x="440" y="1206"/>
                  </a:lnTo>
                  <a:lnTo>
                    <a:pt x="431" y="1213"/>
                  </a:lnTo>
                  <a:lnTo>
                    <a:pt x="421" y="1220"/>
                  </a:lnTo>
                  <a:lnTo>
                    <a:pt x="412" y="1227"/>
                  </a:lnTo>
                  <a:lnTo>
                    <a:pt x="411" y="1229"/>
                  </a:lnTo>
                  <a:lnTo>
                    <a:pt x="410" y="1232"/>
                  </a:lnTo>
                  <a:lnTo>
                    <a:pt x="410" y="1236"/>
                  </a:lnTo>
                  <a:lnTo>
                    <a:pt x="410" y="1240"/>
                  </a:lnTo>
                  <a:lnTo>
                    <a:pt x="411" y="1244"/>
                  </a:lnTo>
                  <a:lnTo>
                    <a:pt x="411" y="1249"/>
                  </a:lnTo>
                  <a:lnTo>
                    <a:pt x="412" y="1254"/>
                  </a:lnTo>
                  <a:lnTo>
                    <a:pt x="412" y="1259"/>
                  </a:lnTo>
                  <a:lnTo>
                    <a:pt x="411" y="1259"/>
                  </a:lnTo>
                  <a:lnTo>
                    <a:pt x="411" y="1260"/>
                  </a:lnTo>
                  <a:lnTo>
                    <a:pt x="411" y="1261"/>
                  </a:lnTo>
                  <a:lnTo>
                    <a:pt x="411" y="1262"/>
                  </a:lnTo>
                  <a:lnTo>
                    <a:pt x="411" y="1263"/>
                  </a:lnTo>
                  <a:lnTo>
                    <a:pt x="411" y="1264"/>
                  </a:lnTo>
                  <a:lnTo>
                    <a:pt x="412" y="1264"/>
                  </a:lnTo>
                  <a:lnTo>
                    <a:pt x="412" y="1265"/>
                  </a:lnTo>
                  <a:lnTo>
                    <a:pt x="413" y="1265"/>
                  </a:lnTo>
                  <a:lnTo>
                    <a:pt x="414" y="1265"/>
                  </a:lnTo>
                  <a:lnTo>
                    <a:pt x="415" y="1265"/>
                  </a:lnTo>
                  <a:lnTo>
                    <a:pt x="416" y="1265"/>
                  </a:lnTo>
                  <a:lnTo>
                    <a:pt x="417" y="1265"/>
                  </a:lnTo>
                  <a:lnTo>
                    <a:pt x="417" y="1264"/>
                  </a:lnTo>
                  <a:lnTo>
                    <a:pt x="430" y="1257"/>
                  </a:lnTo>
                  <a:lnTo>
                    <a:pt x="443" y="1249"/>
                  </a:lnTo>
                  <a:lnTo>
                    <a:pt x="456" y="1241"/>
                  </a:lnTo>
                  <a:lnTo>
                    <a:pt x="470" y="1234"/>
                  </a:lnTo>
                  <a:lnTo>
                    <a:pt x="483" y="1226"/>
                  </a:lnTo>
                  <a:lnTo>
                    <a:pt x="496" y="1218"/>
                  </a:lnTo>
                  <a:lnTo>
                    <a:pt x="508" y="1210"/>
                  </a:lnTo>
                  <a:lnTo>
                    <a:pt x="521" y="1203"/>
                  </a:lnTo>
                  <a:lnTo>
                    <a:pt x="524" y="1203"/>
                  </a:lnTo>
                  <a:lnTo>
                    <a:pt x="526" y="1204"/>
                  </a:lnTo>
                  <a:lnTo>
                    <a:pt x="529" y="1204"/>
                  </a:lnTo>
                  <a:lnTo>
                    <a:pt x="531" y="1203"/>
                  </a:lnTo>
                  <a:lnTo>
                    <a:pt x="534" y="1203"/>
                  </a:lnTo>
                  <a:lnTo>
                    <a:pt x="536" y="1202"/>
                  </a:lnTo>
                  <a:lnTo>
                    <a:pt x="539" y="1200"/>
                  </a:lnTo>
                  <a:lnTo>
                    <a:pt x="542" y="1199"/>
                  </a:lnTo>
                  <a:lnTo>
                    <a:pt x="542" y="1197"/>
                  </a:lnTo>
                  <a:lnTo>
                    <a:pt x="543" y="1196"/>
                  </a:lnTo>
                  <a:lnTo>
                    <a:pt x="544" y="1195"/>
                  </a:lnTo>
                  <a:lnTo>
                    <a:pt x="544" y="1193"/>
                  </a:lnTo>
                  <a:lnTo>
                    <a:pt x="545" y="1192"/>
                  </a:lnTo>
                  <a:lnTo>
                    <a:pt x="545" y="1190"/>
                  </a:lnTo>
                  <a:lnTo>
                    <a:pt x="545" y="1189"/>
                  </a:lnTo>
                  <a:lnTo>
                    <a:pt x="545" y="1188"/>
                  </a:lnTo>
                  <a:lnTo>
                    <a:pt x="620" y="1138"/>
                  </a:lnTo>
                  <a:lnTo>
                    <a:pt x="694" y="1086"/>
                  </a:lnTo>
                  <a:lnTo>
                    <a:pt x="768" y="1036"/>
                  </a:lnTo>
                  <a:lnTo>
                    <a:pt x="843" y="986"/>
                  </a:lnTo>
                  <a:lnTo>
                    <a:pt x="881" y="962"/>
                  </a:lnTo>
                  <a:lnTo>
                    <a:pt x="919" y="938"/>
                  </a:lnTo>
                  <a:lnTo>
                    <a:pt x="958" y="915"/>
                  </a:lnTo>
                  <a:lnTo>
                    <a:pt x="997" y="893"/>
                  </a:lnTo>
                  <a:lnTo>
                    <a:pt x="1037" y="872"/>
                  </a:lnTo>
                  <a:lnTo>
                    <a:pt x="1077" y="853"/>
                  </a:lnTo>
                  <a:lnTo>
                    <a:pt x="1119" y="834"/>
                  </a:lnTo>
                  <a:lnTo>
                    <a:pt x="1160" y="817"/>
                  </a:lnTo>
                  <a:lnTo>
                    <a:pt x="1159" y="817"/>
                  </a:lnTo>
                  <a:lnTo>
                    <a:pt x="1158" y="816"/>
                  </a:lnTo>
                  <a:lnTo>
                    <a:pt x="1158" y="815"/>
                  </a:lnTo>
                  <a:lnTo>
                    <a:pt x="1157" y="814"/>
                  </a:lnTo>
                  <a:lnTo>
                    <a:pt x="1156" y="814"/>
                  </a:lnTo>
                  <a:lnTo>
                    <a:pt x="1155" y="813"/>
                  </a:lnTo>
                  <a:lnTo>
                    <a:pt x="1154" y="812"/>
                  </a:lnTo>
                  <a:lnTo>
                    <a:pt x="1153" y="812"/>
                  </a:lnTo>
                  <a:lnTo>
                    <a:pt x="1158" y="809"/>
                  </a:lnTo>
                  <a:lnTo>
                    <a:pt x="1161" y="805"/>
                  </a:lnTo>
                  <a:lnTo>
                    <a:pt x="1164" y="801"/>
                  </a:lnTo>
                  <a:lnTo>
                    <a:pt x="1166" y="796"/>
                  </a:lnTo>
                  <a:lnTo>
                    <a:pt x="1166" y="792"/>
                  </a:lnTo>
                  <a:lnTo>
                    <a:pt x="1166" y="787"/>
                  </a:lnTo>
                  <a:lnTo>
                    <a:pt x="1165" y="782"/>
                  </a:lnTo>
                  <a:lnTo>
                    <a:pt x="1163" y="777"/>
                  </a:lnTo>
                  <a:close/>
                </a:path>
              </a:pathLst>
            </a:custGeom>
            <a:solidFill>
              <a:srgbClr val="AA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27" name="Freeform 155"/>
            <p:cNvSpPr>
              <a:spLocks/>
            </p:cNvSpPr>
            <p:nvPr/>
          </p:nvSpPr>
          <p:spPr bwMode="auto">
            <a:xfrm>
              <a:off x="1787" y="3748"/>
              <a:ext cx="15" cy="128"/>
            </a:xfrm>
            <a:custGeom>
              <a:avLst/>
              <a:gdLst>
                <a:gd name="T0" fmla="*/ 0 w 256"/>
                <a:gd name="T1" fmla="*/ 0 h 2183"/>
                <a:gd name="T2" fmla="*/ 0 w 256"/>
                <a:gd name="T3" fmla="*/ 0 h 2183"/>
                <a:gd name="T4" fmla="*/ 0 w 256"/>
                <a:gd name="T5" fmla="*/ 0 h 2183"/>
                <a:gd name="T6" fmla="*/ 0 w 256"/>
                <a:gd name="T7" fmla="*/ 0 h 2183"/>
                <a:gd name="T8" fmla="*/ 0 w 256"/>
                <a:gd name="T9" fmla="*/ 0 h 2183"/>
                <a:gd name="T10" fmla="*/ 0 w 256"/>
                <a:gd name="T11" fmla="*/ 0 h 2183"/>
                <a:gd name="T12" fmla="*/ 0 w 256"/>
                <a:gd name="T13" fmla="*/ 0 h 2183"/>
                <a:gd name="T14" fmla="*/ 0 w 256"/>
                <a:gd name="T15" fmla="*/ 0 h 2183"/>
                <a:gd name="T16" fmla="*/ 0 w 256"/>
                <a:gd name="T17" fmla="*/ 0 h 2183"/>
                <a:gd name="T18" fmla="*/ 0 w 256"/>
                <a:gd name="T19" fmla="*/ 0 h 2183"/>
                <a:gd name="T20" fmla="*/ 0 w 256"/>
                <a:gd name="T21" fmla="*/ 0 h 2183"/>
                <a:gd name="T22" fmla="*/ 0 w 256"/>
                <a:gd name="T23" fmla="*/ 0 h 2183"/>
                <a:gd name="T24" fmla="*/ 0 w 256"/>
                <a:gd name="T25" fmla="*/ 0 h 2183"/>
                <a:gd name="T26" fmla="*/ 0 w 256"/>
                <a:gd name="T27" fmla="*/ 0 h 2183"/>
                <a:gd name="T28" fmla="*/ 0 w 256"/>
                <a:gd name="T29" fmla="*/ 0 h 2183"/>
                <a:gd name="T30" fmla="*/ 0 w 256"/>
                <a:gd name="T31" fmla="*/ 0 h 2183"/>
                <a:gd name="T32" fmla="*/ 0 w 256"/>
                <a:gd name="T33" fmla="*/ 0 h 2183"/>
                <a:gd name="T34" fmla="*/ 0 w 256"/>
                <a:gd name="T35" fmla="*/ 0 h 2183"/>
                <a:gd name="T36" fmla="*/ 0 w 256"/>
                <a:gd name="T37" fmla="*/ 0 h 2183"/>
                <a:gd name="T38" fmla="*/ 0 w 256"/>
                <a:gd name="T39" fmla="*/ 0 h 2183"/>
                <a:gd name="T40" fmla="*/ 0 w 256"/>
                <a:gd name="T41" fmla="*/ 0 h 2183"/>
                <a:gd name="T42" fmla="*/ 0 w 256"/>
                <a:gd name="T43" fmla="*/ 0 h 2183"/>
                <a:gd name="T44" fmla="*/ 0 w 256"/>
                <a:gd name="T45" fmla="*/ 0 h 2183"/>
                <a:gd name="T46" fmla="*/ 0 w 256"/>
                <a:gd name="T47" fmla="*/ 0 h 2183"/>
                <a:gd name="T48" fmla="*/ 0 w 256"/>
                <a:gd name="T49" fmla="*/ 0 h 2183"/>
                <a:gd name="T50" fmla="*/ 0 w 256"/>
                <a:gd name="T51" fmla="*/ 0 h 2183"/>
                <a:gd name="T52" fmla="*/ 0 w 256"/>
                <a:gd name="T53" fmla="*/ 0 h 2183"/>
                <a:gd name="T54" fmla="*/ 0 w 256"/>
                <a:gd name="T55" fmla="*/ 0 h 2183"/>
                <a:gd name="T56" fmla="*/ 0 w 256"/>
                <a:gd name="T57" fmla="*/ 0 h 2183"/>
                <a:gd name="T58" fmla="*/ 0 w 256"/>
                <a:gd name="T59" fmla="*/ 0 h 2183"/>
                <a:gd name="T60" fmla="*/ 0 w 256"/>
                <a:gd name="T61" fmla="*/ 0 h 2183"/>
                <a:gd name="T62" fmla="*/ 0 w 256"/>
                <a:gd name="T63" fmla="*/ 0 h 2183"/>
                <a:gd name="T64" fmla="*/ 0 w 256"/>
                <a:gd name="T65" fmla="*/ 0 h 2183"/>
                <a:gd name="T66" fmla="*/ 0 w 256"/>
                <a:gd name="T67" fmla="*/ 0 h 2183"/>
                <a:gd name="T68" fmla="*/ 0 w 256"/>
                <a:gd name="T69" fmla="*/ 0 h 2183"/>
                <a:gd name="T70" fmla="*/ 0 w 256"/>
                <a:gd name="T71" fmla="*/ 0 h 2183"/>
                <a:gd name="T72" fmla="*/ 0 w 256"/>
                <a:gd name="T73" fmla="*/ 0 h 2183"/>
                <a:gd name="T74" fmla="*/ 0 w 256"/>
                <a:gd name="T75" fmla="*/ 0 h 2183"/>
                <a:gd name="T76" fmla="*/ 0 w 256"/>
                <a:gd name="T77" fmla="*/ 0 h 2183"/>
                <a:gd name="T78" fmla="*/ 0 w 256"/>
                <a:gd name="T79" fmla="*/ 0 h 2183"/>
                <a:gd name="T80" fmla="*/ 0 w 256"/>
                <a:gd name="T81" fmla="*/ 0 h 2183"/>
                <a:gd name="T82" fmla="*/ 0 w 256"/>
                <a:gd name="T83" fmla="*/ 0 h 2183"/>
                <a:gd name="T84" fmla="*/ 0 w 256"/>
                <a:gd name="T85" fmla="*/ 0 h 2183"/>
                <a:gd name="T86" fmla="*/ 0 w 256"/>
                <a:gd name="T87" fmla="*/ 0 h 2183"/>
                <a:gd name="T88" fmla="*/ 0 w 256"/>
                <a:gd name="T89" fmla="*/ 0 h 2183"/>
                <a:gd name="T90" fmla="*/ 0 w 256"/>
                <a:gd name="T91" fmla="*/ 0 h 2183"/>
                <a:gd name="T92" fmla="*/ 0 w 256"/>
                <a:gd name="T93" fmla="*/ 0 h 2183"/>
                <a:gd name="T94" fmla="*/ 0 w 256"/>
                <a:gd name="T95" fmla="*/ 0 h 2183"/>
                <a:gd name="T96" fmla="*/ 0 w 256"/>
                <a:gd name="T97" fmla="*/ 0 h 2183"/>
                <a:gd name="T98" fmla="*/ 0 w 256"/>
                <a:gd name="T99" fmla="*/ 0 h 2183"/>
                <a:gd name="T100" fmla="*/ 0 w 256"/>
                <a:gd name="T101" fmla="*/ 0 h 2183"/>
                <a:gd name="T102" fmla="*/ 0 w 256"/>
                <a:gd name="T103" fmla="*/ 0 h 2183"/>
                <a:gd name="T104" fmla="*/ 0 w 256"/>
                <a:gd name="T105" fmla="*/ 0 h 2183"/>
                <a:gd name="T106" fmla="*/ 0 w 256"/>
                <a:gd name="T107" fmla="*/ 0 h 218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56" h="2183">
                  <a:moveTo>
                    <a:pt x="251" y="1"/>
                  </a:moveTo>
                  <a:lnTo>
                    <a:pt x="230" y="23"/>
                  </a:lnTo>
                  <a:lnTo>
                    <a:pt x="211" y="45"/>
                  </a:lnTo>
                  <a:lnTo>
                    <a:pt x="193" y="67"/>
                  </a:lnTo>
                  <a:lnTo>
                    <a:pt x="177" y="92"/>
                  </a:lnTo>
                  <a:lnTo>
                    <a:pt x="162" y="116"/>
                  </a:lnTo>
                  <a:lnTo>
                    <a:pt x="148" y="140"/>
                  </a:lnTo>
                  <a:lnTo>
                    <a:pt x="134" y="165"/>
                  </a:lnTo>
                  <a:lnTo>
                    <a:pt x="122" y="192"/>
                  </a:lnTo>
                  <a:lnTo>
                    <a:pt x="112" y="218"/>
                  </a:lnTo>
                  <a:lnTo>
                    <a:pt x="102" y="245"/>
                  </a:lnTo>
                  <a:lnTo>
                    <a:pt x="93" y="273"/>
                  </a:lnTo>
                  <a:lnTo>
                    <a:pt x="85" y="300"/>
                  </a:lnTo>
                  <a:lnTo>
                    <a:pt x="78" y="328"/>
                  </a:lnTo>
                  <a:lnTo>
                    <a:pt x="72" y="357"/>
                  </a:lnTo>
                  <a:lnTo>
                    <a:pt x="67" y="385"/>
                  </a:lnTo>
                  <a:lnTo>
                    <a:pt x="62" y="415"/>
                  </a:lnTo>
                  <a:lnTo>
                    <a:pt x="57" y="444"/>
                  </a:lnTo>
                  <a:lnTo>
                    <a:pt x="53" y="473"/>
                  </a:lnTo>
                  <a:lnTo>
                    <a:pt x="51" y="503"/>
                  </a:lnTo>
                  <a:lnTo>
                    <a:pt x="48" y="532"/>
                  </a:lnTo>
                  <a:lnTo>
                    <a:pt x="46" y="592"/>
                  </a:lnTo>
                  <a:lnTo>
                    <a:pt x="44" y="650"/>
                  </a:lnTo>
                  <a:lnTo>
                    <a:pt x="44" y="709"/>
                  </a:lnTo>
                  <a:lnTo>
                    <a:pt x="46" y="768"/>
                  </a:lnTo>
                  <a:lnTo>
                    <a:pt x="48" y="826"/>
                  </a:lnTo>
                  <a:lnTo>
                    <a:pt x="50" y="882"/>
                  </a:lnTo>
                  <a:lnTo>
                    <a:pt x="51" y="922"/>
                  </a:lnTo>
                  <a:lnTo>
                    <a:pt x="52" y="962"/>
                  </a:lnTo>
                  <a:lnTo>
                    <a:pt x="52" y="1003"/>
                  </a:lnTo>
                  <a:lnTo>
                    <a:pt x="51" y="1043"/>
                  </a:lnTo>
                  <a:lnTo>
                    <a:pt x="48" y="1123"/>
                  </a:lnTo>
                  <a:lnTo>
                    <a:pt x="44" y="1203"/>
                  </a:lnTo>
                  <a:lnTo>
                    <a:pt x="32" y="1363"/>
                  </a:lnTo>
                  <a:lnTo>
                    <a:pt x="19" y="1523"/>
                  </a:lnTo>
                  <a:lnTo>
                    <a:pt x="13" y="1603"/>
                  </a:lnTo>
                  <a:lnTo>
                    <a:pt x="7" y="1683"/>
                  </a:lnTo>
                  <a:lnTo>
                    <a:pt x="3" y="1763"/>
                  </a:lnTo>
                  <a:lnTo>
                    <a:pt x="1" y="1843"/>
                  </a:lnTo>
                  <a:lnTo>
                    <a:pt x="0" y="1883"/>
                  </a:lnTo>
                  <a:lnTo>
                    <a:pt x="1" y="1922"/>
                  </a:lnTo>
                  <a:lnTo>
                    <a:pt x="1" y="1963"/>
                  </a:lnTo>
                  <a:lnTo>
                    <a:pt x="3" y="2002"/>
                  </a:lnTo>
                  <a:lnTo>
                    <a:pt x="5" y="2043"/>
                  </a:lnTo>
                  <a:lnTo>
                    <a:pt x="8" y="2082"/>
                  </a:lnTo>
                  <a:lnTo>
                    <a:pt x="12" y="2122"/>
                  </a:lnTo>
                  <a:lnTo>
                    <a:pt x="17" y="2162"/>
                  </a:lnTo>
                  <a:lnTo>
                    <a:pt x="17" y="2166"/>
                  </a:lnTo>
                  <a:lnTo>
                    <a:pt x="18" y="2170"/>
                  </a:lnTo>
                  <a:lnTo>
                    <a:pt x="20" y="2173"/>
                  </a:lnTo>
                  <a:lnTo>
                    <a:pt x="23" y="2177"/>
                  </a:lnTo>
                  <a:lnTo>
                    <a:pt x="26" y="2179"/>
                  </a:lnTo>
                  <a:lnTo>
                    <a:pt x="30" y="2181"/>
                  </a:lnTo>
                  <a:lnTo>
                    <a:pt x="34" y="2182"/>
                  </a:lnTo>
                  <a:lnTo>
                    <a:pt x="38" y="2183"/>
                  </a:lnTo>
                  <a:lnTo>
                    <a:pt x="43" y="2182"/>
                  </a:lnTo>
                  <a:lnTo>
                    <a:pt x="47" y="2181"/>
                  </a:lnTo>
                  <a:lnTo>
                    <a:pt x="50" y="2179"/>
                  </a:lnTo>
                  <a:lnTo>
                    <a:pt x="54" y="2177"/>
                  </a:lnTo>
                  <a:lnTo>
                    <a:pt x="56" y="2173"/>
                  </a:lnTo>
                  <a:lnTo>
                    <a:pt x="59" y="2170"/>
                  </a:lnTo>
                  <a:lnTo>
                    <a:pt x="61" y="2166"/>
                  </a:lnTo>
                  <a:lnTo>
                    <a:pt x="61" y="2162"/>
                  </a:lnTo>
                  <a:lnTo>
                    <a:pt x="52" y="2058"/>
                  </a:lnTo>
                  <a:lnTo>
                    <a:pt x="46" y="1954"/>
                  </a:lnTo>
                  <a:lnTo>
                    <a:pt x="42" y="1849"/>
                  </a:lnTo>
                  <a:lnTo>
                    <a:pt x="39" y="1745"/>
                  </a:lnTo>
                  <a:lnTo>
                    <a:pt x="38" y="1642"/>
                  </a:lnTo>
                  <a:lnTo>
                    <a:pt x="39" y="1537"/>
                  </a:lnTo>
                  <a:lnTo>
                    <a:pt x="41" y="1433"/>
                  </a:lnTo>
                  <a:lnTo>
                    <a:pt x="44" y="1329"/>
                  </a:lnTo>
                  <a:lnTo>
                    <a:pt x="48" y="1226"/>
                  </a:lnTo>
                  <a:lnTo>
                    <a:pt x="53" y="1121"/>
                  </a:lnTo>
                  <a:lnTo>
                    <a:pt x="60" y="1016"/>
                  </a:lnTo>
                  <a:lnTo>
                    <a:pt x="66" y="912"/>
                  </a:lnTo>
                  <a:lnTo>
                    <a:pt x="80" y="702"/>
                  </a:lnTo>
                  <a:lnTo>
                    <a:pt x="94" y="491"/>
                  </a:lnTo>
                  <a:lnTo>
                    <a:pt x="96" y="459"/>
                  </a:lnTo>
                  <a:lnTo>
                    <a:pt x="99" y="427"/>
                  </a:lnTo>
                  <a:lnTo>
                    <a:pt x="104" y="395"/>
                  </a:lnTo>
                  <a:lnTo>
                    <a:pt x="109" y="364"/>
                  </a:lnTo>
                  <a:lnTo>
                    <a:pt x="116" y="333"/>
                  </a:lnTo>
                  <a:lnTo>
                    <a:pt x="123" y="301"/>
                  </a:lnTo>
                  <a:lnTo>
                    <a:pt x="131" y="270"/>
                  </a:lnTo>
                  <a:lnTo>
                    <a:pt x="142" y="239"/>
                  </a:lnTo>
                  <a:lnTo>
                    <a:pt x="152" y="209"/>
                  </a:lnTo>
                  <a:lnTo>
                    <a:pt x="164" y="179"/>
                  </a:lnTo>
                  <a:lnTo>
                    <a:pt x="176" y="149"/>
                  </a:lnTo>
                  <a:lnTo>
                    <a:pt x="189" y="120"/>
                  </a:lnTo>
                  <a:lnTo>
                    <a:pt x="204" y="91"/>
                  </a:lnTo>
                  <a:lnTo>
                    <a:pt x="220" y="62"/>
                  </a:lnTo>
                  <a:lnTo>
                    <a:pt x="237" y="35"/>
                  </a:lnTo>
                  <a:lnTo>
                    <a:pt x="255" y="7"/>
                  </a:lnTo>
                  <a:lnTo>
                    <a:pt x="255" y="6"/>
                  </a:lnTo>
                  <a:lnTo>
                    <a:pt x="256" y="5"/>
                  </a:lnTo>
                  <a:lnTo>
                    <a:pt x="256" y="4"/>
                  </a:lnTo>
                  <a:lnTo>
                    <a:pt x="256" y="3"/>
                  </a:lnTo>
                  <a:lnTo>
                    <a:pt x="256" y="2"/>
                  </a:lnTo>
                  <a:lnTo>
                    <a:pt x="255" y="1"/>
                  </a:lnTo>
                  <a:lnTo>
                    <a:pt x="254" y="1"/>
                  </a:lnTo>
                  <a:lnTo>
                    <a:pt x="253" y="0"/>
                  </a:lnTo>
                  <a:lnTo>
                    <a:pt x="252" y="0"/>
                  </a:lnTo>
                  <a:lnTo>
                    <a:pt x="251" y="0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001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28" name="Freeform 156"/>
            <p:cNvSpPr>
              <a:spLocks/>
            </p:cNvSpPr>
            <p:nvPr/>
          </p:nvSpPr>
          <p:spPr bwMode="auto">
            <a:xfrm>
              <a:off x="1487" y="3658"/>
              <a:ext cx="64" cy="36"/>
            </a:xfrm>
            <a:custGeom>
              <a:avLst/>
              <a:gdLst>
                <a:gd name="T0" fmla="*/ 0 w 1096"/>
                <a:gd name="T1" fmla="*/ 0 h 621"/>
                <a:gd name="T2" fmla="*/ 0 w 1096"/>
                <a:gd name="T3" fmla="*/ 0 h 621"/>
                <a:gd name="T4" fmla="*/ 0 w 1096"/>
                <a:gd name="T5" fmla="*/ 0 h 621"/>
                <a:gd name="T6" fmla="*/ 0 w 1096"/>
                <a:gd name="T7" fmla="*/ 0 h 621"/>
                <a:gd name="T8" fmla="*/ 0 w 1096"/>
                <a:gd name="T9" fmla="*/ 0 h 621"/>
                <a:gd name="T10" fmla="*/ 0 w 1096"/>
                <a:gd name="T11" fmla="*/ 0 h 621"/>
                <a:gd name="T12" fmla="*/ 0 w 1096"/>
                <a:gd name="T13" fmla="*/ 0 h 621"/>
                <a:gd name="T14" fmla="*/ 0 w 1096"/>
                <a:gd name="T15" fmla="*/ 0 h 621"/>
                <a:gd name="T16" fmla="*/ 0 w 1096"/>
                <a:gd name="T17" fmla="*/ 0 h 621"/>
                <a:gd name="T18" fmla="*/ 0 w 1096"/>
                <a:gd name="T19" fmla="*/ 0 h 621"/>
                <a:gd name="T20" fmla="*/ 0 w 1096"/>
                <a:gd name="T21" fmla="*/ 0 h 621"/>
                <a:gd name="T22" fmla="*/ 0 w 1096"/>
                <a:gd name="T23" fmla="*/ 0 h 621"/>
                <a:gd name="T24" fmla="*/ 0 w 1096"/>
                <a:gd name="T25" fmla="*/ 0 h 621"/>
                <a:gd name="T26" fmla="*/ 0 w 1096"/>
                <a:gd name="T27" fmla="*/ 0 h 621"/>
                <a:gd name="T28" fmla="*/ 0 w 1096"/>
                <a:gd name="T29" fmla="*/ 0 h 621"/>
                <a:gd name="T30" fmla="*/ 0 w 1096"/>
                <a:gd name="T31" fmla="*/ 0 h 621"/>
                <a:gd name="T32" fmla="*/ 0 w 1096"/>
                <a:gd name="T33" fmla="*/ 0 h 621"/>
                <a:gd name="T34" fmla="*/ 0 w 1096"/>
                <a:gd name="T35" fmla="*/ 0 h 621"/>
                <a:gd name="T36" fmla="*/ 0 w 1096"/>
                <a:gd name="T37" fmla="*/ 0 h 621"/>
                <a:gd name="T38" fmla="*/ 0 w 1096"/>
                <a:gd name="T39" fmla="*/ 0 h 621"/>
                <a:gd name="T40" fmla="*/ 0 w 1096"/>
                <a:gd name="T41" fmla="*/ 0 h 621"/>
                <a:gd name="T42" fmla="*/ 0 w 1096"/>
                <a:gd name="T43" fmla="*/ 0 h 621"/>
                <a:gd name="T44" fmla="*/ 0 w 1096"/>
                <a:gd name="T45" fmla="*/ 0 h 621"/>
                <a:gd name="T46" fmla="*/ 0 w 1096"/>
                <a:gd name="T47" fmla="*/ 0 h 621"/>
                <a:gd name="T48" fmla="*/ 0 w 1096"/>
                <a:gd name="T49" fmla="*/ 0 h 621"/>
                <a:gd name="T50" fmla="*/ 0 w 1096"/>
                <a:gd name="T51" fmla="*/ 0 h 621"/>
                <a:gd name="T52" fmla="*/ 0 w 1096"/>
                <a:gd name="T53" fmla="*/ 0 h 621"/>
                <a:gd name="T54" fmla="*/ 0 w 1096"/>
                <a:gd name="T55" fmla="*/ 0 h 621"/>
                <a:gd name="T56" fmla="*/ 0 w 1096"/>
                <a:gd name="T57" fmla="*/ 0 h 621"/>
                <a:gd name="T58" fmla="*/ 0 w 1096"/>
                <a:gd name="T59" fmla="*/ 0 h 621"/>
                <a:gd name="T60" fmla="*/ 0 w 1096"/>
                <a:gd name="T61" fmla="*/ 0 h 621"/>
                <a:gd name="T62" fmla="*/ 0 w 1096"/>
                <a:gd name="T63" fmla="*/ 0 h 621"/>
                <a:gd name="T64" fmla="*/ 0 w 1096"/>
                <a:gd name="T65" fmla="*/ 0 h 621"/>
                <a:gd name="T66" fmla="*/ 0 w 1096"/>
                <a:gd name="T67" fmla="*/ 0 h 621"/>
                <a:gd name="T68" fmla="*/ 0 w 1096"/>
                <a:gd name="T69" fmla="*/ 0 h 621"/>
                <a:gd name="T70" fmla="*/ 0 w 1096"/>
                <a:gd name="T71" fmla="*/ 0 h 621"/>
                <a:gd name="T72" fmla="*/ 0 w 1096"/>
                <a:gd name="T73" fmla="*/ 0 h 621"/>
                <a:gd name="T74" fmla="*/ 0 w 1096"/>
                <a:gd name="T75" fmla="*/ 0 h 621"/>
                <a:gd name="T76" fmla="*/ 0 w 1096"/>
                <a:gd name="T77" fmla="*/ 0 h 621"/>
                <a:gd name="T78" fmla="*/ 0 w 1096"/>
                <a:gd name="T79" fmla="*/ 0 h 62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096" h="621">
                  <a:moveTo>
                    <a:pt x="1096" y="304"/>
                  </a:moveTo>
                  <a:lnTo>
                    <a:pt x="927" y="0"/>
                  </a:lnTo>
                  <a:lnTo>
                    <a:pt x="929" y="8"/>
                  </a:lnTo>
                  <a:lnTo>
                    <a:pt x="933" y="26"/>
                  </a:lnTo>
                  <a:lnTo>
                    <a:pt x="934" y="39"/>
                  </a:lnTo>
                  <a:lnTo>
                    <a:pt x="933" y="55"/>
                  </a:lnTo>
                  <a:lnTo>
                    <a:pt x="930" y="72"/>
                  </a:lnTo>
                  <a:lnTo>
                    <a:pt x="925" y="91"/>
                  </a:lnTo>
                  <a:lnTo>
                    <a:pt x="921" y="101"/>
                  </a:lnTo>
                  <a:lnTo>
                    <a:pt x="916" y="112"/>
                  </a:lnTo>
                  <a:lnTo>
                    <a:pt x="910" y="122"/>
                  </a:lnTo>
                  <a:lnTo>
                    <a:pt x="904" y="133"/>
                  </a:lnTo>
                  <a:lnTo>
                    <a:pt x="895" y="144"/>
                  </a:lnTo>
                  <a:lnTo>
                    <a:pt x="886" y="155"/>
                  </a:lnTo>
                  <a:lnTo>
                    <a:pt x="876" y="166"/>
                  </a:lnTo>
                  <a:lnTo>
                    <a:pt x="864" y="179"/>
                  </a:lnTo>
                  <a:lnTo>
                    <a:pt x="850" y="190"/>
                  </a:lnTo>
                  <a:lnTo>
                    <a:pt x="835" y="201"/>
                  </a:lnTo>
                  <a:lnTo>
                    <a:pt x="818" y="213"/>
                  </a:lnTo>
                  <a:lnTo>
                    <a:pt x="800" y="224"/>
                  </a:lnTo>
                  <a:lnTo>
                    <a:pt x="779" y="236"/>
                  </a:lnTo>
                  <a:lnTo>
                    <a:pt x="758" y="247"/>
                  </a:lnTo>
                  <a:lnTo>
                    <a:pt x="734" y="259"/>
                  </a:lnTo>
                  <a:lnTo>
                    <a:pt x="709" y="270"/>
                  </a:lnTo>
                  <a:lnTo>
                    <a:pt x="681" y="281"/>
                  </a:lnTo>
                  <a:lnTo>
                    <a:pt x="653" y="291"/>
                  </a:lnTo>
                  <a:lnTo>
                    <a:pt x="625" y="301"/>
                  </a:lnTo>
                  <a:lnTo>
                    <a:pt x="595" y="310"/>
                  </a:lnTo>
                  <a:lnTo>
                    <a:pt x="536" y="326"/>
                  </a:lnTo>
                  <a:lnTo>
                    <a:pt x="477" y="341"/>
                  </a:lnTo>
                  <a:lnTo>
                    <a:pt x="417" y="354"/>
                  </a:lnTo>
                  <a:lnTo>
                    <a:pt x="358" y="365"/>
                  </a:lnTo>
                  <a:lnTo>
                    <a:pt x="301" y="374"/>
                  </a:lnTo>
                  <a:lnTo>
                    <a:pt x="247" y="382"/>
                  </a:lnTo>
                  <a:lnTo>
                    <a:pt x="195" y="388"/>
                  </a:lnTo>
                  <a:lnTo>
                    <a:pt x="149" y="393"/>
                  </a:lnTo>
                  <a:lnTo>
                    <a:pt x="107" y="397"/>
                  </a:lnTo>
                  <a:lnTo>
                    <a:pt x="71" y="400"/>
                  </a:lnTo>
                  <a:lnTo>
                    <a:pt x="19" y="404"/>
                  </a:lnTo>
                  <a:lnTo>
                    <a:pt x="0" y="404"/>
                  </a:lnTo>
                  <a:lnTo>
                    <a:pt x="85" y="556"/>
                  </a:lnTo>
                  <a:lnTo>
                    <a:pt x="113" y="561"/>
                  </a:lnTo>
                  <a:lnTo>
                    <a:pt x="190" y="574"/>
                  </a:lnTo>
                  <a:lnTo>
                    <a:pt x="243" y="582"/>
                  </a:lnTo>
                  <a:lnTo>
                    <a:pt x="302" y="590"/>
                  </a:lnTo>
                  <a:lnTo>
                    <a:pt x="367" y="598"/>
                  </a:lnTo>
                  <a:lnTo>
                    <a:pt x="436" y="605"/>
                  </a:lnTo>
                  <a:lnTo>
                    <a:pt x="507" y="612"/>
                  </a:lnTo>
                  <a:lnTo>
                    <a:pt x="579" y="617"/>
                  </a:lnTo>
                  <a:lnTo>
                    <a:pt x="614" y="619"/>
                  </a:lnTo>
                  <a:lnTo>
                    <a:pt x="650" y="620"/>
                  </a:lnTo>
                  <a:lnTo>
                    <a:pt x="684" y="620"/>
                  </a:lnTo>
                  <a:lnTo>
                    <a:pt x="718" y="621"/>
                  </a:lnTo>
                  <a:lnTo>
                    <a:pt x="750" y="620"/>
                  </a:lnTo>
                  <a:lnTo>
                    <a:pt x="780" y="618"/>
                  </a:lnTo>
                  <a:lnTo>
                    <a:pt x="810" y="616"/>
                  </a:lnTo>
                  <a:lnTo>
                    <a:pt x="838" y="613"/>
                  </a:lnTo>
                  <a:lnTo>
                    <a:pt x="864" y="609"/>
                  </a:lnTo>
                  <a:lnTo>
                    <a:pt x="888" y="604"/>
                  </a:lnTo>
                  <a:lnTo>
                    <a:pt x="909" y="598"/>
                  </a:lnTo>
                  <a:lnTo>
                    <a:pt x="927" y="591"/>
                  </a:lnTo>
                  <a:lnTo>
                    <a:pt x="945" y="582"/>
                  </a:lnTo>
                  <a:lnTo>
                    <a:pt x="960" y="574"/>
                  </a:lnTo>
                  <a:lnTo>
                    <a:pt x="974" y="563"/>
                  </a:lnTo>
                  <a:lnTo>
                    <a:pt x="988" y="554"/>
                  </a:lnTo>
                  <a:lnTo>
                    <a:pt x="1000" y="543"/>
                  </a:lnTo>
                  <a:lnTo>
                    <a:pt x="1011" y="533"/>
                  </a:lnTo>
                  <a:lnTo>
                    <a:pt x="1023" y="522"/>
                  </a:lnTo>
                  <a:lnTo>
                    <a:pt x="1032" y="510"/>
                  </a:lnTo>
                  <a:lnTo>
                    <a:pt x="1041" y="499"/>
                  </a:lnTo>
                  <a:lnTo>
                    <a:pt x="1049" y="486"/>
                  </a:lnTo>
                  <a:lnTo>
                    <a:pt x="1056" y="474"/>
                  </a:lnTo>
                  <a:lnTo>
                    <a:pt x="1062" y="463"/>
                  </a:lnTo>
                  <a:lnTo>
                    <a:pt x="1073" y="439"/>
                  </a:lnTo>
                  <a:lnTo>
                    <a:pt x="1081" y="416"/>
                  </a:lnTo>
                  <a:lnTo>
                    <a:pt x="1087" y="393"/>
                  </a:lnTo>
                  <a:lnTo>
                    <a:pt x="1091" y="372"/>
                  </a:lnTo>
                  <a:lnTo>
                    <a:pt x="1094" y="354"/>
                  </a:lnTo>
                  <a:lnTo>
                    <a:pt x="1095" y="337"/>
                  </a:lnTo>
                  <a:lnTo>
                    <a:pt x="1096" y="312"/>
                  </a:lnTo>
                  <a:lnTo>
                    <a:pt x="1096" y="304"/>
                  </a:lnTo>
                  <a:close/>
                </a:path>
              </a:pathLst>
            </a:custGeom>
            <a:solidFill>
              <a:srgbClr val="FFF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순환적으로 </a:t>
            </a:r>
            <a:r>
              <a:rPr lang="en-US" altLang="ko-KR" dirty="0"/>
              <a:t>7!</a:t>
            </a:r>
            <a:r>
              <a:rPr lang="ko-KR" altLang="en-US" dirty="0"/>
              <a:t>을 계산 </a:t>
            </a:r>
          </a:p>
        </p:txBody>
      </p:sp>
      <p:pic>
        <p:nvPicPr>
          <p:cNvPr id="5" name="Picture 4" descr="AADXWZA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1413" y="1495299"/>
            <a:ext cx="3407042" cy="48140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26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순환호출순서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7225" y="1585913"/>
            <a:ext cx="7518400" cy="4781550"/>
          </a:xfrm>
        </p:spPr>
        <p:txBody>
          <a:bodyPr/>
          <a:lstStyle/>
          <a:p>
            <a:pPr eaLnBrk="1" hangingPunct="1"/>
            <a:r>
              <a:rPr lang="ko-KR" altLang="en-US" sz="1400" smtClean="0"/>
              <a:t>팩토리얼 함수의 호출 순서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ko-KR" altLang="en-US" sz="1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smtClean="0"/>
              <a:t>factorial(5) = 5 * factorial(4)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smtClean="0"/>
              <a:t>               = 5 * 4 * factorial(3)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smtClean="0"/>
              <a:t>		= 5 * 4 * 3 * factorial(2)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smtClean="0"/>
              <a:t>		= 5 * 4 * 3 * 2 * factorial(1)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smtClean="0"/>
              <a:t>		= 5 * 4 * 3 * 2 *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smtClean="0"/>
              <a:t>		= 120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14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1400" smtClean="0"/>
          </a:p>
          <a:p>
            <a:pPr eaLnBrk="1" hangingPunct="1"/>
            <a:endParaRPr lang="en-US" altLang="ko-KR" sz="1400" smtClean="0"/>
          </a:p>
          <a:p>
            <a:pPr eaLnBrk="1" hangingPunct="1"/>
            <a:endParaRPr lang="en-US" altLang="ko-KR" sz="1400" smtClean="0"/>
          </a:p>
        </p:txBody>
      </p:sp>
      <p:sp>
        <p:nvSpPr>
          <p:cNvPr id="7172" name="Text Box 155"/>
          <p:cNvSpPr txBox="1">
            <a:spLocks noChangeArrowheads="1"/>
          </p:cNvSpPr>
          <p:nvPr/>
        </p:nvSpPr>
        <p:spPr bwMode="auto">
          <a:xfrm>
            <a:off x="5508625" y="2935288"/>
            <a:ext cx="2519363" cy="965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400" smtClean="0">
                <a:latin typeface="+mj-lt"/>
                <a:ea typeface="굴림" pitchFamily="50" charset="-127"/>
              </a:rPr>
              <a:t>factorial(2)</a:t>
            </a:r>
          </a:p>
          <a:p>
            <a:pPr eaLnBrk="1" latinLnBrk="1" hangingPunct="1">
              <a:defRPr/>
            </a:pPr>
            <a:r>
              <a:rPr lang="en-US" altLang="ko-KR" sz="1400" smtClean="0">
                <a:latin typeface="+mj-lt"/>
                <a:ea typeface="굴림" pitchFamily="50" charset="-127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smtClean="0">
                <a:latin typeface="+mj-lt"/>
                <a:ea typeface="굴림" pitchFamily="50" charset="-127"/>
              </a:rPr>
              <a:t>    if( 2 &lt;= 1 ) return 1; </a:t>
            </a:r>
          </a:p>
          <a:p>
            <a:pPr eaLnBrk="1" latinLnBrk="1" hangingPunct="1">
              <a:defRPr/>
            </a:pPr>
            <a:r>
              <a:rPr lang="en-US" altLang="ko-KR" sz="1400" smtClean="0">
                <a:latin typeface="+mj-lt"/>
                <a:ea typeface="굴림" pitchFamily="50" charset="-127"/>
              </a:rPr>
              <a:t>    </a:t>
            </a:r>
            <a:r>
              <a:rPr lang="en-US" altLang="ko-KR" sz="1400" smtClean="0">
                <a:solidFill>
                  <a:srgbClr val="FF0000"/>
                </a:solidFill>
                <a:latin typeface="+mj-lt"/>
                <a:ea typeface="굴림" pitchFamily="50" charset="-127"/>
              </a:rPr>
              <a:t>else return (2 * factorial(2-1) );</a:t>
            </a:r>
          </a:p>
          <a:p>
            <a:pPr eaLnBrk="1" latinLnBrk="1" hangingPunct="1">
              <a:defRPr/>
            </a:pPr>
            <a:r>
              <a:rPr lang="en-US" altLang="ko-KR" sz="1400" smtClean="0">
                <a:latin typeface="+mj-lt"/>
                <a:ea typeface="굴림" pitchFamily="50" charset="-127"/>
              </a:rPr>
              <a:t>}</a:t>
            </a:r>
          </a:p>
        </p:txBody>
      </p:sp>
      <p:sp>
        <p:nvSpPr>
          <p:cNvPr id="7173" name="Text Box 156"/>
          <p:cNvSpPr txBox="1">
            <a:spLocks noChangeArrowheads="1"/>
          </p:cNvSpPr>
          <p:nvPr/>
        </p:nvSpPr>
        <p:spPr bwMode="auto">
          <a:xfrm>
            <a:off x="5508625" y="4029075"/>
            <a:ext cx="2749550" cy="11557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400" dirty="0" smtClean="0">
                <a:latin typeface="+mj-lt"/>
                <a:ea typeface="굴림" pitchFamily="50" charset="-127"/>
              </a:rPr>
              <a:t>factorial(1)</a:t>
            </a:r>
          </a:p>
          <a:p>
            <a:pPr eaLnBrk="1" latinLnBrk="1" hangingPunct="1">
              <a:defRPr/>
            </a:pPr>
            <a:r>
              <a:rPr lang="en-US" altLang="ko-KR" sz="1400" dirty="0" smtClean="0">
                <a:latin typeface="+mj-lt"/>
                <a:ea typeface="굴림" pitchFamily="50" charset="-127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dirty="0" smtClean="0">
                <a:latin typeface="+mj-lt"/>
                <a:ea typeface="굴림" pitchFamily="50" charset="-127"/>
              </a:rPr>
              <a:t>    </a:t>
            </a:r>
            <a:r>
              <a:rPr lang="en-US" altLang="ko-KR" sz="1400" dirty="0" smtClean="0">
                <a:solidFill>
                  <a:srgbClr val="FF0000"/>
                </a:solidFill>
                <a:latin typeface="+mj-lt"/>
                <a:ea typeface="굴림" pitchFamily="50" charset="-127"/>
              </a:rPr>
              <a:t>if( 1 &lt;= 1 ) return 1;</a:t>
            </a:r>
            <a:r>
              <a:rPr lang="en-US" altLang="ko-KR" sz="1400" dirty="0" smtClean="0">
                <a:latin typeface="+mj-lt"/>
                <a:ea typeface="굴림" pitchFamily="50" charset="-127"/>
              </a:rPr>
              <a:t> </a:t>
            </a:r>
          </a:p>
          <a:p>
            <a:pPr eaLnBrk="1" latinLnBrk="1" hangingPunct="1">
              <a:defRPr/>
            </a:pPr>
            <a:r>
              <a:rPr lang="en-US" altLang="ko-KR" sz="1400" dirty="0" smtClean="0">
                <a:latin typeface="+mj-lt"/>
                <a:ea typeface="굴림" pitchFamily="50" charset="-127"/>
              </a:rPr>
              <a:t>	.....</a:t>
            </a:r>
          </a:p>
          <a:p>
            <a:pPr eaLnBrk="1" latinLnBrk="1" hangingPunct="1">
              <a:defRPr/>
            </a:pPr>
            <a:r>
              <a:rPr lang="en-US" altLang="ko-KR" sz="1400" dirty="0" smtClean="0">
                <a:latin typeface="+mj-lt"/>
                <a:ea typeface="굴림" pitchFamily="50" charset="-127"/>
              </a:rPr>
              <a:t>}</a:t>
            </a:r>
          </a:p>
        </p:txBody>
      </p:sp>
      <p:sp>
        <p:nvSpPr>
          <p:cNvPr id="8198" name="Text Box 157"/>
          <p:cNvSpPr txBox="1">
            <a:spLocks noChangeArrowheads="1"/>
          </p:cNvSpPr>
          <p:nvPr/>
        </p:nvSpPr>
        <p:spPr bwMode="auto">
          <a:xfrm>
            <a:off x="8258175" y="2759075"/>
            <a:ext cx="336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①</a:t>
            </a:r>
          </a:p>
        </p:txBody>
      </p:sp>
      <p:sp>
        <p:nvSpPr>
          <p:cNvPr id="8199" name="Text Box 158"/>
          <p:cNvSpPr txBox="1">
            <a:spLocks noChangeArrowheads="1"/>
          </p:cNvSpPr>
          <p:nvPr/>
        </p:nvSpPr>
        <p:spPr bwMode="auto">
          <a:xfrm>
            <a:off x="8304213" y="3889375"/>
            <a:ext cx="336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②</a:t>
            </a:r>
          </a:p>
        </p:txBody>
      </p:sp>
      <p:sp>
        <p:nvSpPr>
          <p:cNvPr id="8200" name="Text Box 159"/>
          <p:cNvSpPr txBox="1">
            <a:spLocks noChangeArrowheads="1"/>
          </p:cNvSpPr>
          <p:nvPr/>
        </p:nvSpPr>
        <p:spPr bwMode="auto">
          <a:xfrm>
            <a:off x="4797425" y="3840163"/>
            <a:ext cx="336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③</a:t>
            </a:r>
          </a:p>
        </p:txBody>
      </p:sp>
      <p:sp>
        <p:nvSpPr>
          <p:cNvPr id="8201" name="Text Box 160"/>
          <p:cNvSpPr txBox="1">
            <a:spLocks noChangeArrowheads="1"/>
          </p:cNvSpPr>
          <p:nvPr/>
        </p:nvSpPr>
        <p:spPr bwMode="auto">
          <a:xfrm>
            <a:off x="4797425" y="2716213"/>
            <a:ext cx="336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④</a:t>
            </a:r>
          </a:p>
        </p:txBody>
      </p:sp>
      <p:sp>
        <p:nvSpPr>
          <p:cNvPr id="7178" name="Text Box 161"/>
          <p:cNvSpPr txBox="1">
            <a:spLocks noChangeArrowheads="1"/>
          </p:cNvSpPr>
          <p:nvPr/>
        </p:nvSpPr>
        <p:spPr bwMode="auto">
          <a:xfrm>
            <a:off x="5508625" y="1854200"/>
            <a:ext cx="2519363" cy="965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400" smtClean="0">
                <a:latin typeface="+mj-lt"/>
                <a:ea typeface="굴림" pitchFamily="50" charset="-127"/>
              </a:rPr>
              <a:t>factorial(3)</a:t>
            </a:r>
          </a:p>
          <a:p>
            <a:pPr eaLnBrk="1" latinLnBrk="1" hangingPunct="1">
              <a:defRPr/>
            </a:pPr>
            <a:r>
              <a:rPr lang="en-US" altLang="ko-KR" sz="1400" smtClean="0">
                <a:latin typeface="+mj-lt"/>
                <a:ea typeface="굴림" pitchFamily="50" charset="-127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smtClean="0">
                <a:latin typeface="+mj-lt"/>
                <a:ea typeface="굴림" pitchFamily="50" charset="-127"/>
              </a:rPr>
              <a:t>    if( 3 &lt;= 1 ) return 1; </a:t>
            </a:r>
          </a:p>
          <a:p>
            <a:pPr eaLnBrk="1" latinLnBrk="1" hangingPunct="1">
              <a:defRPr/>
            </a:pPr>
            <a:r>
              <a:rPr lang="en-US" altLang="ko-KR" sz="1400" smtClean="0">
                <a:latin typeface="+mj-lt"/>
                <a:ea typeface="굴림" pitchFamily="50" charset="-127"/>
              </a:rPr>
              <a:t>    </a:t>
            </a:r>
            <a:r>
              <a:rPr lang="en-US" altLang="ko-KR" sz="1400" smtClean="0">
                <a:solidFill>
                  <a:srgbClr val="FF0000"/>
                </a:solidFill>
                <a:latin typeface="+mj-lt"/>
                <a:ea typeface="굴림" pitchFamily="50" charset="-127"/>
              </a:rPr>
              <a:t>else return (3 * factorial(3-1) );</a:t>
            </a:r>
          </a:p>
          <a:p>
            <a:pPr eaLnBrk="1" latinLnBrk="1" hangingPunct="1">
              <a:defRPr/>
            </a:pPr>
            <a:r>
              <a:rPr lang="en-US" altLang="ko-KR" sz="1400" smtClean="0">
                <a:latin typeface="+mj-lt"/>
                <a:ea typeface="굴림" pitchFamily="50" charset="-127"/>
              </a:rPr>
              <a:t>}</a:t>
            </a:r>
          </a:p>
        </p:txBody>
      </p:sp>
      <p:sp>
        <p:nvSpPr>
          <p:cNvPr id="8203" name="Freeform 162"/>
          <p:cNvSpPr>
            <a:spLocks/>
          </p:cNvSpPr>
          <p:nvPr/>
        </p:nvSpPr>
        <p:spPr bwMode="auto">
          <a:xfrm>
            <a:off x="6799263" y="2614613"/>
            <a:ext cx="2093912" cy="563562"/>
          </a:xfrm>
          <a:custGeom>
            <a:avLst/>
            <a:gdLst>
              <a:gd name="T0" fmla="*/ 2147483646 w 2004"/>
              <a:gd name="T1" fmla="*/ 0 h 544"/>
              <a:gd name="T2" fmla="*/ 2147483646 w 2004"/>
              <a:gd name="T3" fmla="*/ 2147483646 h 544"/>
              <a:gd name="T4" fmla="*/ 0 w 2004"/>
              <a:gd name="T5" fmla="*/ 2147483646 h 5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04" h="544">
                <a:moveTo>
                  <a:pt x="1407" y="0"/>
                </a:moveTo>
                <a:cubicBezTo>
                  <a:pt x="1705" y="68"/>
                  <a:pt x="2004" y="136"/>
                  <a:pt x="1769" y="227"/>
                </a:cubicBezTo>
                <a:cubicBezTo>
                  <a:pt x="1534" y="318"/>
                  <a:pt x="767" y="431"/>
                  <a:pt x="0" y="544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8204" name="Freeform 163"/>
          <p:cNvSpPr>
            <a:spLocks/>
          </p:cNvSpPr>
          <p:nvPr/>
        </p:nvSpPr>
        <p:spPr bwMode="auto">
          <a:xfrm>
            <a:off x="6756400" y="3694113"/>
            <a:ext cx="2095500" cy="565150"/>
          </a:xfrm>
          <a:custGeom>
            <a:avLst/>
            <a:gdLst>
              <a:gd name="T0" fmla="*/ 2147483646 w 2004"/>
              <a:gd name="T1" fmla="*/ 0 h 544"/>
              <a:gd name="T2" fmla="*/ 2147483646 w 2004"/>
              <a:gd name="T3" fmla="*/ 2147483646 h 544"/>
              <a:gd name="T4" fmla="*/ 0 w 2004"/>
              <a:gd name="T5" fmla="*/ 2147483646 h 5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04" h="544">
                <a:moveTo>
                  <a:pt x="1407" y="0"/>
                </a:moveTo>
                <a:cubicBezTo>
                  <a:pt x="1705" y="68"/>
                  <a:pt x="2004" y="136"/>
                  <a:pt x="1769" y="227"/>
                </a:cubicBezTo>
                <a:cubicBezTo>
                  <a:pt x="1534" y="318"/>
                  <a:pt x="767" y="431"/>
                  <a:pt x="0" y="544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8205" name="Freeform 164"/>
          <p:cNvSpPr>
            <a:spLocks/>
          </p:cNvSpPr>
          <p:nvPr/>
        </p:nvSpPr>
        <p:spPr bwMode="auto">
          <a:xfrm>
            <a:off x="5037138" y="2614613"/>
            <a:ext cx="717550" cy="1128712"/>
          </a:xfrm>
          <a:custGeom>
            <a:avLst/>
            <a:gdLst>
              <a:gd name="T0" fmla="*/ 2147483646 w 687"/>
              <a:gd name="T1" fmla="*/ 2147483646 h 1089"/>
              <a:gd name="T2" fmla="*/ 2147483646 w 687"/>
              <a:gd name="T3" fmla="*/ 2147483646 h 1089"/>
              <a:gd name="T4" fmla="*/ 2147483646 w 687"/>
              <a:gd name="T5" fmla="*/ 0 h 10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87" h="1089">
                <a:moveTo>
                  <a:pt x="687" y="1089"/>
                </a:moveTo>
                <a:cubicBezTo>
                  <a:pt x="350" y="748"/>
                  <a:pt x="14" y="408"/>
                  <a:pt x="7" y="227"/>
                </a:cubicBezTo>
                <a:cubicBezTo>
                  <a:pt x="0" y="46"/>
                  <a:pt x="321" y="23"/>
                  <a:pt x="642" y="0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8206" name="Freeform 165"/>
          <p:cNvSpPr>
            <a:spLocks/>
          </p:cNvSpPr>
          <p:nvPr/>
        </p:nvSpPr>
        <p:spPr bwMode="auto">
          <a:xfrm>
            <a:off x="4989513" y="3694113"/>
            <a:ext cx="758825" cy="946150"/>
          </a:xfrm>
          <a:custGeom>
            <a:avLst/>
            <a:gdLst>
              <a:gd name="T0" fmla="*/ 2147483646 w 725"/>
              <a:gd name="T1" fmla="*/ 2147483646 h 914"/>
              <a:gd name="T2" fmla="*/ 2147483646 w 725"/>
              <a:gd name="T3" fmla="*/ 2147483646 h 914"/>
              <a:gd name="T4" fmla="*/ 0 w 725"/>
              <a:gd name="T5" fmla="*/ 2147483646 h 914"/>
              <a:gd name="T6" fmla="*/ 2147483646 w 725"/>
              <a:gd name="T7" fmla="*/ 0 h 9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5" h="914">
                <a:moveTo>
                  <a:pt x="725" y="816"/>
                </a:moveTo>
                <a:cubicBezTo>
                  <a:pt x="717" y="865"/>
                  <a:pt x="710" y="914"/>
                  <a:pt x="589" y="816"/>
                </a:cubicBezTo>
                <a:cubicBezTo>
                  <a:pt x="468" y="718"/>
                  <a:pt x="0" y="363"/>
                  <a:pt x="0" y="227"/>
                </a:cubicBezTo>
                <a:cubicBezTo>
                  <a:pt x="0" y="91"/>
                  <a:pt x="294" y="45"/>
                  <a:pt x="589" y="0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순환 알고리즘의 구조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93838"/>
            <a:ext cx="7923213" cy="1214437"/>
          </a:xfrm>
        </p:spPr>
        <p:txBody>
          <a:bodyPr/>
          <a:lstStyle/>
          <a:p>
            <a:pPr eaLnBrk="1" hangingPunct="1"/>
            <a:r>
              <a:rPr lang="ko-KR" altLang="en-US" smtClean="0"/>
              <a:t>순환 알고리즘은 다음과 같은 부분들을 포함한다</a:t>
            </a:r>
            <a:r>
              <a:rPr lang="en-US" altLang="ko-KR" smtClean="0"/>
              <a:t>. </a:t>
            </a:r>
          </a:p>
          <a:p>
            <a:pPr lvl="1" eaLnBrk="1" hangingPunct="1"/>
            <a:r>
              <a:rPr lang="ko-KR" altLang="en-US" smtClean="0"/>
              <a:t>순환 호출을 멈추는 부분</a:t>
            </a:r>
            <a:r>
              <a:rPr lang="en-US" altLang="ko-KR" smtClean="0"/>
              <a:t>(</a:t>
            </a:r>
            <a:r>
              <a:rPr lang="ko-KR" altLang="en-US" smtClean="0"/>
              <a:t>종료부</a:t>
            </a:r>
            <a:r>
              <a:rPr lang="en-US" altLang="ko-KR" smtClean="0"/>
              <a:t>) : </a:t>
            </a:r>
            <a:r>
              <a:rPr lang="ko-KR" altLang="en-US" smtClean="0"/>
              <a:t>종료조건 </a:t>
            </a:r>
            <a:r>
              <a:rPr lang="en-US" altLang="ko-KR" smtClean="0"/>
              <a:t>true</a:t>
            </a:r>
          </a:p>
          <a:p>
            <a:pPr lvl="1" eaLnBrk="1" hangingPunct="1"/>
            <a:r>
              <a:rPr lang="ko-KR" altLang="en-US" smtClean="0"/>
              <a:t>순환 호출을 하는 부분</a:t>
            </a:r>
            <a:r>
              <a:rPr lang="en-US" altLang="ko-KR" smtClean="0"/>
              <a:t>(</a:t>
            </a:r>
            <a:r>
              <a:rPr lang="ko-KR" altLang="en-US" smtClean="0"/>
              <a:t>순환부</a:t>
            </a:r>
            <a:r>
              <a:rPr lang="en-US" altLang="ko-KR" smtClean="0"/>
              <a:t>) : </a:t>
            </a:r>
            <a:r>
              <a:rPr lang="ko-KR" altLang="en-US" smtClean="0"/>
              <a:t>종료조건 </a:t>
            </a:r>
            <a:r>
              <a:rPr lang="en-US" altLang="ko-KR" smtClean="0"/>
              <a:t>false</a:t>
            </a:r>
            <a:endParaRPr lang="ko-KR" altLang="en-US" smtClean="0"/>
          </a:p>
          <a:p>
            <a:pPr lvl="1" eaLnBrk="1" hangingPunct="1"/>
            <a:endParaRPr lang="ko-KR" altLang="en-US" smtClean="0"/>
          </a:p>
        </p:txBody>
      </p:sp>
      <p:grpSp>
        <p:nvGrpSpPr>
          <p:cNvPr id="9220" name="Group 16"/>
          <p:cNvGrpSpPr>
            <a:grpSpLocks/>
          </p:cNvGrpSpPr>
          <p:nvPr/>
        </p:nvGrpSpPr>
        <p:grpSpPr bwMode="auto">
          <a:xfrm>
            <a:off x="1062038" y="2619375"/>
            <a:ext cx="6157912" cy="2700338"/>
            <a:chOff x="608" y="799"/>
            <a:chExt cx="5190" cy="1785"/>
          </a:xfrm>
        </p:grpSpPr>
        <p:sp>
          <p:nvSpPr>
            <p:cNvPr id="9222" name="Freeform 4"/>
            <p:cNvSpPr>
              <a:spLocks/>
            </p:cNvSpPr>
            <p:nvPr/>
          </p:nvSpPr>
          <p:spPr bwMode="auto">
            <a:xfrm>
              <a:off x="983" y="1714"/>
              <a:ext cx="3250" cy="665"/>
            </a:xfrm>
            <a:custGeom>
              <a:avLst/>
              <a:gdLst>
                <a:gd name="T0" fmla="*/ 128 w 3250"/>
                <a:gd name="T1" fmla="*/ 310 h 665"/>
                <a:gd name="T2" fmla="*/ 264 w 3250"/>
                <a:gd name="T3" fmla="*/ 265 h 665"/>
                <a:gd name="T4" fmla="*/ 1035 w 3250"/>
                <a:gd name="T5" fmla="*/ 83 h 665"/>
                <a:gd name="T6" fmla="*/ 2532 w 3250"/>
                <a:gd name="T7" fmla="*/ 38 h 665"/>
                <a:gd name="T8" fmla="*/ 3122 w 3250"/>
                <a:gd name="T9" fmla="*/ 310 h 665"/>
                <a:gd name="T10" fmla="*/ 2804 w 3250"/>
                <a:gd name="T11" fmla="*/ 582 h 665"/>
                <a:gd name="T12" fmla="*/ 446 w 3250"/>
                <a:gd name="T13" fmla="*/ 627 h 665"/>
                <a:gd name="T14" fmla="*/ 128 w 3250"/>
                <a:gd name="T15" fmla="*/ 310 h 6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50" h="665">
                  <a:moveTo>
                    <a:pt x="128" y="310"/>
                  </a:moveTo>
                  <a:cubicBezTo>
                    <a:pt x="98" y="250"/>
                    <a:pt x="113" y="303"/>
                    <a:pt x="264" y="265"/>
                  </a:cubicBezTo>
                  <a:cubicBezTo>
                    <a:pt x="415" y="227"/>
                    <a:pt x="657" y="121"/>
                    <a:pt x="1035" y="83"/>
                  </a:cubicBezTo>
                  <a:cubicBezTo>
                    <a:pt x="1413" y="45"/>
                    <a:pt x="2184" y="0"/>
                    <a:pt x="2532" y="38"/>
                  </a:cubicBezTo>
                  <a:cubicBezTo>
                    <a:pt x="2880" y="76"/>
                    <a:pt x="3077" y="219"/>
                    <a:pt x="3122" y="310"/>
                  </a:cubicBezTo>
                  <a:cubicBezTo>
                    <a:pt x="3167" y="401"/>
                    <a:pt x="3250" y="529"/>
                    <a:pt x="2804" y="582"/>
                  </a:cubicBezTo>
                  <a:cubicBezTo>
                    <a:pt x="2358" y="635"/>
                    <a:pt x="892" y="665"/>
                    <a:pt x="446" y="627"/>
                  </a:cubicBezTo>
                  <a:cubicBezTo>
                    <a:pt x="0" y="589"/>
                    <a:pt x="158" y="370"/>
                    <a:pt x="128" y="31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9223" name="Freeform 5"/>
            <p:cNvSpPr>
              <a:spLocks/>
            </p:cNvSpPr>
            <p:nvPr/>
          </p:nvSpPr>
          <p:spPr bwMode="auto">
            <a:xfrm>
              <a:off x="1020" y="1162"/>
              <a:ext cx="3130" cy="635"/>
            </a:xfrm>
            <a:custGeom>
              <a:avLst/>
              <a:gdLst>
                <a:gd name="T0" fmla="*/ 244 w 2721"/>
                <a:gd name="T1" fmla="*/ 101 h 711"/>
                <a:gd name="T2" fmla="*/ 727 w 2721"/>
                <a:gd name="T3" fmla="*/ 79 h 711"/>
                <a:gd name="T4" fmla="*/ 3405 w 2721"/>
                <a:gd name="T5" fmla="*/ 19 h 711"/>
                <a:gd name="T6" fmla="*/ 12175 w 2721"/>
                <a:gd name="T7" fmla="*/ 19 h 711"/>
                <a:gd name="T8" fmla="*/ 13630 w 2721"/>
                <a:gd name="T9" fmla="*/ 137 h 711"/>
                <a:gd name="T10" fmla="*/ 6328 w 2721"/>
                <a:gd name="T11" fmla="*/ 161 h 711"/>
                <a:gd name="T12" fmla="*/ 1218 w 2721"/>
                <a:gd name="T13" fmla="*/ 171 h 711"/>
                <a:gd name="T14" fmla="*/ 0 w 2721"/>
                <a:gd name="T15" fmla="*/ 90 h 7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21" h="711">
                  <a:moveTo>
                    <a:pt x="45" y="394"/>
                  </a:moveTo>
                  <a:cubicBezTo>
                    <a:pt x="41" y="375"/>
                    <a:pt x="38" y="356"/>
                    <a:pt x="136" y="303"/>
                  </a:cubicBezTo>
                  <a:cubicBezTo>
                    <a:pt x="234" y="250"/>
                    <a:pt x="280" y="114"/>
                    <a:pt x="635" y="76"/>
                  </a:cubicBezTo>
                  <a:cubicBezTo>
                    <a:pt x="990" y="38"/>
                    <a:pt x="1951" y="0"/>
                    <a:pt x="2268" y="76"/>
                  </a:cubicBezTo>
                  <a:cubicBezTo>
                    <a:pt x="2585" y="152"/>
                    <a:pt x="2721" y="439"/>
                    <a:pt x="2540" y="530"/>
                  </a:cubicBezTo>
                  <a:cubicBezTo>
                    <a:pt x="2359" y="621"/>
                    <a:pt x="1564" y="598"/>
                    <a:pt x="1179" y="621"/>
                  </a:cubicBezTo>
                  <a:cubicBezTo>
                    <a:pt x="794" y="644"/>
                    <a:pt x="423" y="711"/>
                    <a:pt x="227" y="666"/>
                  </a:cubicBezTo>
                  <a:cubicBezTo>
                    <a:pt x="31" y="621"/>
                    <a:pt x="15" y="485"/>
                    <a:pt x="0" y="349"/>
                  </a:cubicBezTo>
                </a:path>
              </a:pathLst>
            </a:cu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9224" name="Rectangle 6"/>
            <p:cNvSpPr>
              <a:spLocks noChangeArrowheads="1"/>
            </p:cNvSpPr>
            <p:nvPr/>
          </p:nvSpPr>
          <p:spPr bwMode="auto">
            <a:xfrm>
              <a:off x="1066" y="1797"/>
              <a:ext cx="3175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  else return n * factorial(n-1);</a:t>
              </a:r>
            </a:p>
          </p:txBody>
        </p:sp>
        <p:sp>
          <p:nvSpPr>
            <p:cNvPr id="9225" name="Text Box 7"/>
            <p:cNvSpPr txBox="1">
              <a:spLocks noChangeArrowheads="1"/>
            </p:cNvSpPr>
            <p:nvPr/>
          </p:nvSpPr>
          <p:spPr bwMode="auto">
            <a:xfrm>
              <a:off x="1066" y="799"/>
              <a:ext cx="1972" cy="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int factorial(int n)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{</a:t>
              </a:r>
            </a:p>
          </p:txBody>
        </p:sp>
        <p:sp>
          <p:nvSpPr>
            <p:cNvPr id="9226" name="Text Box 8"/>
            <p:cNvSpPr txBox="1">
              <a:spLocks noChangeArrowheads="1"/>
            </p:cNvSpPr>
            <p:nvPr/>
          </p:nvSpPr>
          <p:spPr bwMode="auto">
            <a:xfrm>
              <a:off x="4151" y="1449"/>
              <a:ext cx="1453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BD2E1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>
                  <a:solidFill>
                    <a:srgbClr val="FF0000"/>
                  </a:solidFill>
                  <a:latin typeface="HY엽서L" panose="02030600000101010101" pitchFamily="18" charset="-127"/>
                </a:rPr>
                <a:t>순환을 멈추는 부분</a:t>
              </a:r>
            </a:p>
          </p:txBody>
        </p:sp>
        <p:sp>
          <p:nvSpPr>
            <p:cNvPr id="9227" name="Text Box 9"/>
            <p:cNvSpPr txBox="1">
              <a:spLocks noChangeArrowheads="1"/>
            </p:cNvSpPr>
            <p:nvPr/>
          </p:nvSpPr>
          <p:spPr bwMode="auto">
            <a:xfrm>
              <a:off x="4195" y="1991"/>
              <a:ext cx="160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>
                  <a:latin typeface="HY엽서L" panose="02030600000101010101" pitchFamily="18" charset="-127"/>
                </a:rPr>
                <a:t>순환호출을 하는 부분</a:t>
              </a:r>
            </a:p>
          </p:txBody>
        </p:sp>
        <p:sp>
          <p:nvSpPr>
            <p:cNvPr id="9228" name="Line 10"/>
            <p:cNvSpPr>
              <a:spLocks noChangeShapeType="1"/>
            </p:cNvSpPr>
            <p:nvPr/>
          </p:nvSpPr>
          <p:spPr bwMode="auto">
            <a:xfrm flipH="1">
              <a:off x="4013" y="202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9229" name="Line 11"/>
            <p:cNvSpPr>
              <a:spLocks noChangeShapeType="1"/>
            </p:cNvSpPr>
            <p:nvPr/>
          </p:nvSpPr>
          <p:spPr bwMode="auto">
            <a:xfrm flipH="1">
              <a:off x="3979" y="1476"/>
              <a:ext cx="227" cy="0"/>
            </a:xfrm>
            <a:prstGeom prst="line">
              <a:avLst/>
            </a:prstGeom>
            <a:noFill/>
            <a:ln w="9525">
              <a:solidFill>
                <a:srgbClr val="BD2E1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9230" name="Text Box 12"/>
            <p:cNvSpPr txBox="1">
              <a:spLocks noChangeArrowheads="1"/>
            </p:cNvSpPr>
            <p:nvPr/>
          </p:nvSpPr>
          <p:spPr bwMode="auto">
            <a:xfrm>
              <a:off x="1066" y="22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}</a:t>
              </a:r>
            </a:p>
          </p:txBody>
        </p:sp>
        <p:sp>
          <p:nvSpPr>
            <p:cNvPr id="9231" name="Rectangle 13"/>
            <p:cNvSpPr>
              <a:spLocks noChangeArrowheads="1"/>
            </p:cNvSpPr>
            <p:nvPr/>
          </p:nvSpPr>
          <p:spPr bwMode="auto">
            <a:xfrm>
              <a:off x="1066" y="1344"/>
              <a:ext cx="3175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Lucida Console" panose="020B0609040504020204" pitchFamily="49" charset="0"/>
                  <a:ea typeface="굴림" panose="020B0600000101010101" pitchFamily="50" charset="-127"/>
                </a:rPr>
                <a:t>  if( n &lt;= 1 )  return 1</a:t>
              </a:r>
            </a:p>
          </p:txBody>
        </p:sp>
        <p:sp>
          <p:nvSpPr>
            <p:cNvPr id="9232" name="Freeform 14"/>
            <p:cNvSpPr>
              <a:spLocks/>
            </p:cNvSpPr>
            <p:nvPr/>
          </p:nvSpPr>
          <p:spPr bwMode="auto">
            <a:xfrm>
              <a:off x="608" y="981"/>
              <a:ext cx="458" cy="1043"/>
            </a:xfrm>
            <a:custGeom>
              <a:avLst/>
              <a:gdLst>
                <a:gd name="T0" fmla="*/ 458 w 458"/>
                <a:gd name="T1" fmla="*/ 1043 h 1043"/>
                <a:gd name="T2" fmla="*/ 198 w 458"/>
                <a:gd name="T3" fmla="*/ 870 h 1043"/>
                <a:gd name="T4" fmla="*/ 4 w 458"/>
                <a:gd name="T5" fmla="*/ 317 h 1043"/>
                <a:gd name="T6" fmla="*/ 174 w 458"/>
                <a:gd name="T7" fmla="*/ 72 h 1043"/>
                <a:gd name="T8" fmla="*/ 458 w 458"/>
                <a:gd name="T9" fmla="*/ 0 h 10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1043">
                  <a:moveTo>
                    <a:pt x="458" y="1043"/>
                  </a:moveTo>
                  <a:cubicBezTo>
                    <a:pt x="415" y="1014"/>
                    <a:pt x="274" y="991"/>
                    <a:pt x="198" y="870"/>
                  </a:cubicBezTo>
                  <a:cubicBezTo>
                    <a:pt x="122" y="749"/>
                    <a:pt x="8" y="450"/>
                    <a:pt x="4" y="317"/>
                  </a:cubicBezTo>
                  <a:cubicBezTo>
                    <a:pt x="0" y="184"/>
                    <a:pt x="98" y="125"/>
                    <a:pt x="174" y="72"/>
                  </a:cubicBezTo>
                  <a:cubicBezTo>
                    <a:pt x="250" y="19"/>
                    <a:pt x="399" y="15"/>
                    <a:pt x="45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9233" name="Freeform 15"/>
            <p:cNvSpPr>
              <a:spLocks/>
            </p:cNvSpPr>
            <p:nvPr/>
          </p:nvSpPr>
          <p:spPr bwMode="auto">
            <a:xfrm>
              <a:off x="1198" y="1960"/>
              <a:ext cx="28" cy="19"/>
            </a:xfrm>
            <a:custGeom>
              <a:avLst/>
              <a:gdLst>
                <a:gd name="T0" fmla="*/ 0 w 28"/>
                <a:gd name="T1" fmla="*/ 19 h 19"/>
                <a:gd name="T2" fmla="*/ 28 w 28"/>
                <a:gd name="T3" fmla="*/ 0 h 19"/>
                <a:gd name="T4" fmla="*/ 0 w 28"/>
                <a:gd name="T5" fmla="*/ 19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19">
                  <a:moveTo>
                    <a:pt x="0" y="19"/>
                  </a:moveTo>
                  <a:cubicBezTo>
                    <a:pt x="9" y="13"/>
                    <a:pt x="28" y="0"/>
                    <a:pt x="28" y="0"/>
                  </a:cubicBezTo>
                  <a:cubicBezTo>
                    <a:pt x="28" y="0"/>
                    <a:pt x="9" y="13"/>
                    <a:pt x="0" y="19"/>
                  </a:cubicBez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9221" name="Rectangle 17"/>
          <p:cNvSpPr>
            <a:spLocks noChangeArrowheads="1"/>
          </p:cNvSpPr>
          <p:nvPr/>
        </p:nvSpPr>
        <p:spPr bwMode="auto">
          <a:xfrm>
            <a:off x="609600" y="5184775"/>
            <a:ext cx="7923213" cy="121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eaLnBrk="1" hangingPunct="1"/>
            <a:r>
              <a:rPr lang="ko-KR" altLang="en-US"/>
              <a:t>만약 순환 호출을 멈추는 부분이 없다면</a:t>
            </a:r>
            <a:r>
              <a:rPr lang="en-US" altLang="ko-KR"/>
              <a:t>?.</a:t>
            </a:r>
          </a:p>
          <a:p>
            <a:pPr lvl="1" eaLnBrk="1" hangingPunct="1"/>
            <a:r>
              <a:rPr lang="ko-KR" altLang="en-US"/>
              <a:t>시스템 오류가 발생할 때까지 무한정 호출하게 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순환 </a:t>
            </a:r>
            <a:r>
              <a:rPr lang="en-US" altLang="ko-KR" smtClean="0"/>
              <a:t>&lt;-&gt; </a:t>
            </a:r>
            <a:r>
              <a:rPr lang="ko-KR" altLang="en-US" smtClean="0"/>
              <a:t>반복</a:t>
            </a:r>
          </a:p>
        </p:txBody>
      </p:sp>
      <p:sp>
        <p:nvSpPr>
          <p:cNvPr id="10243" name="Rectangle 154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3213" cy="1828800"/>
          </a:xfrm>
        </p:spPr>
        <p:txBody>
          <a:bodyPr/>
          <a:lstStyle/>
          <a:p>
            <a:pPr eaLnBrk="1" hangingPunct="1"/>
            <a:r>
              <a:rPr lang="ko-KR" altLang="en-US" smtClean="0"/>
              <a:t>컴퓨터에서의 되풀이 </a:t>
            </a:r>
          </a:p>
          <a:p>
            <a:pPr lvl="1" eaLnBrk="1" hangingPunct="1"/>
            <a:r>
              <a:rPr lang="ko-KR" altLang="en-US" smtClean="0"/>
              <a:t>순환</a:t>
            </a:r>
            <a:r>
              <a:rPr lang="en-US" altLang="ko-KR" smtClean="0"/>
              <a:t>(recursion): </a:t>
            </a:r>
            <a:r>
              <a:rPr lang="ko-KR" altLang="en-US" smtClean="0"/>
              <a:t>순환 호출 이용</a:t>
            </a:r>
          </a:p>
          <a:p>
            <a:pPr lvl="1" eaLnBrk="1" hangingPunct="1"/>
            <a:r>
              <a:rPr lang="ko-KR" altLang="en-US" smtClean="0"/>
              <a:t>반복</a:t>
            </a:r>
            <a:r>
              <a:rPr lang="en-US" altLang="ko-KR" smtClean="0"/>
              <a:t>(iteration): for</a:t>
            </a:r>
            <a:r>
              <a:rPr lang="ko-KR" altLang="en-US" smtClean="0"/>
              <a:t>나 </a:t>
            </a:r>
            <a:r>
              <a:rPr lang="en-US" altLang="ko-KR" smtClean="0"/>
              <a:t>while</a:t>
            </a:r>
            <a:r>
              <a:rPr lang="ko-KR" altLang="en-US" smtClean="0"/>
              <a:t>을 이용한 반복</a:t>
            </a:r>
          </a:p>
          <a:p>
            <a:pPr eaLnBrk="1" hangingPunct="1"/>
            <a:r>
              <a:rPr lang="ko-KR" altLang="en-US" smtClean="0"/>
              <a:t>대부분의 순환은 반복으로 바꾸어 작성할 수 있다</a:t>
            </a:r>
            <a:r>
              <a:rPr lang="en-US" altLang="ko-KR" smtClean="0"/>
              <a:t>.</a:t>
            </a:r>
          </a:p>
        </p:txBody>
      </p:sp>
      <p:grpSp>
        <p:nvGrpSpPr>
          <p:cNvPr id="10244" name="Group 155"/>
          <p:cNvGrpSpPr>
            <a:grpSpLocks/>
          </p:cNvGrpSpPr>
          <p:nvPr/>
        </p:nvGrpSpPr>
        <p:grpSpPr bwMode="auto">
          <a:xfrm>
            <a:off x="4211638" y="3833813"/>
            <a:ext cx="3960812" cy="2430462"/>
            <a:chOff x="204" y="617"/>
            <a:chExt cx="5125" cy="2541"/>
          </a:xfrm>
        </p:grpSpPr>
        <p:pic>
          <p:nvPicPr>
            <p:cNvPr id="10246" name="Picture 156" descr="MCj0338046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842"/>
              <a:ext cx="1246" cy="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7" name="AutoShape 157"/>
            <p:cNvSpPr>
              <a:spLocks noChangeArrowheads="1"/>
            </p:cNvSpPr>
            <p:nvPr/>
          </p:nvSpPr>
          <p:spPr bwMode="auto">
            <a:xfrm>
              <a:off x="204" y="617"/>
              <a:ext cx="952" cy="1134"/>
            </a:xfrm>
            <a:prstGeom prst="wedgeEllipseCallout">
              <a:avLst>
                <a:gd name="adj1" fmla="val 24685"/>
                <a:gd name="adj2" fmla="val 61463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00">
                  <a:latin typeface="HY엽서L" panose="02030600000101010101" pitchFamily="18" charset="-127"/>
                </a:rPr>
                <a:t>1!=1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00">
                  <a:latin typeface="HY엽서L" panose="02030600000101010101" pitchFamily="18" charset="-127"/>
                </a:rPr>
                <a:t>2!=2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00">
                  <a:latin typeface="HY엽서L" panose="02030600000101010101" pitchFamily="18" charset="-127"/>
                </a:rPr>
                <a:t>3!=6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00">
                  <a:latin typeface="Arial" panose="020B0604020202020204" pitchFamily="34" charset="0"/>
                </a:rPr>
                <a:t>…</a:t>
              </a:r>
              <a:endParaRPr lang="en-US" altLang="ko-KR" sz="900">
                <a:latin typeface="HY엽서L" panose="02030600000101010101" pitchFamily="18" charset="-127"/>
              </a:endParaRPr>
            </a:p>
          </p:txBody>
        </p:sp>
        <p:sp>
          <p:nvSpPr>
            <p:cNvPr id="10248" name="AutoShape 158"/>
            <p:cNvSpPr>
              <a:spLocks noChangeArrowheads="1"/>
            </p:cNvSpPr>
            <p:nvPr/>
          </p:nvSpPr>
          <p:spPr bwMode="auto">
            <a:xfrm>
              <a:off x="1882" y="708"/>
              <a:ext cx="1088" cy="952"/>
            </a:xfrm>
            <a:prstGeom prst="wedgeEllipseCallout">
              <a:avLst>
                <a:gd name="adj1" fmla="val -7171"/>
                <a:gd name="adj2" fmla="val 71639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00">
                  <a:latin typeface="HY엽서L" panose="02030600000101010101" pitchFamily="18" charset="-127"/>
                </a:rPr>
                <a:t>3!</a:t>
              </a:r>
              <a:r>
                <a:rPr lang="ko-KR" altLang="en-US" sz="900">
                  <a:latin typeface="HY엽서L" panose="02030600000101010101" pitchFamily="18" charset="-127"/>
                </a:rPr>
                <a:t>를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900">
                  <a:latin typeface="HY엽서L" panose="02030600000101010101" pitchFamily="18" charset="-127"/>
                </a:rPr>
                <a:t>계산하려면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00">
                  <a:latin typeface="HY엽서L" panose="02030600000101010101" pitchFamily="18" charset="-127"/>
                </a:rPr>
                <a:t>3! = 3*2!</a:t>
              </a:r>
            </a:p>
          </p:txBody>
        </p:sp>
        <p:sp>
          <p:nvSpPr>
            <p:cNvPr id="10249" name="Line 159"/>
            <p:cNvSpPr>
              <a:spLocks noChangeShapeType="1"/>
            </p:cNvSpPr>
            <p:nvPr/>
          </p:nvSpPr>
          <p:spPr bwMode="auto">
            <a:xfrm>
              <a:off x="2789" y="2250"/>
              <a:ext cx="3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0250" name="Line 160"/>
            <p:cNvSpPr>
              <a:spLocks noChangeShapeType="1"/>
            </p:cNvSpPr>
            <p:nvPr/>
          </p:nvSpPr>
          <p:spPr bwMode="auto">
            <a:xfrm>
              <a:off x="3787" y="2250"/>
              <a:ext cx="3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0251" name="AutoShape 161"/>
            <p:cNvSpPr>
              <a:spLocks noChangeArrowheads="1"/>
            </p:cNvSpPr>
            <p:nvPr/>
          </p:nvSpPr>
          <p:spPr bwMode="auto">
            <a:xfrm>
              <a:off x="3198" y="663"/>
              <a:ext cx="1180" cy="954"/>
            </a:xfrm>
            <a:prstGeom prst="wedgeEllipseCallout">
              <a:avLst>
                <a:gd name="adj1" fmla="val -22287"/>
                <a:gd name="adj2" fmla="val 6981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00">
                  <a:latin typeface="HY엽서L" panose="02030600000101010101" pitchFamily="18" charset="-127"/>
                </a:rPr>
                <a:t>2!</a:t>
              </a:r>
              <a:r>
                <a:rPr lang="ko-KR" altLang="en-US" sz="900">
                  <a:latin typeface="HY엽서L" panose="02030600000101010101" pitchFamily="18" charset="-127"/>
                </a:rPr>
                <a:t>를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900">
                  <a:latin typeface="HY엽서L" panose="02030600000101010101" pitchFamily="18" charset="-127"/>
                </a:rPr>
                <a:t>계산하려면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00">
                  <a:latin typeface="HY엽서L" panose="02030600000101010101" pitchFamily="18" charset="-127"/>
                </a:rPr>
                <a:t>2! = 2*1! </a:t>
              </a:r>
            </a:p>
          </p:txBody>
        </p:sp>
        <p:sp>
          <p:nvSpPr>
            <p:cNvPr id="10252" name="AutoShape 162"/>
            <p:cNvSpPr>
              <a:spLocks noChangeArrowheads="1"/>
            </p:cNvSpPr>
            <p:nvPr/>
          </p:nvSpPr>
          <p:spPr bwMode="auto">
            <a:xfrm>
              <a:off x="4558" y="662"/>
              <a:ext cx="771" cy="952"/>
            </a:xfrm>
            <a:prstGeom prst="wedgeEllipseCallout">
              <a:avLst>
                <a:gd name="adj1" fmla="val -59597"/>
                <a:gd name="adj2" fmla="val 72898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00">
                  <a:latin typeface="HY엽서L" panose="02030600000101010101" pitchFamily="18" charset="-127"/>
                </a:rPr>
                <a:t>1!</a:t>
              </a:r>
              <a:r>
                <a:rPr lang="ko-KR" altLang="en-US" sz="900">
                  <a:latin typeface="HY엽서L" panose="02030600000101010101" pitchFamily="18" charset="-127"/>
                </a:rPr>
                <a:t>은 </a:t>
              </a:r>
              <a:r>
                <a:rPr lang="en-US" altLang="ko-KR" sz="900">
                  <a:latin typeface="HY엽서L" panose="02030600000101010101" pitchFamily="18" charset="-127"/>
                </a:rPr>
                <a:t>1</a:t>
              </a:r>
            </a:p>
          </p:txBody>
        </p:sp>
        <p:sp>
          <p:nvSpPr>
            <p:cNvPr id="10253" name="Line 163"/>
            <p:cNvSpPr>
              <a:spLocks noChangeShapeType="1"/>
            </p:cNvSpPr>
            <p:nvPr/>
          </p:nvSpPr>
          <p:spPr bwMode="auto">
            <a:xfrm flipH="1">
              <a:off x="2789" y="2386"/>
              <a:ext cx="3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0254" name="Line 164"/>
            <p:cNvSpPr>
              <a:spLocks noChangeShapeType="1"/>
            </p:cNvSpPr>
            <p:nvPr/>
          </p:nvSpPr>
          <p:spPr bwMode="auto">
            <a:xfrm flipH="1">
              <a:off x="3787" y="2431"/>
              <a:ext cx="3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10255" name="Group 165"/>
            <p:cNvGrpSpPr>
              <a:grpSpLocks/>
            </p:cNvGrpSpPr>
            <p:nvPr/>
          </p:nvGrpSpPr>
          <p:grpSpPr bwMode="auto">
            <a:xfrm>
              <a:off x="2154" y="1979"/>
              <a:ext cx="590" cy="861"/>
              <a:chOff x="4377" y="3312"/>
              <a:chExt cx="439" cy="640"/>
            </a:xfrm>
          </p:grpSpPr>
          <p:sp>
            <p:nvSpPr>
              <p:cNvPr id="10324" name="Freeform 166"/>
              <p:cNvSpPr>
                <a:spLocks/>
              </p:cNvSpPr>
              <p:nvPr/>
            </p:nvSpPr>
            <p:spPr bwMode="auto">
              <a:xfrm>
                <a:off x="4706" y="3557"/>
                <a:ext cx="45" cy="34"/>
              </a:xfrm>
              <a:custGeom>
                <a:avLst/>
                <a:gdLst>
                  <a:gd name="T0" fmla="*/ 0 w 681"/>
                  <a:gd name="T1" fmla="*/ 0 h 511"/>
                  <a:gd name="T2" fmla="*/ 0 w 681"/>
                  <a:gd name="T3" fmla="*/ 0 h 511"/>
                  <a:gd name="T4" fmla="*/ 0 w 681"/>
                  <a:gd name="T5" fmla="*/ 0 h 511"/>
                  <a:gd name="T6" fmla="*/ 0 w 681"/>
                  <a:gd name="T7" fmla="*/ 0 h 511"/>
                  <a:gd name="T8" fmla="*/ 0 w 681"/>
                  <a:gd name="T9" fmla="*/ 0 h 511"/>
                  <a:gd name="T10" fmla="*/ 0 w 681"/>
                  <a:gd name="T11" fmla="*/ 0 h 511"/>
                  <a:gd name="T12" fmla="*/ 0 w 681"/>
                  <a:gd name="T13" fmla="*/ 0 h 511"/>
                  <a:gd name="T14" fmla="*/ 0 w 681"/>
                  <a:gd name="T15" fmla="*/ 0 h 511"/>
                  <a:gd name="T16" fmla="*/ 0 w 681"/>
                  <a:gd name="T17" fmla="*/ 0 h 511"/>
                  <a:gd name="T18" fmla="*/ 0 w 681"/>
                  <a:gd name="T19" fmla="*/ 0 h 511"/>
                  <a:gd name="T20" fmla="*/ 0 w 681"/>
                  <a:gd name="T21" fmla="*/ 0 h 511"/>
                  <a:gd name="T22" fmla="*/ 0 w 681"/>
                  <a:gd name="T23" fmla="*/ 0 h 511"/>
                  <a:gd name="T24" fmla="*/ 0 w 681"/>
                  <a:gd name="T25" fmla="*/ 0 h 511"/>
                  <a:gd name="T26" fmla="*/ 0 w 681"/>
                  <a:gd name="T27" fmla="*/ 0 h 511"/>
                  <a:gd name="T28" fmla="*/ 0 w 681"/>
                  <a:gd name="T29" fmla="*/ 0 h 511"/>
                  <a:gd name="T30" fmla="*/ 0 w 681"/>
                  <a:gd name="T31" fmla="*/ 0 h 511"/>
                  <a:gd name="T32" fmla="*/ 0 w 681"/>
                  <a:gd name="T33" fmla="*/ 0 h 511"/>
                  <a:gd name="T34" fmla="*/ 0 w 681"/>
                  <a:gd name="T35" fmla="*/ 0 h 511"/>
                  <a:gd name="T36" fmla="*/ 0 w 681"/>
                  <a:gd name="T37" fmla="*/ 0 h 511"/>
                  <a:gd name="T38" fmla="*/ 0 w 681"/>
                  <a:gd name="T39" fmla="*/ 0 h 511"/>
                  <a:gd name="T40" fmla="*/ 0 w 681"/>
                  <a:gd name="T41" fmla="*/ 0 h 511"/>
                  <a:gd name="T42" fmla="*/ 0 w 681"/>
                  <a:gd name="T43" fmla="*/ 0 h 511"/>
                  <a:gd name="T44" fmla="*/ 0 w 681"/>
                  <a:gd name="T45" fmla="*/ 0 h 511"/>
                  <a:gd name="T46" fmla="*/ 0 w 681"/>
                  <a:gd name="T47" fmla="*/ 0 h 511"/>
                  <a:gd name="T48" fmla="*/ 0 w 681"/>
                  <a:gd name="T49" fmla="*/ 0 h 511"/>
                  <a:gd name="T50" fmla="*/ 0 w 681"/>
                  <a:gd name="T51" fmla="*/ 0 h 511"/>
                  <a:gd name="T52" fmla="*/ 0 w 681"/>
                  <a:gd name="T53" fmla="*/ 0 h 511"/>
                  <a:gd name="T54" fmla="*/ 0 w 681"/>
                  <a:gd name="T55" fmla="*/ 0 h 511"/>
                  <a:gd name="T56" fmla="*/ 0 w 681"/>
                  <a:gd name="T57" fmla="*/ 0 h 511"/>
                  <a:gd name="T58" fmla="*/ 0 w 681"/>
                  <a:gd name="T59" fmla="*/ 0 h 511"/>
                  <a:gd name="T60" fmla="*/ 0 w 681"/>
                  <a:gd name="T61" fmla="*/ 0 h 511"/>
                  <a:gd name="T62" fmla="*/ 0 w 681"/>
                  <a:gd name="T63" fmla="*/ 0 h 511"/>
                  <a:gd name="T64" fmla="*/ 0 w 681"/>
                  <a:gd name="T65" fmla="*/ 0 h 511"/>
                  <a:gd name="T66" fmla="*/ 0 w 681"/>
                  <a:gd name="T67" fmla="*/ 0 h 511"/>
                  <a:gd name="T68" fmla="*/ 0 w 681"/>
                  <a:gd name="T69" fmla="*/ 0 h 511"/>
                  <a:gd name="T70" fmla="*/ 0 w 681"/>
                  <a:gd name="T71" fmla="*/ 0 h 511"/>
                  <a:gd name="T72" fmla="*/ 0 w 681"/>
                  <a:gd name="T73" fmla="*/ 0 h 511"/>
                  <a:gd name="T74" fmla="*/ 0 w 681"/>
                  <a:gd name="T75" fmla="*/ 0 h 511"/>
                  <a:gd name="T76" fmla="*/ 0 w 681"/>
                  <a:gd name="T77" fmla="*/ 0 h 51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681" h="511">
                    <a:moveTo>
                      <a:pt x="0" y="0"/>
                    </a:moveTo>
                    <a:lnTo>
                      <a:pt x="3" y="2"/>
                    </a:lnTo>
                    <a:lnTo>
                      <a:pt x="14" y="9"/>
                    </a:lnTo>
                    <a:lnTo>
                      <a:pt x="31" y="20"/>
                    </a:lnTo>
                    <a:lnTo>
                      <a:pt x="57" y="35"/>
                    </a:lnTo>
                    <a:lnTo>
                      <a:pt x="89" y="52"/>
                    </a:lnTo>
                    <a:lnTo>
                      <a:pt x="127" y="71"/>
                    </a:lnTo>
                    <a:lnTo>
                      <a:pt x="174" y="92"/>
                    </a:lnTo>
                    <a:lnTo>
                      <a:pt x="227" y="114"/>
                    </a:lnTo>
                    <a:lnTo>
                      <a:pt x="288" y="135"/>
                    </a:lnTo>
                    <a:lnTo>
                      <a:pt x="358" y="158"/>
                    </a:lnTo>
                    <a:lnTo>
                      <a:pt x="430" y="180"/>
                    </a:lnTo>
                    <a:lnTo>
                      <a:pt x="500" y="201"/>
                    </a:lnTo>
                    <a:lnTo>
                      <a:pt x="564" y="219"/>
                    </a:lnTo>
                    <a:lnTo>
                      <a:pt x="615" y="232"/>
                    </a:lnTo>
                    <a:lnTo>
                      <a:pt x="649" y="242"/>
                    </a:lnTo>
                    <a:lnTo>
                      <a:pt x="662" y="245"/>
                    </a:lnTo>
                    <a:lnTo>
                      <a:pt x="681" y="511"/>
                    </a:lnTo>
                    <a:lnTo>
                      <a:pt x="671" y="510"/>
                    </a:lnTo>
                    <a:lnTo>
                      <a:pt x="647" y="506"/>
                    </a:lnTo>
                    <a:lnTo>
                      <a:pt x="608" y="501"/>
                    </a:lnTo>
                    <a:lnTo>
                      <a:pt x="557" y="491"/>
                    </a:lnTo>
                    <a:lnTo>
                      <a:pt x="527" y="485"/>
                    </a:lnTo>
                    <a:lnTo>
                      <a:pt x="495" y="478"/>
                    </a:lnTo>
                    <a:lnTo>
                      <a:pt x="461" y="469"/>
                    </a:lnTo>
                    <a:lnTo>
                      <a:pt x="426" y="460"/>
                    </a:lnTo>
                    <a:lnTo>
                      <a:pt x="390" y="449"/>
                    </a:lnTo>
                    <a:lnTo>
                      <a:pt x="352" y="436"/>
                    </a:lnTo>
                    <a:lnTo>
                      <a:pt x="314" y="422"/>
                    </a:lnTo>
                    <a:lnTo>
                      <a:pt x="274" y="407"/>
                    </a:lnTo>
                    <a:lnTo>
                      <a:pt x="232" y="389"/>
                    </a:lnTo>
                    <a:lnTo>
                      <a:pt x="191" y="370"/>
                    </a:lnTo>
                    <a:lnTo>
                      <a:pt x="152" y="352"/>
                    </a:lnTo>
                    <a:lnTo>
                      <a:pt x="117" y="336"/>
                    </a:lnTo>
                    <a:lnTo>
                      <a:pt x="89" y="323"/>
                    </a:lnTo>
                    <a:lnTo>
                      <a:pt x="66" y="312"/>
                    </a:lnTo>
                    <a:lnTo>
                      <a:pt x="52" y="305"/>
                    </a:lnTo>
                    <a:lnTo>
                      <a:pt x="47" y="3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BC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25" name="Freeform 167"/>
              <p:cNvSpPr>
                <a:spLocks/>
              </p:cNvSpPr>
              <p:nvPr/>
            </p:nvSpPr>
            <p:spPr bwMode="auto">
              <a:xfrm>
                <a:off x="4427" y="3875"/>
                <a:ext cx="90" cy="18"/>
              </a:xfrm>
              <a:custGeom>
                <a:avLst/>
                <a:gdLst>
                  <a:gd name="T0" fmla="*/ 0 w 1352"/>
                  <a:gd name="T1" fmla="*/ 0 h 264"/>
                  <a:gd name="T2" fmla="*/ 0 w 1352"/>
                  <a:gd name="T3" fmla="*/ 0 h 264"/>
                  <a:gd name="T4" fmla="*/ 0 w 1352"/>
                  <a:gd name="T5" fmla="*/ 0 h 264"/>
                  <a:gd name="T6" fmla="*/ 0 w 1352"/>
                  <a:gd name="T7" fmla="*/ 0 h 264"/>
                  <a:gd name="T8" fmla="*/ 0 w 1352"/>
                  <a:gd name="T9" fmla="*/ 0 h 264"/>
                  <a:gd name="T10" fmla="*/ 0 w 1352"/>
                  <a:gd name="T11" fmla="*/ 0 h 264"/>
                  <a:gd name="T12" fmla="*/ 0 w 1352"/>
                  <a:gd name="T13" fmla="*/ 0 h 264"/>
                  <a:gd name="T14" fmla="*/ 0 w 1352"/>
                  <a:gd name="T15" fmla="*/ 0 h 264"/>
                  <a:gd name="T16" fmla="*/ 0 w 1352"/>
                  <a:gd name="T17" fmla="*/ 0 h 264"/>
                  <a:gd name="T18" fmla="*/ 0 w 1352"/>
                  <a:gd name="T19" fmla="*/ 0 h 264"/>
                  <a:gd name="T20" fmla="*/ 0 w 1352"/>
                  <a:gd name="T21" fmla="*/ 0 h 264"/>
                  <a:gd name="T22" fmla="*/ 0 w 1352"/>
                  <a:gd name="T23" fmla="*/ 0 h 264"/>
                  <a:gd name="T24" fmla="*/ 0 w 1352"/>
                  <a:gd name="T25" fmla="*/ 0 h 264"/>
                  <a:gd name="T26" fmla="*/ 0 w 1352"/>
                  <a:gd name="T27" fmla="*/ 0 h 264"/>
                  <a:gd name="T28" fmla="*/ 0 w 1352"/>
                  <a:gd name="T29" fmla="*/ 0 h 264"/>
                  <a:gd name="T30" fmla="*/ 0 w 1352"/>
                  <a:gd name="T31" fmla="*/ 0 h 264"/>
                  <a:gd name="T32" fmla="*/ 0 w 1352"/>
                  <a:gd name="T33" fmla="*/ 0 h 264"/>
                  <a:gd name="T34" fmla="*/ 0 w 1352"/>
                  <a:gd name="T35" fmla="*/ 0 h 264"/>
                  <a:gd name="T36" fmla="*/ 0 w 1352"/>
                  <a:gd name="T37" fmla="*/ 0 h 264"/>
                  <a:gd name="T38" fmla="*/ 0 w 1352"/>
                  <a:gd name="T39" fmla="*/ 0 h 264"/>
                  <a:gd name="T40" fmla="*/ 0 w 1352"/>
                  <a:gd name="T41" fmla="*/ 0 h 264"/>
                  <a:gd name="T42" fmla="*/ 0 w 1352"/>
                  <a:gd name="T43" fmla="*/ 0 h 264"/>
                  <a:gd name="T44" fmla="*/ 0 w 1352"/>
                  <a:gd name="T45" fmla="*/ 0 h 264"/>
                  <a:gd name="T46" fmla="*/ 0 w 1352"/>
                  <a:gd name="T47" fmla="*/ 0 h 264"/>
                  <a:gd name="T48" fmla="*/ 0 w 1352"/>
                  <a:gd name="T49" fmla="*/ 0 h 264"/>
                  <a:gd name="T50" fmla="*/ 0 w 1352"/>
                  <a:gd name="T51" fmla="*/ 0 h 264"/>
                  <a:gd name="T52" fmla="*/ 0 w 1352"/>
                  <a:gd name="T53" fmla="*/ 0 h 264"/>
                  <a:gd name="T54" fmla="*/ 0 w 1352"/>
                  <a:gd name="T55" fmla="*/ 0 h 264"/>
                  <a:gd name="T56" fmla="*/ 0 w 1352"/>
                  <a:gd name="T57" fmla="*/ 0 h 264"/>
                  <a:gd name="T58" fmla="*/ 0 w 1352"/>
                  <a:gd name="T59" fmla="*/ 0 h 264"/>
                  <a:gd name="T60" fmla="*/ 0 w 1352"/>
                  <a:gd name="T61" fmla="*/ 0 h 264"/>
                  <a:gd name="T62" fmla="*/ 0 w 1352"/>
                  <a:gd name="T63" fmla="*/ 0 h 264"/>
                  <a:gd name="T64" fmla="*/ 0 w 1352"/>
                  <a:gd name="T65" fmla="*/ 0 h 264"/>
                  <a:gd name="T66" fmla="*/ 0 w 1352"/>
                  <a:gd name="T67" fmla="*/ 0 h 264"/>
                  <a:gd name="T68" fmla="*/ 0 w 1352"/>
                  <a:gd name="T69" fmla="*/ 0 h 26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352" h="264">
                    <a:moveTo>
                      <a:pt x="994" y="0"/>
                    </a:moveTo>
                    <a:lnTo>
                      <a:pt x="359" y="0"/>
                    </a:lnTo>
                    <a:lnTo>
                      <a:pt x="318" y="16"/>
                    </a:lnTo>
                    <a:lnTo>
                      <a:pt x="279" y="31"/>
                    </a:lnTo>
                    <a:lnTo>
                      <a:pt x="244" y="45"/>
                    </a:lnTo>
                    <a:lnTo>
                      <a:pt x="213" y="59"/>
                    </a:lnTo>
                    <a:lnTo>
                      <a:pt x="183" y="72"/>
                    </a:lnTo>
                    <a:lnTo>
                      <a:pt x="155" y="86"/>
                    </a:lnTo>
                    <a:lnTo>
                      <a:pt x="131" y="100"/>
                    </a:lnTo>
                    <a:lnTo>
                      <a:pt x="109" y="115"/>
                    </a:lnTo>
                    <a:lnTo>
                      <a:pt x="88" y="130"/>
                    </a:lnTo>
                    <a:lnTo>
                      <a:pt x="70" y="145"/>
                    </a:lnTo>
                    <a:lnTo>
                      <a:pt x="54" y="162"/>
                    </a:lnTo>
                    <a:lnTo>
                      <a:pt x="40" y="180"/>
                    </a:lnTo>
                    <a:lnTo>
                      <a:pt x="28" y="198"/>
                    </a:lnTo>
                    <a:lnTo>
                      <a:pt x="17" y="219"/>
                    </a:lnTo>
                    <a:lnTo>
                      <a:pt x="8" y="240"/>
                    </a:lnTo>
                    <a:lnTo>
                      <a:pt x="0" y="264"/>
                    </a:lnTo>
                    <a:lnTo>
                      <a:pt x="1352" y="264"/>
                    </a:lnTo>
                    <a:lnTo>
                      <a:pt x="1345" y="240"/>
                    </a:lnTo>
                    <a:lnTo>
                      <a:pt x="1335" y="219"/>
                    </a:lnTo>
                    <a:lnTo>
                      <a:pt x="1325" y="198"/>
                    </a:lnTo>
                    <a:lnTo>
                      <a:pt x="1312" y="180"/>
                    </a:lnTo>
                    <a:lnTo>
                      <a:pt x="1298" y="162"/>
                    </a:lnTo>
                    <a:lnTo>
                      <a:pt x="1282" y="145"/>
                    </a:lnTo>
                    <a:lnTo>
                      <a:pt x="1264" y="130"/>
                    </a:lnTo>
                    <a:lnTo>
                      <a:pt x="1244" y="115"/>
                    </a:lnTo>
                    <a:lnTo>
                      <a:pt x="1222" y="100"/>
                    </a:lnTo>
                    <a:lnTo>
                      <a:pt x="1196" y="86"/>
                    </a:lnTo>
                    <a:lnTo>
                      <a:pt x="1170" y="72"/>
                    </a:lnTo>
                    <a:lnTo>
                      <a:pt x="1140" y="59"/>
                    </a:lnTo>
                    <a:lnTo>
                      <a:pt x="1107" y="45"/>
                    </a:lnTo>
                    <a:lnTo>
                      <a:pt x="1072" y="31"/>
                    </a:lnTo>
                    <a:lnTo>
                      <a:pt x="1035" y="16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26" name="Freeform 168"/>
              <p:cNvSpPr>
                <a:spLocks/>
              </p:cNvSpPr>
              <p:nvPr/>
            </p:nvSpPr>
            <p:spPr bwMode="auto">
              <a:xfrm>
                <a:off x="4426" y="3889"/>
                <a:ext cx="93" cy="38"/>
              </a:xfrm>
              <a:custGeom>
                <a:avLst/>
                <a:gdLst>
                  <a:gd name="T0" fmla="*/ 0 w 1399"/>
                  <a:gd name="T1" fmla="*/ 0 h 566"/>
                  <a:gd name="T2" fmla="*/ 0 w 1399"/>
                  <a:gd name="T3" fmla="*/ 0 h 566"/>
                  <a:gd name="T4" fmla="*/ 0 w 1399"/>
                  <a:gd name="T5" fmla="*/ 0 h 566"/>
                  <a:gd name="T6" fmla="*/ 0 w 1399"/>
                  <a:gd name="T7" fmla="*/ 0 h 566"/>
                  <a:gd name="T8" fmla="*/ 0 w 1399"/>
                  <a:gd name="T9" fmla="*/ 0 h 566"/>
                  <a:gd name="T10" fmla="*/ 0 w 1399"/>
                  <a:gd name="T11" fmla="*/ 0 h 566"/>
                  <a:gd name="T12" fmla="*/ 0 w 1399"/>
                  <a:gd name="T13" fmla="*/ 0 h 566"/>
                  <a:gd name="T14" fmla="*/ 0 w 1399"/>
                  <a:gd name="T15" fmla="*/ 0 h 566"/>
                  <a:gd name="T16" fmla="*/ 0 w 1399"/>
                  <a:gd name="T17" fmla="*/ 0 h 566"/>
                  <a:gd name="T18" fmla="*/ 0 w 1399"/>
                  <a:gd name="T19" fmla="*/ 0 h 566"/>
                  <a:gd name="T20" fmla="*/ 0 w 1399"/>
                  <a:gd name="T21" fmla="*/ 0 h 566"/>
                  <a:gd name="T22" fmla="*/ 0 w 1399"/>
                  <a:gd name="T23" fmla="*/ 0 h 566"/>
                  <a:gd name="T24" fmla="*/ 0 w 1399"/>
                  <a:gd name="T25" fmla="*/ 0 h 566"/>
                  <a:gd name="T26" fmla="*/ 0 w 1399"/>
                  <a:gd name="T27" fmla="*/ 0 h 566"/>
                  <a:gd name="T28" fmla="*/ 0 w 1399"/>
                  <a:gd name="T29" fmla="*/ 0 h 566"/>
                  <a:gd name="T30" fmla="*/ 0 w 1399"/>
                  <a:gd name="T31" fmla="*/ 0 h 566"/>
                  <a:gd name="T32" fmla="*/ 0 w 1399"/>
                  <a:gd name="T33" fmla="*/ 0 h 566"/>
                  <a:gd name="T34" fmla="*/ 0 w 1399"/>
                  <a:gd name="T35" fmla="*/ 0 h 566"/>
                  <a:gd name="T36" fmla="*/ 0 w 1399"/>
                  <a:gd name="T37" fmla="*/ 0 h 566"/>
                  <a:gd name="T38" fmla="*/ 0 w 1399"/>
                  <a:gd name="T39" fmla="*/ 0 h 566"/>
                  <a:gd name="T40" fmla="*/ 0 w 1399"/>
                  <a:gd name="T41" fmla="*/ 0 h 566"/>
                  <a:gd name="T42" fmla="*/ 0 w 1399"/>
                  <a:gd name="T43" fmla="*/ 0 h 566"/>
                  <a:gd name="T44" fmla="*/ 0 w 1399"/>
                  <a:gd name="T45" fmla="*/ 0 h 566"/>
                  <a:gd name="T46" fmla="*/ 0 w 1399"/>
                  <a:gd name="T47" fmla="*/ 0 h 566"/>
                  <a:gd name="T48" fmla="*/ 0 w 1399"/>
                  <a:gd name="T49" fmla="*/ 0 h 566"/>
                  <a:gd name="T50" fmla="*/ 0 w 1399"/>
                  <a:gd name="T51" fmla="*/ 0 h 566"/>
                  <a:gd name="T52" fmla="*/ 0 w 1399"/>
                  <a:gd name="T53" fmla="*/ 0 h 566"/>
                  <a:gd name="T54" fmla="*/ 0 w 1399"/>
                  <a:gd name="T55" fmla="*/ 0 h 566"/>
                  <a:gd name="T56" fmla="*/ 0 w 1399"/>
                  <a:gd name="T57" fmla="*/ 0 h 566"/>
                  <a:gd name="T58" fmla="*/ 0 w 1399"/>
                  <a:gd name="T59" fmla="*/ 0 h 566"/>
                  <a:gd name="T60" fmla="*/ 0 w 1399"/>
                  <a:gd name="T61" fmla="*/ 0 h 566"/>
                  <a:gd name="T62" fmla="*/ 0 w 1399"/>
                  <a:gd name="T63" fmla="*/ 0 h 566"/>
                  <a:gd name="T64" fmla="*/ 0 w 1399"/>
                  <a:gd name="T65" fmla="*/ 0 h 566"/>
                  <a:gd name="T66" fmla="*/ 0 w 1399"/>
                  <a:gd name="T67" fmla="*/ 0 h 566"/>
                  <a:gd name="T68" fmla="*/ 0 w 1399"/>
                  <a:gd name="T69" fmla="*/ 0 h 566"/>
                  <a:gd name="T70" fmla="*/ 0 w 1399"/>
                  <a:gd name="T71" fmla="*/ 0 h 566"/>
                  <a:gd name="T72" fmla="*/ 0 w 1399"/>
                  <a:gd name="T73" fmla="*/ 0 h 566"/>
                  <a:gd name="T74" fmla="*/ 0 w 1399"/>
                  <a:gd name="T75" fmla="*/ 0 h 566"/>
                  <a:gd name="T76" fmla="*/ 0 w 1399"/>
                  <a:gd name="T77" fmla="*/ 0 h 566"/>
                  <a:gd name="T78" fmla="*/ 0 w 1399"/>
                  <a:gd name="T79" fmla="*/ 0 h 566"/>
                  <a:gd name="T80" fmla="*/ 0 w 1399"/>
                  <a:gd name="T81" fmla="*/ 0 h 566"/>
                  <a:gd name="T82" fmla="*/ 0 w 1399"/>
                  <a:gd name="T83" fmla="*/ 0 h 566"/>
                  <a:gd name="T84" fmla="*/ 0 w 1399"/>
                  <a:gd name="T85" fmla="*/ 0 h 566"/>
                  <a:gd name="T86" fmla="*/ 0 w 1399"/>
                  <a:gd name="T87" fmla="*/ 0 h 566"/>
                  <a:gd name="T88" fmla="*/ 0 w 1399"/>
                  <a:gd name="T89" fmla="*/ 0 h 566"/>
                  <a:gd name="T90" fmla="*/ 0 w 1399"/>
                  <a:gd name="T91" fmla="*/ 0 h 566"/>
                  <a:gd name="T92" fmla="*/ 0 w 1399"/>
                  <a:gd name="T93" fmla="*/ 0 h 566"/>
                  <a:gd name="T94" fmla="*/ 0 w 1399"/>
                  <a:gd name="T95" fmla="*/ 0 h 566"/>
                  <a:gd name="T96" fmla="*/ 0 w 1399"/>
                  <a:gd name="T97" fmla="*/ 0 h 566"/>
                  <a:gd name="T98" fmla="*/ 0 w 1399"/>
                  <a:gd name="T99" fmla="*/ 0 h 566"/>
                  <a:gd name="T100" fmla="*/ 0 w 1399"/>
                  <a:gd name="T101" fmla="*/ 0 h 566"/>
                  <a:gd name="T102" fmla="*/ 0 w 1399"/>
                  <a:gd name="T103" fmla="*/ 0 h 566"/>
                  <a:gd name="T104" fmla="*/ 0 w 1399"/>
                  <a:gd name="T105" fmla="*/ 0 h 566"/>
                  <a:gd name="T106" fmla="*/ 0 w 1399"/>
                  <a:gd name="T107" fmla="*/ 0 h 566"/>
                  <a:gd name="T108" fmla="*/ 0 w 1399"/>
                  <a:gd name="T109" fmla="*/ 0 h 566"/>
                  <a:gd name="T110" fmla="*/ 0 w 1399"/>
                  <a:gd name="T111" fmla="*/ 0 h 566"/>
                  <a:gd name="T112" fmla="*/ 0 w 1399"/>
                  <a:gd name="T113" fmla="*/ 0 h 56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399" h="566">
                    <a:moveTo>
                      <a:pt x="23" y="52"/>
                    </a:moveTo>
                    <a:lnTo>
                      <a:pt x="17" y="28"/>
                    </a:lnTo>
                    <a:lnTo>
                      <a:pt x="12" y="13"/>
                    </a:lnTo>
                    <a:lnTo>
                      <a:pt x="7" y="4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10"/>
                    </a:lnTo>
                    <a:lnTo>
                      <a:pt x="0" y="17"/>
                    </a:lnTo>
                    <a:lnTo>
                      <a:pt x="0" y="458"/>
                    </a:lnTo>
                    <a:lnTo>
                      <a:pt x="0" y="469"/>
                    </a:lnTo>
                    <a:lnTo>
                      <a:pt x="2" y="480"/>
                    </a:lnTo>
                    <a:lnTo>
                      <a:pt x="4" y="490"/>
                    </a:lnTo>
                    <a:lnTo>
                      <a:pt x="8" y="500"/>
                    </a:lnTo>
                    <a:lnTo>
                      <a:pt x="13" y="509"/>
                    </a:lnTo>
                    <a:lnTo>
                      <a:pt x="18" y="518"/>
                    </a:lnTo>
                    <a:lnTo>
                      <a:pt x="24" y="526"/>
                    </a:lnTo>
                    <a:lnTo>
                      <a:pt x="31" y="534"/>
                    </a:lnTo>
                    <a:lnTo>
                      <a:pt x="38" y="541"/>
                    </a:lnTo>
                    <a:lnTo>
                      <a:pt x="47" y="548"/>
                    </a:lnTo>
                    <a:lnTo>
                      <a:pt x="56" y="553"/>
                    </a:lnTo>
                    <a:lnTo>
                      <a:pt x="65" y="557"/>
                    </a:lnTo>
                    <a:lnTo>
                      <a:pt x="75" y="560"/>
                    </a:lnTo>
                    <a:lnTo>
                      <a:pt x="85" y="563"/>
                    </a:lnTo>
                    <a:lnTo>
                      <a:pt x="95" y="564"/>
                    </a:lnTo>
                    <a:lnTo>
                      <a:pt x="107" y="566"/>
                    </a:lnTo>
                    <a:lnTo>
                      <a:pt x="1292" y="566"/>
                    </a:lnTo>
                    <a:lnTo>
                      <a:pt x="1303" y="564"/>
                    </a:lnTo>
                    <a:lnTo>
                      <a:pt x="1314" y="563"/>
                    </a:lnTo>
                    <a:lnTo>
                      <a:pt x="1323" y="560"/>
                    </a:lnTo>
                    <a:lnTo>
                      <a:pt x="1334" y="557"/>
                    </a:lnTo>
                    <a:lnTo>
                      <a:pt x="1342" y="553"/>
                    </a:lnTo>
                    <a:lnTo>
                      <a:pt x="1352" y="548"/>
                    </a:lnTo>
                    <a:lnTo>
                      <a:pt x="1359" y="541"/>
                    </a:lnTo>
                    <a:lnTo>
                      <a:pt x="1368" y="534"/>
                    </a:lnTo>
                    <a:lnTo>
                      <a:pt x="1374" y="526"/>
                    </a:lnTo>
                    <a:lnTo>
                      <a:pt x="1381" y="518"/>
                    </a:lnTo>
                    <a:lnTo>
                      <a:pt x="1386" y="509"/>
                    </a:lnTo>
                    <a:lnTo>
                      <a:pt x="1390" y="500"/>
                    </a:lnTo>
                    <a:lnTo>
                      <a:pt x="1394" y="490"/>
                    </a:lnTo>
                    <a:lnTo>
                      <a:pt x="1397" y="480"/>
                    </a:lnTo>
                    <a:lnTo>
                      <a:pt x="1399" y="469"/>
                    </a:lnTo>
                    <a:lnTo>
                      <a:pt x="1399" y="458"/>
                    </a:lnTo>
                    <a:lnTo>
                      <a:pt x="1399" y="17"/>
                    </a:lnTo>
                    <a:lnTo>
                      <a:pt x="1399" y="10"/>
                    </a:lnTo>
                    <a:lnTo>
                      <a:pt x="1398" y="4"/>
                    </a:lnTo>
                    <a:lnTo>
                      <a:pt x="1397" y="2"/>
                    </a:lnTo>
                    <a:lnTo>
                      <a:pt x="1397" y="1"/>
                    </a:lnTo>
                    <a:lnTo>
                      <a:pt x="1396" y="0"/>
                    </a:lnTo>
                    <a:lnTo>
                      <a:pt x="1394" y="0"/>
                    </a:lnTo>
                    <a:lnTo>
                      <a:pt x="1391" y="4"/>
                    </a:lnTo>
                    <a:lnTo>
                      <a:pt x="1387" y="13"/>
                    </a:lnTo>
                    <a:lnTo>
                      <a:pt x="1382" y="28"/>
                    </a:lnTo>
                    <a:lnTo>
                      <a:pt x="1375" y="52"/>
                    </a:lnTo>
                    <a:lnTo>
                      <a:pt x="23" y="5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27" name="Freeform 169"/>
              <p:cNvSpPr>
                <a:spLocks/>
              </p:cNvSpPr>
              <p:nvPr/>
            </p:nvSpPr>
            <p:spPr bwMode="auto">
              <a:xfrm>
                <a:off x="4568" y="3633"/>
                <a:ext cx="123" cy="65"/>
              </a:xfrm>
              <a:custGeom>
                <a:avLst/>
                <a:gdLst>
                  <a:gd name="T0" fmla="*/ 0 w 1853"/>
                  <a:gd name="T1" fmla="*/ 0 h 966"/>
                  <a:gd name="T2" fmla="*/ 0 w 1853"/>
                  <a:gd name="T3" fmla="*/ 0 h 966"/>
                  <a:gd name="T4" fmla="*/ 0 w 1853"/>
                  <a:gd name="T5" fmla="*/ 0 h 966"/>
                  <a:gd name="T6" fmla="*/ 0 w 1853"/>
                  <a:gd name="T7" fmla="*/ 0 h 966"/>
                  <a:gd name="T8" fmla="*/ 0 w 1853"/>
                  <a:gd name="T9" fmla="*/ 0 h 966"/>
                  <a:gd name="T10" fmla="*/ 0 w 1853"/>
                  <a:gd name="T11" fmla="*/ 0 h 966"/>
                  <a:gd name="T12" fmla="*/ 0 w 1853"/>
                  <a:gd name="T13" fmla="*/ 0 h 966"/>
                  <a:gd name="T14" fmla="*/ 0 w 1853"/>
                  <a:gd name="T15" fmla="*/ 0 h 966"/>
                  <a:gd name="T16" fmla="*/ 0 w 1853"/>
                  <a:gd name="T17" fmla="*/ 0 h 966"/>
                  <a:gd name="T18" fmla="*/ 0 w 1853"/>
                  <a:gd name="T19" fmla="*/ 0 h 966"/>
                  <a:gd name="T20" fmla="*/ 0 w 1853"/>
                  <a:gd name="T21" fmla="*/ 0 h 966"/>
                  <a:gd name="T22" fmla="*/ 0 w 1853"/>
                  <a:gd name="T23" fmla="*/ 0 h 966"/>
                  <a:gd name="T24" fmla="*/ 0 w 1853"/>
                  <a:gd name="T25" fmla="*/ 0 h 966"/>
                  <a:gd name="T26" fmla="*/ 0 w 1853"/>
                  <a:gd name="T27" fmla="*/ 0 h 966"/>
                  <a:gd name="T28" fmla="*/ 0 w 1853"/>
                  <a:gd name="T29" fmla="*/ 0 h 966"/>
                  <a:gd name="T30" fmla="*/ 0 w 1853"/>
                  <a:gd name="T31" fmla="*/ 0 h 966"/>
                  <a:gd name="T32" fmla="*/ 0 w 1853"/>
                  <a:gd name="T33" fmla="*/ 0 h 966"/>
                  <a:gd name="T34" fmla="*/ 0 w 1853"/>
                  <a:gd name="T35" fmla="*/ 0 h 966"/>
                  <a:gd name="T36" fmla="*/ 0 w 1853"/>
                  <a:gd name="T37" fmla="*/ 0 h 966"/>
                  <a:gd name="T38" fmla="*/ 0 w 1853"/>
                  <a:gd name="T39" fmla="*/ 0 h 966"/>
                  <a:gd name="T40" fmla="*/ 0 w 1853"/>
                  <a:gd name="T41" fmla="*/ 0 h 966"/>
                  <a:gd name="T42" fmla="*/ 0 w 1853"/>
                  <a:gd name="T43" fmla="*/ 0 h 966"/>
                  <a:gd name="T44" fmla="*/ 0 w 1853"/>
                  <a:gd name="T45" fmla="*/ 0 h 966"/>
                  <a:gd name="T46" fmla="*/ 0 w 1853"/>
                  <a:gd name="T47" fmla="*/ 0 h 966"/>
                  <a:gd name="T48" fmla="*/ 0 w 1853"/>
                  <a:gd name="T49" fmla="*/ 0 h 966"/>
                  <a:gd name="T50" fmla="*/ 0 w 1853"/>
                  <a:gd name="T51" fmla="*/ 0 h 966"/>
                  <a:gd name="T52" fmla="*/ 0 w 1853"/>
                  <a:gd name="T53" fmla="*/ 0 h 966"/>
                  <a:gd name="T54" fmla="*/ 0 w 1853"/>
                  <a:gd name="T55" fmla="*/ 0 h 966"/>
                  <a:gd name="T56" fmla="*/ 0 w 1853"/>
                  <a:gd name="T57" fmla="*/ 0 h 966"/>
                  <a:gd name="T58" fmla="*/ 0 w 1853"/>
                  <a:gd name="T59" fmla="*/ 0 h 966"/>
                  <a:gd name="T60" fmla="*/ 0 w 1853"/>
                  <a:gd name="T61" fmla="*/ 0 h 966"/>
                  <a:gd name="T62" fmla="*/ 0 w 1853"/>
                  <a:gd name="T63" fmla="*/ 0 h 966"/>
                  <a:gd name="T64" fmla="*/ 0 w 1853"/>
                  <a:gd name="T65" fmla="*/ 0 h 966"/>
                  <a:gd name="T66" fmla="*/ 0 w 1853"/>
                  <a:gd name="T67" fmla="*/ 0 h 966"/>
                  <a:gd name="T68" fmla="*/ 0 w 1853"/>
                  <a:gd name="T69" fmla="*/ 0 h 966"/>
                  <a:gd name="T70" fmla="*/ 0 w 1853"/>
                  <a:gd name="T71" fmla="*/ 0 h 966"/>
                  <a:gd name="T72" fmla="*/ 0 w 1853"/>
                  <a:gd name="T73" fmla="*/ 0 h 966"/>
                  <a:gd name="T74" fmla="*/ 0 w 1853"/>
                  <a:gd name="T75" fmla="*/ 0 h 966"/>
                  <a:gd name="T76" fmla="*/ 0 w 1853"/>
                  <a:gd name="T77" fmla="*/ 0 h 966"/>
                  <a:gd name="T78" fmla="*/ 0 w 1853"/>
                  <a:gd name="T79" fmla="*/ 0 h 966"/>
                  <a:gd name="T80" fmla="*/ 0 w 1853"/>
                  <a:gd name="T81" fmla="*/ 0 h 966"/>
                  <a:gd name="T82" fmla="*/ 0 w 1853"/>
                  <a:gd name="T83" fmla="*/ 0 h 966"/>
                  <a:gd name="T84" fmla="*/ 0 w 1853"/>
                  <a:gd name="T85" fmla="*/ 0 h 966"/>
                  <a:gd name="T86" fmla="*/ 0 w 1853"/>
                  <a:gd name="T87" fmla="*/ 0 h 966"/>
                  <a:gd name="T88" fmla="*/ 0 w 1853"/>
                  <a:gd name="T89" fmla="*/ 0 h 966"/>
                  <a:gd name="T90" fmla="*/ 0 w 1853"/>
                  <a:gd name="T91" fmla="*/ 0 h 966"/>
                  <a:gd name="T92" fmla="*/ 0 w 1853"/>
                  <a:gd name="T93" fmla="*/ 0 h 966"/>
                  <a:gd name="T94" fmla="*/ 0 w 1853"/>
                  <a:gd name="T95" fmla="*/ 0 h 966"/>
                  <a:gd name="T96" fmla="*/ 0 w 1853"/>
                  <a:gd name="T97" fmla="*/ 0 h 966"/>
                  <a:gd name="T98" fmla="*/ 0 w 1853"/>
                  <a:gd name="T99" fmla="*/ 0 h 966"/>
                  <a:gd name="T100" fmla="*/ 0 w 1853"/>
                  <a:gd name="T101" fmla="*/ 0 h 966"/>
                  <a:gd name="T102" fmla="*/ 0 w 1853"/>
                  <a:gd name="T103" fmla="*/ 0 h 966"/>
                  <a:gd name="T104" fmla="*/ 0 w 1853"/>
                  <a:gd name="T105" fmla="*/ 0 h 966"/>
                  <a:gd name="T106" fmla="*/ 0 w 1853"/>
                  <a:gd name="T107" fmla="*/ 0 h 96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1853" h="966">
                    <a:moveTo>
                      <a:pt x="1853" y="75"/>
                    </a:moveTo>
                    <a:lnTo>
                      <a:pt x="1664" y="832"/>
                    </a:lnTo>
                    <a:lnTo>
                      <a:pt x="1668" y="835"/>
                    </a:lnTo>
                    <a:lnTo>
                      <a:pt x="1676" y="847"/>
                    </a:lnTo>
                    <a:lnTo>
                      <a:pt x="1676" y="851"/>
                    </a:lnTo>
                    <a:lnTo>
                      <a:pt x="1677" y="854"/>
                    </a:lnTo>
                    <a:lnTo>
                      <a:pt x="1676" y="858"/>
                    </a:lnTo>
                    <a:lnTo>
                      <a:pt x="1673" y="864"/>
                    </a:lnTo>
                    <a:lnTo>
                      <a:pt x="1671" y="868"/>
                    </a:lnTo>
                    <a:lnTo>
                      <a:pt x="1667" y="873"/>
                    </a:lnTo>
                    <a:lnTo>
                      <a:pt x="1662" y="879"/>
                    </a:lnTo>
                    <a:lnTo>
                      <a:pt x="1654" y="884"/>
                    </a:lnTo>
                    <a:lnTo>
                      <a:pt x="1646" y="889"/>
                    </a:lnTo>
                    <a:lnTo>
                      <a:pt x="1635" y="895"/>
                    </a:lnTo>
                    <a:lnTo>
                      <a:pt x="1621" y="900"/>
                    </a:lnTo>
                    <a:lnTo>
                      <a:pt x="1607" y="905"/>
                    </a:lnTo>
                    <a:lnTo>
                      <a:pt x="1590" y="910"/>
                    </a:lnTo>
                    <a:lnTo>
                      <a:pt x="1569" y="917"/>
                    </a:lnTo>
                    <a:lnTo>
                      <a:pt x="1546" y="922"/>
                    </a:lnTo>
                    <a:lnTo>
                      <a:pt x="1521" y="927"/>
                    </a:lnTo>
                    <a:lnTo>
                      <a:pt x="1492" y="933"/>
                    </a:lnTo>
                    <a:lnTo>
                      <a:pt x="1459" y="938"/>
                    </a:lnTo>
                    <a:lnTo>
                      <a:pt x="1424" y="942"/>
                    </a:lnTo>
                    <a:lnTo>
                      <a:pt x="1385" y="948"/>
                    </a:lnTo>
                    <a:lnTo>
                      <a:pt x="1342" y="952"/>
                    </a:lnTo>
                    <a:lnTo>
                      <a:pt x="1297" y="956"/>
                    </a:lnTo>
                    <a:lnTo>
                      <a:pt x="1246" y="960"/>
                    </a:lnTo>
                    <a:lnTo>
                      <a:pt x="1192" y="964"/>
                    </a:lnTo>
                    <a:lnTo>
                      <a:pt x="1134" y="966"/>
                    </a:lnTo>
                    <a:lnTo>
                      <a:pt x="1079" y="966"/>
                    </a:lnTo>
                    <a:lnTo>
                      <a:pt x="1024" y="961"/>
                    </a:lnTo>
                    <a:lnTo>
                      <a:pt x="970" y="956"/>
                    </a:lnTo>
                    <a:lnTo>
                      <a:pt x="916" y="948"/>
                    </a:lnTo>
                    <a:lnTo>
                      <a:pt x="864" y="938"/>
                    </a:lnTo>
                    <a:lnTo>
                      <a:pt x="812" y="925"/>
                    </a:lnTo>
                    <a:lnTo>
                      <a:pt x="762" y="912"/>
                    </a:lnTo>
                    <a:lnTo>
                      <a:pt x="712" y="897"/>
                    </a:lnTo>
                    <a:lnTo>
                      <a:pt x="664" y="880"/>
                    </a:lnTo>
                    <a:lnTo>
                      <a:pt x="618" y="862"/>
                    </a:lnTo>
                    <a:lnTo>
                      <a:pt x="572" y="843"/>
                    </a:lnTo>
                    <a:lnTo>
                      <a:pt x="528" y="823"/>
                    </a:lnTo>
                    <a:lnTo>
                      <a:pt x="486" y="802"/>
                    </a:lnTo>
                    <a:lnTo>
                      <a:pt x="446" y="782"/>
                    </a:lnTo>
                    <a:lnTo>
                      <a:pt x="406" y="761"/>
                    </a:lnTo>
                    <a:lnTo>
                      <a:pt x="369" y="740"/>
                    </a:lnTo>
                    <a:lnTo>
                      <a:pt x="334" y="718"/>
                    </a:lnTo>
                    <a:lnTo>
                      <a:pt x="300" y="697"/>
                    </a:lnTo>
                    <a:lnTo>
                      <a:pt x="269" y="677"/>
                    </a:lnTo>
                    <a:lnTo>
                      <a:pt x="212" y="638"/>
                    </a:lnTo>
                    <a:lnTo>
                      <a:pt x="165" y="603"/>
                    </a:lnTo>
                    <a:lnTo>
                      <a:pt x="99" y="550"/>
                    </a:lnTo>
                    <a:lnTo>
                      <a:pt x="75" y="528"/>
                    </a:lnTo>
                    <a:lnTo>
                      <a:pt x="0" y="0"/>
                    </a:lnTo>
                    <a:lnTo>
                      <a:pt x="1853" y="75"/>
                    </a:lnTo>
                    <a:close/>
                  </a:path>
                </a:pathLst>
              </a:custGeom>
              <a:solidFill>
                <a:srgbClr val="C693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28" name="Freeform 170"/>
              <p:cNvSpPr>
                <a:spLocks/>
              </p:cNvSpPr>
              <p:nvPr/>
            </p:nvSpPr>
            <p:spPr bwMode="auto">
              <a:xfrm>
                <a:off x="4377" y="3652"/>
                <a:ext cx="439" cy="241"/>
              </a:xfrm>
              <a:custGeom>
                <a:avLst/>
                <a:gdLst>
                  <a:gd name="T0" fmla="*/ 0 w 6584"/>
                  <a:gd name="T1" fmla="*/ 0 h 3608"/>
                  <a:gd name="T2" fmla="*/ 0 w 6584"/>
                  <a:gd name="T3" fmla="*/ 0 h 3608"/>
                  <a:gd name="T4" fmla="*/ 0 w 6584"/>
                  <a:gd name="T5" fmla="*/ 0 h 3608"/>
                  <a:gd name="T6" fmla="*/ 0 w 6584"/>
                  <a:gd name="T7" fmla="*/ 0 h 3608"/>
                  <a:gd name="T8" fmla="*/ 0 w 6584"/>
                  <a:gd name="T9" fmla="*/ 0 h 3608"/>
                  <a:gd name="T10" fmla="*/ 0 w 6584"/>
                  <a:gd name="T11" fmla="*/ 0 h 3608"/>
                  <a:gd name="T12" fmla="*/ 0 w 6584"/>
                  <a:gd name="T13" fmla="*/ 0 h 3608"/>
                  <a:gd name="T14" fmla="*/ 0 w 6584"/>
                  <a:gd name="T15" fmla="*/ 0 h 3608"/>
                  <a:gd name="T16" fmla="*/ 0 w 6584"/>
                  <a:gd name="T17" fmla="*/ 0 h 3608"/>
                  <a:gd name="T18" fmla="*/ 0 w 6584"/>
                  <a:gd name="T19" fmla="*/ 0 h 3608"/>
                  <a:gd name="T20" fmla="*/ 0 w 6584"/>
                  <a:gd name="T21" fmla="*/ 0 h 3608"/>
                  <a:gd name="T22" fmla="*/ 0 w 6584"/>
                  <a:gd name="T23" fmla="*/ 0 h 3608"/>
                  <a:gd name="T24" fmla="*/ 0 w 6584"/>
                  <a:gd name="T25" fmla="*/ 0 h 3608"/>
                  <a:gd name="T26" fmla="*/ 0 w 6584"/>
                  <a:gd name="T27" fmla="*/ 0 h 3608"/>
                  <a:gd name="T28" fmla="*/ 0 w 6584"/>
                  <a:gd name="T29" fmla="*/ 0 h 3608"/>
                  <a:gd name="T30" fmla="*/ 0 w 6584"/>
                  <a:gd name="T31" fmla="*/ 0 h 3608"/>
                  <a:gd name="T32" fmla="*/ 0 w 6584"/>
                  <a:gd name="T33" fmla="*/ 0 h 3608"/>
                  <a:gd name="T34" fmla="*/ 0 w 6584"/>
                  <a:gd name="T35" fmla="*/ 0 h 3608"/>
                  <a:gd name="T36" fmla="*/ 0 w 6584"/>
                  <a:gd name="T37" fmla="*/ 0 h 3608"/>
                  <a:gd name="T38" fmla="*/ 0 w 6584"/>
                  <a:gd name="T39" fmla="*/ 0 h 3608"/>
                  <a:gd name="T40" fmla="*/ 0 w 6584"/>
                  <a:gd name="T41" fmla="*/ 0 h 3608"/>
                  <a:gd name="T42" fmla="*/ 0 w 6584"/>
                  <a:gd name="T43" fmla="*/ 0 h 3608"/>
                  <a:gd name="T44" fmla="*/ 0 w 6584"/>
                  <a:gd name="T45" fmla="*/ 0 h 3608"/>
                  <a:gd name="T46" fmla="*/ 0 w 6584"/>
                  <a:gd name="T47" fmla="*/ 0 h 3608"/>
                  <a:gd name="T48" fmla="*/ 0 w 6584"/>
                  <a:gd name="T49" fmla="*/ 0 h 3608"/>
                  <a:gd name="T50" fmla="*/ 0 w 6584"/>
                  <a:gd name="T51" fmla="*/ 0 h 3608"/>
                  <a:gd name="T52" fmla="*/ 0 w 6584"/>
                  <a:gd name="T53" fmla="*/ 0 h 3608"/>
                  <a:gd name="T54" fmla="*/ 0 w 6584"/>
                  <a:gd name="T55" fmla="*/ 0 h 3608"/>
                  <a:gd name="T56" fmla="*/ 0 w 6584"/>
                  <a:gd name="T57" fmla="*/ 0 h 3608"/>
                  <a:gd name="T58" fmla="*/ 0 w 6584"/>
                  <a:gd name="T59" fmla="*/ 0 h 3608"/>
                  <a:gd name="T60" fmla="*/ 0 w 6584"/>
                  <a:gd name="T61" fmla="*/ 0 h 3608"/>
                  <a:gd name="T62" fmla="*/ 0 w 6584"/>
                  <a:gd name="T63" fmla="*/ 0 h 3608"/>
                  <a:gd name="T64" fmla="*/ 0 w 6584"/>
                  <a:gd name="T65" fmla="*/ 0 h 3608"/>
                  <a:gd name="T66" fmla="*/ 0 w 6584"/>
                  <a:gd name="T67" fmla="*/ 0 h 3608"/>
                  <a:gd name="T68" fmla="*/ 0 w 6584"/>
                  <a:gd name="T69" fmla="*/ 0 h 3608"/>
                  <a:gd name="T70" fmla="*/ 0 w 6584"/>
                  <a:gd name="T71" fmla="*/ 0 h 3608"/>
                  <a:gd name="T72" fmla="*/ 0 w 6584"/>
                  <a:gd name="T73" fmla="*/ 0 h 3608"/>
                  <a:gd name="T74" fmla="*/ 0 w 6584"/>
                  <a:gd name="T75" fmla="*/ 0 h 3608"/>
                  <a:gd name="T76" fmla="*/ 0 w 6584"/>
                  <a:gd name="T77" fmla="*/ 0 h 3608"/>
                  <a:gd name="T78" fmla="*/ 0 w 6584"/>
                  <a:gd name="T79" fmla="*/ 0 h 3608"/>
                  <a:gd name="T80" fmla="*/ 0 w 6584"/>
                  <a:gd name="T81" fmla="*/ 0 h 3608"/>
                  <a:gd name="T82" fmla="*/ 0 w 6584"/>
                  <a:gd name="T83" fmla="*/ 0 h 3608"/>
                  <a:gd name="T84" fmla="*/ 0 w 6584"/>
                  <a:gd name="T85" fmla="*/ 0 h 3608"/>
                  <a:gd name="T86" fmla="*/ 0 w 6584"/>
                  <a:gd name="T87" fmla="*/ 0 h 3608"/>
                  <a:gd name="T88" fmla="*/ 0 w 6584"/>
                  <a:gd name="T89" fmla="*/ 0 h 3608"/>
                  <a:gd name="T90" fmla="*/ 0 w 6584"/>
                  <a:gd name="T91" fmla="*/ 0 h 3608"/>
                  <a:gd name="T92" fmla="*/ 0 w 6584"/>
                  <a:gd name="T93" fmla="*/ 0 h 3608"/>
                  <a:gd name="T94" fmla="*/ 0 w 6584"/>
                  <a:gd name="T95" fmla="*/ 0 h 3608"/>
                  <a:gd name="T96" fmla="*/ 0 w 6584"/>
                  <a:gd name="T97" fmla="*/ 0 h 3608"/>
                  <a:gd name="T98" fmla="*/ 0 w 6584"/>
                  <a:gd name="T99" fmla="*/ 0 h 3608"/>
                  <a:gd name="T100" fmla="*/ 0 w 6584"/>
                  <a:gd name="T101" fmla="*/ 0 h 3608"/>
                  <a:gd name="T102" fmla="*/ 0 w 6584"/>
                  <a:gd name="T103" fmla="*/ 0 h 3608"/>
                  <a:gd name="T104" fmla="*/ 0 w 6584"/>
                  <a:gd name="T105" fmla="*/ 0 h 3608"/>
                  <a:gd name="T106" fmla="*/ 0 w 6584"/>
                  <a:gd name="T107" fmla="*/ 0 h 360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6584" h="3608">
                    <a:moveTo>
                      <a:pt x="4107" y="530"/>
                    </a:moveTo>
                    <a:lnTo>
                      <a:pt x="2481" y="189"/>
                    </a:lnTo>
                    <a:lnTo>
                      <a:pt x="2444" y="207"/>
                    </a:lnTo>
                    <a:lnTo>
                      <a:pt x="2342" y="259"/>
                    </a:lnTo>
                    <a:lnTo>
                      <a:pt x="2272" y="295"/>
                    </a:lnTo>
                    <a:lnTo>
                      <a:pt x="2191" y="338"/>
                    </a:lnTo>
                    <a:lnTo>
                      <a:pt x="2103" y="385"/>
                    </a:lnTo>
                    <a:lnTo>
                      <a:pt x="2008" y="437"/>
                    </a:lnTo>
                    <a:lnTo>
                      <a:pt x="1909" y="494"/>
                    </a:lnTo>
                    <a:lnTo>
                      <a:pt x="1807" y="552"/>
                    </a:lnTo>
                    <a:lnTo>
                      <a:pt x="1704" y="614"/>
                    </a:lnTo>
                    <a:lnTo>
                      <a:pt x="1603" y="676"/>
                    </a:lnTo>
                    <a:lnTo>
                      <a:pt x="1554" y="707"/>
                    </a:lnTo>
                    <a:lnTo>
                      <a:pt x="1506" y="739"/>
                    </a:lnTo>
                    <a:lnTo>
                      <a:pt x="1459" y="771"/>
                    </a:lnTo>
                    <a:lnTo>
                      <a:pt x="1413" y="803"/>
                    </a:lnTo>
                    <a:lnTo>
                      <a:pt x="1370" y="835"/>
                    </a:lnTo>
                    <a:lnTo>
                      <a:pt x="1328" y="865"/>
                    </a:lnTo>
                    <a:lnTo>
                      <a:pt x="1288" y="896"/>
                    </a:lnTo>
                    <a:lnTo>
                      <a:pt x="1252" y="927"/>
                    </a:lnTo>
                    <a:lnTo>
                      <a:pt x="1184" y="986"/>
                    </a:lnTo>
                    <a:lnTo>
                      <a:pt x="1122" y="1043"/>
                    </a:lnTo>
                    <a:lnTo>
                      <a:pt x="1065" y="1098"/>
                    </a:lnTo>
                    <a:lnTo>
                      <a:pt x="1014" y="1150"/>
                    </a:lnTo>
                    <a:lnTo>
                      <a:pt x="969" y="1201"/>
                    </a:lnTo>
                    <a:lnTo>
                      <a:pt x="928" y="1249"/>
                    </a:lnTo>
                    <a:lnTo>
                      <a:pt x="891" y="1294"/>
                    </a:lnTo>
                    <a:lnTo>
                      <a:pt x="860" y="1338"/>
                    </a:lnTo>
                    <a:lnTo>
                      <a:pt x="831" y="1380"/>
                    </a:lnTo>
                    <a:lnTo>
                      <a:pt x="806" y="1418"/>
                    </a:lnTo>
                    <a:lnTo>
                      <a:pt x="785" y="1456"/>
                    </a:lnTo>
                    <a:lnTo>
                      <a:pt x="768" y="1491"/>
                    </a:lnTo>
                    <a:lnTo>
                      <a:pt x="752" y="1524"/>
                    </a:lnTo>
                    <a:lnTo>
                      <a:pt x="741" y="1553"/>
                    </a:lnTo>
                    <a:lnTo>
                      <a:pt x="730" y="1582"/>
                    </a:lnTo>
                    <a:lnTo>
                      <a:pt x="723" y="1607"/>
                    </a:lnTo>
                    <a:lnTo>
                      <a:pt x="714" y="1633"/>
                    </a:lnTo>
                    <a:lnTo>
                      <a:pt x="705" y="1658"/>
                    </a:lnTo>
                    <a:lnTo>
                      <a:pt x="693" y="1683"/>
                    </a:lnTo>
                    <a:lnTo>
                      <a:pt x="680" y="1708"/>
                    </a:lnTo>
                    <a:lnTo>
                      <a:pt x="666" y="1733"/>
                    </a:lnTo>
                    <a:lnTo>
                      <a:pt x="652" y="1756"/>
                    </a:lnTo>
                    <a:lnTo>
                      <a:pt x="638" y="1778"/>
                    </a:lnTo>
                    <a:lnTo>
                      <a:pt x="623" y="1800"/>
                    </a:lnTo>
                    <a:lnTo>
                      <a:pt x="596" y="1837"/>
                    </a:lnTo>
                    <a:lnTo>
                      <a:pt x="573" y="1865"/>
                    </a:lnTo>
                    <a:lnTo>
                      <a:pt x="558" y="1885"/>
                    </a:lnTo>
                    <a:lnTo>
                      <a:pt x="552" y="1892"/>
                    </a:lnTo>
                    <a:lnTo>
                      <a:pt x="531" y="1906"/>
                    </a:lnTo>
                    <a:lnTo>
                      <a:pt x="472" y="1946"/>
                    </a:lnTo>
                    <a:lnTo>
                      <a:pt x="433" y="1977"/>
                    </a:lnTo>
                    <a:lnTo>
                      <a:pt x="388" y="2013"/>
                    </a:lnTo>
                    <a:lnTo>
                      <a:pt x="365" y="2034"/>
                    </a:lnTo>
                    <a:lnTo>
                      <a:pt x="342" y="2055"/>
                    </a:lnTo>
                    <a:lnTo>
                      <a:pt x="317" y="2080"/>
                    </a:lnTo>
                    <a:lnTo>
                      <a:pt x="292" y="2104"/>
                    </a:lnTo>
                    <a:lnTo>
                      <a:pt x="267" y="2131"/>
                    </a:lnTo>
                    <a:lnTo>
                      <a:pt x="243" y="2158"/>
                    </a:lnTo>
                    <a:lnTo>
                      <a:pt x="219" y="2188"/>
                    </a:lnTo>
                    <a:lnTo>
                      <a:pt x="194" y="2219"/>
                    </a:lnTo>
                    <a:lnTo>
                      <a:pt x="171" y="2251"/>
                    </a:lnTo>
                    <a:lnTo>
                      <a:pt x="147" y="2284"/>
                    </a:lnTo>
                    <a:lnTo>
                      <a:pt x="126" y="2319"/>
                    </a:lnTo>
                    <a:lnTo>
                      <a:pt x="106" y="2354"/>
                    </a:lnTo>
                    <a:lnTo>
                      <a:pt x="86" y="2392"/>
                    </a:lnTo>
                    <a:lnTo>
                      <a:pt x="69" y="2430"/>
                    </a:lnTo>
                    <a:lnTo>
                      <a:pt x="53" y="2469"/>
                    </a:lnTo>
                    <a:lnTo>
                      <a:pt x="38" y="2511"/>
                    </a:lnTo>
                    <a:lnTo>
                      <a:pt x="26" y="2552"/>
                    </a:lnTo>
                    <a:lnTo>
                      <a:pt x="16" y="2596"/>
                    </a:lnTo>
                    <a:lnTo>
                      <a:pt x="8" y="2640"/>
                    </a:lnTo>
                    <a:lnTo>
                      <a:pt x="4" y="2686"/>
                    </a:lnTo>
                    <a:lnTo>
                      <a:pt x="1" y="2732"/>
                    </a:lnTo>
                    <a:lnTo>
                      <a:pt x="0" y="2775"/>
                    </a:lnTo>
                    <a:lnTo>
                      <a:pt x="0" y="2818"/>
                    </a:lnTo>
                    <a:lnTo>
                      <a:pt x="1" y="2858"/>
                    </a:lnTo>
                    <a:lnTo>
                      <a:pt x="4" y="2897"/>
                    </a:lnTo>
                    <a:lnTo>
                      <a:pt x="8" y="2936"/>
                    </a:lnTo>
                    <a:lnTo>
                      <a:pt x="13" y="2973"/>
                    </a:lnTo>
                    <a:lnTo>
                      <a:pt x="19" y="3008"/>
                    </a:lnTo>
                    <a:lnTo>
                      <a:pt x="26" y="3042"/>
                    </a:lnTo>
                    <a:lnTo>
                      <a:pt x="34" y="3075"/>
                    </a:lnTo>
                    <a:lnTo>
                      <a:pt x="43" y="3106"/>
                    </a:lnTo>
                    <a:lnTo>
                      <a:pt x="53" y="3136"/>
                    </a:lnTo>
                    <a:lnTo>
                      <a:pt x="64" y="3166"/>
                    </a:lnTo>
                    <a:lnTo>
                      <a:pt x="74" y="3194"/>
                    </a:lnTo>
                    <a:lnTo>
                      <a:pt x="86" y="3220"/>
                    </a:lnTo>
                    <a:lnTo>
                      <a:pt x="99" y="3247"/>
                    </a:lnTo>
                    <a:lnTo>
                      <a:pt x="111" y="3271"/>
                    </a:lnTo>
                    <a:lnTo>
                      <a:pt x="124" y="3294"/>
                    </a:lnTo>
                    <a:lnTo>
                      <a:pt x="137" y="3318"/>
                    </a:lnTo>
                    <a:lnTo>
                      <a:pt x="151" y="3339"/>
                    </a:lnTo>
                    <a:lnTo>
                      <a:pt x="178" y="3380"/>
                    </a:lnTo>
                    <a:lnTo>
                      <a:pt x="206" y="3418"/>
                    </a:lnTo>
                    <a:lnTo>
                      <a:pt x="259" y="3482"/>
                    </a:lnTo>
                    <a:lnTo>
                      <a:pt x="307" y="3538"/>
                    </a:lnTo>
                    <a:lnTo>
                      <a:pt x="317" y="3549"/>
                    </a:lnTo>
                    <a:lnTo>
                      <a:pt x="329" y="3560"/>
                    </a:lnTo>
                    <a:lnTo>
                      <a:pt x="342" y="3568"/>
                    </a:lnTo>
                    <a:lnTo>
                      <a:pt x="354" y="3577"/>
                    </a:lnTo>
                    <a:lnTo>
                      <a:pt x="368" y="3584"/>
                    </a:lnTo>
                    <a:lnTo>
                      <a:pt x="382" y="3590"/>
                    </a:lnTo>
                    <a:lnTo>
                      <a:pt x="396" y="3595"/>
                    </a:lnTo>
                    <a:lnTo>
                      <a:pt x="411" y="3599"/>
                    </a:lnTo>
                    <a:lnTo>
                      <a:pt x="425" y="3602"/>
                    </a:lnTo>
                    <a:lnTo>
                      <a:pt x="440" y="3604"/>
                    </a:lnTo>
                    <a:lnTo>
                      <a:pt x="455" y="3607"/>
                    </a:lnTo>
                    <a:lnTo>
                      <a:pt x="470" y="3608"/>
                    </a:lnTo>
                    <a:lnTo>
                      <a:pt x="500" y="3608"/>
                    </a:lnTo>
                    <a:lnTo>
                      <a:pt x="528" y="3605"/>
                    </a:lnTo>
                    <a:lnTo>
                      <a:pt x="556" y="3602"/>
                    </a:lnTo>
                    <a:lnTo>
                      <a:pt x="581" y="3598"/>
                    </a:lnTo>
                    <a:lnTo>
                      <a:pt x="605" y="3593"/>
                    </a:lnTo>
                    <a:lnTo>
                      <a:pt x="625" y="3587"/>
                    </a:lnTo>
                    <a:lnTo>
                      <a:pt x="655" y="3579"/>
                    </a:lnTo>
                    <a:lnTo>
                      <a:pt x="665" y="3575"/>
                    </a:lnTo>
                    <a:lnTo>
                      <a:pt x="817" y="3329"/>
                    </a:lnTo>
                    <a:lnTo>
                      <a:pt x="6584" y="3329"/>
                    </a:lnTo>
                    <a:lnTo>
                      <a:pt x="6580" y="3243"/>
                    </a:lnTo>
                    <a:lnTo>
                      <a:pt x="6566" y="3015"/>
                    </a:lnTo>
                    <a:lnTo>
                      <a:pt x="6554" y="2861"/>
                    </a:lnTo>
                    <a:lnTo>
                      <a:pt x="6541" y="2686"/>
                    </a:lnTo>
                    <a:lnTo>
                      <a:pt x="6526" y="2496"/>
                    </a:lnTo>
                    <a:lnTo>
                      <a:pt x="6506" y="2295"/>
                    </a:lnTo>
                    <a:lnTo>
                      <a:pt x="6496" y="2193"/>
                    </a:lnTo>
                    <a:lnTo>
                      <a:pt x="6484" y="2092"/>
                    </a:lnTo>
                    <a:lnTo>
                      <a:pt x="6472" y="1989"/>
                    </a:lnTo>
                    <a:lnTo>
                      <a:pt x="6460" y="1888"/>
                    </a:lnTo>
                    <a:lnTo>
                      <a:pt x="6446" y="1787"/>
                    </a:lnTo>
                    <a:lnTo>
                      <a:pt x="6431" y="1689"/>
                    </a:lnTo>
                    <a:lnTo>
                      <a:pt x="6416" y="1594"/>
                    </a:lnTo>
                    <a:lnTo>
                      <a:pt x="6400" y="1501"/>
                    </a:lnTo>
                    <a:lnTo>
                      <a:pt x="6383" y="1414"/>
                    </a:lnTo>
                    <a:lnTo>
                      <a:pt x="6366" y="1330"/>
                    </a:lnTo>
                    <a:lnTo>
                      <a:pt x="6348" y="1253"/>
                    </a:lnTo>
                    <a:lnTo>
                      <a:pt x="6329" y="1181"/>
                    </a:lnTo>
                    <a:lnTo>
                      <a:pt x="6309" y="1115"/>
                    </a:lnTo>
                    <a:lnTo>
                      <a:pt x="6288" y="1056"/>
                    </a:lnTo>
                    <a:lnTo>
                      <a:pt x="6267" y="1007"/>
                    </a:lnTo>
                    <a:lnTo>
                      <a:pt x="6243" y="964"/>
                    </a:lnTo>
                    <a:lnTo>
                      <a:pt x="6218" y="927"/>
                    </a:lnTo>
                    <a:lnTo>
                      <a:pt x="6188" y="889"/>
                    </a:lnTo>
                    <a:lnTo>
                      <a:pt x="6154" y="849"/>
                    </a:lnTo>
                    <a:lnTo>
                      <a:pt x="6116" y="809"/>
                    </a:lnTo>
                    <a:lnTo>
                      <a:pt x="6074" y="769"/>
                    </a:lnTo>
                    <a:lnTo>
                      <a:pt x="6030" y="728"/>
                    </a:lnTo>
                    <a:lnTo>
                      <a:pt x="5983" y="687"/>
                    </a:lnTo>
                    <a:lnTo>
                      <a:pt x="5933" y="647"/>
                    </a:lnTo>
                    <a:lnTo>
                      <a:pt x="5881" y="605"/>
                    </a:lnTo>
                    <a:lnTo>
                      <a:pt x="5828" y="565"/>
                    </a:lnTo>
                    <a:lnTo>
                      <a:pt x="5773" y="525"/>
                    </a:lnTo>
                    <a:lnTo>
                      <a:pt x="5717" y="485"/>
                    </a:lnTo>
                    <a:lnTo>
                      <a:pt x="5661" y="446"/>
                    </a:lnTo>
                    <a:lnTo>
                      <a:pt x="5603" y="408"/>
                    </a:lnTo>
                    <a:lnTo>
                      <a:pt x="5546" y="370"/>
                    </a:lnTo>
                    <a:lnTo>
                      <a:pt x="5490" y="333"/>
                    </a:lnTo>
                    <a:lnTo>
                      <a:pt x="5379" y="264"/>
                    </a:lnTo>
                    <a:lnTo>
                      <a:pt x="5274" y="201"/>
                    </a:lnTo>
                    <a:lnTo>
                      <a:pt x="5178" y="143"/>
                    </a:lnTo>
                    <a:lnTo>
                      <a:pt x="5093" y="95"/>
                    </a:lnTo>
                    <a:lnTo>
                      <a:pt x="4967" y="26"/>
                    </a:lnTo>
                    <a:lnTo>
                      <a:pt x="4920" y="0"/>
                    </a:lnTo>
                    <a:lnTo>
                      <a:pt x="4107" y="530"/>
                    </a:lnTo>
                    <a:close/>
                  </a:path>
                </a:pathLst>
              </a:custGeom>
              <a:solidFill>
                <a:srgbClr val="DBDD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29" name="Freeform 171"/>
              <p:cNvSpPr>
                <a:spLocks/>
              </p:cNvSpPr>
              <p:nvPr/>
            </p:nvSpPr>
            <p:spPr bwMode="auto">
              <a:xfrm>
                <a:off x="4377" y="3657"/>
                <a:ext cx="439" cy="236"/>
              </a:xfrm>
              <a:custGeom>
                <a:avLst/>
                <a:gdLst>
                  <a:gd name="T0" fmla="*/ 0 w 6584"/>
                  <a:gd name="T1" fmla="*/ 0 h 3541"/>
                  <a:gd name="T2" fmla="*/ 0 w 6584"/>
                  <a:gd name="T3" fmla="*/ 0 h 3541"/>
                  <a:gd name="T4" fmla="*/ 0 w 6584"/>
                  <a:gd name="T5" fmla="*/ 0 h 3541"/>
                  <a:gd name="T6" fmla="*/ 0 w 6584"/>
                  <a:gd name="T7" fmla="*/ 0 h 3541"/>
                  <a:gd name="T8" fmla="*/ 0 w 6584"/>
                  <a:gd name="T9" fmla="*/ 0 h 3541"/>
                  <a:gd name="T10" fmla="*/ 0 w 6584"/>
                  <a:gd name="T11" fmla="*/ 0 h 3541"/>
                  <a:gd name="T12" fmla="*/ 0 w 6584"/>
                  <a:gd name="T13" fmla="*/ 0 h 3541"/>
                  <a:gd name="T14" fmla="*/ 0 w 6584"/>
                  <a:gd name="T15" fmla="*/ 0 h 3541"/>
                  <a:gd name="T16" fmla="*/ 0 w 6584"/>
                  <a:gd name="T17" fmla="*/ 0 h 3541"/>
                  <a:gd name="T18" fmla="*/ 0 w 6584"/>
                  <a:gd name="T19" fmla="*/ 0 h 3541"/>
                  <a:gd name="T20" fmla="*/ 0 w 6584"/>
                  <a:gd name="T21" fmla="*/ 0 h 3541"/>
                  <a:gd name="T22" fmla="*/ 0 w 6584"/>
                  <a:gd name="T23" fmla="*/ 0 h 3541"/>
                  <a:gd name="T24" fmla="*/ 0 w 6584"/>
                  <a:gd name="T25" fmla="*/ 0 h 3541"/>
                  <a:gd name="T26" fmla="*/ 0 w 6584"/>
                  <a:gd name="T27" fmla="*/ 0 h 3541"/>
                  <a:gd name="T28" fmla="*/ 0 w 6584"/>
                  <a:gd name="T29" fmla="*/ 0 h 3541"/>
                  <a:gd name="T30" fmla="*/ 0 w 6584"/>
                  <a:gd name="T31" fmla="*/ 0 h 3541"/>
                  <a:gd name="T32" fmla="*/ 0 w 6584"/>
                  <a:gd name="T33" fmla="*/ 0 h 3541"/>
                  <a:gd name="T34" fmla="*/ 0 w 6584"/>
                  <a:gd name="T35" fmla="*/ 0 h 3541"/>
                  <a:gd name="T36" fmla="*/ 0 w 6584"/>
                  <a:gd name="T37" fmla="*/ 0 h 3541"/>
                  <a:gd name="T38" fmla="*/ 0 w 6584"/>
                  <a:gd name="T39" fmla="*/ 0 h 3541"/>
                  <a:gd name="T40" fmla="*/ 0 w 6584"/>
                  <a:gd name="T41" fmla="*/ 0 h 3541"/>
                  <a:gd name="T42" fmla="*/ 0 w 6584"/>
                  <a:gd name="T43" fmla="*/ 0 h 3541"/>
                  <a:gd name="T44" fmla="*/ 0 w 6584"/>
                  <a:gd name="T45" fmla="*/ 0 h 3541"/>
                  <a:gd name="T46" fmla="*/ 0 w 6584"/>
                  <a:gd name="T47" fmla="*/ 0 h 3541"/>
                  <a:gd name="T48" fmla="*/ 0 w 6584"/>
                  <a:gd name="T49" fmla="*/ 0 h 3541"/>
                  <a:gd name="T50" fmla="*/ 0 w 6584"/>
                  <a:gd name="T51" fmla="*/ 0 h 3541"/>
                  <a:gd name="T52" fmla="*/ 0 w 6584"/>
                  <a:gd name="T53" fmla="*/ 0 h 3541"/>
                  <a:gd name="T54" fmla="*/ 0 w 6584"/>
                  <a:gd name="T55" fmla="*/ 0 h 3541"/>
                  <a:gd name="T56" fmla="*/ 0 w 6584"/>
                  <a:gd name="T57" fmla="*/ 0 h 3541"/>
                  <a:gd name="T58" fmla="*/ 0 w 6584"/>
                  <a:gd name="T59" fmla="*/ 0 h 3541"/>
                  <a:gd name="T60" fmla="*/ 0 w 6584"/>
                  <a:gd name="T61" fmla="*/ 0 h 3541"/>
                  <a:gd name="T62" fmla="*/ 0 w 6584"/>
                  <a:gd name="T63" fmla="*/ 0 h 3541"/>
                  <a:gd name="T64" fmla="*/ 0 w 6584"/>
                  <a:gd name="T65" fmla="*/ 0 h 3541"/>
                  <a:gd name="T66" fmla="*/ 0 w 6584"/>
                  <a:gd name="T67" fmla="*/ 0 h 3541"/>
                  <a:gd name="T68" fmla="*/ 0 w 6584"/>
                  <a:gd name="T69" fmla="*/ 0 h 3541"/>
                  <a:gd name="T70" fmla="*/ 0 w 6584"/>
                  <a:gd name="T71" fmla="*/ 0 h 3541"/>
                  <a:gd name="T72" fmla="*/ 0 w 6584"/>
                  <a:gd name="T73" fmla="*/ 0 h 3541"/>
                  <a:gd name="T74" fmla="*/ 0 w 6584"/>
                  <a:gd name="T75" fmla="*/ 0 h 3541"/>
                  <a:gd name="T76" fmla="*/ 0 w 6584"/>
                  <a:gd name="T77" fmla="*/ 0 h 3541"/>
                  <a:gd name="T78" fmla="*/ 0 w 6584"/>
                  <a:gd name="T79" fmla="*/ 0 h 3541"/>
                  <a:gd name="T80" fmla="*/ 0 w 6584"/>
                  <a:gd name="T81" fmla="*/ 0 h 3541"/>
                  <a:gd name="T82" fmla="*/ 0 w 6584"/>
                  <a:gd name="T83" fmla="*/ 0 h 3541"/>
                  <a:gd name="T84" fmla="*/ 0 w 6584"/>
                  <a:gd name="T85" fmla="*/ 0 h 3541"/>
                  <a:gd name="T86" fmla="*/ 0 w 6584"/>
                  <a:gd name="T87" fmla="*/ 0 h 3541"/>
                  <a:gd name="T88" fmla="*/ 0 w 6584"/>
                  <a:gd name="T89" fmla="*/ 0 h 3541"/>
                  <a:gd name="T90" fmla="*/ 0 w 6584"/>
                  <a:gd name="T91" fmla="*/ 0 h 3541"/>
                  <a:gd name="T92" fmla="*/ 0 w 6584"/>
                  <a:gd name="T93" fmla="*/ 0 h 3541"/>
                  <a:gd name="T94" fmla="*/ 0 w 6584"/>
                  <a:gd name="T95" fmla="*/ 0 h 3541"/>
                  <a:gd name="T96" fmla="*/ 0 w 6584"/>
                  <a:gd name="T97" fmla="*/ 0 h 3541"/>
                  <a:gd name="T98" fmla="*/ 0 w 6584"/>
                  <a:gd name="T99" fmla="*/ 0 h 3541"/>
                  <a:gd name="T100" fmla="*/ 0 w 6584"/>
                  <a:gd name="T101" fmla="*/ 0 h 3541"/>
                  <a:gd name="T102" fmla="*/ 0 w 6584"/>
                  <a:gd name="T103" fmla="*/ 0 h 3541"/>
                  <a:gd name="T104" fmla="*/ 0 w 6584"/>
                  <a:gd name="T105" fmla="*/ 0 h 3541"/>
                  <a:gd name="T106" fmla="*/ 0 w 6584"/>
                  <a:gd name="T107" fmla="*/ 0 h 3541"/>
                  <a:gd name="T108" fmla="*/ 0 w 6584"/>
                  <a:gd name="T109" fmla="*/ 0 h 3541"/>
                  <a:gd name="T110" fmla="*/ 0 w 6584"/>
                  <a:gd name="T111" fmla="*/ 0 h 354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6584" h="3541">
                    <a:moveTo>
                      <a:pt x="5043" y="0"/>
                    </a:moveTo>
                    <a:lnTo>
                      <a:pt x="4598" y="614"/>
                    </a:lnTo>
                    <a:lnTo>
                      <a:pt x="4277" y="1011"/>
                    </a:lnTo>
                    <a:lnTo>
                      <a:pt x="3748" y="765"/>
                    </a:lnTo>
                    <a:lnTo>
                      <a:pt x="2833" y="94"/>
                    </a:lnTo>
                    <a:lnTo>
                      <a:pt x="2481" y="122"/>
                    </a:lnTo>
                    <a:lnTo>
                      <a:pt x="2444" y="140"/>
                    </a:lnTo>
                    <a:lnTo>
                      <a:pt x="2342" y="192"/>
                    </a:lnTo>
                    <a:lnTo>
                      <a:pt x="2272" y="228"/>
                    </a:lnTo>
                    <a:lnTo>
                      <a:pt x="2191" y="271"/>
                    </a:lnTo>
                    <a:lnTo>
                      <a:pt x="2103" y="318"/>
                    </a:lnTo>
                    <a:lnTo>
                      <a:pt x="2008" y="370"/>
                    </a:lnTo>
                    <a:lnTo>
                      <a:pt x="1909" y="427"/>
                    </a:lnTo>
                    <a:lnTo>
                      <a:pt x="1807" y="485"/>
                    </a:lnTo>
                    <a:lnTo>
                      <a:pt x="1704" y="547"/>
                    </a:lnTo>
                    <a:lnTo>
                      <a:pt x="1603" y="609"/>
                    </a:lnTo>
                    <a:lnTo>
                      <a:pt x="1554" y="640"/>
                    </a:lnTo>
                    <a:lnTo>
                      <a:pt x="1506" y="672"/>
                    </a:lnTo>
                    <a:lnTo>
                      <a:pt x="1459" y="704"/>
                    </a:lnTo>
                    <a:lnTo>
                      <a:pt x="1413" y="736"/>
                    </a:lnTo>
                    <a:lnTo>
                      <a:pt x="1370" y="768"/>
                    </a:lnTo>
                    <a:lnTo>
                      <a:pt x="1328" y="798"/>
                    </a:lnTo>
                    <a:lnTo>
                      <a:pt x="1288" y="829"/>
                    </a:lnTo>
                    <a:lnTo>
                      <a:pt x="1252" y="860"/>
                    </a:lnTo>
                    <a:lnTo>
                      <a:pt x="1184" y="919"/>
                    </a:lnTo>
                    <a:lnTo>
                      <a:pt x="1122" y="976"/>
                    </a:lnTo>
                    <a:lnTo>
                      <a:pt x="1065" y="1031"/>
                    </a:lnTo>
                    <a:lnTo>
                      <a:pt x="1014" y="1083"/>
                    </a:lnTo>
                    <a:lnTo>
                      <a:pt x="969" y="1134"/>
                    </a:lnTo>
                    <a:lnTo>
                      <a:pt x="928" y="1182"/>
                    </a:lnTo>
                    <a:lnTo>
                      <a:pt x="891" y="1227"/>
                    </a:lnTo>
                    <a:lnTo>
                      <a:pt x="860" y="1271"/>
                    </a:lnTo>
                    <a:lnTo>
                      <a:pt x="831" y="1313"/>
                    </a:lnTo>
                    <a:lnTo>
                      <a:pt x="806" y="1351"/>
                    </a:lnTo>
                    <a:lnTo>
                      <a:pt x="785" y="1389"/>
                    </a:lnTo>
                    <a:lnTo>
                      <a:pt x="768" y="1424"/>
                    </a:lnTo>
                    <a:lnTo>
                      <a:pt x="752" y="1457"/>
                    </a:lnTo>
                    <a:lnTo>
                      <a:pt x="741" y="1486"/>
                    </a:lnTo>
                    <a:lnTo>
                      <a:pt x="730" y="1515"/>
                    </a:lnTo>
                    <a:lnTo>
                      <a:pt x="723" y="1540"/>
                    </a:lnTo>
                    <a:lnTo>
                      <a:pt x="714" y="1566"/>
                    </a:lnTo>
                    <a:lnTo>
                      <a:pt x="705" y="1591"/>
                    </a:lnTo>
                    <a:lnTo>
                      <a:pt x="693" y="1616"/>
                    </a:lnTo>
                    <a:lnTo>
                      <a:pt x="680" y="1641"/>
                    </a:lnTo>
                    <a:lnTo>
                      <a:pt x="666" y="1666"/>
                    </a:lnTo>
                    <a:lnTo>
                      <a:pt x="652" y="1689"/>
                    </a:lnTo>
                    <a:lnTo>
                      <a:pt x="638" y="1711"/>
                    </a:lnTo>
                    <a:lnTo>
                      <a:pt x="623" y="1733"/>
                    </a:lnTo>
                    <a:lnTo>
                      <a:pt x="596" y="1770"/>
                    </a:lnTo>
                    <a:lnTo>
                      <a:pt x="573" y="1798"/>
                    </a:lnTo>
                    <a:lnTo>
                      <a:pt x="558" y="1818"/>
                    </a:lnTo>
                    <a:lnTo>
                      <a:pt x="552" y="1825"/>
                    </a:lnTo>
                    <a:lnTo>
                      <a:pt x="531" y="1839"/>
                    </a:lnTo>
                    <a:lnTo>
                      <a:pt x="472" y="1879"/>
                    </a:lnTo>
                    <a:lnTo>
                      <a:pt x="433" y="1910"/>
                    </a:lnTo>
                    <a:lnTo>
                      <a:pt x="388" y="1946"/>
                    </a:lnTo>
                    <a:lnTo>
                      <a:pt x="365" y="1967"/>
                    </a:lnTo>
                    <a:lnTo>
                      <a:pt x="342" y="1988"/>
                    </a:lnTo>
                    <a:lnTo>
                      <a:pt x="317" y="2013"/>
                    </a:lnTo>
                    <a:lnTo>
                      <a:pt x="292" y="2037"/>
                    </a:lnTo>
                    <a:lnTo>
                      <a:pt x="267" y="2064"/>
                    </a:lnTo>
                    <a:lnTo>
                      <a:pt x="243" y="2091"/>
                    </a:lnTo>
                    <a:lnTo>
                      <a:pt x="219" y="2121"/>
                    </a:lnTo>
                    <a:lnTo>
                      <a:pt x="194" y="2152"/>
                    </a:lnTo>
                    <a:lnTo>
                      <a:pt x="171" y="2184"/>
                    </a:lnTo>
                    <a:lnTo>
                      <a:pt x="147" y="2217"/>
                    </a:lnTo>
                    <a:lnTo>
                      <a:pt x="126" y="2252"/>
                    </a:lnTo>
                    <a:lnTo>
                      <a:pt x="106" y="2287"/>
                    </a:lnTo>
                    <a:lnTo>
                      <a:pt x="86" y="2325"/>
                    </a:lnTo>
                    <a:lnTo>
                      <a:pt x="69" y="2363"/>
                    </a:lnTo>
                    <a:lnTo>
                      <a:pt x="53" y="2402"/>
                    </a:lnTo>
                    <a:lnTo>
                      <a:pt x="38" y="2444"/>
                    </a:lnTo>
                    <a:lnTo>
                      <a:pt x="26" y="2485"/>
                    </a:lnTo>
                    <a:lnTo>
                      <a:pt x="16" y="2529"/>
                    </a:lnTo>
                    <a:lnTo>
                      <a:pt x="8" y="2573"/>
                    </a:lnTo>
                    <a:lnTo>
                      <a:pt x="4" y="2619"/>
                    </a:lnTo>
                    <a:lnTo>
                      <a:pt x="1" y="2665"/>
                    </a:lnTo>
                    <a:lnTo>
                      <a:pt x="0" y="2708"/>
                    </a:lnTo>
                    <a:lnTo>
                      <a:pt x="0" y="2751"/>
                    </a:lnTo>
                    <a:lnTo>
                      <a:pt x="1" y="2791"/>
                    </a:lnTo>
                    <a:lnTo>
                      <a:pt x="4" y="2830"/>
                    </a:lnTo>
                    <a:lnTo>
                      <a:pt x="8" y="2869"/>
                    </a:lnTo>
                    <a:lnTo>
                      <a:pt x="13" y="2906"/>
                    </a:lnTo>
                    <a:lnTo>
                      <a:pt x="19" y="2941"/>
                    </a:lnTo>
                    <a:lnTo>
                      <a:pt x="26" y="2975"/>
                    </a:lnTo>
                    <a:lnTo>
                      <a:pt x="34" y="3008"/>
                    </a:lnTo>
                    <a:lnTo>
                      <a:pt x="43" y="3039"/>
                    </a:lnTo>
                    <a:lnTo>
                      <a:pt x="53" y="3069"/>
                    </a:lnTo>
                    <a:lnTo>
                      <a:pt x="64" y="3099"/>
                    </a:lnTo>
                    <a:lnTo>
                      <a:pt x="74" y="3127"/>
                    </a:lnTo>
                    <a:lnTo>
                      <a:pt x="86" y="3153"/>
                    </a:lnTo>
                    <a:lnTo>
                      <a:pt x="99" y="3180"/>
                    </a:lnTo>
                    <a:lnTo>
                      <a:pt x="111" y="3204"/>
                    </a:lnTo>
                    <a:lnTo>
                      <a:pt x="124" y="3227"/>
                    </a:lnTo>
                    <a:lnTo>
                      <a:pt x="137" y="3251"/>
                    </a:lnTo>
                    <a:lnTo>
                      <a:pt x="151" y="3272"/>
                    </a:lnTo>
                    <a:lnTo>
                      <a:pt x="178" y="3313"/>
                    </a:lnTo>
                    <a:lnTo>
                      <a:pt x="206" y="3351"/>
                    </a:lnTo>
                    <a:lnTo>
                      <a:pt x="259" y="3415"/>
                    </a:lnTo>
                    <a:lnTo>
                      <a:pt x="307" y="3471"/>
                    </a:lnTo>
                    <a:lnTo>
                      <a:pt x="317" y="3482"/>
                    </a:lnTo>
                    <a:lnTo>
                      <a:pt x="329" y="3493"/>
                    </a:lnTo>
                    <a:lnTo>
                      <a:pt x="342" y="3501"/>
                    </a:lnTo>
                    <a:lnTo>
                      <a:pt x="354" y="3510"/>
                    </a:lnTo>
                    <a:lnTo>
                      <a:pt x="368" y="3517"/>
                    </a:lnTo>
                    <a:lnTo>
                      <a:pt x="382" y="3523"/>
                    </a:lnTo>
                    <a:lnTo>
                      <a:pt x="396" y="3528"/>
                    </a:lnTo>
                    <a:lnTo>
                      <a:pt x="411" y="3532"/>
                    </a:lnTo>
                    <a:lnTo>
                      <a:pt x="425" y="3535"/>
                    </a:lnTo>
                    <a:lnTo>
                      <a:pt x="440" y="3537"/>
                    </a:lnTo>
                    <a:lnTo>
                      <a:pt x="455" y="3540"/>
                    </a:lnTo>
                    <a:lnTo>
                      <a:pt x="470" y="3541"/>
                    </a:lnTo>
                    <a:lnTo>
                      <a:pt x="500" y="3541"/>
                    </a:lnTo>
                    <a:lnTo>
                      <a:pt x="528" y="3538"/>
                    </a:lnTo>
                    <a:lnTo>
                      <a:pt x="556" y="3535"/>
                    </a:lnTo>
                    <a:lnTo>
                      <a:pt x="581" y="3531"/>
                    </a:lnTo>
                    <a:lnTo>
                      <a:pt x="605" y="3526"/>
                    </a:lnTo>
                    <a:lnTo>
                      <a:pt x="625" y="3520"/>
                    </a:lnTo>
                    <a:lnTo>
                      <a:pt x="655" y="3512"/>
                    </a:lnTo>
                    <a:lnTo>
                      <a:pt x="665" y="3508"/>
                    </a:lnTo>
                    <a:lnTo>
                      <a:pt x="1139" y="3277"/>
                    </a:lnTo>
                    <a:lnTo>
                      <a:pt x="2084" y="3280"/>
                    </a:lnTo>
                    <a:lnTo>
                      <a:pt x="6584" y="3262"/>
                    </a:lnTo>
                    <a:lnTo>
                      <a:pt x="6580" y="3176"/>
                    </a:lnTo>
                    <a:lnTo>
                      <a:pt x="6566" y="2948"/>
                    </a:lnTo>
                    <a:lnTo>
                      <a:pt x="6554" y="2794"/>
                    </a:lnTo>
                    <a:lnTo>
                      <a:pt x="6541" y="2619"/>
                    </a:lnTo>
                    <a:lnTo>
                      <a:pt x="6526" y="2429"/>
                    </a:lnTo>
                    <a:lnTo>
                      <a:pt x="6506" y="2228"/>
                    </a:lnTo>
                    <a:lnTo>
                      <a:pt x="6496" y="2126"/>
                    </a:lnTo>
                    <a:lnTo>
                      <a:pt x="6484" y="2025"/>
                    </a:lnTo>
                    <a:lnTo>
                      <a:pt x="6472" y="1922"/>
                    </a:lnTo>
                    <a:lnTo>
                      <a:pt x="6460" y="1821"/>
                    </a:lnTo>
                    <a:lnTo>
                      <a:pt x="6446" y="1720"/>
                    </a:lnTo>
                    <a:lnTo>
                      <a:pt x="6431" y="1622"/>
                    </a:lnTo>
                    <a:lnTo>
                      <a:pt x="6416" y="1527"/>
                    </a:lnTo>
                    <a:lnTo>
                      <a:pt x="6400" y="1434"/>
                    </a:lnTo>
                    <a:lnTo>
                      <a:pt x="6383" y="1347"/>
                    </a:lnTo>
                    <a:lnTo>
                      <a:pt x="6366" y="1263"/>
                    </a:lnTo>
                    <a:lnTo>
                      <a:pt x="6348" y="1186"/>
                    </a:lnTo>
                    <a:lnTo>
                      <a:pt x="6329" y="1114"/>
                    </a:lnTo>
                    <a:lnTo>
                      <a:pt x="6309" y="1048"/>
                    </a:lnTo>
                    <a:lnTo>
                      <a:pt x="6288" y="989"/>
                    </a:lnTo>
                    <a:lnTo>
                      <a:pt x="6267" y="940"/>
                    </a:lnTo>
                    <a:lnTo>
                      <a:pt x="6243" y="897"/>
                    </a:lnTo>
                    <a:lnTo>
                      <a:pt x="6224" y="867"/>
                    </a:lnTo>
                    <a:lnTo>
                      <a:pt x="6202" y="838"/>
                    </a:lnTo>
                    <a:lnTo>
                      <a:pt x="6176" y="807"/>
                    </a:lnTo>
                    <a:lnTo>
                      <a:pt x="6148" y="775"/>
                    </a:lnTo>
                    <a:lnTo>
                      <a:pt x="6118" y="744"/>
                    </a:lnTo>
                    <a:lnTo>
                      <a:pt x="6085" y="712"/>
                    </a:lnTo>
                    <a:lnTo>
                      <a:pt x="6051" y="679"/>
                    </a:lnTo>
                    <a:lnTo>
                      <a:pt x="6015" y="648"/>
                    </a:lnTo>
                    <a:lnTo>
                      <a:pt x="5977" y="615"/>
                    </a:lnTo>
                    <a:lnTo>
                      <a:pt x="5938" y="583"/>
                    </a:lnTo>
                    <a:lnTo>
                      <a:pt x="5896" y="550"/>
                    </a:lnTo>
                    <a:lnTo>
                      <a:pt x="5855" y="518"/>
                    </a:lnTo>
                    <a:lnTo>
                      <a:pt x="5811" y="486"/>
                    </a:lnTo>
                    <a:lnTo>
                      <a:pt x="5768" y="454"/>
                    </a:lnTo>
                    <a:lnTo>
                      <a:pt x="5724" y="422"/>
                    </a:lnTo>
                    <a:lnTo>
                      <a:pt x="5680" y="392"/>
                    </a:lnTo>
                    <a:lnTo>
                      <a:pt x="5590" y="331"/>
                    </a:lnTo>
                    <a:lnTo>
                      <a:pt x="5499" y="273"/>
                    </a:lnTo>
                    <a:lnTo>
                      <a:pt x="5411" y="217"/>
                    </a:lnTo>
                    <a:lnTo>
                      <a:pt x="5326" y="164"/>
                    </a:lnTo>
                    <a:lnTo>
                      <a:pt x="5245" y="116"/>
                    </a:lnTo>
                    <a:lnTo>
                      <a:pt x="5170" y="72"/>
                    </a:lnTo>
                    <a:lnTo>
                      <a:pt x="5102" y="34"/>
                    </a:lnTo>
                    <a:lnTo>
                      <a:pt x="5043" y="0"/>
                    </a:lnTo>
                    <a:close/>
                  </a:path>
                </a:pathLst>
              </a:custGeom>
              <a:solidFill>
                <a:srgbClr val="006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30" name="Freeform 172"/>
              <p:cNvSpPr>
                <a:spLocks/>
              </p:cNvSpPr>
              <p:nvPr/>
            </p:nvSpPr>
            <p:spPr bwMode="auto">
              <a:xfrm>
                <a:off x="4542" y="3638"/>
                <a:ext cx="109" cy="83"/>
              </a:xfrm>
              <a:custGeom>
                <a:avLst/>
                <a:gdLst>
                  <a:gd name="T0" fmla="*/ 0 w 1626"/>
                  <a:gd name="T1" fmla="*/ 0 h 1248"/>
                  <a:gd name="T2" fmla="*/ 0 w 1626"/>
                  <a:gd name="T3" fmla="*/ 0 h 1248"/>
                  <a:gd name="T4" fmla="*/ 0 w 1626"/>
                  <a:gd name="T5" fmla="*/ 0 h 1248"/>
                  <a:gd name="T6" fmla="*/ 0 w 1626"/>
                  <a:gd name="T7" fmla="*/ 0 h 1248"/>
                  <a:gd name="T8" fmla="*/ 0 w 1626"/>
                  <a:gd name="T9" fmla="*/ 0 h 1248"/>
                  <a:gd name="T10" fmla="*/ 0 w 1626"/>
                  <a:gd name="T11" fmla="*/ 0 h 1248"/>
                  <a:gd name="T12" fmla="*/ 0 w 1626"/>
                  <a:gd name="T13" fmla="*/ 0 h 1248"/>
                  <a:gd name="T14" fmla="*/ 0 w 1626"/>
                  <a:gd name="T15" fmla="*/ 0 h 1248"/>
                  <a:gd name="T16" fmla="*/ 0 w 1626"/>
                  <a:gd name="T17" fmla="*/ 0 h 1248"/>
                  <a:gd name="T18" fmla="*/ 0 w 1626"/>
                  <a:gd name="T19" fmla="*/ 0 h 1248"/>
                  <a:gd name="T20" fmla="*/ 0 w 1626"/>
                  <a:gd name="T21" fmla="*/ 0 h 1248"/>
                  <a:gd name="T22" fmla="*/ 0 w 1626"/>
                  <a:gd name="T23" fmla="*/ 0 h 1248"/>
                  <a:gd name="T24" fmla="*/ 0 w 1626"/>
                  <a:gd name="T25" fmla="*/ 0 h 1248"/>
                  <a:gd name="T26" fmla="*/ 0 w 1626"/>
                  <a:gd name="T27" fmla="*/ 0 h 1248"/>
                  <a:gd name="T28" fmla="*/ 0 w 1626"/>
                  <a:gd name="T29" fmla="*/ 0 h 1248"/>
                  <a:gd name="T30" fmla="*/ 0 w 1626"/>
                  <a:gd name="T31" fmla="*/ 0 h 1248"/>
                  <a:gd name="T32" fmla="*/ 0 w 1626"/>
                  <a:gd name="T33" fmla="*/ 0 h 1248"/>
                  <a:gd name="T34" fmla="*/ 0 w 1626"/>
                  <a:gd name="T35" fmla="*/ 0 h 1248"/>
                  <a:gd name="T36" fmla="*/ 0 w 1626"/>
                  <a:gd name="T37" fmla="*/ 0 h 1248"/>
                  <a:gd name="T38" fmla="*/ 0 w 1626"/>
                  <a:gd name="T39" fmla="*/ 0 h 1248"/>
                  <a:gd name="T40" fmla="*/ 0 w 1626"/>
                  <a:gd name="T41" fmla="*/ 0 h 1248"/>
                  <a:gd name="T42" fmla="*/ 0 w 1626"/>
                  <a:gd name="T43" fmla="*/ 0 h 1248"/>
                  <a:gd name="T44" fmla="*/ 0 w 1626"/>
                  <a:gd name="T45" fmla="*/ 0 h 1248"/>
                  <a:gd name="T46" fmla="*/ 0 w 1626"/>
                  <a:gd name="T47" fmla="*/ 0 h 1248"/>
                  <a:gd name="T48" fmla="*/ 0 w 1626"/>
                  <a:gd name="T49" fmla="*/ 0 h 1248"/>
                  <a:gd name="T50" fmla="*/ 0 w 1626"/>
                  <a:gd name="T51" fmla="*/ 0 h 1248"/>
                  <a:gd name="T52" fmla="*/ 0 w 1626"/>
                  <a:gd name="T53" fmla="*/ 0 h 1248"/>
                  <a:gd name="T54" fmla="*/ 0 w 1626"/>
                  <a:gd name="T55" fmla="*/ 0 h 1248"/>
                  <a:gd name="T56" fmla="*/ 0 w 1626"/>
                  <a:gd name="T57" fmla="*/ 0 h 1248"/>
                  <a:gd name="T58" fmla="*/ 0 w 1626"/>
                  <a:gd name="T59" fmla="*/ 0 h 1248"/>
                  <a:gd name="T60" fmla="*/ 0 w 1626"/>
                  <a:gd name="T61" fmla="*/ 0 h 1248"/>
                  <a:gd name="T62" fmla="*/ 0 w 1626"/>
                  <a:gd name="T63" fmla="*/ 0 h 1248"/>
                  <a:gd name="T64" fmla="*/ 0 w 1626"/>
                  <a:gd name="T65" fmla="*/ 0 h 1248"/>
                  <a:gd name="T66" fmla="*/ 0 w 1626"/>
                  <a:gd name="T67" fmla="*/ 0 h 1248"/>
                  <a:gd name="T68" fmla="*/ 0 w 1626"/>
                  <a:gd name="T69" fmla="*/ 0 h 1248"/>
                  <a:gd name="T70" fmla="*/ 0 w 1626"/>
                  <a:gd name="T71" fmla="*/ 0 h 1248"/>
                  <a:gd name="T72" fmla="*/ 0 w 1626"/>
                  <a:gd name="T73" fmla="*/ 0 h 1248"/>
                  <a:gd name="T74" fmla="*/ 0 w 1626"/>
                  <a:gd name="T75" fmla="*/ 0 h 1248"/>
                  <a:gd name="T76" fmla="*/ 0 w 1626"/>
                  <a:gd name="T77" fmla="*/ 0 h 1248"/>
                  <a:gd name="T78" fmla="*/ 0 w 1626"/>
                  <a:gd name="T79" fmla="*/ 0 h 1248"/>
                  <a:gd name="T80" fmla="*/ 0 w 1626"/>
                  <a:gd name="T81" fmla="*/ 0 h 1248"/>
                  <a:gd name="T82" fmla="*/ 0 w 1626"/>
                  <a:gd name="T83" fmla="*/ 0 h 1248"/>
                  <a:gd name="T84" fmla="*/ 0 w 1626"/>
                  <a:gd name="T85" fmla="*/ 0 h 1248"/>
                  <a:gd name="T86" fmla="*/ 0 w 1626"/>
                  <a:gd name="T87" fmla="*/ 0 h 1248"/>
                  <a:gd name="T88" fmla="*/ 0 w 1626"/>
                  <a:gd name="T89" fmla="*/ 0 h 1248"/>
                  <a:gd name="T90" fmla="*/ 0 w 1626"/>
                  <a:gd name="T91" fmla="*/ 0 h 1248"/>
                  <a:gd name="T92" fmla="*/ 0 w 1626"/>
                  <a:gd name="T93" fmla="*/ 0 h 1248"/>
                  <a:gd name="T94" fmla="*/ 0 w 1626"/>
                  <a:gd name="T95" fmla="*/ 0 h 124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626" h="1248">
                    <a:moveTo>
                      <a:pt x="472" y="0"/>
                    </a:moveTo>
                    <a:lnTo>
                      <a:pt x="483" y="16"/>
                    </a:lnTo>
                    <a:lnTo>
                      <a:pt x="514" y="58"/>
                    </a:lnTo>
                    <a:lnTo>
                      <a:pt x="536" y="88"/>
                    </a:lnTo>
                    <a:lnTo>
                      <a:pt x="564" y="122"/>
                    </a:lnTo>
                    <a:lnTo>
                      <a:pt x="595" y="160"/>
                    </a:lnTo>
                    <a:lnTo>
                      <a:pt x="630" y="201"/>
                    </a:lnTo>
                    <a:lnTo>
                      <a:pt x="671" y="243"/>
                    </a:lnTo>
                    <a:lnTo>
                      <a:pt x="715" y="287"/>
                    </a:lnTo>
                    <a:lnTo>
                      <a:pt x="739" y="309"/>
                    </a:lnTo>
                    <a:lnTo>
                      <a:pt x="763" y="331"/>
                    </a:lnTo>
                    <a:lnTo>
                      <a:pt x="789" y="354"/>
                    </a:lnTo>
                    <a:lnTo>
                      <a:pt x="815" y="375"/>
                    </a:lnTo>
                    <a:lnTo>
                      <a:pt x="843" y="396"/>
                    </a:lnTo>
                    <a:lnTo>
                      <a:pt x="871" y="417"/>
                    </a:lnTo>
                    <a:lnTo>
                      <a:pt x="900" y="438"/>
                    </a:lnTo>
                    <a:lnTo>
                      <a:pt x="931" y="458"/>
                    </a:lnTo>
                    <a:lnTo>
                      <a:pt x="962" y="477"/>
                    </a:lnTo>
                    <a:lnTo>
                      <a:pt x="993" y="496"/>
                    </a:lnTo>
                    <a:lnTo>
                      <a:pt x="1025" y="513"/>
                    </a:lnTo>
                    <a:lnTo>
                      <a:pt x="1059" y="530"/>
                    </a:lnTo>
                    <a:lnTo>
                      <a:pt x="1124" y="559"/>
                    </a:lnTo>
                    <a:lnTo>
                      <a:pt x="1187" y="587"/>
                    </a:lnTo>
                    <a:lnTo>
                      <a:pt x="1245" y="611"/>
                    </a:lnTo>
                    <a:lnTo>
                      <a:pt x="1299" y="634"/>
                    </a:lnTo>
                    <a:lnTo>
                      <a:pt x="1350" y="653"/>
                    </a:lnTo>
                    <a:lnTo>
                      <a:pt x="1396" y="670"/>
                    </a:lnTo>
                    <a:lnTo>
                      <a:pt x="1439" y="685"/>
                    </a:lnTo>
                    <a:lnTo>
                      <a:pt x="1477" y="697"/>
                    </a:lnTo>
                    <a:lnTo>
                      <a:pt x="1541" y="717"/>
                    </a:lnTo>
                    <a:lnTo>
                      <a:pt x="1588" y="729"/>
                    </a:lnTo>
                    <a:lnTo>
                      <a:pt x="1616" y="736"/>
                    </a:lnTo>
                    <a:lnTo>
                      <a:pt x="1626" y="738"/>
                    </a:lnTo>
                    <a:lnTo>
                      <a:pt x="1267" y="1154"/>
                    </a:lnTo>
                    <a:lnTo>
                      <a:pt x="1261" y="1158"/>
                    </a:lnTo>
                    <a:lnTo>
                      <a:pt x="1244" y="1169"/>
                    </a:lnTo>
                    <a:lnTo>
                      <a:pt x="1217" y="1184"/>
                    </a:lnTo>
                    <a:lnTo>
                      <a:pt x="1181" y="1201"/>
                    </a:lnTo>
                    <a:lnTo>
                      <a:pt x="1161" y="1210"/>
                    </a:lnTo>
                    <a:lnTo>
                      <a:pt x="1139" y="1219"/>
                    </a:lnTo>
                    <a:lnTo>
                      <a:pt x="1115" y="1226"/>
                    </a:lnTo>
                    <a:lnTo>
                      <a:pt x="1091" y="1234"/>
                    </a:lnTo>
                    <a:lnTo>
                      <a:pt x="1066" y="1240"/>
                    </a:lnTo>
                    <a:lnTo>
                      <a:pt x="1039" y="1244"/>
                    </a:lnTo>
                    <a:lnTo>
                      <a:pt x="1011" y="1247"/>
                    </a:lnTo>
                    <a:lnTo>
                      <a:pt x="983" y="1248"/>
                    </a:lnTo>
                    <a:lnTo>
                      <a:pt x="968" y="1247"/>
                    </a:lnTo>
                    <a:lnTo>
                      <a:pt x="952" y="1245"/>
                    </a:lnTo>
                    <a:lnTo>
                      <a:pt x="934" y="1241"/>
                    </a:lnTo>
                    <a:lnTo>
                      <a:pt x="916" y="1235"/>
                    </a:lnTo>
                    <a:lnTo>
                      <a:pt x="896" y="1227"/>
                    </a:lnTo>
                    <a:lnTo>
                      <a:pt x="876" y="1219"/>
                    </a:lnTo>
                    <a:lnTo>
                      <a:pt x="853" y="1209"/>
                    </a:lnTo>
                    <a:lnTo>
                      <a:pt x="831" y="1198"/>
                    </a:lnTo>
                    <a:lnTo>
                      <a:pt x="809" y="1186"/>
                    </a:lnTo>
                    <a:lnTo>
                      <a:pt x="784" y="1172"/>
                    </a:lnTo>
                    <a:lnTo>
                      <a:pt x="761" y="1158"/>
                    </a:lnTo>
                    <a:lnTo>
                      <a:pt x="737" y="1142"/>
                    </a:lnTo>
                    <a:lnTo>
                      <a:pt x="686" y="1109"/>
                    </a:lnTo>
                    <a:lnTo>
                      <a:pt x="636" y="1073"/>
                    </a:lnTo>
                    <a:lnTo>
                      <a:pt x="585" y="1035"/>
                    </a:lnTo>
                    <a:lnTo>
                      <a:pt x="536" y="995"/>
                    </a:lnTo>
                    <a:lnTo>
                      <a:pt x="488" y="954"/>
                    </a:lnTo>
                    <a:lnTo>
                      <a:pt x="444" y="913"/>
                    </a:lnTo>
                    <a:lnTo>
                      <a:pt x="401" y="872"/>
                    </a:lnTo>
                    <a:lnTo>
                      <a:pt x="363" y="832"/>
                    </a:lnTo>
                    <a:lnTo>
                      <a:pt x="346" y="812"/>
                    </a:lnTo>
                    <a:lnTo>
                      <a:pt x="330" y="793"/>
                    </a:lnTo>
                    <a:lnTo>
                      <a:pt x="315" y="775"/>
                    </a:lnTo>
                    <a:lnTo>
                      <a:pt x="303" y="757"/>
                    </a:lnTo>
                    <a:lnTo>
                      <a:pt x="277" y="721"/>
                    </a:lnTo>
                    <a:lnTo>
                      <a:pt x="252" y="687"/>
                    </a:lnTo>
                    <a:lnTo>
                      <a:pt x="225" y="653"/>
                    </a:lnTo>
                    <a:lnTo>
                      <a:pt x="200" y="620"/>
                    </a:lnTo>
                    <a:lnTo>
                      <a:pt x="149" y="559"/>
                    </a:lnTo>
                    <a:lnTo>
                      <a:pt x="102" y="505"/>
                    </a:lnTo>
                    <a:lnTo>
                      <a:pt x="61" y="461"/>
                    </a:lnTo>
                    <a:lnTo>
                      <a:pt x="29" y="427"/>
                    </a:lnTo>
                    <a:lnTo>
                      <a:pt x="8" y="404"/>
                    </a:lnTo>
                    <a:lnTo>
                      <a:pt x="0" y="397"/>
                    </a:lnTo>
                    <a:lnTo>
                      <a:pt x="10" y="384"/>
                    </a:lnTo>
                    <a:lnTo>
                      <a:pt x="39" y="351"/>
                    </a:lnTo>
                    <a:lnTo>
                      <a:pt x="60" y="328"/>
                    </a:lnTo>
                    <a:lnTo>
                      <a:pt x="85" y="301"/>
                    </a:lnTo>
                    <a:lnTo>
                      <a:pt x="113" y="272"/>
                    </a:lnTo>
                    <a:lnTo>
                      <a:pt x="144" y="241"/>
                    </a:lnTo>
                    <a:lnTo>
                      <a:pt x="178" y="209"/>
                    </a:lnTo>
                    <a:lnTo>
                      <a:pt x="214" y="175"/>
                    </a:lnTo>
                    <a:lnTo>
                      <a:pt x="254" y="142"/>
                    </a:lnTo>
                    <a:lnTo>
                      <a:pt x="295" y="109"/>
                    </a:lnTo>
                    <a:lnTo>
                      <a:pt x="338" y="79"/>
                    </a:lnTo>
                    <a:lnTo>
                      <a:pt x="382" y="50"/>
                    </a:lnTo>
                    <a:lnTo>
                      <a:pt x="404" y="36"/>
                    </a:lnTo>
                    <a:lnTo>
                      <a:pt x="427" y="23"/>
                    </a:lnTo>
                    <a:lnTo>
                      <a:pt x="450" y="11"/>
                    </a:lnTo>
                    <a:lnTo>
                      <a:pt x="472" y="0"/>
                    </a:lnTo>
                    <a:close/>
                  </a:path>
                </a:pathLst>
              </a:custGeom>
              <a:solidFill>
                <a:srgbClr val="F8F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31" name="Freeform 173"/>
              <p:cNvSpPr>
                <a:spLocks/>
              </p:cNvSpPr>
              <p:nvPr/>
            </p:nvSpPr>
            <p:spPr bwMode="auto">
              <a:xfrm>
                <a:off x="4651" y="3643"/>
                <a:ext cx="73" cy="68"/>
              </a:xfrm>
              <a:custGeom>
                <a:avLst/>
                <a:gdLst>
                  <a:gd name="T0" fmla="*/ 0 w 1097"/>
                  <a:gd name="T1" fmla="*/ 0 h 1028"/>
                  <a:gd name="T2" fmla="*/ 0 w 1097"/>
                  <a:gd name="T3" fmla="*/ 0 h 1028"/>
                  <a:gd name="T4" fmla="*/ 0 w 1097"/>
                  <a:gd name="T5" fmla="*/ 0 h 1028"/>
                  <a:gd name="T6" fmla="*/ 0 w 1097"/>
                  <a:gd name="T7" fmla="*/ 0 h 1028"/>
                  <a:gd name="T8" fmla="*/ 0 w 1097"/>
                  <a:gd name="T9" fmla="*/ 0 h 1028"/>
                  <a:gd name="T10" fmla="*/ 0 w 1097"/>
                  <a:gd name="T11" fmla="*/ 0 h 1028"/>
                  <a:gd name="T12" fmla="*/ 0 w 1097"/>
                  <a:gd name="T13" fmla="*/ 0 h 1028"/>
                  <a:gd name="T14" fmla="*/ 0 w 1097"/>
                  <a:gd name="T15" fmla="*/ 0 h 1028"/>
                  <a:gd name="T16" fmla="*/ 0 w 1097"/>
                  <a:gd name="T17" fmla="*/ 0 h 1028"/>
                  <a:gd name="T18" fmla="*/ 0 w 1097"/>
                  <a:gd name="T19" fmla="*/ 0 h 1028"/>
                  <a:gd name="T20" fmla="*/ 0 w 1097"/>
                  <a:gd name="T21" fmla="*/ 0 h 1028"/>
                  <a:gd name="T22" fmla="*/ 0 w 1097"/>
                  <a:gd name="T23" fmla="*/ 0 h 1028"/>
                  <a:gd name="T24" fmla="*/ 0 w 1097"/>
                  <a:gd name="T25" fmla="*/ 0 h 1028"/>
                  <a:gd name="T26" fmla="*/ 0 w 1097"/>
                  <a:gd name="T27" fmla="*/ 0 h 1028"/>
                  <a:gd name="T28" fmla="*/ 0 w 1097"/>
                  <a:gd name="T29" fmla="*/ 0 h 1028"/>
                  <a:gd name="T30" fmla="*/ 0 w 1097"/>
                  <a:gd name="T31" fmla="*/ 0 h 1028"/>
                  <a:gd name="T32" fmla="*/ 0 w 1097"/>
                  <a:gd name="T33" fmla="*/ 0 h 1028"/>
                  <a:gd name="T34" fmla="*/ 0 w 1097"/>
                  <a:gd name="T35" fmla="*/ 0 h 1028"/>
                  <a:gd name="T36" fmla="*/ 0 w 1097"/>
                  <a:gd name="T37" fmla="*/ 0 h 1028"/>
                  <a:gd name="T38" fmla="*/ 0 w 1097"/>
                  <a:gd name="T39" fmla="*/ 0 h 1028"/>
                  <a:gd name="T40" fmla="*/ 0 w 1097"/>
                  <a:gd name="T41" fmla="*/ 0 h 1028"/>
                  <a:gd name="T42" fmla="*/ 0 w 1097"/>
                  <a:gd name="T43" fmla="*/ 0 h 1028"/>
                  <a:gd name="T44" fmla="*/ 0 w 1097"/>
                  <a:gd name="T45" fmla="*/ 0 h 1028"/>
                  <a:gd name="T46" fmla="*/ 0 w 1097"/>
                  <a:gd name="T47" fmla="*/ 0 h 1028"/>
                  <a:gd name="T48" fmla="*/ 0 w 1097"/>
                  <a:gd name="T49" fmla="*/ 0 h 1028"/>
                  <a:gd name="T50" fmla="*/ 0 w 1097"/>
                  <a:gd name="T51" fmla="*/ 0 h 1028"/>
                  <a:gd name="T52" fmla="*/ 0 w 1097"/>
                  <a:gd name="T53" fmla="*/ 0 h 1028"/>
                  <a:gd name="T54" fmla="*/ 0 w 1097"/>
                  <a:gd name="T55" fmla="*/ 0 h 1028"/>
                  <a:gd name="T56" fmla="*/ 0 w 1097"/>
                  <a:gd name="T57" fmla="*/ 0 h 1028"/>
                  <a:gd name="T58" fmla="*/ 0 w 1097"/>
                  <a:gd name="T59" fmla="*/ 0 h 1028"/>
                  <a:gd name="T60" fmla="*/ 0 w 1097"/>
                  <a:gd name="T61" fmla="*/ 0 h 1028"/>
                  <a:gd name="T62" fmla="*/ 0 w 1097"/>
                  <a:gd name="T63" fmla="*/ 0 h 1028"/>
                  <a:gd name="T64" fmla="*/ 0 w 1097"/>
                  <a:gd name="T65" fmla="*/ 0 h 1028"/>
                  <a:gd name="T66" fmla="*/ 0 w 1097"/>
                  <a:gd name="T67" fmla="*/ 0 h 1028"/>
                  <a:gd name="T68" fmla="*/ 0 w 1097"/>
                  <a:gd name="T69" fmla="*/ 0 h 1028"/>
                  <a:gd name="T70" fmla="*/ 0 w 1097"/>
                  <a:gd name="T71" fmla="*/ 0 h 1028"/>
                  <a:gd name="T72" fmla="*/ 0 w 1097"/>
                  <a:gd name="T73" fmla="*/ 0 h 1028"/>
                  <a:gd name="T74" fmla="*/ 0 w 1097"/>
                  <a:gd name="T75" fmla="*/ 0 h 1028"/>
                  <a:gd name="T76" fmla="*/ 0 w 1097"/>
                  <a:gd name="T77" fmla="*/ 0 h 1028"/>
                  <a:gd name="T78" fmla="*/ 0 w 1097"/>
                  <a:gd name="T79" fmla="*/ 0 h 1028"/>
                  <a:gd name="T80" fmla="*/ 0 w 1097"/>
                  <a:gd name="T81" fmla="*/ 0 h 1028"/>
                  <a:gd name="T82" fmla="*/ 0 w 1097"/>
                  <a:gd name="T83" fmla="*/ 0 h 1028"/>
                  <a:gd name="T84" fmla="*/ 0 w 1097"/>
                  <a:gd name="T85" fmla="*/ 0 h 1028"/>
                  <a:gd name="T86" fmla="*/ 0 w 1097"/>
                  <a:gd name="T87" fmla="*/ 0 h 1028"/>
                  <a:gd name="T88" fmla="*/ 0 w 1097"/>
                  <a:gd name="T89" fmla="*/ 0 h 1028"/>
                  <a:gd name="T90" fmla="*/ 0 w 1097"/>
                  <a:gd name="T91" fmla="*/ 0 h 1028"/>
                  <a:gd name="T92" fmla="*/ 0 w 1097"/>
                  <a:gd name="T93" fmla="*/ 0 h 1028"/>
                  <a:gd name="T94" fmla="*/ 0 w 1097"/>
                  <a:gd name="T95" fmla="*/ 0 h 1028"/>
                  <a:gd name="T96" fmla="*/ 0 w 1097"/>
                  <a:gd name="T97" fmla="*/ 0 h 1028"/>
                  <a:gd name="T98" fmla="*/ 0 w 1097"/>
                  <a:gd name="T99" fmla="*/ 0 h 1028"/>
                  <a:gd name="T100" fmla="*/ 0 w 1097"/>
                  <a:gd name="T101" fmla="*/ 0 h 1028"/>
                  <a:gd name="T102" fmla="*/ 0 w 1097"/>
                  <a:gd name="T103" fmla="*/ 0 h 1028"/>
                  <a:gd name="T104" fmla="*/ 0 w 1097"/>
                  <a:gd name="T105" fmla="*/ 0 h 102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097" h="1028">
                    <a:moveTo>
                      <a:pt x="0" y="674"/>
                    </a:moveTo>
                    <a:lnTo>
                      <a:pt x="7" y="670"/>
                    </a:lnTo>
                    <a:lnTo>
                      <a:pt x="26" y="659"/>
                    </a:lnTo>
                    <a:lnTo>
                      <a:pt x="57" y="641"/>
                    </a:lnTo>
                    <a:lnTo>
                      <a:pt x="97" y="614"/>
                    </a:lnTo>
                    <a:lnTo>
                      <a:pt x="120" y="598"/>
                    </a:lnTo>
                    <a:lnTo>
                      <a:pt x="145" y="580"/>
                    </a:lnTo>
                    <a:lnTo>
                      <a:pt x="172" y="560"/>
                    </a:lnTo>
                    <a:lnTo>
                      <a:pt x="199" y="538"/>
                    </a:lnTo>
                    <a:lnTo>
                      <a:pt x="228" y="514"/>
                    </a:lnTo>
                    <a:lnTo>
                      <a:pt x="259" y="487"/>
                    </a:lnTo>
                    <a:lnTo>
                      <a:pt x="290" y="458"/>
                    </a:lnTo>
                    <a:lnTo>
                      <a:pt x="321" y="428"/>
                    </a:lnTo>
                    <a:lnTo>
                      <a:pt x="337" y="412"/>
                    </a:lnTo>
                    <a:lnTo>
                      <a:pt x="352" y="395"/>
                    </a:lnTo>
                    <a:lnTo>
                      <a:pt x="366" y="378"/>
                    </a:lnTo>
                    <a:lnTo>
                      <a:pt x="379" y="361"/>
                    </a:lnTo>
                    <a:lnTo>
                      <a:pt x="392" y="344"/>
                    </a:lnTo>
                    <a:lnTo>
                      <a:pt x="404" y="326"/>
                    </a:lnTo>
                    <a:lnTo>
                      <a:pt x="415" y="309"/>
                    </a:lnTo>
                    <a:lnTo>
                      <a:pt x="425" y="291"/>
                    </a:lnTo>
                    <a:lnTo>
                      <a:pt x="445" y="256"/>
                    </a:lnTo>
                    <a:lnTo>
                      <a:pt x="462" y="222"/>
                    </a:lnTo>
                    <a:lnTo>
                      <a:pt x="476" y="188"/>
                    </a:lnTo>
                    <a:lnTo>
                      <a:pt x="489" y="156"/>
                    </a:lnTo>
                    <a:lnTo>
                      <a:pt x="500" y="126"/>
                    </a:lnTo>
                    <a:lnTo>
                      <a:pt x="508" y="98"/>
                    </a:lnTo>
                    <a:lnTo>
                      <a:pt x="516" y="74"/>
                    </a:lnTo>
                    <a:lnTo>
                      <a:pt x="521" y="53"/>
                    </a:lnTo>
                    <a:lnTo>
                      <a:pt x="527" y="22"/>
                    </a:lnTo>
                    <a:lnTo>
                      <a:pt x="529" y="11"/>
                    </a:lnTo>
                    <a:lnTo>
                      <a:pt x="539" y="9"/>
                    </a:lnTo>
                    <a:lnTo>
                      <a:pt x="563" y="5"/>
                    </a:lnTo>
                    <a:lnTo>
                      <a:pt x="582" y="3"/>
                    </a:lnTo>
                    <a:lnTo>
                      <a:pt x="602" y="1"/>
                    </a:lnTo>
                    <a:lnTo>
                      <a:pt x="624" y="0"/>
                    </a:lnTo>
                    <a:lnTo>
                      <a:pt x="647" y="0"/>
                    </a:lnTo>
                    <a:lnTo>
                      <a:pt x="673" y="2"/>
                    </a:lnTo>
                    <a:lnTo>
                      <a:pt x="699" y="5"/>
                    </a:lnTo>
                    <a:lnTo>
                      <a:pt x="713" y="8"/>
                    </a:lnTo>
                    <a:lnTo>
                      <a:pt x="726" y="11"/>
                    </a:lnTo>
                    <a:lnTo>
                      <a:pt x="740" y="15"/>
                    </a:lnTo>
                    <a:lnTo>
                      <a:pt x="752" y="20"/>
                    </a:lnTo>
                    <a:lnTo>
                      <a:pt x="766" y="25"/>
                    </a:lnTo>
                    <a:lnTo>
                      <a:pt x="779" y="32"/>
                    </a:lnTo>
                    <a:lnTo>
                      <a:pt x="792" y="38"/>
                    </a:lnTo>
                    <a:lnTo>
                      <a:pt x="804" y="46"/>
                    </a:lnTo>
                    <a:lnTo>
                      <a:pt x="817" y="55"/>
                    </a:lnTo>
                    <a:lnTo>
                      <a:pt x="829" y="64"/>
                    </a:lnTo>
                    <a:lnTo>
                      <a:pt x="840" y="75"/>
                    </a:lnTo>
                    <a:lnTo>
                      <a:pt x="851" y="87"/>
                    </a:lnTo>
                    <a:lnTo>
                      <a:pt x="872" y="111"/>
                    </a:lnTo>
                    <a:lnTo>
                      <a:pt x="895" y="131"/>
                    </a:lnTo>
                    <a:lnTo>
                      <a:pt x="916" y="150"/>
                    </a:lnTo>
                    <a:lnTo>
                      <a:pt x="937" y="166"/>
                    </a:lnTo>
                    <a:lnTo>
                      <a:pt x="958" y="181"/>
                    </a:lnTo>
                    <a:lnTo>
                      <a:pt x="978" y="193"/>
                    </a:lnTo>
                    <a:lnTo>
                      <a:pt x="998" y="204"/>
                    </a:lnTo>
                    <a:lnTo>
                      <a:pt x="1017" y="212"/>
                    </a:lnTo>
                    <a:lnTo>
                      <a:pt x="1034" y="219"/>
                    </a:lnTo>
                    <a:lnTo>
                      <a:pt x="1048" y="226"/>
                    </a:lnTo>
                    <a:lnTo>
                      <a:pt x="1062" y="230"/>
                    </a:lnTo>
                    <a:lnTo>
                      <a:pt x="1074" y="233"/>
                    </a:lnTo>
                    <a:lnTo>
                      <a:pt x="1091" y="237"/>
                    </a:lnTo>
                    <a:lnTo>
                      <a:pt x="1097" y="239"/>
                    </a:lnTo>
                    <a:lnTo>
                      <a:pt x="1091" y="249"/>
                    </a:lnTo>
                    <a:lnTo>
                      <a:pt x="1074" y="278"/>
                    </a:lnTo>
                    <a:lnTo>
                      <a:pt x="1048" y="323"/>
                    </a:lnTo>
                    <a:lnTo>
                      <a:pt x="1017" y="383"/>
                    </a:lnTo>
                    <a:lnTo>
                      <a:pt x="978" y="454"/>
                    </a:lnTo>
                    <a:lnTo>
                      <a:pt x="937" y="534"/>
                    </a:lnTo>
                    <a:lnTo>
                      <a:pt x="895" y="621"/>
                    </a:lnTo>
                    <a:lnTo>
                      <a:pt x="851" y="711"/>
                    </a:lnTo>
                    <a:lnTo>
                      <a:pt x="830" y="756"/>
                    </a:lnTo>
                    <a:lnTo>
                      <a:pt x="810" y="797"/>
                    </a:lnTo>
                    <a:lnTo>
                      <a:pt x="791" y="835"/>
                    </a:lnTo>
                    <a:lnTo>
                      <a:pt x="771" y="870"/>
                    </a:lnTo>
                    <a:lnTo>
                      <a:pt x="753" y="902"/>
                    </a:lnTo>
                    <a:lnTo>
                      <a:pt x="735" y="930"/>
                    </a:lnTo>
                    <a:lnTo>
                      <a:pt x="717" y="955"/>
                    </a:lnTo>
                    <a:lnTo>
                      <a:pt x="699" y="976"/>
                    </a:lnTo>
                    <a:lnTo>
                      <a:pt x="691" y="986"/>
                    </a:lnTo>
                    <a:lnTo>
                      <a:pt x="682" y="994"/>
                    </a:lnTo>
                    <a:lnTo>
                      <a:pt x="673" y="1002"/>
                    </a:lnTo>
                    <a:lnTo>
                      <a:pt x="664" y="1008"/>
                    </a:lnTo>
                    <a:lnTo>
                      <a:pt x="655" y="1014"/>
                    </a:lnTo>
                    <a:lnTo>
                      <a:pt x="646" y="1019"/>
                    </a:lnTo>
                    <a:lnTo>
                      <a:pt x="637" y="1022"/>
                    </a:lnTo>
                    <a:lnTo>
                      <a:pt x="627" y="1025"/>
                    </a:lnTo>
                    <a:lnTo>
                      <a:pt x="619" y="1027"/>
                    </a:lnTo>
                    <a:lnTo>
                      <a:pt x="609" y="1028"/>
                    </a:lnTo>
                    <a:lnTo>
                      <a:pt x="600" y="1028"/>
                    </a:lnTo>
                    <a:lnTo>
                      <a:pt x="589" y="1027"/>
                    </a:lnTo>
                    <a:lnTo>
                      <a:pt x="579" y="1025"/>
                    </a:lnTo>
                    <a:lnTo>
                      <a:pt x="569" y="1023"/>
                    </a:lnTo>
                    <a:lnTo>
                      <a:pt x="559" y="1019"/>
                    </a:lnTo>
                    <a:lnTo>
                      <a:pt x="549" y="1014"/>
                    </a:lnTo>
                    <a:lnTo>
                      <a:pt x="523" y="1001"/>
                    </a:lnTo>
                    <a:lnTo>
                      <a:pt x="492" y="983"/>
                    </a:lnTo>
                    <a:lnTo>
                      <a:pt x="455" y="962"/>
                    </a:lnTo>
                    <a:lnTo>
                      <a:pt x="415" y="937"/>
                    </a:lnTo>
                    <a:lnTo>
                      <a:pt x="325" y="881"/>
                    </a:lnTo>
                    <a:lnTo>
                      <a:pt x="231" y="822"/>
                    </a:lnTo>
                    <a:lnTo>
                      <a:pt x="143" y="766"/>
                    </a:lnTo>
                    <a:lnTo>
                      <a:pt x="70" y="718"/>
                    </a:lnTo>
                    <a:lnTo>
                      <a:pt x="19" y="686"/>
                    </a:lnTo>
                    <a:lnTo>
                      <a:pt x="0" y="674"/>
                    </a:lnTo>
                    <a:close/>
                  </a:path>
                </a:pathLst>
              </a:custGeom>
              <a:solidFill>
                <a:srgbClr val="F8F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32" name="Freeform 174"/>
              <p:cNvSpPr>
                <a:spLocks/>
              </p:cNvSpPr>
              <p:nvPr/>
            </p:nvSpPr>
            <p:spPr bwMode="auto">
              <a:xfrm>
                <a:off x="4493" y="3370"/>
                <a:ext cx="257" cy="284"/>
              </a:xfrm>
              <a:custGeom>
                <a:avLst/>
                <a:gdLst>
                  <a:gd name="T0" fmla="*/ 0 w 3845"/>
                  <a:gd name="T1" fmla="*/ 0 h 4250"/>
                  <a:gd name="T2" fmla="*/ 0 w 3845"/>
                  <a:gd name="T3" fmla="*/ 0 h 4250"/>
                  <a:gd name="T4" fmla="*/ 0 w 3845"/>
                  <a:gd name="T5" fmla="*/ 0 h 4250"/>
                  <a:gd name="T6" fmla="*/ 0 w 3845"/>
                  <a:gd name="T7" fmla="*/ 0 h 4250"/>
                  <a:gd name="T8" fmla="*/ 0 w 3845"/>
                  <a:gd name="T9" fmla="*/ 0 h 4250"/>
                  <a:gd name="T10" fmla="*/ 0 w 3845"/>
                  <a:gd name="T11" fmla="*/ 0 h 4250"/>
                  <a:gd name="T12" fmla="*/ 0 w 3845"/>
                  <a:gd name="T13" fmla="*/ 0 h 4250"/>
                  <a:gd name="T14" fmla="*/ 0 w 3845"/>
                  <a:gd name="T15" fmla="*/ 0 h 4250"/>
                  <a:gd name="T16" fmla="*/ 0 w 3845"/>
                  <a:gd name="T17" fmla="*/ 0 h 4250"/>
                  <a:gd name="T18" fmla="*/ 0 w 3845"/>
                  <a:gd name="T19" fmla="*/ 0 h 4250"/>
                  <a:gd name="T20" fmla="*/ 0 w 3845"/>
                  <a:gd name="T21" fmla="*/ 0 h 4250"/>
                  <a:gd name="T22" fmla="*/ 0 w 3845"/>
                  <a:gd name="T23" fmla="*/ 0 h 4250"/>
                  <a:gd name="T24" fmla="*/ 0 w 3845"/>
                  <a:gd name="T25" fmla="*/ 0 h 4250"/>
                  <a:gd name="T26" fmla="*/ 0 w 3845"/>
                  <a:gd name="T27" fmla="*/ 0 h 4250"/>
                  <a:gd name="T28" fmla="*/ 0 w 3845"/>
                  <a:gd name="T29" fmla="*/ 0 h 4250"/>
                  <a:gd name="T30" fmla="*/ 0 w 3845"/>
                  <a:gd name="T31" fmla="*/ 0 h 4250"/>
                  <a:gd name="T32" fmla="*/ 0 w 3845"/>
                  <a:gd name="T33" fmla="*/ 0 h 4250"/>
                  <a:gd name="T34" fmla="*/ 0 w 3845"/>
                  <a:gd name="T35" fmla="*/ 0 h 4250"/>
                  <a:gd name="T36" fmla="*/ 0 w 3845"/>
                  <a:gd name="T37" fmla="*/ 0 h 4250"/>
                  <a:gd name="T38" fmla="*/ 0 w 3845"/>
                  <a:gd name="T39" fmla="*/ 0 h 4250"/>
                  <a:gd name="T40" fmla="*/ 0 w 3845"/>
                  <a:gd name="T41" fmla="*/ 0 h 4250"/>
                  <a:gd name="T42" fmla="*/ 0 w 3845"/>
                  <a:gd name="T43" fmla="*/ 0 h 4250"/>
                  <a:gd name="T44" fmla="*/ 0 w 3845"/>
                  <a:gd name="T45" fmla="*/ 0 h 4250"/>
                  <a:gd name="T46" fmla="*/ 0 w 3845"/>
                  <a:gd name="T47" fmla="*/ 0 h 4250"/>
                  <a:gd name="T48" fmla="*/ 0 w 3845"/>
                  <a:gd name="T49" fmla="*/ 0 h 4250"/>
                  <a:gd name="T50" fmla="*/ 0 w 3845"/>
                  <a:gd name="T51" fmla="*/ 0 h 4250"/>
                  <a:gd name="T52" fmla="*/ 0 w 3845"/>
                  <a:gd name="T53" fmla="*/ 0 h 4250"/>
                  <a:gd name="T54" fmla="*/ 0 w 3845"/>
                  <a:gd name="T55" fmla="*/ 0 h 4250"/>
                  <a:gd name="T56" fmla="*/ 0 w 3845"/>
                  <a:gd name="T57" fmla="*/ 0 h 4250"/>
                  <a:gd name="T58" fmla="*/ 0 w 3845"/>
                  <a:gd name="T59" fmla="*/ 0 h 4250"/>
                  <a:gd name="T60" fmla="*/ 0 w 3845"/>
                  <a:gd name="T61" fmla="*/ 0 h 4250"/>
                  <a:gd name="T62" fmla="*/ 0 w 3845"/>
                  <a:gd name="T63" fmla="*/ 0 h 4250"/>
                  <a:gd name="T64" fmla="*/ 0 w 3845"/>
                  <a:gd name="T65" fmla="*/ 0 h 4250"/>
                  <a:gd name="T66" fmla="*/ 0 w 3845"/>
                  <a:gd name="T67" fmla="*/ 0 h 4250"/>
                  <a:gd name="T68" fmla="*/ 0 w 3845"/>
                  <a:gd name="T69" fmla="*/ 0 h 4250"/>
                  <a:gd name="T70" fmla="*/ 0 w 3845"/>
                  <a:gd name="T71" fmla="*/ 0 h 4250"/>
                  <a:gd name="T72" fmla="*/ 0 w 3845"/>
                  <a:gd name="T73" fmla="*/ 0 h 4250"/>
                  <a:gd name="T74" fmla="*/ 0 w 3845"/>
                  <a:gd name="T75" fmla="*/ 0 h 4250"/>
                  <a:gd name="T76" fmla="*/ 0 w 3845"/>
                  <a:gd name="T77" fmla="*/ 0 h 4250"/>
                  <a:gd name="T78" fmla="*/ 0 w 3845"/>
                  <a:gd name="T79" fmla="*/ 0 h 4250"/>
                  <a:gd name="T80" fmla="*/ 0 w 3845"/>
                  <a:gd name="T81" fmla="*/ 0 h 4250"/>
                  <a:gd name="T82" fmla="*/ 0 w 3845"/>
                  <a:gd name="T83" fmla="*/ 0 h 4250"/>
                  <a:gd name="T84" fmla="*/ 0 w 3845"/>
                  <a:gd name="T85" fmla="*/ 0 h 4250"/>
                  <a:gd name="T86" fmla="*/ 0 w 3845"/>
                  <a:gd name="T87" fmla="*/ 0 h 4250"/>
                  <a:gd name="T88" fmla="*/ 0 w 3845"/>
                  <a:gd name="T89" fmla="*/ 0 h 4250"/>
                  <a:gd name="T90" fmla="*/ 0 w 3845"/>
                  <a:gd name="T91" fmla="*/ 0 h 4250"/>
                  <a:gd name="T92" fmla="*/ 0 w 3845"/>
                  <a:gd name="T93" fmla="*/ 0 h 4250"/>
                  <a:gd name="T94" fmla="*/ 0 w 3845"/>
                  <a:gd name="T95" fmla="*/ 0 h 4250"/>
                  <a:gd name="T96" fmla="*/ 0 w 3845"/>
                  <a:gd name="T97" fmla="*/ 0 h 4250"/>
                  <a:gd name="T98" fmla="*/ 0 w 3845"/>
                  <a:gd name="T99" fmla="*/ 0 h 425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845" h="4250">
                    <a:moveTo>
                      <a:pt x="3474" y="858"/>
                    </a:moveTo>
                    <a:lnTo>
                      <a:pt x="3482" y="899"/>
                    </a:lnTo>
                    <a:lnTo>
                      <a:pt x="3503" y="1007"/>
                    </a:lnTo>
                    <a:lnTo>
                      <a:pt x="3534" y="1164"/>
                    </a:lnTo>
                    <a:lnTo>
                      <a:pt x="3572" y="1351"/>
                    </a:lnTo>
                    <a:lnTo>
                      <a:pt x="3592" y="1449"/>
                    </a:lnTo>
                    <a:lnTo>
                      <a:pt x="3614" y="1547"/>
                    </a:lnTo>
                    <a:lnTo>
                      <a:pt x="3636" y="1645"/>
                    </a:lnTo>
                    <a:lnTo>
                      <a:pt x="3658" y="1736"/>
                    </a:lnTo>
                    <a:lnTo>
                      <a:pt x="3680" y="1822"/>
                    </a:lnTo>
                    <a:lnTo>
                      <a:pt x="3700" y="1898"/>
                    </a:lnTo>
                    <a:lnTo>
                      <a:pt x="3711" y="1932"/>
                    </a:lnTo>
                    <a:lnTo>
                      <a:pt x="3721" y="1963"/>
                    </a:lnTo>
                    <a:lnTo>
                      <a:pt x="3730" y="1989"/>
                    </a:lnTo>
                    <a:lnTo>
                      <a:pt x="3740" y="2012"/>
                    </a:lnTo>
                    <a:lnTo>
                      <a:pt x="3748" y="2036"/>
                    </a:lnTo>
                    <a:lnTo>
                      <a:pt x="3757" y="2061"/>
                    </a:lnTo>
                    <a:lnTo>
                      <a:pt x="3765" y="2089"/>
                    </a:lnTo>
                    <a:lnTo>
                      <a:pt x="3774" y="2120"/>
                    </a:lnTo>
                    <a:lnTo>
                      <a:pt x="3781" y="2153"/>
                    </a:lnTo>
                    <a:lnTo>
                      <a:pt x="3790" y="2188"/>
                    </a:lnTo>
                    <a:lnTo>
                      <a:pt x="3797" y="2225"/>
                    </a:lnTo>
                    <a:lnTo>
                      <a:pt x="3803" y="2264"/>
                    </a:lnTo>
                    <a:lnTo>
                      <a:pt x="3810" y="2304"/>
                    </a:lnTo>
                    <a:lnTo>
                      <a:pt x="3816" y="2346"/>
                    </a:lnTo>
                    <a:lnTo>
                      <a:pt x="3822" y="2389"/>
                    </a:lnTo>
                    <a:lnTo>
                      <a:pt x="3827" y="2433"/>
                    </a:lnTo>
                    <a:lnTo>
                      <a:pt x="3832" y="2479"/>
                    </a:lnTo>
                    <a:lnTo>
                      <a:pt x="3835" y="2524"/>
                    </a:lnTo>
                    <a:lnTo>
                      <a:pt x="3838" y="2571"/>
                    </a:lnTo>
                    <a:lnTo>
                      <a:pt x="3842" y="2618"/>
                    </a:lnTo>
                    <a:lnTo>
                      <a:pt x="3844" y="2664"/>
                    </a:lnTo>
                    <a:lnTo>
                      <a:pt x="3845" y="2711"/>
                    </a:lnTo>
                    <a:lnTo>
                      <a:pt x="3845" y="2759"/>
                    </a:lnTo>
                    <a:lnTo>
                      <a:pt x="3845" y="2806"/>
                    </a:lnTo>
                    <a:lnTo>
                      <a:pt x="3843" y="2851"/>
                    </a:lnTo>
                    <a:lnTo>
                      <a:pt x="3840" y="2897"/>
                    </a:lnTo>
                    <a:lnTo>
                      <a:pt x="3837" y="2941"/>
                    </a:lnTo>
                    <a:lnTo>
                      <a:pt x="3833" y="2985"/>
                    </a:lnTo>
                    <a:lnTo>
                      <a:pt x="3828" y="3028"/>
                    </a:lnTo>
                    <a:lnTo>
                      <a:pt x="3821" y="3070"/>
                    </a:lnTo>
                    <a:lnTo>
                      <a:pt x="3814" y="3109"/>
                    </a:lnTo>
                    <a:lnTo>
                      <a:pt x="3805" y="3147"/>
                    </a:lnTo>
                    <a:lnTo>
                      <a:pt x="3795" y="3184"/>
                    </a:lnTo>
                    <a:lnTo>
                      <a:pt x="3784" y="3219"/>
                    </a:lnTo>
                    <a:lnTo>
                      <a:pt x="3771" y="3250"/>
                    </a:lnTo>
                    <a:lnTo>
                      <a:pt x="3759" y="3280"/>
                    </a:lnTo>
                    <a:lnTo>
                      <a:pt x="3736" y="3323"/>
                    </a:lnTo>
                    <a:lnTo>
                      <a:pt x="3712" y="3365"/>
                    </a:lnTo>
                    <a:lnTo>
                      <a:pt x="3688" y="3406"/>
                    </a:lnTo>
                    <a:lnTo>
                      <a:pt x="3661" y="3448"/>
                    </a:lnTo>
                    <a:lnTo>
                      <a:pt x="3632" y="3488"/>
                    </a:lnTo>
                    <a:lnTo>
                      <a:pt x="3604" y="3529"/>
                    </a:lnTo>
                    <a:lnTo>
                      <a:pt x="3573" y="3569"/>
                    </a:lnTo>
                    <a:lnTo>
                      <a:pt x="3541" y="3607"/>
                    </a:lnTo>
                    <a:lnTo>
                      <a:pt x="3509" y="3645"/>
                    </a:lnTo>
                    <a:lnTo>
                      <a:pt x="3475" y="3684"/>
                    </a:lnTo>
                    <a:lnTo>
                      <a:pt x="3441" y="3720"/>
                    </a:lnTo>
                    <a:lnTo>
                      <a:pt x="3406" y="3756"/>
                    </a:lnTo>
                    <a:lnTo>
                      <a:pt x="3370" y="3791"/>
                    </a:lnTo>
                    <a:lnTo>
                      <a:pt x="3333" y="3825"/>
                    </a:lnTo>
                    <a:lnTo>
                      <a:pt x="3296" y="3858"/>
                    </a:lnTo>
                    <a:lnTo>
                      <a:pt x="3259" y="3890"/>
                    </a:lnTo>
                    <a:lnTo>
                      <a:pt x="3221" y="3920"/>
                    </a:lnTo>
                    <a:lnTo>
                      <a:pt x="3182" y="3950"/>
                    </a:lnTo>
                    <a:lnTo>
                      <a:pt x="3144" y="3978"/>
                    </a:lnTo>
                    <a:lnTo>
                      <a:pt x="3106" y="4005"/>
                    </a:lnTo>
                    <a:lnTo>
                      <a:pt x="3068" y="4031"/>
                    </a:lnTo>
                    <a:lnTo>
                      <a:pt x="3029" y="4055"/>
                    </a:lnTo>
                    <a:lnTo>
                      <a:pt x="2990" y="4077"/>
                    </a:lnTo>
                    <a:lnTo>
                      <a:pt x="2952" y="4099"/>
                    </a:lnTo>
                    <a:lnTo>
                      <a:pt x="2914" y="4118"/>
                    </a:lnTo>
                    <a:lnTo>
                      <a:pt x="2876" y="4136"/>
                    </a:lnTo>
                    <a:lnTo>
                      <a:pt x="2839" y="4153"/>
                    </a:lnTo>
                    <a:lnTo>
                      <a:pt x="2803" y="4167"/>
                    </a:lnTo>
                    <a:lnTo>
                      <a:pt x="2765" y="4180"/>
                    </a:lnTo>
                    <a:lnTo>
                      <a:pt x="2730" y="4191"/>
                    </a:lnTo>
                    <a:lnTo>
                      <a:pt x="2695" y="4200"/>
                    </a:lnTo>
                    <a:lnTo>
                      <a:pt x="2661" y="4207"/>
                    </a:lnTo>
                    <a:lnTo>
                      <a:pt x="2603" y="4217"/>
                    </a:lnTo>
                    <a:lnTo>
                      <a:pt x="2543" y="4226"/>
                    </a:lnTo>
                    <a:lnTo>
                      <a:pt x="2482" y="4233"/>
                    </a:lnTo>
                    <a:lnTo>
                      <a:pt x="2420" y="4239"/>
                    </a:lnTo>
                    <a:lnTo>
                      <a:pt x="2358" y="4244"/>
                    </a:lnTo>
                    <a:lnTo>
                      <a:pt x="2295" y="4247"/>
                    </a:lnTo>
                    <a:lnTo>
                      <a:pt x="2233" y="4249"/>
                    </a:lnTo>
                    <a:lnTo>
                      <a:pt x="2169" y="4250"/>
                    </a:lnTo>
                    <a:lnTo>
                      <a:pt x="2105" y="4249"/>
                    </a:lnTo>
                    <a:lnTo>
                      <a:pt x="2043" y="4248"/>
                    </a:lnTo>
                    <a:lnTo>
                      <a:pt x="1979" y="4245"/>
                    </a:lnTo>
                    <a:lnTo>
                      <a:pt x="1916" y="4241"/>
                    </a:lnTo>
                    <a:lnTo>
                      <a:pt x="1854" y="4236"/>
                    </a:lnTo>
                    <a:lnTo>
                      <a:pt x="1792" y="4229"/>
                    </a:lnTo>
                    <a:lnTo>
                      <a:pt x="1732" y="4221"/>
                    </a:lnTo>
                    <a:lnTo>
                      <a:pt x="1671" y="4212"/>
                    </a:lnTo>
                    <a:lnTo>
                      <a:pt x="1612" y="4202"/>
                    </a:lnTo>
                    <a:lnTo>
                      <a:pt x="1553" y="4190"/>
                    </a:lnTo>
                    <a:lnTo>
                      <a:pt x="1496" y="4177"/>
                    </a:lnTo>
                    <a:lnTo>
                      <a:pt x="1441" y="4163"/>
                    </a:lnTo>
                    <a:lnTo>
                      <a:pt x="1387" y="4147"/>
                    </a:lnTo>
                    <a:lnTo>
                      <a:pt x="1334" y="4132"/>
                    </a:lnTo>
                    <a:lnTo>
                      <a:pt x="1283" y="4114"/>
                    </a:lnTo>
                    <a:lnTo>
                      <a:pt x="1234" y="4095"/>
                    </a:lnTo>
                    <a:lnTo>
                      <a:pt x="1186" y="4075"/>
                    </a:lnTo>
                    <a:lnTo>
                      <a:pt x="1142" y="4054"/>
                    </a:lnTo>
                    <a:lnTo>
                      <a:pt x="1098" y="4032"/>
                    </a:lnTo>
                    <a:lnTo>
                      <a:pt x="1058" y="4008"/>
                    </a:lnTo>
                    <a:lnTo>
                      <a:pt x="1020" y="3984"/>
                    </a:lnTo>
                    <a:lnTo>
                      <a:pt x="985" y="3959"/>
                    </a:lnTo>
                    <a:lnTo>
                      <a:pt x="952" y="3932"/>
                    </a:lnTo>
                    <a:lnTo>
                      <a:pt x="922" y="3904"/>
                    </a:lnTo>
                    <a:lnTo>
                      <a:pt x="893" y="3875"/>
                    </a:lnTo>
                    <a:lnTo>
                      <a:pt x="863" y="3843"/>
                    </a:lnTo>
                    <a:lnTo>
                      <a:pt x="832" y="3810"/>
                    </a:lnTo>
                    <a:lnTo>
                      <a:pt x="800" y="3775"/>
                    </a:lnTo>
                    <a:lnTo>
                      <a:pt x="734" y="3698"/>
                    </a:lnTo>
                    <a:lnTo>
                      <a:pt x="665" y="3618"/>
                    </a:lnTo>
                    <a:lnTo>
                      <a:pt x="596" y="3532"/>
                    </a:lnTo>
                    <a:lnTo>
                      <a:pt x="527" y="3441"/>
                    </a:lnTo>
                    <a:lnTo>
                      <a:pt x="492" y="3396"/>
                    </a:lnTo>
                    <a:lnTo>
                      <a:pt x="458" y="3349"/>
                    </a:lnTo>
                    <a:lnTo>
                      <a:pt x="425" y="3302"/>
                    </a:lnTo>
                    <a:lnTo>
                      <a:pt x="392" y="3256"/>
                    </a:lnTo>
                    <a:lnTo>
                      <a:pt x="361" y="3209"/>
                    </a:lnTo>
                    <a:lnTo>
                      <a:pt x="329" y="3162"/>
                    </a:lnTo>
                    <a:lnTo>
                      <a:pt x="299" y="3114"/>
                    </a:lnTo>
                    <a:lnTo>
                      <a:pt x="269" y="3069"/>
                    </a:lnTo>
                    <a:lnTo>
                      <a:pt x="242" y="3022"/>
                    </a:lnTo>
                    <a:lnTo>
                      <a:pt x="215" y="2976"/>
                    </a:lnTo>
                    <a:lnTo>
                      <a:pt x="190" y="2932"/>
                    </a:lnTo>
                    <a:lnTo>
                      <a:pt x="166" y="2887"/>
                    </a:lnTo>
                    <a:lnTo>
                      <a:pt x="145" y="2845"/>
                    </a:lnTo>
                    <a:lnTo>
                      <a:pt x="125" y="2802"/>
                    </a:lnTo>
                    <a:lnTo>
                      <a:pt x="107" y="2762"/>
                    </a:lnTo>
                    <a:lnTo>
                      <a:pt x="91" y="2722"/>
                    </a:lnTo>
                    <a:lnTo>
                      <a:pt x="78" y="2685"/>
                    </a:lnTo>
                    <a:lnTo>
                      <a:pt x="67" y="2647"/>
                    </a:lnTo>
                    <a:lnTo>
                      <a:pt x="58" y="2613"/>
                    </a:lnTo>
                    <a:lnTo>
                      <a:pt x="52" y="2580"/>
                    </a:lnTo>
                    <a:lnTo>
                      <a:pt x="37" y="2473"/>
                    </a:lnTo>
                    <a:lnTo>
                      <a:pt x="24" y="2367"/>
                    </a:lnTo>
                    <a:lnTo>
                      <a:pt x="15" y="2262"/>
                    </a:lnTo>
                    <a:lnTo>
                      <a:pt x="6" y="2159"/>
                    </a:lnTo>
                    <a:lnTo>
                      <a:pt x="2" y="2057"/>
                    </a:lnTo>
                    <a:lnTo>
                      <a:pt x="0" y="1957"/>
                    </a:lnTo>
                    <a:lnTo>
                      <a:pt x="1" y="1859"/>
                    </a:lnTo>
                    <a:lnTo>
                      <a:pt x="6" y="1762"/>
                    </a:lnTo>
                    <a:lnTo>
                      <a:pt x="15" y="1666"/>
                    </a:lnTo>
                    <a:lnTo>
                      <a:pt x="27" y="1573"/>
                    </a:lnTo>
                    <a:lnTo>
                      <a:pt x="43" y="1482"/>
                    </a:lnTo>
                    <a:lnTo>
                      <a:pt x="65" y="1392"/>
                    </a:lnTo>
                    <a:lnTo>
                      <a:pt x="89" y="1304"/>
                    </a:lnTo>
                    <a:lnTo>
                      <a:pt x="120" y="1218"/>
                    </a:lnTo>
                    <a:lnTo>
                      <a:pt x="154" y="1134"/>
                    </a:lnTo>
                    <a:lnTo>
                      <a:pt x="194" y="1053"/>
                    </a:lnTo>
                    <a:lnTo>
                      <a:pt x="240" y="973"/>
                    </a:lnTo>
                    <a:lnTo>
                      <a:pt x="289" y="896"/>
                    </a:lnTo>
                    <a:lnTo>
                      <a:pt x="347" y="820"/>
                    </a:lnTo>
                    <a:lnTo>
                      <a:pt x="409" y="747"/>
                    </a:lnTo>
                    <a:lnTo>
                      <a:pt x="477" y="677"/>
                    </a:lnTo>
                    <a:lnTo>
                      <a:pt x="553" y="608"/>
                    </a:lnTo>
                    <a:lnTo>
                      <a:pt x="634" y="542"/>
                    </a:lnTo>
                    <a:lnTo>
                      <a:pt x="722" y="478"/>
                    </a:lnTo>
                    <a:lnTo>
                      <a:pt x="818" y="418"/>
                    </a:lnTo>
                    <a:lnTo>
                      <a:pt x="920" y="359"/>
                    </a:lnTo>
                    <a:lnTo>
                      <a:pt x="1030" y="303"/>
                    </a:lnTo>
                    <a:lnTo>
                      <a:pt x="1147" y="250"/>
                    </a:lnTo>
                    <a:lnTo>
                      <a:pt x="1272" y="199"/>
                    </a:lnTo>
                    <a:lnTo>
                      <a:pt x="1406" y="151"/>
                    </a:lnTo>
                    <a:lnTo>
                      <a:pt x="1547" y="107"/>
                    </a:lnTo>
                    <a:lnTo>
                      <a:pt x="1698" y="64"/>
                    </a:lnTo>
                    <a:lnTo>
                      <a:pt x="1817" y="37"/>
                    </a:lnTo>
                    <a:lnTo>
                      <a:pt x="1931" y="17"/>
                    </a:lnTo>
                    <a:lnTo>
                      <a:pt x="2041" y="5"/>
                    </a:lnTo>
                    <a:lnTo>
                      <a:pt x="2147" y="0"/>
                    </a:lnTo>
                    <a:lnTo>
                      <a:pt x="2248" y="2"/>
                    </a:lnTo>
                    <a:lnTo>
                      <a:pt x="2343" y="10"/>
                    </a:lnTo>
                    <a:lnTo>
                      <a:pt x="2435" y="24"/>
                    </a:lnTo>
                    <a:lnTo>
                      <a:pt x="2522" y="44"/>
                    </a:lnTo>
                    <a:lnTo>
                      <a:pt x="2606" y="69"/>
                    </a:lnTo>
                    <a:lnTo>
                      <a:pt x="2685" y="96"/>
                    </a:lnTo>
                    <a:lnTo>
                      <a:pt x="2759" y="129"/>
                    </a:lnTo>
                    <a:lnTo>
                      <a:pt x="2830" y="165"/>
                    </a:lnTo>
                    <a:lnTo>
                      <a:pt x="2897" y="203"/>
                    </a:lnTo>
                    <a:lnTo>
                      <a:pt x="2960" y="245"/>
                    </a:lnTo>
                    <a:lnTo>
                      <a:pt x="3018" y="288"/>
                    </a:lnTo>
                    <a:lnTo>
                      <a:pt x="3073" y="333"/>
                    </a:lnTo>
                    <a:lnTo>
                      <a:pt x="3124" y="379"/>
                    </a:lnTo>
                    <a:lnTo>
                      <a:pt x="3171" y="425"/>
                    </a:lnTo>
                    <a:lnTo>
                      <a:pt x="3214" y="471"/>
                    </a:lnTo>
                    <a:lnTo>
                      <a:pt x="3255" y="517"/>
                    </a:lnTo>
                    <a:lnTo>
                      <a:pt x="3291" y="562"/>
                    </a:lnTo>
                    <a:lnTo>
                      <a:pt x="3324" y="606"/>
                    </a:lnTo>
                    <a:lnTo>
                      <a:pt x="3353" y="647"/>
                    </a:lnTo>
                    <a:lnTo>
                      <a:pt x="3380" y="686"/>
                    </a:lnTo>
                    <a:lnTo>
                      <a:pt x="3402" y="723"/>
                    </a:lnTo>
                    <a:lnTo>
                      <a:pt x="3422" y="757"/>
                    </a:lnTo>
                    <a:lnTo>
                      <a:pt x="3438" y="785"/>
                    </a:lnTo>
                    <a:lnTo>
                      <a:pt x="3452" y="811"/>
                    </a:lnTo>
                    <a:lnTo>
                      <a:pt x="3469" y="847"/>
                    </a:lnTo>
                    <a:lnTo>
                      <a:pt x="3474" y="858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33" name="Freeform 175"/>
              <p:cNvSpPr>
                <a:spLocks/>
              </p:cNvSpPr>
              <p:nvPr/>
            </p:nvSpPr>
            <p:spPr bwMode="auto">
              <a:xfrm>
                <a:off x="4458" y="3312"/>
                <a:ext cx="286" cy="277"/>
              </a:xfrm>
              <a:custGeom>
                <a:avLst/>
                <a:gdLst>
                  <a:gd name="T0" fmla="*/ 0 w 4286"/>
                  <a:gd name="T1" fmla="*/ 0 h 4162"/>
                  <a:gd name="T2" fmla="*/ 0 w 4286"/>
                  <a:gd name="T3" fmla="*/ 0 h 4162"/>
                  <a:gd name="T4" fmla="*/ 0 w 4286"/>
                  <a:gd name="T5" fmla="*/ 0 h 4162"/>
                  <a:gd name="T6" fmla="*/ 0 w 4286"/>
                  <a:gd name="T7" fmla="*/ 0 h 4162"/>
                  <a:gd name="T8" fmla="*/ 0 w 4286"/>
                  <a:gd name="T9" fmla="*/ 0 h 4162"/>
                  <a:gd name="T10" fmla="*/ 0 w 4286"/>
                  <a:gd name="T11" fmla="*/ 0 h 4162"/>
                  <a:gd name="T12" fmla="*/ 0 w 4286"/>
                  <a:gd name="T13" fmla="*/ 0 h 4162"/>
                  <a:gd name="T14" fmla="*/ 0 w 4286"/>
                  <a:gd name="T15" fmla="*/ 0 h 4162"/>
                  <a:gd name="T16" fmla="*/ 0 w 4286"/>
                  <a:gd name="T17" fmla="*/ 0 h 4162"/>
                  <a:gd name="T18" fmla="*/ 0 w 4286"/>
                  <a:gd name="T19" fmla="*/ 0 h 4162"/>
                  <a:gd name="T20" fmla="*/ 0 w 4286"/>
                  <a:gd name="T21" fmla="*/ 0 h 4162"/>
                  <a:gd name="T22" fmla="*/ 0 w 4286"/>
                  <a:gd name="T23" fmla="*/ 0 h 4162"/>
                  <a:gd name="T24" fmla="*/ 0 w 4286"/>
                  <a:gd name="T25" fmla="*/ 0 h 4162"/>
                  <a:gd name="T26" fmla="*/ 0 w 4286"/>
                  <a:gd name="T27" fmla="*/ 0 h 4162"/>
                  <a:gd name="T28" fmla="*/ 0 w 4286"/>
                  <a:gd name="T29" fmla="*/ 0 h 4162"/>
                  <a:gd name="T30" fmla="*/ 0 w 4286"/>
                  <a:gd name="T31" fmla="*/ 0 h 4162"/>
                  <a:gd name="T32" fmla="*/ 0 w 4286"/>
                  <a:gd name="T33" fmla="*/ 0 h 4162"/>
                  <a:gd name="T34" fmla="*/ 0 w 4286"/>
                  <a:gd name="T35" fmla="*/ 0 h 4162"/>
                  <a:gd name="T36" fmla="*/ 0 w 4286"/>
                  <a:gd name="T37" fmla="*/ 0 h 4162"/>
                  <a:gd name="T38" fmla="*/ 0 w 4286"/>
                  <a:gd name="T39" fmla="*/ 0 h 4162"/>
                  <a:gd name="T40" fmla="*/ 0 w 4286"/>
                  <a:gd name="T41" fmla="*/ 0 h 4162"/>
                  <a:gd name="T42" fmla="*/ 0 w 4286"/>
                  <a:gd name="T43" fmla="*/ 0 h 4162"/>
                  <a:gd name="T44" fmla="*/ 0 w 4286"/>
                  <a:gd name="T45" fmla="*/ 0 h 4162"/>
                  <a:gd name="T46" fmla="*/ 0 w 4286"/>
                  <a:gd name="T47" fmla="*/ 0 h 4162"/>
                  <a:gd name="T48" fmla="*/ 0 w 4286"/>
                  <a:gd name="T49" fmla="*/ 0 h 4162"/>
                  <a:gd name="T50" fmla="*/ 0 w 4286"/>
                  <a:gd name="T51" fmla="*/ 0 h 4162"/>
                  <a:gd name="T52" fmla="*/ 0 w 4286"/>
                  <a:gd name="T53" fmla="*/ 0 h 4162"/>
                  <a:gd name="T54" fmla="*/ 0 w 4286"/>
                  <a:gd name="T55" fmla="*/ 0 h 4162"/>
                  <a:gd name="T56" fmla="*/ 0 w 4286"/>
                  <a:gd name="T57" fmla="*/ 0 h 4162"/>
                  <a:gd name="T58" fmla="*/ 0 w 4286"/>
                  <a:gd name="T59" fmla="*/ 0 h 4162"/>
                  <a:gd name="T60" fmla="*/ 0 w 4286"/>
                  <a:gd name="T61" fmla="*/ 0 h 4162"/>
                  <a:gd name="T62" fmla="*/ 0 w 4286"/>
                  <a:gd name="T63" fmla="*/ 0 h 4162"/>
                  <a:gd name="T64" fmla="*/ 0 w 4286"/>
                  <a:gd name="T65" fmla="*/ 0 h 4162"/>
                  <a:gd name="T66" fmla="*/ 0 w 4286"/>
                  <a:gd name="T67" fmla="*/ 0 h 4162"/>
                  <a:gd name="T68" fmla="*/ 0 w 4286"/>
                  <a:gd name="T69" fmla="*/ 0 h 4162"/>
                  <a:gd name="T70" fmla="*/ 0 w 4286"/>
                  <a:gd name="T71" fmla="*/ 0 h 4162"/>
                  <a:gd name="T72" fmla="*/ 0 w 4286"/>
                  <a:gd name="T73" fmla="*/ 0 h 4162"/>
                  <a:gd name="T74" fmla="*/ 0 w 4286"/>
                  <a:gd name="T75" fmla="*/ 0 h 4162"/>
                  <a:gd name="T76" fmla="*/ 0 w 4286"/>
                  <a:gd name="T77" fmla="*/ 0 h 4162"/>
                  <a:gd name="T78" fmla="*/ 0 w 4286"/>
                  <a:gd name="T79" fmla="*/ 0 h 4162"/>
                  <a:gd name="T80" fmla="*/ 0 w 4286"/>
                  <a:gd name="T81" fmla="*/ 0 h 4162"/>
                  <a:gd name="T82" fmla="*/ 0 w 4286"/>
                  <a:gd name="T83" fmla="*/ 0 h 4162"/>
                  <a:gd name="T84" fmla="*/ 0 w 4286"/>
                  <a:gd name="T85" fmla="*/ 0 h 4162"/>
                  <a:gd name="T86" fmla="*/ 0 w 4286"/>
                  <a:gd name="T87" fmla="*/ 0 h 4162"/>
                  <a:gd name="T88" fmla="*/ 0 w 4286"/>
                  <a:gd name="T89" fmla="*/ 0 h 4162"/>
                  <a:gd name="T90" fmla="*/ 0 w 4286"/>
                  <a:gd name="T91" fmla="*/ 0 h 4162"/>
                  <a:gd name="T92" fmla="*/ 0 w 4286"/>
                  <a:gd name="T93" fmla="*/ 0 h 4162"/>
                  <a:gd name="T94" fmla="*/ 0 w 4286"/>
                  <a:gd name="T95" fmla="*/ 0 h 4162"/>
                  <a:gd name="T96" fmla="*/ 0 w 4286"/>
                  <a:gd name="T97" fmla="*/ 0 h 4162"/>
                  <a:gd name="T98" fmla="*/ 0 w 4286"/>
                  <a:gd name="T99" fmla="*/ 0 h 4162"/>
                  <a:gd name="T100" fmla="*/ 0 w 4286"/>
                  <a:gd name="T101" fmla="*/ 0 h 4162"/>
                  <a:gd name="T102" fmla="*/ 0 w 4286"/>
                  <a:gd name="T103" fmla="*/ 0 h 4162"/>
                  <a:gd name="T104" fmla="*/ 0 w 4286"/>
                  <a:gd name="T105" fmla="*/ 0 h 4162"/>
                  <a:gd name="T106" fmla="*/ 0 w 4286"/>
                  <a:gd name="T107" fmla="*/ 0 h 4162"/>
                  <a:gd name="T108" fmla="*/ 0 w 4286"/>
                  <a:gd name="T109" fmla="*/ 0 h 4162"/>
                  <a:gd name="T110" fmla="*/ 0 w 4286"/>
                  <a:gd name="T111" fmla="*/ 0 h 4162"/>
                  <a:gd name="T112" fmla="*/ 0 w 4286"/>
                  <a:gd name="T113" fmla="*/ 0 h 4162"/>
                  <a:gd name="T114" fmla="*/ 0 w 4286"/>
                  <a:gd name="T115" fmla="*/ 0 h 416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4286" h="4162">
                    <a:moveTo>
                      <a:pt x="1884" y="1590"/>
                    </a:moveTo>
                    <a:lnTo>
                      <a:pt x="1889" y="1601"/>
                    </a:lnTo>
                    <a:lnTo>
                      <a:pt x="1902" y="1634"/>
                    </a:lnTo>
                    <a:lnTo>
                      <a:pt x="1910" y="1660"/>
                    </a:lnTo>
                    <a:lnTo>
                      <a:pt x="1918" y="1689"/>
                    </a:lnTo>
                    <a:lnTo>
                      <a:pt x="1926" y="1725"/>
                    </a:lnTo>
                    <a:lnTo>
                      <a:pt x="1931" y="1765"/>
                    </a:lnTo>
                    <a:lnTo>
                      <a:pt x="1934" y="1786"/>
                    </a:lnTo>
                    <a:lnTo>
                      <a:pt x="1935" y="1809"/>
                    </a:lnTo>
                    <a:lnTo>
                      <a:pt x="1937" y="1834"/>
                    </a:lnTo>
                    <a:lnTo>
                      <a:pt x="1937" y="1859"/>
                    </a:lnTo>
                    <a:lnTo>
                      <a:pt x="1937" y="1886"/>
                    </a:lnTo>
                    <a:lnTo>
                      <a:pt x="1936" y="1914"/>
                    </a:lnTo>
                    <a:lnTo>
                      <a:pt x="1934" y="1942"/>
                    </a:lnTo>
                    <a:lnTo>
                      <a:pt x="1932" y="1973"/>
                    </a:lnTo>
                    <a:lnTo>
                      <a:pt x="1928" y="2004"/>
                    </a:lnTo>
                    <a:lnTo>
                      <a:pt x="1922" y="2036"/>
                    </a:lnTo>
                    <a:lnTo>
                      <a:pt x="1917" y="2070"/>
                    </a:lnTo>
                    <a:lnTo>
                      <a:pt x="1910" y="2104"/>
                    </a:lnTo>
                    <a:lnTo>
                      <a:pt x="1900" y="2140"/>
                    </a:lnTo>
                    <a:lnTo>
                      <a:pt x="1890" y="2176"/>
                    </a:lnTo>
                    <a:lnTo>
                      <a:pt x="1879" y="2213"/>
                    </a:lnTo>
                    <a:lnTo>
                      <a:pt x="1865" y="2251"/>
                    </a:lnTo>
                    <a:lnTo>
                      <a:pt x="1836" y="2328"/>
                    </a:lnTo>
                    <a:lnTo>
                      <a:pt x="1807" y="2400"/>
                    </a:lnTo>
                    <a:lnTo>
                      <a:pt x="1777" y="2468"/>
                    </a:lnTo>
                    <a:lnTo>
                      <a:pt x="1748" y="2530"/>
                    </a:lnTo>
                    <a:lnTo>
                      <a:pt x="1719" y="2590"/>
                    </a:lnTo>
                    <a:lnTo>
                      <a:pt x="1691" y="2644"/>
                    </a:lnTo>
                    <a:lnTo>
                      <a:pt x="1663" y="2694"/>
                    </a:lnTo>
                    <a:lnTo>
                      <a:pt x="1638" y="2738"/>
                    </a:lnTo>
                    <a:lnTo>
                      <a:pt x="1615" y="2779"/>
                    </a:lnTo>
                    <a:lnTo>
                      <a:pt x="1592" y="2814"/>
                    </a:lnTo>
                    <a:lnTo>
                      <a:pt x="1573" y="2845"/>
                    </a:lnTo>
                    <a:lnTo>
                      <a:pt x="1556" y="2869"/>
                    </a:lnTo>
                    <a:lnTo>
                      <a:pt x="1533" y="2902"/>
                    </a:lnTo>
                    <a:lnTo>
                      <a:pt x="1524" y="2914"/>
                    </a:lnTo>
                    <a:lnTo>
                      <a:pt x="1528" y="2903"/>
                    </a:lnTo>
                    <a:lnTo>
                      <a:pt x="1536" y="2871"/>
                    </a:lnTo>
                    <a:lnTo>
                      <a:pt x="1540" y="2849"/>
                    </a:lnTo>
                    <a:lnTo>
                      <a:pt x="1546" y="2822"/>
                    </a:lnTo>
                    <a:lnTo>
                      <a:pt x="1551" y="2792"/>
                    </a:lnTo>
                    <a:lnTo>
                      <a:pt x="1555" y="2758"/>
                    </a:lnTo>
                    <a:lnTo>
                      <a:pt x="1559" y="2720"/>
                    </a:lnTo>
                    <a:lnTo>
                      <a:pt x="1563" y="2681"/>
                    </a:lnTo>
                    <a:lnTo>
                      <a:pt x="1565" y="2639"/>
                    </a:lnTo>
                    <a:lnTo>
                      <a:pt x="1565" y="2594"/>
                    </a:lnTo>
                    <a:lnTo>
                      <a:pt x="1563" y="2548"/>
                    </a:lnTo>
                    <a:lnTo>
                      <a:pt x="1559" y="2501"/>
                    </a:lnTo>
                    <a:lnTo>
                      <a:pt x="1556" y="2477"/>
                    </a:lnTo>
                    <a:lnTo>
                      <a:pt x="1553" y="2453"/>
                    </a:lnTo>
                    <a:lnTo>
                      <a:pt x="1549" y="2427"/>
                    </a:lnTo>
                    <a:lnTo>
                      <a:pt x="1543" y="2403"/>
                    </a:lnTo>
                    <a:lnTo>
                      <a:pt x="1532" y="2354"/>
                    </a:lnTo>
                    <a:lnTo>
                      <a:pt x="1518" y="2305"/>
                    </a:lnTo>
                    <a:lnTo>
                      <a:pt x="1503" y="2257"/>
                    </a:lnTo>
                    <a:lnTo>
                      <a:pt x="1487" y="2212"/>
                    </a:lnTo>
                    <a:lnTo>
                      <a:pt x="1470" y="2167"/>
                    </a:lnTo>
                    <a:lnTo>
                      <a:pt x="1453" y="2125"/>
                    </a:lnTo>
                    <a:lnTo>
                      <a:pt x="1435" y="2085"/>
                    </a:lnTo>
                    <a:lnTo>
                      <a:pt x="1418" y="2048"/>
                    </a:lnTo>
                    <a:lnTo>
                      <a:pt x="1386" y="1984"/>
                    </a:lnTo>
                    <a:lnTo>
                      <a:pt x="1360" y="1935"/>
                    </a:lnTo>
                    <a:lnTo>
                      <a:pt x="1342" y="1903"/>
                    </a:lnTo>
                    <a:lnTo>
                      <a:pt x="1335" y="1892"/>
                    </a:lnTo>
                    <a:lnTo>
                      <a:pt x="1333" y="1914"/>
                    </a:lnTo>
                    <a:lnTo>
                      <a:pt x="1327" y="1973"/>
                    </a:lnTo>
                    <a:lnTo>
                      <a:pt x="1322" y="2013"/>
                    </a:lnTo>
                    <a:lnTo>
                      <a:pt x="1314" y="2060"/>
                    </a:lnTo>
                    <a:lnTo>
                      <a:pt x="1306" y="2111"/>
                    </a:lnTo>
                    <a:lnTo>
                      <a:pt x="1295" y="2166"/>
                    </a:lnTo>
                    <a:lnTo>
                      <a:pt x="1282" y="2225"/>
                    </a:lnTo>
                    <a:lnTo>
                      <a:pt x="1269" y="2284"/>
                    </a:lnTo>
                    <a:lnTo>
                      <a:pt x="1260" y="2314"/>
                    </a:lnTo>
                    <a:lnTo>
                      <a:pt x="1252" y="2343"/>
                    </a:lnTo>
                    <a:lnTo>
                      <a:pt x="1242" y="2373"/>
                    </a:lnTo>
                    <a:lnTo>
                      <a:pt x="1231" y="2403"/>
                    </a:lnTo>
                    <a:lnTo>
                      <a:pt x="1221" y="2432"/>
                    </a:lnTo>
                    <a:lnTo>
                      <a:pt x="1210" y="2460"/>
                    </a:lnTo>
                    <a:lnTo>
                      <a:pt x="1197" y="2488"/>
                    </a:lnTo>
                    <a:lnTo>
                      <a:pt x="1186" y="2515"/>
                    </a:lnTo>
                    <a:lnTo>
                      <a:pt x="1172" y="2541"/>
                    </a:lnTo>
                    <a:lnTo>
                      <a:pt x="1158" y="2565"/>
                    </a:lnTo>
                    <a:lnTo>
                      <a:pt x="1143" y="2589"/>
                    </a:lnTo>
                    <a:lnTo>
                      <a:pt x="1127" y="2611"/>
                    </a:lnTo>
                    <a:lnTo>
                      <a:pt x="1067" y="2693"/>
                    </a:lnTo>
                    <a:lnTo>
                      <a:pt x="1014" y="2766"/>
                    </a:lnTo>
                    <a:lnTo>
                      <a:pt x="969" y="2831"/>
                    </a:lnTo>
                    <a:lnTo>
                      <a:pt x="931" y="2885"/>
                    </a:lnTo>
                    <a:lnTo>
                      <a:pt x="901" y="2930"/>
                    </a:lnTo>
                    <a:lnTo>
                      <a:pt x="880" y="2962"/>
                    </a:lnTo>
                    <a:lnTo>
                      <a:pt x="867" y="2983"/>
                    </a:lnTo>
                    <a:lnTo>
                      <a:pt x="863" y="2989"/>
                    </a:lnTo>
                    <a:lnTo>
                      <a:pt x="861" y="3002"/>
                    </a:lnTo>
                    <a:lnTo>
                      <a:pt x="858" y="3036"/>
                    </a:lnTo>
                    <a:lnTo>
                      <a:pt x="853" y="3088"/>
                    </a:lnTo>
                    <a:lnTo>
                      <a:pt x="848" y="3157"/>
                    </a:lnTo>
                    <a:lnTo>
                      <a:pt x="847" y="3197"/>
                    </a:lnTo>
                    <a:lnTo>
                      <a:pt x="846" y="3240"/>
                    </a:lnTo>
                    <a:lnTo>
                      <a:pt x="846" y="3285"/>
                    </a:lnTo>
                    <a:lnTo>
                      <a:pt x="847" y="3333"/>
                    </a:lnTo>
                    <a:lnTo>
                      <a:pt x="848" y="3382"/>
                    </a:lnTo>
                    <a:lnTo>
                      <a:pt x="852" y="3433"/>
                    </a:lnTo>
                    <a:lnTo>
                      <a:pt x="857" y="3485"/>
                    </a:lnTo>
                    <a:lnTo>
                      <a:pt x="863" y="3538"/>
                    </a:lnTo>
                    <a:lnTo>
                      <a:pt x="877" y="3646"/>
                    </a:lnTo>
                    <a:lnTo>
                      <a:pt x="891" y="3755"/>
                    </a:lnTo>
                    <a:lnTo>
                      <a:pt x="904" y="3861"/>
                    </a:lnTo>
                    <a:lnTo>
                      <a:pt x="915" y="3956"/>
                    </a:lnTo>
                    <a:lnTo>
                      <a:pt x="925" y="4039"/>
                    </a:lnTo>
                    <a:lnTo>
                      <a:pt x="932" y="4105"/>
                    </a:lnTo>
                    <a:lnTo>
                      <a:pt x="936" y="4147"/>
                    </a:lnTo>
                    <a:lnTo>
                      <a:pt x="939" y="4162"/>
                    </a:lnTo>
                    <a:lnTo>
                      <a:pt x="927" y="4159"/>
                    </a:lnTo>
                    <a:lnTo>
                      <a:pt x="892" y="4147"/>
                    </a:lnTo>
                    <a:lnTo>
                      <a:pt x="866" y="4137"/>
                    </a:lnTo>
                    <a:lnTo>
                      <a:pt x="837" y="4122"/>
                    </a:lnTo>
                    <a:lnTo>
                      <a:pt x="803" y="4105"/>
                    </a:lnTo>
                    <a:lnTo>
                      <a:pt x="763" y="4081"/>
                    </a:lnTo>
                    <a:lnTo>
                      <a:pt x="721" y="4055"/>
                    </a:lnTo>
                    <a:lnTo>
                      <a:pt x="674" y="4022"/>
                    </a:lnTo>
                    <a:lnTo>
                      <a:pt x="650" y="4003"/>
                    </a:lnTo>
                    <a:lnTo>
                      <a:pt x="624" y="3984"/>
                    </a:lnTo>
                    <a:lnTo>
                      <a:pt x="598" y="3961"/>
                    </a:lnTo>
                    <a:lnTo>
                      <a:pt x="571" y="3939"/>
                    </a:lnTo>
                    <a:lnTo>
                      <a:pt x="544" y="3914"/>
                    </a:lnTo>
                    <a:lnTo>
                      <a:pt x="515" y="3887"/>
                    </a:lnTo>
                    <a:lnTo>
                      <a:pt x="486" y="3860"/>
                    </a:lnTo>
                    <a:lnTo>
                      <a:pt x="457" y="3829"/>
                    </a:lnTo>
                    <a:lnTo>
                      <a:pt x="427" y="3797"/>
                    </a:lnTo>
                    <a:lnTo>
                      <a:pt x="396" y="3763"/>
                    </a:lnTo>
                    <a:lnTo>
                      <a:pt x="365" y="3727"/>
                    </a:lnTo>
                    <a:lnTo>
                      <a:pt x="334" y="3690"/>
                    </a:lnTo>
                    <a:lnTo>
                      <a:pt x="307" y="3655"/>
                    </a:lnTo>
                    <a:lnTo>
                      <a:pt x="280" y="3616"/>
                    </a:lnTo>
                    <a:lnTo>
                      <a:pt x="253" y="3574"/>
                    </a:lnTo>
                    <a:lnTo>
                      <a:pt x="228" y="3528"/>
                    </a:lnTo>
                    <a:lnTo>
                      <a:pt x="201" y="3479"/>
                    </a:lnTo>
                    <a:lnTo>
                      <a:pt x="177" y="3427"/>
                    </a:lnTo>
                    <a:lnTo>
                      <a:pt x="152" y="3371"/>
                    </a:lnTo>
                    <a:lnTo>
                      <a:pt x="129" y="3313"/>
                    </a:lnTo>
                    <a:lnTo>
                      <a:pt x="107" y="3252"/>
                    </a:lnTo>
                    <a:lnTo>
                      <a:pt x="86" y="3188"/>
                    </a:lnTo>
                    <a:lnTo>
                      <a:pt x="68" y="3122"/>
                    </a:lnTo>
                    <a:lnTo>
                      <a:pt x="51" y="3053"/>
                    </a:lnTo>
                    <a:lnTo>
                      <a:pt x="36" y="2983"/>
                    </a:lnTo>
                    <a:lnTo>
                      <a:pt x="24" y="2909"/>
                    </a:lnTo>
                    <a:lnTo>
                      <a:pt x="14" y="2835"/>
                    </a:lnTo>
                    <a:lnTo>
                      <a:pt x="7" y="2760"/>
                    </a:lnTo>
                    <a:lnTo>
                      <a:pt x="1" y="2682"/>
                    </a:lnTo>
                    <a:lnTo>
                      <a:pt x="0" y="2603"/>
                    </a:lnTo>
                    <a:lnTo>
                      <a:pt x="1" y="2523"/>
                    </a:lnTo>
                    <a:lnTo>
                      <a:pt x="7" y="2442"/>
                    </a:lnTo>
                    <a:lnTo>
                      <a:pt x="15" y="2360"/>
                    </a:lnTo>
                    <a:lnTo>
                      <a:pt x="28" y="2278"/>
                    </a:lnTo>
                    <a:lnTo>
                      <a:pt x="44" y="2195"/>
                    </a:lnTo>
                    <a:lnTo>
                      <a:pt x="65" y="2111"/>
                    </a:lnTo>
                    <a:lnTo>
                      <a:pt x="90" y="2027"/>
                    </a:lnTo>
                    <a:lnTo>
                      <a:pt x="119" y="1944"/>
                    </a:lnTo>
                    <a:lnTo>
                      <a:pt x="153" y="1860"/>
                    </a:lnTo>
                    <a:lnTo>
                      <a:pt x="192" y="1778"/>
                    </a:lnTo>
                    <a:lnTo>
                      <a:pt x="237" y="1695"/>
                    </a:lnTo>
                    <a:lnTo>
                      <a:pt x="287" y="1612"/>
                    </a:lnTo>
                    <a:lnTo>
                      <a:pt x="342" y="1531"/>
                    </a:lnTo>
                    <a:lnTo>
                      <a:pt x="403" y="1451"/>
                    </a:lnTo>
                    <a:lnTo>
                      <a:pt x="463" y="1377"/>
                    </a:lnTo>
                    <a:lnTo>
                      <a:pt x="524" y="1308"/>
                    </a:lnTo>
                    <a:lnTo>
                      <a:pt x="584" y="1244"/>
                    </a:lnTo>
                    <a:lnTo>
                      <a:pt x="645" y="1183"/>
                    </a:lnTo>
                    <a:lnTo>
                      <a:pt x="704" y="1127"/>
                    </a:lnTo>
                    <a:lnTo>
                      <a:pt x="763" y="1075"/>
                    </a:lnTo>
                    <a:lnTo>
                      <a:pt x="822" y="1026"/>
                    </a:lnTo>
                    <a:lnTo>
                      <a:pt x="880" y="981"/>
                    </a:lnTo>
                    <a:lnTo>
                      <a:pt x="936" y="940"/>
                    </a:lnTo>
                    <a:lnTo>
                      <a:pt x="993" y="902"/>
                    </a:lnTo>
                    <a:lnTo>
                      <a:pt x="1048" y="867"/>
                    </a:lnTo>
                    <a:lnTo>
                      <a:pt x="1101" y="835"/>
                    </a:lnTo>
                    <a:lnTo>
                      <a:pt x="1153" y="806"/>
                    </a:lnTo>
                    <a:lnTo>
                      <a:pt x="1204" y="780"/>
                    </a:lnTo>
                    <a:lnTo>
                      <a:pt x="1253" y="756"/>
                    </a:lnTo>
                    <a:lnTo>
                      <a:pt x="1300" y="735"/>
                    </a:lnTo>
                    <a:lnTo>
                      <a:pt x="1346" y="716"/>
                    </a:lnTo>
                    <a:lnTo>
                      <a:pt x="1389" y="700"/>
                    </a:lnTo>
                    <a:lnTo>
                      <a:pt x="1430" y="686"/>
                    </a:lnTo>
                    <a:lnTo>
                      <a:pt x="1469" y="673"/>
                    </a:lnTo>
                    <a:lnTo>
                      <a:pt x="1505" y="663"/>
                    </a:lnTo>
                    <a:lnTo>
                      <a:pt x="1539" y="654"/>
                    </a:lnTo>
                    <a:lnTo>
                      <a:pt x="1571" y="647"/>
                    </a:lnTo>
                    <a:lnTo>
                      <a:pt x="1600" y="641"/>
                    </a:lnTo>
                    <a:lnTo>
                      <a:pt x="1649" y="632"/>
                    </a:lnTo>
                    <a:lnTo>
                      <a:pt x="1684" y="627"/>
                    </a:lnTo>
                    <a:lnTo>
                      <a:pt x="1706" y="626"/>
                    </a:lnTo>
                    <a:lnTo>
                      <a:pt x="1713" y="625"/>
                    </a:lnTo>
                    <a:lnTo>
                      <a:pt x="1710" y="621"/>
                    </a:lnTo>
                    <a:lnTo>
                      <a:pt x="1698" y="613"/>
                    </a:lnTo>
                    <a:lnTo>
                      <a:pt x="1679" y="599"/>
                    </a:lnTo>
                    <a:lnTo>
                      <a:pt x="1653" y="582"/>
                    </a:lnTo>
                    <a:lnTo>
                      <a:pt x="1635" y="574"/>
                    </a:lnTo>
                    <a:lnTo>
                      <a:pt x="1616" y="564"/>
                    </a:lnTo>
                    <a:lnTo>
                      <a:pt x="1594" y="555"/>
                    </a:lnTo>
                    <a:lnTo>
                      <a:pt x="1570" y="545"/>
                    </a:lnTo>
                    <a:lnTo>
                      <a:pt x="1543" y="535"/>
                    </a:lnTo>
                    <a:lnTo>
                      <a:pt x="1515" y="527"/>
                    </a:lnTo>
                    <a:lnTo>
                      <a:pt x="1483" y="518"/>
                    </a:lnTo>
                    <a:lnTo>
                      <a:pt x="1449" y="511"/>
                    </a:lnTo>
                    <a:lnTo>
                      <a:pt x="1372" y="496"/>
                    </a:lnTo>
                    <a:lnTo>
                      <a:pt x="1283" y="480"/>
                    </a:lnTo>
                    <a:lnTo>
                      <a:pt x="1192" y="465"/>
                    </a:lnTo>
                    <a:lnTo>
                      <a:pt x="1104" y="449"/>
                    </a:lnTo>
                    <a:lnTo>
                      <a:pt x="1025" y="437"/>
                    </a:lnTo>
                    <a:lnTo>
                      <a:pt x="960" y="426"/>
                    </a:lnTo>
                    <a:lnTo>
                      <a:pt x="916" y="420"/>
                    </a:lnTo>
                    <a:lnTo>
                      <a:pt x="900" y="417"/>
                    </a:lnTo>
                    <a:lnTo>
                      <a:pt x="922" y="411"/>
                    </a:lnTo>
                    <a:lnTo>
                      <a:pt x="979" y="397"/>
                    </a:lnTo>
                    <a:lnTo>
                      <a:pt x="1019" y="389"/>
                    </a:lnTo>
                    <a:lnTo>
                      <a:pt x="1065" y="379"/>
                    </a:lnTo>
                    <a:lnTo>
                      <a:pt x="1117" y="370"/>
                    </a:lnTo>
                    <a:lnTo>
                      <a:pt x="1172" y="360"/>
                    </a:lnTo>
                    <a:lnTo>
                      <a:pt x="1231" y="352"/>
                    </a:lnTo>
                    <a:lnTo>
                      <a:pt x="1293" y="344"/>
                    </a:lnTo>
                    <a:lnTo>
                      <a:pt x="1324" y="342"/>
                    </a:lnTo>
                    <a:lnTo>
                      <a:pt x="1356" y="340"/>
                    </a:lnTo>
                    <a:lnTo>
                      <a:pt x="1387" y="338"/>
                    </a:lnTo>
                    <a:lnTo>
                      <a:pt x="1419" y="337"/>
                    </a:lnTo>
                    <a:lnTo>
                      <a:pt x="1450" y="337"/>
                    </a:lnTo>
                    <a:lnTo>
                      <a:pt x="1482" y="337"/>
                    </a:lnTo>
                    <a:lnTo>
                      <a:pt x="1513" y="339"/>
                    </a:lnTo>
                    <a:lnTo>
                      <a:pt x="1543" y="341"/>
                    </a:lnTo>
                    <a:lnTo>
                      <a:pt x="1573" y="344"/>
                    </a:lnTo>
                    <a:lnTo>
                      <a:pt x="1602" y="349"/>
                    </a:lnTo>
                    <a:lnTo>
                      <a:pt x="1629" y="354"/>
                    </a:lnTo>
                    <a:lnTo>
                      <a:pt x="1657" y="360"/>
                    </a:lnTo>
                    <a:lnTo>
                      <a:pt x="1761" y="388"/>
                    </a:lnTo>
                    <a:lnTo>
                      <a:pt x="1860" y="416"/>
                    </a:lnTo>
                    <a:lnTo>
                      <a:pt x="1949" y="441"/>
                    </a:lnTo>
                    <a:lnTo>
                      <a:pt x="2028" y="464"/>
                    </a:lnTo>
                    <a:lnTo>
                      <a:pt x="2093" y="483"/>
                    </a:lnTo>
                    <a:lnTo>
                      <a:pt x="2143" y="498"/>
                    </a:lnTo>
                    <a:lnTo>
                      <a:pt x="2175" y="508"/>
                    </a:lnTo>
                    <a:lnTo>
                      <a:pt x="2187" y="511"/>
                    </a:lnTo>
                    <a:lnTo>
                      <a:pt x="2181" y="512"/>
                    </a:lnTo>
                    <a:lnTo>
                      <a:pt x="2171" y="511"/>
                    </a:lnTo>
                    <a:lnTo>
                      <a:pt x="2165" y="509"/>
                    </a:lnTo>
                    <a:lnTo>
                      <a:pt x="2160" y="506"/>
                    </a:lnTo>
                    <a:lnTo>
                      <a:pt x="2159" y="503"/>
                    </a:lnTo>
                    <a:lnTo>
                      <a:pt x="2158" y="500"/>
                    </a:lnTo>
                    <a:lnTo>
                      <a:pt x="2158" y="496"/>
                    </a:lnTo>
                    <a:lnTo>
                      <a:pt x="2158" y="493"/>
                    </a:lnTo>
                    <a:lnTo>
                      <a:pt x="2159" y="488"/>
                    </a:lnTo>
                    <a:lnTo>
                      <a:pt x="2162" y="482"/>
                    </a:lnTo>
                    <a:lnTo>
                      <a:pt x="2165" y="476"/>
                    </a:lnTo>
                    <a:lnTo>
                      <a:pt x="2170" y="469"/>
                    </a:lnTo>
                    <a:lnTo>
                      <a:pt x="2183" y="453"/>
                    </a:lnTo>
                    <a:lnTo>
                      <a:pt x="2202" y="431"/>
                    </a:lnTo>
                    <a:lnTo>
                      <a:pt x="2229" y="407"/>
                    </a:lnTo>
                    <a:lnTo>
                      <a:pt x="2262" y="377"/>
                    </a:lnTo>
                    <a:lnTo>
                      <a:pt x="2304" y="343"/>
                    </a:lnTo>
                    <a:lnTo>
                      <a:pt x="2356" y="303"/>
                    </a:lnTo>
                    <a:lnTo>
                      <a:pt x="2412" y="263"/>
                    </a:lnTo>
                    <a:lnTo>
                      <a:pt x="2462" y="225"/>
                    </a:lnTo>
                    <a:lnTo>
                      <a:pt x="2510" y="191"/>
                    </a:lnTo>
                    <a:lnTo>
                      <a:pt x="2555" y="161"/>
                    </a:lnTo>
                    <a:lnTo>
                      <a:pt x="2633" y="108"/>
                    </a:lnTo>
                    <a:lnTo>
                      <a:pt x="2697" y="67"/>
                    </a:lnTo>
                    <a:lnTo>
                      <a:pt x="2747" y="36"/>
                    </a:lnTo>
                    <a:lnTo>
                      <a:pt x="2782" y="16"/>
                    </a:lnTo>
                    <a:lnTo>
                      <a:pt x="2803" y="5"/>
                    </a:lnTo>
                    <a:lnTo>
                      <a:pt x="2811" y="0"/>
                    </a:lnTo>
                    <a:lnTo>
                      <a:pt x="2804" y="10"/>
                    </a:lnTo>
                    <a:lnTo>
                      <a:pt x="2789" y="34"/>
                    </a:lnTo>
                    <a:lnTo>
                      <a:pt x="2766" y="70"/>
                    </a:lnTo>
                    <a:lnTo>
                      <a:pt x="2737" y="114"/>
                    </a:lnTo>
                    <a:lnTo>
                      <a:pt x="2706" y="162"/>
                    </a:lnTo>
                    <a:lnTo>
                      <a:pt x="2675" y="208"/>
                    </a:lnTo>
                    <a:lnTo>
                      <a:pt x="2646" y="251"/>
                    </a:lnTo>
                    <a:lnTo>
                      <a:pt x="2622" y="285"/>
                    </a:lnTo>
                    <a:lnTo>
                      <a:pt x="2611" y="300"/>
                    </a:lnTo>
                    <a:lnTo>
                      <a:pt x="2602" y="316"/>
                    </a:lnTo>
                    <a:lnTo>
                      <a:pt x="2593" y="334"/>
                    </a:lnTo>
                    <a:lnTo>
                      <a:pt x="2586" y="352"/>
                    </a:lnTo>
                    <a:lnTo>
                      <a:pt x="2578" y="371"/>
                    </a:lnTo>
                    <a:lnTo>
                      <a:pt x="2573" y="390"/>
                    </a:lnTo>
                    <a:lnTo>
                      <a:pt x="2566" y="408"/>
                    </a:lnTo>
                    <a:lnTo>
                      <a:pt x="2562" y="426"/>
                    </a:lnTo>
                    <a:lnTo>
                      <a:pt x="2555" y="460"/>
                    </a:lnTo>
                    <a:lnTo>
                      <a:pt x="2550" y="487"/>
                    </a:lnTo>
                    <a:lnTo>
                      <a:pt x="2546" y="505"/>
                    </a:lnTo>
                    <a:lnTo>
                      <a:pt x="2545" y="511"/>
                    </a:lnTo>
                    <a:lnTo>
                      <a:pt x="2568" y="507"/>
                    </a:lnTo>
                    <a:lnTo>
                      <a:pt x="2630" y="496"/>
                    </a:lnTo>
                    <a:lnTo>
                      <a:pt x="2675" y="491"/>
                    </a:lnTo>
                    <a:lnTo>
                      <a:pt x="2726" y="486"/>
                    </a:lnTo>
                    <a:lnTo>
                      <a:pt x="2784" y="481"/>
                    </a:lnTo>
                    <a:lnTo>
                      <a:pt x="2847" y="478"/>
                    </a:lnTo>
                    <a:lnTo>
                      <a:pt x="2881" y="478"/>
                    </a:lnTo>
                    <a:lnTo>
                      <a:pt x="2916" y="478"/>
                    </a:lnTo>
                    <a:lnTo>
                      <a:pt x="2951" y="478"/>
                    </a:lnTo>
                    <a:lnTo>
                      <a:pt x="2988" y="480"/>
                    </a:lnTo>
                    <a:lnTo>
                      <a:pt x="3025" y="482"/>
                    </a:lnTo>
                    <a:lnTo>
                      <a:pt x="3062" y="486"/>
                    </a:lnTo>
                    <a:lnTo>
                      <a:pt x="3101" y="490"/>
                    </a:lnTo>
                    <a:lnTo>
                      <a:pt x="3140" y="495"/>
                    </a:lnTo>
                    <a:lnTo>
                      <a:pt x="3179" y="503"/>
                    </a:lnTo>
                    <a:lnTo>
                      <a:pt x="3218" y="510"/>
                    </a:lnTo>
                    <a:lnTo>
                      <a:pt x="3258" y="520"/>
                    </a:lnTo>
                    <a:lnTo>
                      <a:pt x="3298" y="529"/>
                    </a:lnTo>
                    <a:lnTo>
                      <a:pt x="3337" y="542"/>
                    </a:lnTo>
                    <a:lnTo>
                      <a:pt x="3376" y="555"/>
                    </a:lnTo>
                    <a:lnTo>
                      <a:pt x="3414" y="571"/>
                    </a:lnTo>
                    <a:lnTo>
                      <a:pt x="3454" y="587"/>
                    </a:lnTo>
                    <a:lnTo>
                      <a:pt x="3527" y="624"/>
                    </a:lnTo>
                    <a:lnTo>
                      <a:pt x="3597" y="664"/>
                    </a:lnTo>
                    <a:lnTo>
                      <a:pt x="3662" y="705"/>
                    </a:lnTo>
                    <a:lnTo>
                      <a:pt x="3722" y="750"/>
                    </a:lnTo>
                    <a:lnTo>
                      <a:pt x="3780" y="797"/>
                    </a:lnTo>
                    <a:lnTo>
                      <a:pt x="3832" y="844"/>
                    </a:lnTo>
                    <a:lnTo>
                      <a:pt x="3881" y="894"/>
                    </a:lnTo>
                    <a:lnTo>
                      <a:pt x="3926" y="945"/>
                    </a:lnTo>
                    <a:lnTo>
                      <a:pt x="3968" y="996"/>
                    </a:lnTo>
                    <a:lnTo>
                      <a:pt x="4007" y="1048"/>
                    </a:lnTo>
                    <a:lnTo>
                      <a:pt x="4042" y="1101"/>
                    </a:lnTo>
                    <a:lnTo>
                      <a:pt x="4073" y="1154"/>
                    </a:lnTo>
                    <a:lnTo>
                      <a:pt x="4103" y="1208"/>
                    </a:lnTo>
                    <a:lnTo>
                      <a:pt x="4130" y="1260"/>
                    </a:lnTo>
                    <a:lnTo>
                      <a:pt x="4153" y="1312"/>
                    </a:lnTo>
                    <a:lnTo>
                      <a:pt x="4174" y="1363"/>
                    </a:lnTo>
                    <a:lnTo>
                      <a:pt x="4193" y="1412"/>
                    </a:lnTo>
                    <a:lnTo>
                      <a:pt x="4209" y="1461"/>
                    </a:lnTo>
                    <a:lnTo>
                      <a:pt x="4224" y="1508"/>
                    </a:lnTo>
                    <a:lnTo>
                      <a:pt x="4237" y="1554"/>
                    </a:lnTo>
                    <a:lnTo>
                      <a:pt x="4248" y="1596"/>
                    </a:lnTo>
                    <a:lnTo>
                      <a:pt x="4256" y="1636"/>
                    </a:lnTo>
                    <a:lnTo>
                      <a:pt x="4263" y="1675"/>
                    </a:lnTo>
                    <a:lnTo>
                      <a:pt x="4270" y="1710"/>
                    </a:lnTo>
                    <a:lnTo>
                      <a:pt x="4278" y="1770"/>
                    </a:lnTo>
                    <a:lnTo>
                      <a:pt x="4283" y="1816"/>
                    </a:lnTo>
                    <a:lnTo>
                      <a:pt x="4285" y="1845"/>
                    </a:lnTo>
                    <a:lnTo>
                      <a:pt x="4286" y="1854"/>
                    </a:lnTo>
                    <a:lnTo>
                      <a:pt x="4277" y="1840"/>
                    </a:lnTo>
                    <a:lnTo>
                      <a:pt x="4253" y="1803"/>
                    </a:lnTo>
                    <a:lnTo>
                      <a:pt x="4218" y="1748"/>
                    </a:lnTo>
                    <a:lnTo>
                      <a:pt x="4172" y="1682"/>
                    </a:lnTo>
                    <a:lnTo>
                      <a:pt x="4146" y="1647"/>
                    </a:lnTo>
                    <a:lnTo>
                      <a:pt x="4119" y="1612"/>
                    </a:lnTo>
                    <a:lnTo>
                      <a:pt x="4090" y="1577"/>
                    </a:lnTo>
                    <a:lnTo>
                      <a:pt x="4062" y="1543"/>
                    </a:lnTo>
                    <a:lnTo>
                      <a:pt x="4032" y="1512"/>
                    </a:lnTo>
                    <a:lnTo>
                      <a:pt x="4003" y="1484"/>
                    </a:lnTo>
                    <a:lnTo>
                      <a:pt x="3989" y="1471"/>
                    </a:lnTo>
                    <a:lnTo>
                      <a:pt x="3974" y="1459"/>
                    </a:lnTo>
                    <a:lnTo>
                      <a:pt x="3959" y="1447"/>
                    </a:lnTo>
                    <a:lnTo>
                      <a:pt x="3945" y="1438"/>
                    </a:lnTo>
                    <a:lnTo>
                      <a:pt x="3889" y="1404"/>
                    </a:lnTo>
                    <a:lnTo>
                      <a:pt x="3837" y="1372"/>
                    </a:lnTo>
                    <a:lnTo>
                      <a:pt x="3789" y="1343"/>
                    </a:lnTo>
                    <a:lnTo>
                      <a:pt x="3747" y="1318"/>
                    </a:lnTo>
                    <a:lnTo>
                      <a:pt x="3712" y="1297"/>
                    </a:lnTo>
                    <a:lnTo>
                      <a:pt x="3684" y="1282"/>
                    </a:lnTo>
                    <a:lnTo>
                      <a:pt x="3667" y="1271"/>
                    </a:lnTo>
                    <a:lnTo>
                      <a:pt x="3662" y="1268"/>
                    </a:lnTo>
                    <a:lnTo>
                      <a:pt x="3659" y="1266"/>
                    </a:lnTo>
                    <a:lnTo>
                      <a:pt x="3651" y="1263"/>
                    </a:lnTo>
                    <a:lnTo>
                      <a:pt x="3646" y="1262"/>
                    </a:lnTo>
                    <a:lnTo>
                      <a:pt x="3642" y="1262"/>
                    </a:lnTo>
                    <a:lnTo>
                      <a:pt x="3637" y="1264"/>
                    </a:lnTo>
                    <a:lnTo>
                      <a:pt x="3633" y="1268"/>
                    </a:lnTo>
                    <a:lnTo>
                      <a:pt x="3630" y="1274"/>
                    </a:lnTo>
                    <a:lnTo>
                      <a:pt x="3628" y="1285"/>
                    </a:lnTo>
                    <a:lnTo>
                      <a:pt x="3628" y="1299"/>
                    </a:lnTo>
                    <a:lnTo>
                      <a:pt x="3630" y="1316"/>
                    </a:lnTo>
                    <a:lnTo>
                      <a:pt x="3633" y="1338"/>
                    </a:lnTo>
                    <a:lnTo>
                      <a:pt x="3639" y="1366"/>
                    </a:lnTo>
                    <a:lnTo>
                      <a:pt x="3649" y="1399"/>
                    </a:lnTo>
                    <a:lnTo>
                      <a:pt x="3662" y="1438"/>
                    </a:lnTo>
                    <a:lnTo>
                      <a:pt x="3668" y="1460"/>
                    </a:lnTo>
                    <a:lnTo>
                      <a:pt x="3674" y="1485"/>
                    </a:lnTo>
                    <a:lnTo>
                      <a:pt x="3679" y="1510"/>
                    </a:lnTo>
                    <a:lnTo>
                      <a:pt x="3684" y="1538"/>
                    </a:lnTo>
                    <a:lnTo>
                      <a:pt x="3688" y="1566"/>
                    </a:lnTo>
                    <a:lnTo>
                      <a:pt x="3691" y="1596"/>
                    </a:lnTo>
                    <a:lnTo>
                      <a:pt x="3694" y="1627"/>
                    </a:lnTo>
                    <a:lnTo>
                      <a:pt x="3696" y="1659"/>
                    </a:lnTo>
                    <a:lnTo>
                      <a:pt x="3699" y="1723"/>
                    </a:lnTo>
                    <a:lnTo>
                      <a:pt x="3701" y="1789"/>
                    </a:lnTo>
                    <a:lnTo>
                      <a:pt x="3700" y="1856"/>
                    </a:lnTo>
                    <a:lnTo>
                      <a:pt x="3699" y="1921"/>
                    </a:lnTo>
                    <a:lnTo>
                      <a:pt x="3697" y="1983"/>
                    </a:lnTo>
                    <a:lnTo>
                      <a:pt x="3695" y="2041"/>
                    </a:lnTo>
                    <a:lnTo>
                      <a:pt x="3691" y="2094"/>
                    </a:lnTo>
                    <a:lnTo>
                      <a:pt x="3688" y="2141"/>
                    </a:lnTo>
                    <a:lnTo>
                      <a:pt x="3683" y="2208"/>
                    </a:lnTo>
                    <a:lnTo>
                      <a:pt x="3680" y="2233"/>
                    </a:lnTo>
                    <a:lnTo>
                      <a:pt x="3677" y="2221"/>
                    </a:lnTo>
                    <a:lnTo>
                      <a:pt x="3666" y="2187"/>
                    </a:lnTo>
                    <a:lnTo>
                      <a:pt x="3647" y="2138"/>
                    </a:lnTo>
                    <a:lnTo>
                      <a:pt x="3621" y="2072"/>
                    </a:lnTo>
                    <a:lnTo>
                      <a:pt x="3605" y="2036"/>
                    </a:lnTo>
                    <a:lnTo>
                      <a:pt x="3587" y="1996"/>
                    </a:lnTo>
                    <a:lnTo>
                      <a:pt x="3567" y="1956"/>
                    </a:lnTo>
                    <a:lnTo>
                      <a:pt x="3545" y="1914"/>
                    </a:lnTo>
                    <a:lnTo>
                      <a:pt x="3521" y="1871"/>
                    </a:lnTo>
                    <a:lnTo>
                      <a:pt x="3494" y="1828"/>
                    </a:lnTo>
                    <a:lnTo>
                      <a:pt x="3465" y="1784"/>
                    </a:lnTo>
                    <a:lnTo>
                      <a:pt x="3435" y="1740"/>
                    </a:lnTo>
                    <a:lnTo>
                      <a:pt x="3418" y="1719"/>
                    </a:lnTo>
                    <a:lnTo>
                      <a:pt x="3401" y="1699"/>
                    </a:lnTo>
                    <a:lnTo>
                      <a:pt x="3383" y="1678"/>
                    </a:lnTo>
                    <a:lnTo>
                      <a:pt x="3363" y="1657"/>
                    </a:lnTo>
                    <a:lnTo>
                      <a:pt x="3324" y="1616"/>
                    </a:lnTo>
                    <a:lnTo>
                      <a:pt x="3283" y="1577"/>
                    </a:lnTo>
                    <a:lnTo>
                      <a:pt x="3240" y="1540"/>
                    </a:lnTo>
                    <a:lnTo>
                      <a:pt x="3198" y="1504"/>
                    </a:lnTo>
                    <a:lnTo>
                      <a:pt x="3157" y="1470"/>
                    </a:lnTo>
                    <a:lnTo>
                      <a:pt x="3115" y="1438"/>
                    </a:lnTo>
                    <a:lnTo>
                      <a:pt x="3041" y="1384"/>
                    </a:lnTo>
                    <a:lnTo>
                      <a:pt x="2979" y="1342"/>
                    </a:lnTo>
                    <a:lnTo>
                      <a:pt x="2939" y="1316"/>
                    </a:lnTo>
                    <a:lnTo>
                      <a:pt x="2924" y="1306"/>
                    </a:lnTo>
                    <a:lnTo>
                      <a:pt x="2935" y="1321"/>
                    </a:lnTo>
                    <a:lnTo>
                      <a:pt x="2961" y="1364"/>
                    </a:lnTo>
                    <a:lnTo>
                      <a:pt x="2979" y="1393"/>
                    </a:lnTo>
                    <a:lnTo>
                      <a:pt x="2999" y="1428"/>
                    </a:lnTo>
                    <a:lnTo>
                      <a:pt x="3021" y="1469"/>
                    </a:lnTo>
                    <a:lnTo>
                      <a:pt x="3042" y="1511"/>
                    </a:lnTo>
                    <a:lnTo>
                      <a:pt x="3063" y="1559"/>
                    </a:lnTo>
                    <a:lnTo>
                      <a:pt x="3082" y="1608"/>
                    </a:lnTo>
                    <a:lnTo>
                      <a:pt x="3092" y="1633"/>
                    </a:lnTo>
                    <a:lnTo>
                      <a:pt x="3100" y="1660"/>
                    </a:lnTo>
                    <a:lnTo>
                      <a:pt x="3108" y="1686"/>
                    </a:lnTo>
                    <a:lnTo>
                      <a:pt x="3115" y="1713"/>
                    </a:lnTo>
                    <a:lnTo>
                      <a:pt x="3122" y="1740"/>
                    </a:lnTo>
                    <a:lnTo>
                      <a:pt x="3127" y="1767"/>
                    </a:lnTo>
                    <a:lnTo>
                      <a:pt x="3131" y="1795"/>
                    </a:lnTo>
                    <a:lnTo>
                      <a:pt x="3134" y="1822"/>
                    </a:lnTo>
                    <a:lnTo>
                      <a:pt x="3135" y="1849"/>
                    </a:lnTo>
                    <a:lnTo>
                      <a:pt x="3135" y="1876"/>
                    </a:lnTo>
                    <a:lnTo>
                      <a:pt x="3134" y="1903"/>
                    </a:lnTo>
                    <a:lnTo>
                      <a:pt x="3132" y="1930"/>
                    </a:lnTo>
                    <a:lnTo>
                      <a:pt x="3128" y="1957"/>
                    </a:lnTo>
                    <a:lnTo>
                      <a:pt x="3124" y="1984"/>
                    </a:lnTo>
                    <a:lnTo>
                      <a:pt x="3118" y="2010"/>
                    </a:lnTo>
                    <a:lnTo>
                      <a:pt x="3112" y="2037"/>
                    </a:lnTo>
                    <a:lnTo>
                      <a:pt x="3098" y="2090"/>
                    </a:lnTo>
                    <a:lnTo>
                      <a:pt x="3083" y="2142"/>
                    </a:lnTo>
                    <a:lnTo>
                      <a:pt x="3066" y="2192"/>
                    </a:lnTo>
                    <a:lnTo>
                      <a:pt x="3049" y="2241"/>
                    </a:lnTo>
                    <a:lnTo>
                      <a:pt x="3031" y="2286"/>
                    </a:lnTo>
                    <a:lnTo>
                      <a:pt x="3013" y="2330"/>
                    </a:lnTo>
                    <a:lnTo>
                      <a:pt x="2979" y="2406"/>
                    </a:lnTo>
                    <a:lnTo>
                      <a:pt x="2951" y="2465"/>
                    </a:lnTo>
                    <a:lnTo>
                      <a:pt x="2932" y="2503"/>
                    </a:lnTo>
                    <a:lnTo>
                      <a:pt x="2924" y="2517"/>
                    </a:lnTo>
                    <a:lnTo>
                      <a:pt x="2918" y="2500"/>
                    </a:lnTo>
                    <a:lnTo>
                      <a:pt x="2902" y="2452"/>
                    </a:lnTo>
                    <a:lnTo>
                      <a:pt x="2879" y="2382"/>
                    </a:lnTo>
                    <a:lnTo>
                      <a:pt x="2851" y="2297"/>
                    </a:lnTo>
                    <a:lnTo>
                      <a:pt x="2819" y="2203"/>
                    </a:lnTo>
                    <a:lnTo>
                      <a:pt x="2788" y="2110"/>
                    </a:lnTo>
                    <a:lnTo>
                      <a:pt x="2760" y="2022"/>
                    </a:lnTo>
                    <a:lnTo>
                      <a:pt x="2735" y="1949"/>
                    </a:lnTo>
                    <a:lnTo>
                      <a:pt x="2729" y="1933"/>
                    </a:lnTo>
                    <a:lnTo>
                      <a:pt x="2723" y="1916"/>
                    </a:lnTo>
                    <a:lnTo>
                      <a:pt x="2714" y="1899"/>
                    </a:lnTo>
                    <a:lnTo>
                      <a:pt x="2706" y="1881"/>
                    </a:lnTo>
                    <a:lnTo>
                      <a:pt x="2685" y="1843"/>
                    </a:lnTo>
                    <a:lnTo>
                      <a:pt x="2663" y="1806"/>
                    </a:lnTo>
                    <a:lnTo>
                      <a:pt x="2640" y="1768"/>
                    </a:lnTo>
                    <a:lnTo>
                      <a:pt x="2614" y="1731"/>
                    </a:lnTo>
                    <a:lnTo>
                      <a:pt x="2588" y="1694"/>
                    </a:lnTo>
                    <a:lnTo>
                      <a:pt x="2562" y="1659"/>
                    </a:lnTo>
                    <a:lnTo>
                      <a:pt x="2513" y="1594"/>
                    </a:lnTo>
                    <a:lnTo>
                      <a:pt x="2472" y="1542"/>
                    </a:lnTo>
                    <a:lnTo>
                      <a:pt x="2443" y="1508"/>
                    </a:lnTo>
                    <a:lnTo>
                      <a:pt x="2433" y="1495"/>
                    </a:lnTo>
                    <a:lnTo>
                      <a:pt x="2441" y="1512"/>
                    </a:lnTo>
                    <a:lnTo>
                      <a:pt x="2465" y="1558"/>
                    </a:lnTo>
                    <a:lnTo>
                      <a:pt x="2479" y="1591"/>
                    </a:lnTo>
                    <a:lnTo>
                      <a:pt x="2496" y="1629"/>
                    </a:lnTo>
                    <a:lnTo>
                      <a:pt x="2513" y="1671"/>
                    </a:lnTo>
                    <a:lnTo>
                      <a:pt x="2531" y="1717"/>
                    </a:lnTo>
                    <a:lnTo>
                      <a:pt x="2548" y="1767"/>
                    </a:lnTo>
                    <a:lnTo>
                      <a:pt x="2565" y="1818"/>
                    </a:lnTo>
                    <a:lnTo>
                      <a:pt x="2573" y="1845"/>
                    </a:lnTo>
                    <a:lnTo>
                      <a:pt x="2579" y="1872"/>
                    </a:lnTo>
                    <a:lnTo>
                      <a:pt x="2586" y="1899"/>
                    </a:lnTo>
                    <a:lnTo>
                      <a:pt x="2592" y="1926"/>
                    </a:lnTo>
                    <a:lnTo>
                      <a:pt x="2596" y="1953"/>
                    </a:lnTo>
                    <a:lnTo>
                      <a:pt x="2600" y="1980"/>
                    </a:lnTo>
                    <a:lnTo>
                      <a:pt x="2604" y="2008"/>
                    </a:lnTo>
                    <a:lnTo>
                      <a:pt x="2606" y="2035"/>
                    </a:lnTo>
                    <a:lnTo>
                      <a:pt x="2607" y="2061"/>
                    </a:lnTo>
                    <a:lnTo>
                      <a:pt x="2607" y="2088"/>
                    </a:lnTo>
                    <a:lnTo>
                      <a:pt x="2606" y="2113"/>
                    </a:lnTo>
                    <a:lnTo>
                      <a:pt x="2603" y="2139"/>
                    </a:lnTo>
                    <a:lnTo>
                      <a:pt x="2594" y="2188"/>
                    </a:lnTo>
                    <a:lnTo>
                      <a:pt x="2585" y="2238"/>
                    </a:lnTo>
                    <a:lnTo>
                      <a:pt x="2573" y="2289"/>
                    </a:lnTo>
                    <a:lnTo>
                      <a:pt x="2560" y="2338"/>
                    </a:lnTo>
                    <a:lnTo>
                      <a:pt x="2546" y="2387"/>
                    </a:lnTo>
                    <a:lnTo>
                      <a:pt x="2531" y="2434"/>
                    </a:lnTo>
                    <a:lnTo>
                      <a:pt x="2518" y="2479"/>
                    </a:lnTo>
                    <a:lnTo>
                      <a:pt x="2503" y="2521"/>
                    </a:lnTo>
                    <a:lnTo>
                      <a:pt x="2476" y="2596"/>
                    </a:lnTo>
                    <a:lnTo>
                      <a:pt x="2454" y="2655"/>
                    </a:lnTo>
                    <a:lnTo>
                      <a:pt x="2438" y="2692"/>
                    </a:lnTo>
                    <a:lnTo>
                      <a:pt x="2433" y="2706"/>
                    </a:lnTo>
                    <a:lnTo>
                      <a:pt x="2425" y="2682"/>
                    </a:lnTo>
                    <a:lnTo>
                      <a:pt x="2407" y="2621"/>
                    </a:lnTo>
                    <a:lnTo>
                      <a:pt x="2381" y="2529"/>
                    </a:lnTo>
                    <a:lnTo>
                      <a:pt x="2347" y="2420"/>
                    </a:lnTo>
                    <a:lnTo>
                      <a:pt x="2311" y="2302"/>
                    </a:lnTo>
                    <a:lnTo>
                      <a:pt x="2273" y="2187"/>
                    </a:lnTo>
                    <a:lnTo>
                      <a:pt x="2254" y="2133"/>
                    </a:lnTo>
                    <a:lnTo>
                      <a:pt x="2236" y="2084"/>
                    </a:lnTo>
                    <a:lnTo>
                      <a:pt x="2221" y="2042"/>
                    </a:lnTo>
                    <a:lnTo>
                      <a:pt x="2206" y="2006"/>
                    </a:lnTo>
                    <a:lnTo>
                      <a:pt x="2190" y="1973"/>
                    </a:lnTo>
                    <a:lnTo>
                      <a:pt x="2170" y="1939"/>
                    </a:lnTo>
                    <a:lnTo>
                      <a:pt x="2147" y="1904"/>
                    </a:lnTo>
                    <a:lnTo>
                      <a:pt x="2123" y="1869"/>
                    </a:lnTo>
                    <a:lnTo>
                      <a:pt x="2097" y="1834"/>
                    </a:lnTo>
                    <a:lnTo>
                      <a:pt x="2071" y="1799"/>
                    </a:lnTo>
                    <a:lnTo>
                      <a:pt x="2043" y="1766"/>
                    </a:lnTo>
                    <a:lnTo>
                      <a:pt x="2017" y="1734"/>
                    </a:lnTo>
                    <a:lnTo>
                      <a:pt x="1966" y="1677"/>
                    </a:lnTo>
                    <a:lnTo>
                      <a:pt x="1923" y="1631"/>
                    </a:lnTo>
                    <a:lnTo>
                      <a:pt x="1895" y="1600"/>
                    </a:lnTo>
                    <a:lnTo>
                      <a:pt x="1884" y="1590"/>
                    </a:lnTo>
                    <a:close/>
                  </a:path>
                </a:pathLst>
              </a:custGeom>
              <a:solidFill>
                <a:srgbClr val="5312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34" name="Freeform 176"/>
              <p:cNvSpPr>
                <a:spLocks/>
              </p:cNvSpPr>
              <p:nvPr/>
            </p:nvSpPr>
            <p:spPr bwMode="auto">
              <a:xfrm>
                <a:off x="4480" y="3560"/>
                <a:ext cx="65" cy="59"/>
              </a:xfrm>
              <a:custGeom>
                <a:avLst/>
                <a:gdLst>
                  <a:gd name="T0" fmla="*/ 0 w 967"/>
                  <a:gd name="T1" fmla="*/ 0 h 880"/>
                  <a:gd name="T2" fmla="*/ 0 w 967"/>
                  <a:gd name="T3" fmla="*/ 0 h 880"/>
                  <a:gd name="T4" fmla="*/ 0 w 967"/>
                  <a:gd name="T5" fmla="*/ 0 h 880"/>
                  <a:gd name="T6" fmla="*/ 0 w 967"/>
                  <a:gd name="T7" fmla="*/ 0 h 880"/>
                  <a:gd name="T8" fmla="*/ 0 w 967"/>
                  <a:gd name="T9" fmla="*/ 0 h 880"/>
                  <a:gd name="T10" fmla="*/ 0 w 967"/>
                  <a:gd name="T11" fmla="*/ 0 h 880"/>
                  <a:gd name="T12" fmla="*/ 0 w 967"/>
                  <a:gd name="T13" fmla="*/ 0 h 880"/>
                  <a:gd name="T14" fmla="*/ 0 w 967"/>
                  <a:gd name="T15" fmla="*/ 0 h 880"/>
                  <a:gd name="T16" fmla="*/ 0 w 967"/>
                  <a:gd name="T17" fmla="*/ 0 h 880"/>
                  <a:gd name="T18" fmla="*/ 0 w 967"/>
                  <a:gd name="T19" fmla="*/ 0 h 880"/>
                  <a:gd name="T20" fmla="*/ 0 w 967"/>
                  <a:gd name="T21" fmla="*/ 0 h 880"/>
                  <a:gd name="T22" fmla="*/ 0 w 967"/>
                  <a:gd name="T23" fmla="*/ 0 h 880"/>
                  <a:gd name="T24" fmla="*/ 0 w 967"/>
                  <a:gd name="T25" fmla="*/ 0 h 880"/>
                  <a:gd name="T26" fmla="*/ 0 w 967"/>
                  <a:gd name="T27" fmla="*/ 0 h 880"/>
                  <a:gd name="T28" fmla="*/ 0 w 967"/>
                  <a:gd name="T29" fmla="*/ 0 h 880"/>
                  <a:gd name="T30" fmla="*/ 0 w 967"/>
                  <a:gd name="T31" fmla="*/ 0 h 880"/>
                  <a:gd name="T32" fmla="*/ 0 w 967"/>
                  <a:gd name="T33" fmla="*/ 0 h 880"/>
                  <a:gd name="T34" fmla="*/ 0 w 967"/>
                  <a:gd name="T35" fmla="*/ 0 h 880"/>
                  <a:gd name="T36" fmla="*/ 0 w 967"/>
                  <a:gd name="T37" fmla="*/ 0 h 880"/>
                  <a:gd name="T38" fmla="*/ 0 w 967"/>
                  <a:gd name="T39" fmla="*/ 0 h 880"/>
                  <a:gd name="T40" fmla="*/ 0 w 967"/>
                  <a:gd name="T41" fmla="*/ 0 h 880"/>
                  <a:gd name="T42" fmla="*/ 0 w 967"/>
                  <a:gd name="T43" fmla="*/ 0 h 880"/>
                  <a:gd name="T44" fmla="*/ 0 w 967"/>
                  <a:gd name="T45" fmla="*/ 0 h 880"/>
                  <a:gd name="T46" fmla="*/ 0 w 967"/>
                  <a:gd name="T47" fmla="*/ 0 h 880"/>
                  <a:gd name="T48" fmla="*/ 0 w 967"/>
                  <a:gd name="T49" fmla="*/ 0 h 880"/>
                  <a:gd name="T50" fmla="*/ 0 w 967"/>
                  <a:gd name="T51" fmla="*/ 0 h 880"/>
                  <a:gd name="T52" fmla="*/ 0 w 967"/>
                  <a:gd name="T53" fmla="*/ 0 h 880"/>
                  <a:gd name="T54" fmla="*/ 0 w 967"/>
                  <a:gd name="T55" fmla="*/ 0 h 880"/>
                  <a:gd name="T56" fmla="*/ 0 w 967"/>
                  <a:gd name="T57" fmla="*/ 0 h 880"/>
                  <a:gd name="T58" fmla="*/ 0 w 967"/>
                  <a:gd name="T59" fmla="*/ 0 h 880"/>
                  <a:gd name="T60" fmla="*/ 0 w 967"/>
                  <a:gd name="T61" fmla="*/ 0 h 880"/>
                  <a:gd name="T62" fmla="*/ 0 w 967"/>
                  <a:gd name="T63" fmla="*/ 0 h 880"/>
                  <a:gd name="T64" fmla="*/ 0 w 967"/>
                  <a:gd name="T65" fmla="*/ 0 h 880"/>
                  <a:gd name="T66" fmla="*/ 0 w 967"/>
                  <a:gd name="T67" fmla="*/ 0 h 880"/>
                  <a:gd name="T68" fmla="*/ 0 w 967"/>
                  <a:gd name="T69" fmla="*/ 0 h 880"/>
                  <a:gd name="T70" fmla="*/ 0 w 967"/>
                  <a:gd name="T71" fmla="*/ 0 h 880"/>
                  <a:gd name="T72" fmla="*/ 0 w 967"/>
                  <a:gd name="T73" fmla="*/ 0 h 880"/>
                  <a:gd name="T74" fmla="*/ 0 w 967"/>
                  <a:gd name="T75" fmla="*/ 0 h 880"/>
                  <a:gd name="T76" fmla="*/ 0 w 967"/>
                  <a:gd name="T77" fmla="*/ 0 h 880"/>
                  <a:gd name="T78" fmla="*/ 0 w 967"/>
                  <a:gd name="T79" fmla="*/ 0 h 880"/>
                  <a:gd name="T80" fmla="*/ 0 w 967"/>
                  <a:gd name="T81" fmla="*/ 0 h 880"/>
                  <a:gd name="T82" fmla="*/ 0 w 967"/>
                  <a:gd name="T83" fmla="*/ 0 h 88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967" h="880">
                    <a:moveTo>
                      <a:pt x="570" y="129"/>
                    </a:moveTo>
                    <a:lnTo>
                      <a:pt x="558" y="118"/>
                    </a:lnTo>
                    <a:lnTo>
                      <a:pt x="520" y="94"/>
                    </a:lnTo>
                    <a:lnTo>
                      <a:pt x="495" y="78"/>
                    </a:lnTo>
                    <a:lnTo>
                      <a:pt x="465" y="61"/>
                    </a:lnTo>
                    <a:lnTo>
                      <a:pt x="431" y="45"/>
                    </a:lnTo>
                    <a:lnTo>
                      <a:pt x="395" y="29"/>
                    </a:lnTo>
                    <a:lnTo>
                      <a:pt x="377" y="22"/>
                    </a:lnTo>
                    <a:lnTo>
                      <a:pt x="357" y="16"/>
                    </a:lnTo>
                    <a:lnTo>
                      <a:pt x="338" y="11"/>
                    </a:lnTo>
                    <a:lnTo>
                      <a:pt x="318" y="6"/>
                    </a:lnTo>
                    <a:lnTo>
                      <a:pt x="298" y="3"/>
                    </a:lnTo>
                    <a:lnTo>
                      <a:pt x="276" y="1"/>
                    </a:lnTo>
                    <a:lnTo>
                      <a:pt x="256" y="0"/>
                    </a:lnTo>
                    <a:lnTo>
                      <a:pt x="236" y="1"/>
                    </a:lnTo>
                    <a:lnTo>
                      <a:pt x="215" y="3"/>
                    </a:lnTo>
                    <a:lnTo>
                      <a:pt x="195" y="6"/>
                    </a:lnTo>
                    <a:lnTo>
                      <a:pt x="174" y="13"/>
                    </a:lnTo>
                    <a:lnTo>
                      <a:pt x="154" y="20"/>
                    </a:lnTo>
                    <a:lnTo>
                      <a:pt x="135" y="30"/>
                    </a:lnTo>
                    <a:lnTo>
                      <a:pt x="116" y="41"/>
                    </a:lnTo>
                    <a:lnTo>
                      <a:pt x="97" y="55"/>
                    </a:lnTo>
                    <a:lnTo>
                      <a:pt x="79" y="71"/>
                    </a:lnTo>
                    <a:lnTo>
                      <a:pt x="62" y="90"/>
                    </a:lnTo>
                    <a:lnTo>
                      <a:pt x="48" y="109"/>
                    </a:lnTo>
                    <a:lnTo>
                      <a:pt x="35" y="131"/>
                    </a:lnTo>
                    <a:lnTo>
                      <a:pt x="25" y="152"/>
                    </a:lnTo>
                    <a:lnTo>
                      <a:pt x="16" y="175"/>
                    </a:lnTo>
                    <a:lnTo>
                      <a:pt x="9" y="199"/>
                    </a:lnTo>
                    <a:lnTo>
                      <a:pt x="5" y="223"/>
                    </a:lnTo>
                    <a:lnTo>
                      <a:pt x="2" y="249"/>
                    </a:lnTo>
                    <a:lnTo>
                      <a:pt x="0" y="274"/>
                    </a:lnTo>
                    <a:lnTo>
                      <a:pt x="0" y="301"/>
                    </a:lnTo>
                    <a:lnTo>
                      <a:pt x="3" y="327"/>
                    </a:lnTo>
                    <a:lnTo>
                      <a:pt x="7" y="354"/>
                    </a:lnTo>
                    <a:lnTo>
                      <a:pt x="12" y="380"/>
                    </a:lnTo>
                    <a:lnTo>
                      <a:pt x="20" y="408"/>
                    </a:lnTo>
                    <a:lnTo>
                      <a:pt x="28" y="434"/>
                    </a:lnTo>
                    <a:lnTo>
                      <a:pt x="39" y="462"/>
                    </a:lnTo>
                    <a:lnTo>
                      <a:pt x="50" y="488"/>
                    </a:lnTo>
                    <a:lnTo>
                      <a:pt x="64" y="516"/>
                    </a:lnTo>
                    <a:lnTo>
                      <a:pt x="79" y="542"/>
                    </a:lnTo>
                    <a:lnTo>
                      <a:pt x="95" y="568"/>
                    </a:lnTo>
                    <a:lnTo>
                      <a:pt x="112" y="594"/>
                    </a:lnTo>
                    <a:lnTo>
                      <a:pt x="131" y="618"/>
                    </a:lnTo>
                    <a:lnTo>
                      <a:pt x="151" y="641"/>
                    </a:lnTo>
                    <a:lnTo>
                      <a:pt x="172" y="665"/>
                    </a:lnTo>
                    <a:lnTo>
                      <a:pt x="195" y="687"/>
                    </a:lnTo>
                    <a:lnTo>
                      <a:pt x="218" y="708"/>
                    </a:lnTo>
                    <a:lnTo>
                      <a:pt x="242" y="728"/>
                    </a:lnTo>
                    <a:lnTo>
                      <a:pt x="269" y="747"/>
                    </a:lnTo>
                    <a:lnTo>
                      <a:pt x="295" y="766"/>
                    </a:lnTo>
                    <a:lnTo>
                      <a:pt x="323" y="781"/>
                    </a:lnTo>
                    <a:lnTo>
                      <a:pt x="352" y="796"/>
                    </a:lnTo>
                    <a:lnTo>
                      <a:pt x="381" y="809"/>
                    </a:lnTo>
                    <a:lnTo>
                      <a:pt x="411" y="821"/>
                    </a:lnTo>
                    <a:lnTo>
                      <a:pt x="441" y="831"/>
                    </a:lnTo>
                    <a:lnTo>
                      <a:pt x="471" y="841"/>
                    </a:lnTo>
                    <a:lnTo>
                      <a:pt x="499" y="849"/>
                    </a:lnTo>
                    <a:lnTo>
                      <a:pt x="527" y="856"/>
                    </a:lnTo>
                    <a:lnTo>
                      <a:pt x="555" y="862"/>
                    </a:lnTo>
                    <a:lnTo>
                      <a:pt x="582" y="867"/>
                    </a:lnTo>
                    <a:lnTo>
                      <a:pt x="609" y="872"/>
                    </a:lnTo>
                    <a:lnTo>
                      <a:pt x="635" y="875"/>
                    </a:lnTo>
                    <a:lnTo>
                      <a:pt x="659" y="877"/>
                    </a:lnTo>
                    <a:lnTo>
                      <a:pt x="685" y="879"/>
                    </a:lnTo>
                    <a:lnTo>
                      <a:pt x="708" y="879"/>
                    </a:lnTo>
                    <a:lnTo>
                      <a:pt x="754" y="880"/>
                    </a:lnTo>
                    <a:lnTo>
                      <a:pt x="795" y="878"/>
                    </a:lnTo>
                    <a:lnTo>
                      <a:pt x="834" y="875"/>
                    </a:lnTo>
                    <a:lnTo>
                      <a:pt x="867" y="871"/>
                    </a:lnTo>
                    <a:lnTo>
                      <a:pt x="896" y="865"/>
                    </a:lnTo>
                    <a:lnTo>
                      <a:pt x="922" y="860"/>
                    </a:lnTo>
                    <a:lnTo>
                      <a:pt x="956" y="852"/>
                    </a:lnTo>
                    <a:lnTo>
                      <a:pt x="967" y="847"/>
                    </a:lnTo>
                    <a:lnTo>
                      <a:pt x="955" y="822"/>
                    </a:lnTo>
                    <a:lnTo>
                      <a:pt x="918" y="754"/>
                    </a:lnTo>
                    <a:lnTo>
                      <a:pt x="867" y="655"/>
                    </a:lnTo>
                    <a:lnTo>
                      <a:pt x="805" y="537"/>
                    </a:lnTo>
                    <a:lnTo>
                      <a:pt x="738" y="414"/>
                    </a:lnTo>
                    <a:lnTo>
                      <a:pt x="672" y="296"/>
                    </a:lnTo>
                    <a:lnTo>
                      <a:pt x="643" y="244"/>
                    </a:lnTo>
                    <a:lnTo>
                      <a:pt x="615" y="198"/>
                    </a:lnTo>
                    <a:lnTo>
                      <a:pt x="591" y="158"/>
                    </a:lnTo>
                    <a:lnTo>
                      <a:pt x="570" y="129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35" name="Freeform 177"/>
              <p:cNvSpPr>
                <a:spLocks/>
              </p:cNvSpPr>
              <p:nvPr/>
            </p:nvSpPr>
            <p:spPr bwMode="auto">
              <a:xfrm>
                <a:off x="4590" y="3544"/>
                <a:ext cx="16" cy="25"/>
              </a:xfrm>
              <a:custGeom>
                <a:avLst/>
                <a:gdLst>
                  <a:gd name="T0" fmla="*/ 0 w 241"/>
                  <a:gd name="T1" fmla="*/ 0 h 374"/>
                  <a:gd name="T2" fmla="*/ 0 w 241"/>
                  <a:gd name="T3" fmla="*/ 0 h 374"/>
                  <a:gd name="T4" fmla="*/ 0 w 241"/>
                  <a:gd name="T5" fmla="*/ 0 h 374"/>
                  <a:gd name="T6" fmla="*/ 0 w 241"/>
                  <a:gd name="T7" fmla="*/ 0 h 374"/>
                  <a:gd name="T8" fmla="*/ 0 w 241"/>
                  <a:gd name="T9" fmla="*/ 0 h 374"/>
                  <a:gd name="T10" fmla="*/ 0 w 241"/>
                  <a:gd name="T11" fmla="*/ 0 h 374"/>
                  <a:gd name="T12" fmla="*/ 0 w 241"/>
                  <a:gd name="T13" fmla="*/ 0 h 374"/>
                  <a:gd name="T14" fmla="*/ 0 w 241"/>
                  <a:gd name="T15" fmla="*/ 0 h 374"/>
                  <a:gd name="T16" fmla="*/ 0 w 241"/>
                  <a:gd name="T17" fmla="*/ 0 h 374"/>
                  <a:gd name="T18" fmla="*/ 0 w 241"/>
                  <a:gd name="T19" fmla="*/ 0 h 374"/>
                  <a:gd name="T20" fmla="*/ 0 w 241"/>
                  <a:gd name="T21" fmla="*/ 0 h 374"/>
                  <a:gd name="T22" fmla="*/ 0 w 241"/>
                  <a:gd name="T23" fmla="*/ 0 h 374"/>
                  <a:gd name="T24" fmla="*/ 0 w 241"/>
                  <a:gd name="T25" fmla="*/ 0 h 374"/>
                  <a:gd name="T26" fmla="*/ 0 w 241"/>
                  <a:gd name="T27" fmla="*/ 0 h 374"/>
                  <a:gd name="T28" fmla="*/ 0 w 241"/>
                  <a:gd name="T29" fmla="*/ 0 h 374"/>
                  <a:gd name="T30" fmla="*/ 0 w 241"/>
                  <a:gd name="T31" fmla="*/ 0 h 374"/>
                  <a:gd name="T32" fmla="*/ 0 w 241"/>
                  <a:gd name="T33" fmla="*/ 0 h 374"/>
                  <a:gd name="T34" fmla="*/ 0 w 241"/>
                  <a:gd name="T35" fmla="*/ 0 h 374"/>
                  <a:gd name="T36" fmla="*/ 0 w 241"/>
                  <a:gd name="T37" fmla="*/ 0 h 374"/>
                  <a:gd name="T38" fmla="*/ 0 w 241"/>
                  <a:gd name="T39" fmla="*/ 0 h 374"/>
                  <a:gd name="T40" fmla="*/ 0 w 241"/>
                  <a:gd name="T41" fmla="*/ 0 h 374"/>
                  <a:gd name="T42" fmla="*/ 0 w 241"/>
                  <a:gd name="T43" fmla="*/ 0 h 374"/>
                  <a:gd name="T44" fmla="*/ 0 w 241"/>
                  <a:gd name="T45" fmla="*/ 0 h 374"/>
                  <a:gd name="T46" fmla="*/ 0 w 241"/>
                  <a:gd name="T47" fmla="*/ 0 h 374"/>
                  <a:gd name="T48" fmla="*/ 0 w 241"/>
                  <a:gd name="T49" fmla="*/ 0 h 374"/>
                  <a:gd name="T50" fmla="*/ 0 w 241"/>
                  <a:gd name="T51" fmla="*/ 0 h 374"/>
                  <a:gd name="T52" fmla="*/ 0 w 241"/>
                  <a:gd name="T53" fmla="*/ 0 h 374"/>
                  <a:gd name="T54" fmla="*/ 0 w 241"/>
                  <a:gd name="T55" fmla="*/ 0 h 374"/>
                  <a:gd name="T56" fmla="*/ 0 w 241"/>
                  <a:gd name="T57" fmla="*/ 0 h 374"/>
                  <a:gd name="T58" fmla="*/ 0 w 241"/>
                  <a:gd name="T59" fmla="*/ 0 h 374"/>
                  <a:gd name="T60" fmla="*/ 0 w 241"/>
                  <a:gd name="T61" fmla="*/ 0 h 374"/>
                  <a:gd name="T62" fmla="*/ 0 w 241"/>
                  <a:gd name="T63" fmla="*/ 0 h 37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1" h="374">
                    <a:moveTo>
                      <a:pt x="121" y="374"/>
                    </a:moveTo>
                    <a:lnTo>
                      <a:pt x="132" y="373"/>
                    </a:lnTo>
                    <a:lnTo>
                      <a:pt x="145" y="371"/>
                    </a:lnTo>
                    <a:lnTo>
                      <a:pt x="156" y="366"/>
                    </a:lnTo>
                    <a:lnTo>
                      <a:pt x="167" y="360"/>
                    </a:lnTo>
                    <a:lnTo>
                      <a:pt x="178" y="352"/>
                    </a:lnTo>
                    <a:lnTo>
                      <a:pt x="188" y="343"/>
                    </a:lnTo>
                    <a:lnTo>
                      <a:pt x="197" y="332"/>
                    </a:lnTo>
                    <a:lnTo>
                      <a:pt x="206" y="320"/>
                    </a:lnTo>
                    <a:lnTo>
                      <a:pt x="213" y="306"/>
                    </a:lnTo>
                    <a:lnTo>
                      <a:pt x="220" y="292"/>
                    </a:lnTo>
                    <a:lnTo>
                      <a:pt x="226" y="277"/>
                    </a:lnTo>
                    <a:lnTo>
                      <a:pt x="231" y="260"/>
                    </a:lnTo>
                    <a:lnTo>
                      <a:pt x="235" y="243"/>
                    </a:lnTo>
                    <a:lnTo>
                      <a:pt x="238" y="225"/>
                    </a:lnTo>
                    <a:lnTo>
                      <a:pt x="240" y="207"/>
                    </a:lnTo>
                    <a:lnTo>
                      <a:pt x="241" y="188"/>
                    </a:lnTo>
                    <a:lnTo>
                      <a:pt x="240" y="168"/>
                    </a:lnTo>
                    <a:lnTo>
                      <a:pt x="238" y="149"/>
                    </a:lnTo>
                    <a:lnTo>
                      <a:pt x="235" y="131"/>
                    </a:lnTo>
                    <a:lnTo>
                      <a:pt x="231" y="114"/>
                    </a:lnTo>
                    <a:lnTo>
                      <a:pt x="226" y="98"/>
                    </a:lnTo>
                    <a:lnTo>
                      <a:pt x="220" y="82"/>
                    </a:lnTo>
                    <a:lnTo>
                      <a:pt x="213" y="69"/>
                    </a:lnTo>
                    <a:lnTo>
                      <a:pt x="206" y="55"/>
                    </a:lnTo>
                    <a:lnTo>
                      <a:pt x="197" y="43"/>
                    </a:lnTo>
                    <a:lnTo>
                      <a:pt x="188" y="33"/>
                    </a:lnTo>
                    <a:lnTo>
                      <a:pt x="178" y="23"/>
                    </a:lnTo>
                    <a:lnTo>
                      <a:pt x="167" y="15"/>
                    </a:lnTo>
                    <a:lnTo>
                      <a:pt x="156" y="8"/>
                    </a:lnTo>
                    <a:lnTo>
                      <a:pt x="145" y="4"/>
                    </a:lnTo>
                    <a:lnTo>
                      <a:pt x="132" y="1"/>
                    </a:lnTo>
                    <a:lnTo>
                      <a:pt x="121" y="0"/>
                    </a:lnTo>
                    <a:lnTo>
                      <a:pt x="108" y="1"/>
                    </a:lnTo>
                    <a:lnTo>
                      <a:pt x="96" y="4"/>
                    </a:lnTo>
                    <a:lnTo>
                      <a:pt x="85" y="8"/>
                    </a:lnTo>
                    <a:lnTo>
                      <a:pt x="74" y="15"/>
                    </a:lnTo>
                    <a:lnTo>
                      <a:pt x="63" y="23"/>
                    </a:lnTo>
                    <a:lnTo>
                      <a:pt x="53" y="33"/>
                    </a:lnTo>
                    <a:lnTo>
                      <a:pt x="44" y="43"/>
                    </a:lnTo>
                    <a:lnTo>
                      <a:pt x="36" y="55"/>
                    </a:lnTo>
                    <a:lnTo>
                      <a:pt x="27" y="69"/>
                    </a:lnTo>
                    <a:lnTo>
                      <a:pt x="21" y="82"/>
                    </a:lnTo>
                    <a:lnTo>
                      <a:pt x="15" y="98"/>
                    </a:lnTo>
                    <a:lnTo>
                      <a:pt x="9" y="114"/>
                    </a:lnTo>
                    <a:lnTo>
                      <a:pt x="5" y="131"/>
                    </a:lnTo>
                    <a:lnTo>
                      <a:pt x="3" y="149"/>
                    </a:lnTo>
                    <a:lnTo>
                      <a:pt x="1" y="168"/>
                    </a:lnTo>
                    <a:lnTo>
                      <a:pt x="0" y="188"/>
                    </a:lnTo>
                    <a:lnTo>
                      <a:pt x="1" y="207"/>
                    </a:lnTo>
                    <a:lnTo>
                      <a:pt x="3" y="225"/>
                    </a:lnTo>
                    <a:lnTo>
                      <a:pt x="5" y="243"/>
                    </a:lnTo>
                    <a:lnTo>
                      <a:pt x="9" y="260"/>
                    </a:lnTo>
                    <a:lnTo>
                      <a:pt x="15" y="277"/>
                    </a:lnTo>
                    <a:lnTo>
                      <a:pt x="21" y="292"/>
                    </a:lnTo>
                    <a:lnTo>
                      <a:pt x="27" y="306"/>
                    </a:lnTo>
                    <a:lnTo>
                      <a:pt x="36" y="320"/>
                    </a:lnTo>
                    <a:lnTo>
                      <a:pt x="44" y="332"/>
                    </a:lnTo>
                    <a:lnTo>
                      <a:pt x="53" y="343"/>
                    </a:lnTo>
                    <a:lnTo>
                      <a:pt x="63" y="352"/>
                    </a:lnTo>
                    <a:lnTo>
                      <a:pt x="74" y="360"/>
                    </a:lnTo>
                    <a:lnTo>
                      <a:pt x="85" y="366"/>
                    </a:lnTo>
                    <a:lnTo>
                      <a:pt x="96" y="371"/>
                    </a:lnTo>
                    <a:lnTo>
                      <a:pt x="108" y="373"/>
                    </a:lnTo>
                    <a:lnTo>
                      <a:pt x="121" y="374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36" name="Freeform 178"/>
              <p:cNvSpPr>
                <a:spLocks/>
              </p:cNvSpPr>
              <p:nvPr/>
            </p:nvSpPr>
            <p:spPr bwMode="auto">
              <a:xfrm>
                <a:off x="4702" y="3518"/>
                <a:ext cx="16" cy="25"/>
              </a:xfrm>
              <a:custGeom>
                <a:avLst/>
                <a:gdLst>
                  <a:gd name="T0" fmla="*/ 0 w 239"/>
                  <a:gd name="T1" fmla="*/ 0 h 374"/>
                  <a:gd name="T2" fmla="*/ 0 w 239"/>
                  <a:gd name="T3" fmla="*/ 0 h 374"/>
                  <a:gd name="T4" fmla="*/ 0 w 239"/>
                  <a:gd name="T5" fmla="*/ 0 h 374"/>
                  <a:gd name="T6" fmla="*/ 0 w 239"/>
                  <a:gd name="T7" fmla="*/ 0 h 374"/>
                  <a:gd name="T8" fmla="*/ 0 w 239"/>
                  <a:gd name="T9" fmla="*/ 0 h 374"/>
                  <a:gd name="T10" fmla="*/ 0 w 239"/>
                  <a:gd name="T11" fmla="*/ 0 h 374"/>
                  <a:gd name="T12" fmla="*/ 0 w 239"/>
                  <a:gd name="T13" fmla="*/ 0 h 374"/>
                  <a:gd name="T14" fmla="*/ 0 w 239"/>
                  <a:gd name="T15" fmla="*/ 0 h 374"/>
                  <a:gd name="T16" fmla="*/ 0 w 239"/>
                  <a:gd name="T17" fmla="*/ 0 h 374"/>
                  <a:gd name="T18" fmla="*/ 0 w 239"/>
                  <a:gd name="T19" fmla="*/ 0 h 374"/>
                  <a:gd name="T20" fmla="*/ 0 w 239"/>
                  <a:gd name="T21" fmla="*/ 0 h 374"/>
                  <a:gd name="T22" fmla="*/ 0 w 239"/>
                  <a:gd name="T23" fmla="*/ 0 h 374"/>
                  <a:gd name="T24" fmla="*/ 0 w 239"/>
                  <a:gd name="T25" fmla="*/ 0 h 374"/>
                  <a:gd name="T26" fmla="*/ 0 w 239"/>
                  <a:gd name="T27" fmla="*/ 0 h 374"/>
                  <a:gd name="T28" fmla="*/ 0 w 239"/>
                  <a:gd name="T29" fmla="*/ 0 h 374"/>
                  <a:gd name="T30" fmla="*/ 0 w 239"/>
                  <a:gd name="T31" fmla="*/ 0 h 374"/>
                  <a:gd name="T32" fmla="*/ 0 w 239"/>
                  <a:gd name="T33" fmla="*/ 0 h 374"/>
                  <a:gd name="T34" fmla="*/ 0 w 239"/>
                  <a:gd name="T35" fmla="*/ 0 h 374"/>
                  <a:gd name="T36" fmla="*/ 0 w 239"/>
                  <a:gd name="T37" fmla="*/ 0 h 374"/>
                  <a:gd name="T38" fmla="*/ 0 w 239"/>
                  <a:gd name="T39" fmla="*/ 0 h 374"/>
                  <a:gd name="T40" fmla="*/ 0 w 239"/>
                  <a:gd name="T41" fmla="*/ 0 h 374"/>
                  <a:gd name="T42" fmla="*/ 0 w 239"/>
                  <a:gd name="T43" fmla="*/ 0 h 374"/>
                  <a:gd name="T44" fmla="*/ 0 w 239"/>
                  <a:gd name="T45" fmla="*/ 0 h 374"/>
                  <a:gd name="T46" fmla="*/ 0 w 239"/>
                  <a:gd name="T47" fmla="*/ 0 h 374"/>
                  <a:gd name="T48" fmla="*/ 0 w 239"/>
                  <a:gd name="T49" fmla="*/ 0 h 374"/>
                  <a:gd name="T50" fmla="*/ 0 w 239"/>
                  <a:gd name="T51" fmla="*/ 0 h 374"/>
                  <a:gd name="T52" fmla="*/ 0 w 239"/>
                  <a:gd name="T53" fmla="*/ 0 h 374"/>
                  <a:gd name="T54" fmla="*/ 0 w 239"/>
                  <a:gd name="T55" fmla="*/ 0 h 374"/>
                  <a:gd name="T56" fmla="*/ 0 w 239"/>
                  <a:gd name="T57" fmla="*/ 0 h 374"/>
                  <a:gd name="T58" fmla="*/ 0 w 239"/>
                  <a:gd name="T59" fmla="*/ 0 h 374"/>
                  <a:gd name="T60" fmla="*/ 0 w 239"/>
                  <a:gd name="T61" fmla="*/ 0 h 374"/>
                  <a:gd name="T62" fmla="*/ 0 w 239"/>
                  <a:gd name="T63" fmla="*/ 0 h 37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39" h="374">
                    <a:moveTo>
                      <a:pt x="120" y="374"/>
                    </a:moveTo>
                    <a:lnTo>
                      <a:pt x="132" y="373"/>
                    </a:lnTo>
                    <a:lnTo>
                      <a:pt x="144" y="371"/>
                    </a:lnTo>
                    <a:lnTo>
                      <a:pt x="156" y="366"/>
                    </a:lnTo>
                    <a:lnTo>
                      <a:pt x="166" y="360"/>
                    </a:lnTo>
                    <a:lnTo>
                      <a:pt x="177" y="352"/>
                    </a:lnTo>
                    <a:lnTo>
                      <a:pt x="186" y="342"/>
                    </a:lnTo>
                    <a:lnTo>
                      <a:pt x="196" y="332"/>
                    </a:lnTo>
                    <a:lnTo>
                      <a:pt x="204" y="320"/>
                    </a:lnTo>
                    <a:lnTo>
                      <a:pt x="212" y="306"/>
                    </a:lnTo>
                    <a:lnTo>
                      <a:pt x="219" y="292"/>
                    </a:lnTo>
                    <a:lnTo>
                      <a:pt x="226" y="276"/>
                    </a:lnTo>
                    <a:lnTo>
                      <a:pt x="230" y="261"/>
                    </a:lnTo>
                    <a:lnTo>
                      <a:pt x="234" y="244"/>
                    </a:lnTo>
                    <a:lnTo>
                      <a:pt x="237" y="226"/>
                    </a:lnTo>
                    <a:lnTo>
                      <a:pt x="239" y="206"/>
                    </a:lnTo>
                    <a:lnTo>
                      <a:pt x="239" y="187"/>
                    </a:lnTo>
                    <a:lnTo>
                      <a:pt x="239" y="168"/>
                    </a:lnTo>
                    <a:lnTo>
                      <a:pt x="237" y="149"/>
                    </a:lnTo>
                    <a:lnTo>
                      <a:pt x="234" y="132"/>
                    </a:lnTo>
                    <a:lnTo>
                      <a:pt x="230" y="114"/>
                    </a:lnTo>
                    <a:lnTo>
                      <a:pt x="226" y="98"/>
                    </a:lnTo>
                    <a:lnTo>
                      <a:pt x="219" y="82"/>
                    </a:lnTo>
                    <a:lnTo>
                      <a:pt x="212" y="68"/>
                    </a:lnTo>
                    <a:lnTo>
                      <a:pt x="204" y="55"/>
                    </a:lnTo>
                    <a:lnTo>
                      <a:pt x="196" y="43"/>
                    </a:lnTo>
                    <a:lnTo>
                      <a:pt x="186" y="32"/>
                    </a:lnTo>
                    <a:lnTo>
                      <a:pt x="177" y="23"/>
                    </a:lnTo>
                    <a:lnTo>
                      <a:pt x="166" y="15"/>
                    </a:lnTo>
                    <a:lnTo>
                      <a:pt x="156" y="9"/>
                    </a:lnTo>
                    <a:lnTo>
                      <a:pt x="144" y="4"/>
                    </a:lnTo>
                    <a:lnTo>
                      <a:pt x="132" y="2"/>
                    </a:lnTo>
                    <a:lnTo>
                      <a:pt x="120" y="0"/>
                    </a:lnTo>
                    <a:lnTo>
                      <a:pt x="107" y="2"/>
                    </a:lnTo>
                    <a:lnTo>
                      <a:pt x="95" y="4"/>
                    </a:lnTo>
                    <a:lnTo>
                      <a:pt x="83" y="9"/>
                    </a:lnTo>
                    <a:lnTo>
                      <a:pt x="73" y="15"/>
                    </a:lnTo>
                    <a:lnTo>
                      <a:pt x="62" y="23"/>
                    </a:lnTo>
                    <a:lnTo>
                      <a:pt x="53" y="32"/>
                    </a:lnTo>
                    <a:lnTo>
                      <a:pt x="43" y="43"/>
                    </a:lnTo>
                    <a:lnTo>
                      <a:pt x="35" y="55"/>
                    </a:lnTo>
                    <a:lnTo>
                      <a:pt x="26" y="68"/>
                    </a:lnTo>
                    <a:lnTo>
                      <a:pt x="20" y="82"/>
                    </a:lnTo>
                    <a:lnTo>
                      <a:pt x="13" y="98"/>
                    </a:lnTo>
                    <a:lnTo>
                      <a:pt x="9" y="114"/>
                    </a:lnTo>
                    <a:lnTo>
                      <a:pt x="5" y="132"/>
                    </a:lnTo>
                    <a:lnTo>
                      <a:pt x="2" y="149"/>
                    </a:lnTo>
                    <a:lnTo>
                      <a:pt x="0" y="168"/>
                    </a:lnTo>
                    <a:lnTo>
                      <a:pt x="0" y="187"/>
                    </a:lnTo>
                    <a:lnTo>
                      <a:pt x="0" y="206"/>
                    </a:lnTo>
                    <a:lnTo>
                      <a:pt x="2" y="226"/>
                    </a:lnTo>
                    <a:lnTo>
                      <a:pt x="5" y="244"/>
                    </a:lnTo>
                    <a:lnTo>
                      <a:pt x="9" y="261"/>
                    </a:lnTo>
                    <a:lnTo>
                      <a:pt x="13" y="276"/>
                    </a:lnTo>
                    <a:lnTo>
                      <a:pt x="20" y="292"/>
                    </a:lnTo>
                    <a:lnTo>
                      <a:pt x="26" y="306"/>
                    </a:lnTo>
                    <a:lnTo>
                      <a:pt x="35" y="320"/>
                    </a:lnTo>
                    <a:lnTo>
                      <a:pt x="43" y="332"/>
                    </a:lnTo>
                    <a:lnTo>
                      <a:pt x="53" y="342"/>
                    </a:lnTo>
                    <a:lnTo>
                      <a:pt x="62" y="352"/>
                    </a:lnTo>
                    <a:lnTo>
                      <a:pt x="73" y="360"/>
                    </a:lnTo>
                    <a:lnTo>
                      <a:pt x="83" y="366"/>
                    </a:lnTo>
                    <a:lnTo>
                      <a:pt x="95" y="371"/>
                    </a:lnTo>
                    <a:lnTo>
                      <a:pt x="107" y="373"/>
                    </a:lnTo>
                    <a:lnTo>
                      <a:pt x="120" y="374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37" name="Freeform 179"/>
              <p:cNvSpPr>
                <a:spLocks/>
              </p:cNvSpPr>
              <p:nvPr/>
            </p:nvSpPr>
            <p:spPr bwMode="auto">
              <a:xfrm>
                <a:off x="4644" y="3580"/>
                <a:ext cx="50" cy="27"/>
              </a:xfrm>
              <a:custGeom>
                <a:avLst/>
                <a:gdLst>
                  <a:gd name="T0" fmla="*/ 0 w 744"/>
                  <a:gd name="T1" fmla="*/ 0 h 408"/>
                  <a:gd name="T2" fmla="*/ 0 w 744"/>
                  <a:gd name="T3" fmla="*/ 0 h 408"/>
                  <a:gd name="T4" fmla="*/ 0 w 744"/>
                  <a:gd name="T5" fmla="*/ 0 h 408"/>
                  <a:gd name="T6" fmla="*/ 0 w 744"/>
                  <a:gd name="T7" fmla="*/ 0 h 408"/>
                  <a:gd name="T8" fmla="*/ 0 w 744"/>
                  <a:gd name="T9" fmla="*/ 0 h 408"/>
                  <a:gd name="T10" fmla="*/ 0 w 744"/>
                  <a:gd name="T11" fmla="*/ 0 h 408"/>
                  <a:gd name="T12" fmla="*/ 0 w 744"/>
                  <a:gd name="T13" fmla="*/ 0 h 408"/>
                  <a:gd name="T14" fmla="*/ 0 w 744"/>
                  <a:gd name="T15" fmla="*/ 0 h 408"/>
                  <a:gd name="T16" fmla="*/ 0 w 744"/>
                  <a:gd name="T17" fmla="*/ 0 h 408"/>
                  <a:gd name="T18" fmla="*/ 0 w 744"/>
                  <a:gd name="T19" fmla="*/ 0 h 408"/>
                  <a:gd name="T20" fmla="*/ 0 w 744"/>
                  <a:gd name="T21" fmla="*/ 0 h 408"/>
                  <a:gd name="T22" fmla="*/ 0 w 744"/>
                  <a:gd name="T23" fmla="*/ 0 h 408"/>
                  <a:gd name="T24" fmla="*/ 0 w 744"/>
                  <a:gd name="T25" fmla="*/ 0 h 408"/>
                  <a:gd name="T26" fmla="*/ 0 w 744"/>
                  <a:gd name="T27" fmla="*/ 0 h 408"/>
                  <a:gd name="T28" fmla="*/ 0 w 744"/>
                  <a:gd name="T29" fmla="*/ 0 h 408"/>
                  <a:gd name="T30" fmla="*/ 0 w 744"/>
                  <a:gd name="T31" fmla="*/ 0 h 408"/>
                  <a:gd name="T32" fmla="*/ 0 w 744"/>
                  <a:gd name="T33" fmla="*/ 0 h 408"/>
                  <a:gd name="T34" fmla="*/ 0 w 744"/>
                  <a:gd name="T35" fmla="*/ 0 h 408"/>
                  <a:gd name="T36" fmla="*/ 0 w 744"/>
                  <a:gd name="T37" fmla="*/ 0 h 408"/>
                  <a:gd name="T38" fmla="*/ 0 w 744"/>
                  <a:gd name="T39" fmla="*/ 0 h 408"/>
                  <a:gd name="T40" fmla="*/ 0 w 744"/>
                  <a:gd name="T41" fmla="*/ 0 h 408"/>
                  <a:gd name="T42" fmla="*/ 0 w 744"/>
                  <a:gd name="T43" fmla="*/ 0 h 408"/>
                  <a:gd name="T44" fmla="*/ 0 w 744"/>
                  <a:gd name="T45" fmla="*/ 0 h 408"/>
                  <a:gd name="T46" fmla="*/ 0 w 744"/>
                  <a:gd name="T47" fmla="*/ 0 h 408"/>
                  <a:gd name="T48" fmla="*/ 0 w 744"/>
                  <a:gd name="T49" fmla="*/ 0 h 408"/>
                  <a:gd name="T50" fmla="*/ 0 w 744"/>
                  <a:gd name="T51" fmla="*/ 0 h 408"/>
                  <a:gd name="T52" fmla="*/ 0 w 744"/>
                  <a:gd name="T53" fmla="*/ 0 h 408"/>
                  <a:gd name="T54" fmla="*/ 0 w 744"/>
                  <a:gd name="T55" fmla="*/ 0 h 408"/>
                  <a:gd name="T56" fmla="*/ 0 w 744"/>
                  <a:gd name="T57" fmla="*/ 0 h 408"/>
                  <a:gd name="T58" fmla="*/ 0 w 744"/>
                  <a:gd name="T59" fmla="*/ 0 h 408"/>
                  <a:gd name="T60" fmla="*/ 0 w 744"/>
                  <a:gd name="T61" fmla="*/ 0 h 408"/>
                  <a:gd name="T62" fmla="*/ 0 w 744"/>
                  <a:gd name="T63" fmla="*/ 0 h 408"/>
                  <a:gd name="T64" fmla="*/ 0 w 744"/>
                  <a:gd name="T65" fmla="*/ 0 h 408"/>
                  <a:gd name="T66" fmla="*/ 0 w 744"/>
                  <a:gd name="T67" fmla="*/ 0 h 408"/>
                  <a:gd name="T68" fmla="*/ 0 w 744"/>
                  <a:gd name="T69" fmla="*/ 0 h 408"/>
                  <a:gd name="T70" fmla="*/ 0 w 744"/>
                  <a:gd name="T71" fmla="*/ 0 h 408"/>
                  <a:gd name="T72" fmla="*/ 0 w 744"/>
                  <a:gd name="T73" fmla="*/ 0 h 40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44" h="408">
                    <a:moveTo>
                      <a:pt x="0" y="152"/>
                    </a:moveTo>
                    <a:lnTo>
                      <a:pt x="8" y="154"/>
                    </a:lnTo>
                    <a:lnTo>
                      <a:pt x="29" y="158"/>
                    </a:lnTo>
                    <a:lnTo>
                      <a:pt x="63" y="165"/>
                    </a:lnTo>
                    <a:lnTo>
                      <a:pt x="109" y="171"/>
                    </a:lnTo>
                    <a:lnTo>
                      <a:pt x="137" y="174"/>
                    </a:lnTo>
                    <a:lnTo>
                      <a:pt x="168" y="177"/>
                    </a:lnTo>
                    <a:lnTo>
                      <a:pt x="201" y="179"/>
                    </a:lnTo>
                    <a:lnTo>
                      <a:pt x="237" y="181"/>
                    </a:lnTo>
                    <a:lnTo>
                      <a:pt x="275" y="182"/>
                    </a:lnTo>
                    <a:lnTo>
                      <a:pt x="315" y="182"/>
                    </a:lnTo>
                    <a:lnTo>
                      <a:pt x="359" y="179"/>
                    </a:lnTo>
                    <a:lnTo>
                      <a:pt x="403" y="177"/>
                    </a:lnTo>
                    <a:lnTo>
                      <a:pt x="426" y="175"/>
                    </a:lnTo>
                    <a:lnTo>
                      <a:pt x="448" y="172"/>
                    </a:lnTo>
                    <a:lnTo>
                      <a:pt x="469" y="168"/>
                    </a:lnTo>
                    <a:lnTo>
                      <a:pt x="488" y="164"/>
                    </a:lnTo>
                    <a:lnTo>
                      <a:pt x="507" y="159"/>
                    </a:lnTo>
                    <a:lnTo>
                      <a:pt x="526" y="154"/>
                    </a:lnTo>
                    <a:lnTo>
                      <a:pt x="543" y="148"/>
                    </a:lnTo>
                    <a:lnTo>
                      <a:pt x="560" y="141"/>
                    </a:lnTo>
                    <a:lnTo>
                      <a:pt x="591" y="127"/>
                    </a:lnTo>
                    <a:lnTo>
                      <a:pt x="619" y="113"/>
                    </a:lnTo>
                    <a:lnTo>
                      <a:pt x="644" y="98"/>
                    </a:lnTo>
                    <a:lnTo>
                      <a:pt x="666" y="82"/>
                    </a:lnTo>
                    <a:lnTo>
                      <a:pt x="685" y="66"/>
                    </a:lnTo>
                    <a:lnTo>
                      <a:pt x="701" y="51"/>
                    </a:lnTo>
                    <a:lnTo>
                      <a:pt x="714" y="37"/>
                    </a:lnTo>
                    <a:lnTo>
                      <a:pt x="725" y="26"/>
                    </a:lnTo>
                    <a:lnTo>
                      <a:pt x="740" y="7"/>
                    </a:lnTo>
                    <a:lnTo>
                      <a:pt x="744" y="0"/>
                    </a:lnTo>
                    <a:lnTo>
                      <a:pt x="740" y="16"/>
                    </a:lnTo>
                    <a:lnTo>
                      <a:pt x="728" y="58"/>
                    </a:lnTo>
                    <a:lnTo>
                      <a:pt x="718" y="86"/>
                    </a:lnTo>
                    <a:lnTo>
                      <a:pt x="705" y="118"/>
                    </a:lnTo>
                    <a:lnTo>
                      <a:pt x="689" y="152"/>
                    </a:lnTo>
                    <a:lnTo>
                      <a:pt x="671" y="188"/>
                    </a:lnTo>
                    <a:lnTo>
                      <a:pt x="660" y="206"/>
                    </a:lnTo>
                    <a:lnTo>
                      <a:pt x="649" y="224"/>
                    </a:lnTo>
                    <a:lnTo>
                      <a:pt x="636" y="242"/>
                    </a:lnTo>
                    <a:lnTo>
                      <a:pt x="623" y="260"/>
                    </a:lnTo>
                    <a:lnTo>
                      <a:pt x="609" y="277"/>
                    </a:lnTo>
                    <a:lnTo>
                      <a:pt x="593" y="294"/>
                    </a:lnTo>
                    <a:lnTo>
                      <a:pt x="577" y="310"/>
                    </a:lnTo>
                    <a:lnTo>
                      <a:pt x="560" y="325"/>
                    </a:lnTo>
                    <a:lnTo>
                      <a:pt x="542" y="340"/>
                    </a:lnTo>
                    <a:lnTo>
                      <a:pt x="523" y="353"/>
                    </a:lnTo>
                    <a:lnTo>
                      <a:pt x="503" y="365"/>
                    </a:lnTo>
                    <a:lnTo>
                      <a:pt x="482" y="376"/>
                    </a:lnTo>
                    <a:lnTo>
                      <a:pt x="459" y="385"/>
                    </a:lnTo>
                    <a:lnTo>
                      <a:pt x="435" y="393"/>
                    </a:lnTo>
                    <a:lnTo>
                      <a:pt x="411" y="399"/>
                    </a:lnTo>
                    <a:lnTo>
                      <a:pt x="384" y="403"/>
                    </a:lnTo>
                    <a:lnTo>
                      <a:pt x="359" y="407"/>
                    </a:lnTo>
                    <a:lnTo>
                      <a:pt x="333" y="408"/>
                    </a:lnTo>
                    <a:lnTo>
                      <a:pt x="310" y="407"/>
                    </a:lnTo>
                    <a:lnTo>
                      <a:pt x="287" y="403"/>
                    </a:lnTo>
                    <a:lnTo>
                      <a:pt x="264" y="400"/>
                    </a:lnTo>
                    <a:lnTo>
                      <a:pt x="244" y="395"/>
                    </a:lnTo>
                    <a:lnTo>
                      <a:pt x="224" y="389"/>
                    </a:lnTo>
                    <a:lnTo>
                      <a:pt x="205" y="380"/>
                    </a:lnTo>
                    <a:lnTo>
                      <a:pt x="187" y="372"/>
                    </a:lnTo>
                    <a:lnTo>
                      <a:pt x="170" y="362"/>
                    </a:lnTo>
                    <a:lnTo>
                      <a:pt x="154" y="351"/>
                    </a:lnTo>
                    <a:lnTo>
                      <a:pt x="138" y="341"/>
                    </a:lnTo>
                    <a:lnTo>
                      <a:pt x="124" y="329"/>
                    </a:lnTo>
                    <a:lnTo>
                      <a:pt x="110" y="317"/>
                    </a:lnTo>
                    <a:lnTo>
                      <a:pt x="98" y="305"/>
                    </a:lnTo>
                    <a:lnTo>
                      <a:pt x="86" y="292"/>
                    </a:lnTo>
                    <a:lnTo>
                      <a:pt x="65" y="267"/>
                    </a:lnTo>
                    <a:lnTo>
                      <a:pt x="47" y="241"/>
                    </a:lnTo>
                    <a:lnTo>
                      <a:pt x="32" y="218"/>
                    </a:lnTo>
                    <a:lnTo>
                      <a:pt x="20" y="196"/>
                    </a:lnTo>
                    <a:lnTo>
                      <a:pt x="5" y="165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8D0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38" name="Freeform 180"/>
              <p:cNvSpPr>
                <a:spLocks/>
              </p:cNvSpPr>
              <p:nvPr/>
            </p:nvSpPr>
            <p:spPr bwMode="auto">
              <a:xfrm>
                <a:off x="4405" y="3846"/>
                <a:ext cx="127" cy="66"/>
              </a:xfrm>
              <a:custGeom>
                <a:avLst/>
                <a:gdLst>
                  <a:gd name="T0" fmla="*/ 0 w 1907"/>
                  <a:gd name="T1" fmla="*/ 0 h 993"/>
                  <a:gd name="T2" fmla="*/ 0 w 1907"/>
                  <a:gd name="T3" fmla="*/ 0 h 993"/>
                  <a:gd name="T4" fmla="*/ 0 w 1907"/>
                  <a:gd name="T5" fmla="*/ 0 h 993"/>
                  <a:gd name="T6" fmla="*/ 0 w 1907"/>
                  <a:gd name="T7" fmla="*/ 0 h 993"/>
                  <a:gd name="T8" fmla="*/ 0 w 1907"/>
                  <a:gd name="T9" fmla="*/ 0 h 993"/>
                  <a:gd name="T10" fmla="*/ 0 w 1907"/>
                  <a:gd name="T11" fmla="*/ 0 h 993"/>
                  <a:gd name="T12" fmla="*/ 0 w 1907"/>
                  <a:gd name="T13" fmla="*/ 0 h 993"/>
                  <a:gd name="T14" fmla="*/ 0 w 1907"/>
                  <a:gd name="T15" fmla="*/ 0 h 993"/>
                  <a:gd name="T16" fmla="*/ 0 w 1907"/>
                  <a:gd name="T17" fmla="*/ 0 h 993"/>
                  <a:gd name="T18" fmla="*/ 0 w 1907"/>
                  <a:gd name="T19" fmla="*/ 0 h 993"/>
                  <a:gd name="T20" fmla="*/ 0 w 1907"/>
                  <a:gd name="T21" fmla="*/ 0 h 993"/>
                  <a:gd name="T22" fmla="*/ 0 w 1907"/>
                  <a:gd name="T23" fmla="*/ 0 h 993"/>
                  <a:gd name="T24" fmla="*/ 0 w 1907"/>
                  <a:gd name="T25" fmla="*/ 0 h 993"/>
                  <a:gd name="T26" fmla="*/ 0 w 1907"/>
                  <a:gd name="T27" fmla="*/ 0 h 993"/>
                  <a:gd name="T28" fmla="*/ 0 w 1907"/>
                  <a:gd name="T29" fmla="*/ 0 h 993"/>
                  <a:gd name="T30" fmla="*/ 0 w 1907"/>
                  <a:gd name="T31" fmla="*/ 0 h 993"/>
                  <a:gd name="T32" fmla="*/ 0 w 1907"/>
                  <a:gd name="T33" fmla="*/ 0 h 993"/>
                  <a:gd name="T34" fmla="*/ 0 w 1907"/>
                  <a:gd name="T35" fmla="*/ 0 h 993"/>
                  <a:gd name="T36" fmla="*/ 0 w 1907"/>
                  <a:gd name="T37" fmla="*/ 0 h 993"/>
                  <a:gd name="T38" fmla="*/ 0 w 1907"/>
                  <a:gd name="T39" fmla="*/ 0 h 993"/>
                  <a:gd name="T40" fmla="*/ 0 w 1907"/>
                  <a:gd name="T41" fmla="*/ 0 h 993"/>
                  <a:gd name="T42" fmla="*/ 0 w 1907"/>
                  <a:gd name="T43" fmla="*/ 0 h 993"/>
                  <a:gd name="T44" fmla="*/ 0 w 1907"/>
                  <a:gd name="T45" fmla="*/ 0 h 993"/>
                  <a:gd name="T46" fmla="*/ 0 w 1907"/>
                  <a:gd name="T47" fmla="*/ 0 h 993"/>
                  <a:gd name="T48" fmla="*/ 0 w 1907"/>
                  <a:gd name="T49" fmla="*/ 0 h 993"/>
                  <a:gd name="T50" fmla="*/ 0 w 1907"/>
                  <a:gd name="T51" fmla="*/ 0 h 993"/>
                  <a:gd name="T52" fmla="*/ 0 w 1907"/>
                  <a:gd name="T53" fmla="*/ 0 h 993"/>
                  <a:gd name="T54" fmla="*/ 0 w 1907"/>
                  <a:gd name="T55" fmla="*/ 0 h 993"/>
                  <a:gd name="T56" fmla="*/ 0 w 1907"/>
                  <a:gd name="T57" fmla="*/ 0 h 993"/>
                  <a:gd name="T58" fmla="*/ 0 w 1907"/>
                  <a:gd name="T59" fmla="*/ 0 h 993"/>
                  <a:gd name="T60" fmla="*/ 0 w 1907"/>
                  <a:gd name="T61" fmla="*/ 0 h 993"/>
                  <a:gd name="T62" fmla="*/ 0 w 1907"/>
                  <a:gd name="T63" fmla="*/ 0 h 993"/>
                  <a:gd name="T64" fmla="*/ 0 w 1907"/>
                  <a:gd name="T65" fmla="*/ 0 h 993"/>
                  <a:gd name="T66" fmla="*/ 0 w 1907"/>
                  <a:gd name="T67" fmla="*/ 0 h 993"/>
                  <a:gd name="T68" fmla="*/ 0 w 1907"/>
                  <a:gd name="T69" fmla="*/ 0 h 993"/>
                  <a:gd name="T70" fmla="*/ 0 w 1907"/>
                  <a:gd name="T71" fmla="*/ 0 h 993"/>
                  <a:gd name="T72" fmla="*/ 0 w 1907"/>
                  <a:gd name="T73" fmla="*/ 0 h 993"/>
                  <a:gd name="T74" fmla="*/ 0 w 1907"/>
                  <a:gd name="T75" fmla="*/ 0 h 993"/>
                  <a:gd name="T76" fmla="*/ 0 w 1907"/>
                  <a:gd name="T77" fmla="*/ 0 h 993"/>
                  <a:gd name="T78" fmla="*/ 0 w 1907"/>
                  <a:gd name="T79" fmla="*/ 0 h 993"/>
                  <a:gd name="T80" fmla="*/ 0 w 1907"/>
                  <a:gd name="T81" fmla="*/ 0 h 993"/>
                  <a:gd name="T82" fmla="*/ 0 w 1907"/>
                  <a:gd name="T83" fmla="*/ 0 h 993"/>
                  <a:gd name="T84" fmla="*/ 0 w 1907"/>
                  <a:gd name="T85" fmla="*/ 0 h 993"/>
                  <a:gd name="T86" fmla="*/ 0 w 1907"/>
                  <a:gd name="T87" fmla="*/ 0 h 993"/>
                  <a:gd name="T88" fmla="*/ 0 w 1907"/>
                  <a:gd name="T89" fmla="*/ 0 h 993"/>
                  <a:gd name="T90" fmla="*/ 0 w 1907"/>
                  <a:gd name="T91" fmla="*/ 0 h 993"/>
                  <a:gd name="T92" fmla="*/ 0 w 1907"/>
                  <a:gd name="T93" fmla="*/ 0 h 993"/>
                  <a:gd name="T94" fmla="*/ 0 w 1907"/>
                  <a:gd name="T95" fmla="*/ 0 h 993"/>
                  <a:gd name="T96" fmla="*/ 0 w 1907"/>
                  <a:gd name="T97" fmla="*/ 0 h 993"/>
                  <a:gd name="T98" fmla="*/ 0 w 1907"/>
                  <a:gd name="T99" fmla="*/ 0 h 993"/>
                  <a:gd name="T100" fmla="*/ 0 w 1907"/>
                  <a:gd name="T101" fmla="*/ 0 h 993"/>
                  <a:gd name="T102" fmla="*/ 0 w 1907"/>
                  <a:gd name="T103" fmla="*/ 0 h 993"/>
                  <a:gd name="T104" fmla="*/ 0 w 1907"/>
                  <a:gd name="T105" fmla="*/ 0 h 993"/>
                  <a:gd name="T106" fmla="*/ 0 w 1907"/>
                  <a:gd name="T107" fmla="*/ 0 h 993"/>
                  <a:gd name="T108" fmla="*/ 0 w 1907"/>
                  <a:gd name="T109" fmla="*/ 0 h 993"/>
                  <a:gd name="T110" fmla="*/ 0 w 1907"/>
                  <a:gd name="T111" fmla="*/ 0 h 99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907" h="993">
                    <a:moveTo>
                      <a:pt x="892" y="10"/>
                    </a:moveTo>
                    <a:lnTo>
                      <a:pt x="922" y="6"/>
                    </a:lnTo>
                    <a:lnTo>
                      <a:pt x="952" y="3"/>
                    </a:lnTo>
                    <a:lnTo>
                      <a:pt x="981" y="2"/>
                    </a:lnTo>
                    <a:lnTo>
                      <a:pt x="1009" y="0"/>
                    </a:lnTo>
                    <a:lnTo>
                      <a:pt x="1038" y="0"/>
                    </a:lnTo>
                    <a:lnTo>
                      <a:pt x="1065" y="1"/>
                    </a:lnTo>
                    <a:lnTo>
                      <a:pt x="1093" y="2"/>
                    </a:lnTo>
                    <a:lnTo>
                      <a:pt x="1121" y="5"/>
                    </a:lnTo>
                    <a:lnTo>
                      <a:pt x="1147" y="8"/>
                    </a:lnTo>
                    <a:lnTo>
                      <a:pt x="1174" y="11"/>
                    </a:lnTo>
                    <a:lnTo>
                      <a:pt x="1200" y="17"/>
                    </a:lnTo>
                    <a:lnTo>
                      <a:pt x="1226" y="22"/>
                    </a:lnTo>
                    <a:lnTo>
                      <a:pt x="1251" y="27"/>
                    </a:lnTo>
                    <a:lnTo>
                      <a:pt x="1276" y="34"/>
                    </a:lnTo>
                    <a:lnTo>
                      <a:pt x="1300" y="41"/>
                    </a:lnTo>
                    <a:lnTo>
                      <a:pt x="1324" y="50"/>
                    </a:lnTo>
                    <a:lnTo>
                      <a:pt x="1347" y="58"/>
                    </a:lnTo>
                    <a:lnTo>
                      <a:pt x="1370" y="67"/>
                    </a:lnTo>
                    <a:lnTo>
                      <a:pt x="1392" y="76"/>
                    </a:lnTo>
                    <a:lnTo>
                      <a:pt x="1413" y="87"/>
                    </a:lnTo>
                    <a:lnTo>
                      <a:pt x="1435" y="97"/>
                    </a:lnTo>
                    <a:lnTo>
                      <a:pt x="1456" y="108"/>
                    </a:lnTo>
                    <a:lnTo>
                      <a:pt x="1476" y="120"/>
                    </a:lnTo>
                    <a:lnTo>
                      <a:pt x="1495" y="131"/>
                    </a:lnTo>
                    <a:lnTo>
                      <a:pt x="1533" y="156"/>
                    </a:lnTo>
                    <a:lnTo>
                      <a:pt x="1568" y="182"/>
                    </a:lnTo>
                    <a:lnTo>
                      <a:pt x="1600" y="209"/>
                    </a:lnTo>
                    <a:lnTo>
                      <a:pt x="1630" y="236"/>
                    </a:lnTo>
                    <a:lnTo>
                      <a:pt x="1689" y="297"/>
                    </a:lnTo>
                    <a:lnTo>
                      <a:pt x="1751" y="361"/>
                    </a:lnTo>
                    <a:lnTo>
                      <a:pt x="1780" y="394"/>
                    </a:lnTo>
                    <a:lnTo>
                      <a:pt x="1808" y="427"/>
                    </a:lnTo>
                    <a:lnTo>
                      <a:pt x="1834" y="460"/>
                    </a:lnTo>
                    <a:lnTo>
                      <a:pt x="1857" y="492"/>
                    </a:lnTo>
                    <a:lnTo>
                      <a:pt x="1867" y="508"/>
                    </a:lnTo>
                    <a:lnTo>
                      <a:pt x="1876" y="524"/>
                    </a:lnTo>
                    <a:lnTo>
                      <a:pt x="1885" y="539"/>
                    </a:lnTo>
                    <a:lnTo>
                      <a:pt x="1891" y="554"/>
                    </a:lnTo>
                    <a:lnTo>
                      <a:pt x="1897" y="569"/>
                    </a:lnTo>
                    <a:lnTo>
                      <a:pt x="1902" y="582"/>
                    </a:lnTo>
                    <a:lnTo>
                      <a:pt x="1905" y="596"/>
                    </a:lnTo>
                    <a:lnTo>
                      <a:pt x="1907" y="609"/>
                    </a:lnTo>
                    <a:lnTo>
                      <a:pt x="1907" y="622"/>
                    </a:lnTo>
                    <a:lnTo>
                      <a:pt x="1905" y="633"/>
                    </a:lnTo>
                    <a:lnTo>
                      <a:pt x="1902" y="645"/>
                    </a:lnTo>
                    <a:lnTo>
                      <a:pt x="1896" y="656"/>
                    </a:lnTo>
                    <a:lnTo>
                      <a:pt x="1890" y="665"/>
                    </a:lnTo>
                    <a:lnTo>
                      <a:pt x="1880" y="675"/>
                    </a:lnTo>
                    <a:lnTo>
                      <a:pt x="1870" y="683"/>
                    </a:lnTo>
                    <a:lnTo>
                      <a:pt x="1857" y="691"/>
                    </a:lnTo>
                    <a:lnTo>
                      <a:pt x="1843" y="697"/>
                    </a:lnTo>
                    <a:lnTo>
                      <a:pt x="1831" y="702"/>
                    </a:lnTo>
                    <a:lnTo>
                      <a:pt x="1819" y="706"/>
                    </a:lnTo>
                    <a:lnTo>
                      <a:pt x="1808" y="709"/>
                    </a:lnTo>
                    <a:lnTo>
                      <a:pt x="1799" y="710"/>
                    </a:lnTo>
                    <a:lnTo>
                      <a:pt x="1789" y="710"/>
                    </a:lnTo>
                    <a:lnTo>
                      <a:pt x="1781" y="709"/>
                    </a:lnTo>
                    <a:lnTo>
                      <a:pt x="1773" y="707"/>
                    </a:lnTo>
                    <a:lnTo>
                      <a:pt x="1766" y="704"/>
                    </a:lnTo>
                    <a:lnTo>
                      <a:pt x="1759" y="700"/>
                    </a:lnTo>
                    <a:lnTo>
                      <a:pt x="1752" y="696"/>
                    </a:lnTo>
                    <a:lnTo>
                      <a:pt x="1747" y="690"/>
                    </a:lnTo>
                    <a:lnTo>
                      <a:pt x="1735" y="678"/>
                    </a:lnTo>
                    <a:lnTo>
                      <a:pt x="1724" y="662"/>
                    </a:lnTo>
                    <a:lnTo>
                      <a:pt x="1702" y="628"/>
                    </a:lnTo>
                    <a:lnTo>
                      <a:pt x="1676" y="590"/>
                    </a:lnTo>
                    <a:lnTo>
                      <a:pt x="1668" y="580"/>
                    </a:lnTo>
                    <a:lnTo>
                      <a:pt x="1660" y="571"/>
                    </a:lnTo>
                    <a:lnTo>
                      <a:pt x="1650" y="561"/>
                    </a:lnTo>
                    <a:lnTo>
                      <a:pt x="1641" y="553"/>
                    </a:lnTo>
                    <a:lnTo>
                      <a:pt x="1630" y="544"/>
                    </a:lnTo>
                    <a:lnTo>
                      <a:pt x="1618" y="536"/>
                    </a:lnTo>
                    <a:lnTo>
                      <a:pt x="1606" y="528"/>
                    </a:lnTo>
                    <a:lnTo>
                      <a:pt x="1592" y="521"/>
                    </a:lnTo>
                    <a:lnTo>
                      <a:pt x="1539" y="492"/>
                    </a:lnTo>
                    <a:lnTo>
                      <a:pt x="1491" y="464"/>
                    </a:lnTo>
                    <a:lnTo>
                      <a:pt x="1470" y="451"/>
                    </a:lnTo>
                    <a:lnTo>
                      <a:pt x="1449" y="438"/>
                    </a:lnTo>
                    <a:lnTo>
                      <a:pt x="1429" y="427"/>
                    </a:lnTo>
                    <a:lnTo>
                      <a:pt x="1410" y="419"/>
                    </a:lnTo>
                    <a:lnTo>
                      <a:pt x="1392" y="412"/>
                    </a:lnTo>
                    <a:lnTo>
                      <a:pt x="1374" y="407"/>
                    </a:lnTo>
                    <a:lnTo>
                      <a:pt x="1366" y="406"/>
                    </a:lnTo>
                    <a:lnTo>
                      <a:pt x="1356" y="405"/>
                    </a:lnTo>
                    <a:lnTo>
                      <a:pt x="1348" y="405"/>
                    </a:lnTo>
                    <a:lnTo>
                      <a:pt x="1339" y="406"/>
                    </a:lnTo>
                    <a:lnTo>
                      <a:pt x="1331" y="408"/>
                    </a:lnTo>
                    <a:lnTo>
                      <a:pt x="1322" y="411"/>
                    </a:lnTo>
                    <a:lnTo>
                      <a:pt x="1314" y="414"/>
                    </a:lnTo>
                    <a:lnTo>
                      <a:pt x="1305" y="418"/>
                    </a:lnTo>
                    <a:lnTo>
                      <a:pt x="1297" y="423"/>
                    </a:lnTo>
                    <a:lnTo>
                      <a:pt x="1288" y="430"/>
                    </a:lnTo>
                    <a:lnTo>
                      <a:pt x="1280" y="437"/>
                    </a:lnTo>
                    <a:lnTo>
                      <a:pt x="1270" y="444"/>
                    </a:lnTo>
                    <a:lnTo>
                      <a:pt x="1262" y="455"/>
                    </a:lnTo>
                    <a:lnTo>
                      <a:pt x="1254" y="467"/>
                    </a:lnTo>
                    <a:lnTo>
                      <a:pt x="1247" y="481"/>
                    </a:lnTo>
                    <a:lnTo>
                      <a:pt x="1241" y="495"/>
                    </a:lnTo>
                    <a:lnTo>
                      <a:pt x="1235" y="512"/>
                    </a:lnTo>
                    <a:lnTo>
                      <a:pt x="1230" y="530"/>
                    </a:lnTo>
                    <a:lnTo>
                      <a:pt x="1225" y="551"/>
                    </a:lnTo>
                    <a:lnTo>
                      <a:pt x="1220" y="571"/>
                    </a:lnTo>
                    <a:lnTo>
                      <a:pt x="1212" y="614"/>
                    </a:lnTo>
                    <a:lnTo>
                      <a:pt x="1204" y="660"/>
                    </a:lnTo>
                    <a:lnTo>
                      <a:pt x="1197" y="708"/>
                    </a:lnTo>
                    <a:lnTo>
                      <a:pt x="1191" y="754"/>
                    </a:lnTo>
                    <a:lnTo>
                      <a:pt x="1183" y="801"/>
                    </a:lnTo>
                    <a:lnTo>
                      <a:pt x="1175" y="845"/>
                    </a:lnTo>
                    <a:lnTo>
                      <a:pt x="1170" y="866"/>
                    </a:lnTo>
                    <a:lnTo>
                      <a:pt x="1165" y="885"/>
                    </a:lnTo>
                    <a:lnTo>
                      <a:pt x="1160" y="904"/>
                    </a:lnTo>
                    <a:lnTo>
                      <a:pt x="1153" y="921"/>
                    </a:lnTo>
                    <a:lnTo>
                      <a:pt x="1147" y="937"/>
                    </a:lnTo>
                    <a:lnTo>
                      <a:pt x="1140" y="951"/>
                    </a:lnTo>
                    <a:lnTo>
                      <a:pt x="1132" y="964"/>
                    </a:lnTo>
                    <a:lnTo>
                      <a:pt x="1124" y="974"/>
                    </a:lnTo>
                    <a:lnTo>
                      <a:pt x="1114" y="983"/>
                    </a:lnTo>
                    <a:lnTo>
                      <a:pt x="1105" y="988"/>
                    </a:lnTo>
                    <a:lnTo>
                      <a:pt x="1094" y="992"/>
                    </a:lnTo>
                    <a:lnTo>
                      <a:pt x="1081" y="993"/>
                    </a:lnTo>
                    <a:lnTo>
                      <a:pt x="1070" y="993"/>
                    </a:lnTo>
                    <a:lnTo>
                      <a:pt x="1058" y="991"/>
                    </a:lnTo>
                    <a:lnTo>
                      <a:pt x="1046" y="988"/>
                    </a:lnTo>
                    <a:lnTo>
                      <a:pt x="1037" y="985"/>
                    </a:lnTo>
                    <a:lnTo>
                      <a:pt x="1026" y="980"/>
                    </a:lnTo>
                    <a:lnTo>
                      <a:pt x="1017" y="974"/>
                    </a:lnTo>
                    <a:lnTo>
                      <a:pt x="1008" y="967"/>
                    </a:lnTo>
                    <a:lnTo>
                      <a:pt x="1000" y="959"/>
                    </a:lnTo>
                    <a:lnTo>
                      <a:pt x="991" y="951"/>
                    </a:lnTo>
                    <a:lnTo>
                      <a:pt x="984" y="942"/>
                    </a:lnTo>
                    <a:lnTo>
                      <a:pt x="976" y="933"/>
                    </a:lnTo>
                    <a:lnTo>
                      <a:pt x="970" y="922"/>
                    </a:lnTo>
                    <a:lnTo>
                      <a:pt x="957" y="901"/>
                    </a:lnTo>
                    <a:lnTo>
                      <a:pt x="947" y="878"/>
                    </a:lnTo>
                    <a:lnTo>
                      <a:pt x="938" y="853"/>
                    </a:lnTo>
                    <a:lnTo>
                      <a:pt x="931" y="828"/>
                    </a:lnTo>
                    <a:lnTo>
                      <a:pt x="924" y="803"/>
                    </a:lnTo>
                    <a:lnTo>
                      <a:pt x="919" y="778"/>
                    </a:lnTo>
                    <a:lnTo>
                      <a:pt x="916" y="753"/>
                    </a:lnTo>
                    <a:lnTo>
                      <a:pt x="914" y="731"/>
                    </a:lnTo>
                    <a:lnTo>
                      <a:pt x="912" y="710"/>
                    </a:lnTo>
                    <a:lnTo>
                      <a:pt x="912" y="691"/>
                    </a:lnTo>
                    <a:lnTo>
                      <a:pt x="909" y="652"/>
                    </a:lnTo>
                    <a:lnTo>
                      <a:pt x="905" y="607"/>
                    </a:lnTo>
                    <a:lnTo>
                      <a:pt x="900" y="559"/>
                    </a:lnTo>
                    <a:lnTo>
                      <a:pt x="892" y="513"/>
                    </a:lnTo>
                    <a:lnTo>
                      <a:pt x="886" y="472"/>
                    </a:lnTo>
                    <a:lnTo>
                      <a:pt x="880" y="438"/>
                    </a:lnTo>
                    <a:lnTo>
                      <a:pt x="875" y="416"/>
                    </a:lnTo>
                    <a:lnTo>
                      <a:pt x="873" y="407"/>
                    </a:lnTo>
                    <a:lnTo>
                      <a:pt x="861" y="417"/>
                    </a:lnTo>
                    <a:lnTo>
                      <a:pt x="826" y="444"/>
                    </a:lnTo>
                    <a:lnTo>
                      <a:pt x="774" y="484"/>
                    </a:lnTo>
                    <a:lnTo>
                      <a:pt x="713" y="533"/>
                    </a:lnTo>
                    <a:lnTo>
                      <a:pt x="648" y="586"/>
                    </a:lnTo>
                    <a:lnTo>
                      <a:pt x="587" y="639"/>
                    </a:lnTo>
                    <a:lnTo>
                      <a:pt x="558" y="664"/>
                    </a:lnTo>
                    <a:lnTo>
                      <a:pt x="534" y="688"/>
                    </a:lnTo>
                    <a:lnTo>
                      <a:pt x="512" y="710"/>
                    </a:lnTo>
                    <a:lnTo>
                      <a:pt x="496" y="729"/>
                    </a:lnTo>
                    <a:lnTo>
                      <a:pt x="482" y="747"/>
                    </a:lnTo>
                    <a:lnTo>
                      <a:pt x="469" y="767"/>
                    </a:lnTo>
                    <a:lnTo>
                      <a:pt x="457" y="787"/>
                    </a:lnTo>
                    <a:lnTo>
                      <a:pt x="446" y="809"/>
                    </a:lnTo>
                    <a:lnTo>
                      <a:pt x="423" y="851"/>
                    </a:lnTo>
                    <a:lnTo>
                      <a:pt x="402" y="890"/>
                    </a:lnTo>
                    <a:lnTo>
                      <a:pt x="390" y="909"/>
                    </a:lnTo>
                    <a:lnTo>
                      <a:pt x="379" y="925"/>
                    </a:lnTo>
                    <a:lnTo>
                      <a:pt x="366" y="941"/>
                    </a:lnTo>
                    <a:lnTo>
                      <a:pt x="353" y="953"/>
                    </a:lnTo>
                    <a:lnTo>
                      <a:pt x="346" y="959"/>
                    </a:lnTo>
                    <a:lnTo>
                      <a:pt x="338" y="964"/>
                    </a:lnTo>
                    <a:lnTo>
                      <a:pt x="331" y="968"/>
                    </a:lnTo>
                    <a:lnTo>
                      <a:pt x="324" y="971"/>
                    </a:lnTo>
                    <a:lnTo>
                      <a:pt x="315" y="973"/>
                    </a:lnTo>
                    <a:lnTo>
                      <a:pt x="307" y="974"/>
                    </a:lnTo>
                    <a:lnTo>
                      <a:pt x="297" y="975"/>
                    </a:lnTo>
                    <a:lnTo>
                      <a:pt x="288" y="974"/>
                    </a:lnTo>
                    <a:lnTo>
                      <a:pt x="269" y="972"/>
                    </a:lnTo>
                    <a:lnTo>
                      <a:pt x="255" y="969"/>
                    </a:lnTo>
                    <a:lnTo>
                      <a:pt x="243" y="964"/>
                    </a:lnTo>
                    <a:lnTo>
                      <a:pt x="233" y="958"/>
                    </a:lnTo>
                    <a:lnTo>
                      <a:pt x="226" y="953"/>
                    </a:lnTo>
                    <a:lnTo>
                      <a:pt x="221" y="947"/>
                    </a:lnTo>
                    <a:lnTo>
                      <a:pt x="217" y="940"/>
                    </a:lnTo>
                    <a:lnTo>
                      <a:pt x="215" y="933"/>
                    </a:lnTo>
                    <a:lnTo>
                      <a:pt x="214" y="926"/>
                    </a:lnTo>
                    <a:lnTo>
                      <a:pt x="214" y="920"/>
                    </a:lnTo>
                    <a:lnTo>
                      <a:pt x="215" y="915"/>
                    </a:lnTo>
                    <a:lnTo>
                      <a:pt x="217" y="909"/>
                    </a:lnTo>
                    <a:lnTo>
                      <a:pt x="220" y="902"/>
                    </a:lnTo>
                    <a:lnTo>
                      <a:pt x="222" y="899"/>
                    </a:lnTo>
                    <a:lnTo>
                      <a:pt x="219" y="903"/>
                    </a:lnTo>
                    <a:lnTo>
                      <a:pt x="212" y="915"/>
                    </a:lnTo>
                    <a:lnTo>
                      <a:pt x="200" y="931"/>
                    </a:lnTo>
                    <a:lnTo>
                      <a:pt x="187" y="948"/>
                    </a:lnTo>
                    <a:lnTo>
                      <a:pt x="179" y="955"/>
                    </a:lnTo>
                    <a:lnTo>
                      <a:pt x="171" y="964"/>
                    </a:lnTo>
                    <a:lnTo>
                      <a:pt x="162" y="970"/>
                    </a:lnTo>
                    <a:lnTo>
                      <a:pt x="154" y="974"/>
                    </a:lnTo>
                    <a:lnTo>
                      <a:pt x="144" y="978"/>
                    </a:lnTo>
                    <a:lnTo>
                      <a:pt x="136" y="980"/>
                    </a:lnTo>
                    <a:lnTo>
                      <a:pt x="130" y="980"/>
                    </a:lnTo>
                    <a:lnTo>
                      <a:pt x="126" y="978"/>
                    </a:lnTo>
                    <a:lnTo>
                      <a:pt x="122" y="976"/>
                    </a:lnTo>
                    <a:lnTo>
                      <a:pt x="118" y="974"/>
                    </a:lnTo>
                    <a:lnTo>
                      <a:pt x="109" y="969"/>
                    </a:lnTo>
                    <a:lnTo>
                      <a:pt x="102" y="963"/>
                    </a:lnTo>
                    <a:lnTo>
                      <a:pt x="96" y="955"/>
                    </a:lnTo>
                    <a:lnTo>
                      <a:pt x="91" y="948"/>
                    </a:lnTo>
                    <a:lnTo>
                      <a:pt x="88" y="940"/>
                    </a:lnTo>
                    <a:lnTo>
                      <a:pt x="85" y="932"/>
                    </a:lnTo>
                    <a:lnTo>
                      <a:pt x="83" y="924"/>
                    </a:lnTo>
                    <a:lnTo>
                      <a:pt x="81" y="917"/>
                    </a:lnTo>
                    <a:lnTo>
                      <a:pt x="78" y="902"/>
                    </a:lnTo>
                    <a:lnTo>
                      <a:pt x="78" y="890"/>
                    </a:lnTo>
                    <a:lnTo>
                      <a:pt x="80" y="883"/>
                    </a:lnTo>
                    <a:lnTo>
                      <a:pt x="80" y="880"/>
                    </a:lnTo>
                    <a:lnTo>
                      <a:pt x="78" y="885"/>
                    </a:lnTo>
                    <a:lnTo>
                      <a:pt x="77" y="897"/>
                    </a:lnTo>
                    <a:lnTo>
                      <a:pt x="73" y="914"/>
                    </a:lnTo>
                    <a:lnTo>
                      <a:pt x="68" y="932"/>
                    </a:lnTo>
                    <a:lnTo>
                      <a:pt x="64" y="940"/>
                    </a:lnTo>
                    <a:lnTo>
                      <a:pt x="59" y="949"/>
                    </a:lnTo>
                    <a:lnTo>
                      <a:pt x="54" y="955"/>
                    </a:lnTo>
                    <a:lnTo>
                      <a:pt x="48" y="959"/>
                    </a:lnTo>
                    <a:lnTo>
                      <a:pt x="44" y="962"/>
                    </a:lnTo>
                    <a:lnTo>
                      <a:pt x="40" y="963"/>
                    </a:lnTo>
                    <a:lnTo>
                      <a:pt x="37" y="964"/>
                    </a:lnTo>
                    <a:lnTo>
                      <a:pt x="33" y="964"/>
                    </a:lnTo>
                    <a:lnTo>
                      <a:pt x="28" y="963"/>
                    </a:lnTo>
                    <a:lnTo>
                      <a:pt x="23" y="962"/>
                    </a:lnTo>
                    <a:lnTo>
                      <a:pt x="19" y="958"/>
                    </a:lnTo>
                    <a:lnTo>
                      <a:pt x="14" y="955"/>
                    </a:lnTo>
                    <a:lnTo>
                      <a:pt x="8" y="951"/>
                    </a:lnTo>
                    <a:lnTo>
                      <a:pt x="5" y="945"/>
                    </a:lnTo>
                    <a:lnTo>
                      <a:pt x="2" y="936"/>
                    </a:lnTo>
                    <a:lnTo>
                      <a:pt x="1" y="925"/>
                    </a:lnTo>
                    <a:lnTo>
                      <a:pt x="0" y="914"/>
                    </a:lnTo>
                    <a:lnTo>
                      <a:pt x="0" y="901"/>
                    </a:lnTo>
                    <a:lnTo>
                      <a:pt x="1" y="886"/>
                    </a:lnTo>
                    <a:lnTo>
                      <a:pt x="3" y="869"/>
                    </a:lnTo>
                    <a:lnTo>
                      <a:pt x="9" y="834"/>
                    </a:lnTo>
                    <a:lnTo>
                      <a:pt x="19" y="794"/>
                    </a:lnTo>
                    <a:lnTo>
                      <a:pt x="32" y="751"/>
                    </a:lnTo>
                    <a:lnTo>
                      <a:pt x="47" y="707"/>
                    </a:lnTo>
                    <a:lnTo>
                      <a:pt x="64" y="660"/>
                    </a:lnTo>
                    <a:lnTo>
                      <a:pt x="83" y="613"/>
                    </a:lnTo>
                    <a:lnTo>
                      <a:pt x="103" y="568"/>
                    </a:lnTo>
                    <a:lnTo>
                      <a:pt x="125" y="523"/>
                    </a:lnTo>
                    <a:lnTo>
                      <a:pt x="148" y="482"/>
                    </a:lnTo>
                    <a:lnTo>
                      <a:pt x="172" y="442"/>
                    </a:lnTo>
                    <a:lnTo>
                      <a:pt x="185" y="425"/>
                    </a:lnTo>
                    <a:lnTo>
                      <a:pt x="196" y="408"/>
                    </a:lnTo>
                    <a:lnTo>
                      <a:pt x="209" y="392"/>
                    </a:lnTo>
                    <a:lnTo>
                      <a:pt x="222" y="379"/>
                    </a:lnTo>
                    <a:lnTo>
                      <a:pt x="269" y="325"/>
                    </a:lnTo>
                    <a:lnTo>
                      <a:pt x="318" y="270"/>
                    </a:lnTo>
                    <a:lnTo>
                      <a:pt x="344" y="244"/>
                    </a:lnTo>
                    <a:lnTo>
                      <a:pt x="372" y="217"/>
                    </a:lnTo>
                    <a:lnTo>
                      <a:pt x="387" y="205"/>
                    </a:lnTo>
                    <a:lnTo>
                      <a:pt x="403" y="191"/>
                    </a:lnTo>
                    <a:lnTo>
                      <a:pt x="419" y="178"/>
                    </a:lnTo>
                    <a:lnTo>
                      <a:pt x="436" y="166"/>
                    </a:lnTo>
                    <a:lnTo>
                      <a:pt x="454" y="154"/>
                    </a:lnTo>
                    <a:lnTo>
                      <a:pt x="474" y="142"/>
                    </a:lnTo>
                    <a:lnTo>
                      <a:pt x="494" y="130"/>
                    </a:lnTo>
                    <a:lnTo>
                      <a:pt x="516" y="119"/>
                    </a:lnTo>
                    <a:lnTo>
                      <a:pt x="538" y="107"/>
                    </a:lnTo>
                    <a:lnTo>
                      <a:pt x="562" y="96"/>
                    </a:lnTo>
                    <a:lnTo>
                      <a:pt x="588" y="86"/>
                    </a:lnTo>
                    <a:lnTo>
                      <a:pt x="614" y="75"/>
                    </a:lnTo>
                    <a:lnTo>
                      <a:pt x="643" y="65"/>
                    </a:lnTo>
                    <a:lnTo>
                      <a:pt x="674" y="56"/>
                    </a:lnTo>
                    <a:lnTo>
                      <a:pt x="706" y="47"/>
                    </a:lnTo>
                    <a:lnTo>
                      <a:pt x="739" y="39"/>
                    </a:lnTo>
                    <a:lnTo>
                      <a:pt x="775" y="30"/>
                    </a:lnTo>
                    <a:lnTo>
                      <a:pt x="812" y="23"/>
                    </a:lnTo>
                    <a:lnTo>
                      <a:pt x="851" y="17"/>
                    </a:lnTo>
                    <a:lnTo>
                      <a:pt x="892" y="10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39" name="Freeform 181"/>
              <p:cNvSpPr>
                <a:spLocks/>
              </p:cNvSpPr>
              <p:nvPr/>
            </p:nvSpPr>
            <p:spPr bwMode="auto">
              <a:xfrm>
                <a:off x="4451" y="3772"/>
                <a:ext cx="64" cy="87"/>
              </a:xfrm>
              <a:custGeom>
                <a:avLst/>
                <a:gdLst>
                  <a:gd name="T0" fmla="*/ 0 w 958"/>
                  <a:gd name="T1" fmla="*/ 0 h 1315"/>
                  <a:gd name="T2" fmla="*/ 0 w 958"/>
                  <a:gd name="T3" fmla="*/ 0 h 1315"/>
                  <a:gd name="T4" fmla="*/ 0 w 958"/>
                  <a:gd name="T5" fmla="*/ 0 h 1315"/>
                  <a:gd name="T6" fmla="*/ 0 w 958"/>
                  <a:gd name="T7" fmla="*/ 0 h 1315"/>
                  <a:gd name="T8" fmla="*/ 0 w 958"/>
                  <a:gd name="T9" fmla="*/ 0 h 1315"/>
                  <a:gd name="T10" fmla="*/ 0 w 958"/>
                  <a:gd name="T11" fmla="*/ 0 h 1315"/>
                  <a:gd name="T12" fmla="*/ 0 w 958"/>
                  <a:gd name="T13" fmla="*/ 0 h 1315"/>
                  <a:gd name="T14" fmla="*/ 0 w 958"/>
                  <a:gd name="T15" fmla="*/ 0 h 1315"/>
                  <a:gd name="T16" fmla="*/ 0 w 958"/>
                  <a:gd name="T17" fmla="*/ 0 h 1315"/>
                  <a:gd name="T18" fmla="*/ 0 w 958"/>
                  <a:gd name="T19" fmla="*/ 0 h 1315"/>
                  <a:gd name="T20" fmla="*/ 0 w 958"/>
                  <a:gd name="T21" fmla="*/ 0 h 1315"/>
                  <a:gd name="T22" fmla="*/ 0 w 958"/>
                  <a:gd name="T23" fmla="*/ 0 h 1315"/>
                  <a:gd name="T24" fmla="*/ 0 w 958"/>
                  <a:gd name="T25" fmla="*/ 0 h 1315"/>
                  <a:gd name="T26" fmla="*/ 0 w 958"/>
                  <a:gd name="T27" fmla="*/ 0 h 1315"/>
                  <a:gd name="T28" fmla="*/ 0 w 958"/>
                  <a:gd name="T29" fmla="*/ 0 h 1315"/>
                  <a:gd name="T30" fmla="*/ 0 w 958"/>
                  <a:gd name="T31" fmla="*/ 0 h 1315"/>
                  <a:gd name="T32" fmla="*/ 0 w 958"/>
                  <a:gd name="T33" fmla="*/ 0 h 1315"/>
                  <a:gd name="T34" fmla="*/ 0 w 958"/>
                  <a:gd name="T35" fmla="*/ 0 h 1315"/>
                  <a:gd name="T36" fmla="*/ 0 w 958"/>
                  <a:gd name="T37" fmla="*/ 0 h 1315"/>
                  <a:gd name="T38" fmla="*/ 0 w 958"/>
                  <a:gd name="T39" fmla="*/ 0 h 1315"/>
                  <a:gd name="T40" fmla="*/ 0 w 958"/>
                  <a:gd name="T41" fmla="*/ 0 h 1315"/>
                  <a:gd name="T42" fmla="*/ 0 w 958"/>
                  <a:gd name="T43" fmla="*/ 0 h 1315"/>
                  <a:gd name="T44" fmla="*/ 0 w 958"/>
                  <a:gd name="T45" fmla="*/ 0 h 1315"/>
                  <a:gd name="T46" fmla="*/ 0 w 958"/>
                  <a:gd name="T47" fmla="*/ 0 h 1315"/>
                  <a:gd name="T48" fmla="*/ 0 w 958"/>
                  <a:gd name="T49" fmla="*/ 0 h 1315"/>
                  <a:gd name="T50" fmla="*/ 0 w 958"/>
                  <a:gd name="T51" fmla="*/ 0 h 1315"/>
                  <a:gd name="T52" fmla="*/ 0 w 958"/>
                  <a:gd name="T53" fmla="*/ 0 h 1315"/>
                  <a:gd name="T54" fmla="*/ 0 w 958"/>
                  <a:gd name="T55" fmla="*/ 0 h 1315"/>
                  <a:gd name="T56" fmla="*/ 0 w 958"/>
                  <a:gd name="T57" fmla="*/ 0 h 1315"/>
                  <a:gd name="T58" fmla="*/ 0 w 958"/>
                  <a:gd name="T59" fmla="*/ 0 h 1315"/>
                  <a:gd name="T60" fmla="*/ 0 w 958"/>
                  <a:gd name="T61" fmla="*/ 0 h 1315"/>
                  <a:gd name="T62" fmla="*/ 0 w 958"/>
                  <a:gd name="T63" fmla="*/ 0 h 1315"/>
                  <a:gd name="T64" fmla="*/ 0 w 958"/>
                  <a:gd name="T65" fmla="*/ 0 h 1315"/>
                  <a:gd name="T66" fmla="*/ 0 w 958"/>
                  <a:gd name="T67" fmla="*/ 0 h 1315"/>
                  <a:gd name="T68" fmla="*/ 0 w 958"/>
                  <a:gd name="T69" fmla="*/ 0 h 1315"/>
                  <a:gd name="T70" fmla="*/ 0 w 958"/>
                  <a:gd name="T71" fmla="*/ 0 h 1315"/>
                  <a:gd name="T72" fmla="*/ 0 w 958"/>
                  <a:gd name="T73" fmla="*/ 0 h 1315"/>
                  <a:gd name="T74" fmla="*/ 0 w 958"/>
                  <a:gd name="T75" fmla="*/ 0 h 1315"/>
                  <a:gd name="T76" fmla="*/ 0 w 958"/>
                  <a:gd name="T77" fmla="*/ 0 h 1315"/>
                  <a:gd name="T78" fmla="*/ 0 w 958"/>
                  <a:gd name="T79" fmla="*/ 0 h 1315"/>
                  <a:gd name="T80" fmla="*/ 0 w 958"/>
                  <a:gd name="T81" fmla="*/ 0 h 1315"/>
                  <a:gd name="T82" fmla="*/ 0 w 958"/>
                  <a:gd name="T83" fmla="*/ 0 h 1315"/>
                  <a:gd name="T84" fmla="*/ 0 w 958"/>
                  <a:gd name="T85" fmla="*/ 0 h 1315"/>
                  <a:gd name="T86" fmla="*/ 0 w 958"/>
                  <a:gd name="T87" fmla="*/ 0 h 1315"/>
                  <a:gd name="T88" fmla="*/ 0 w 958"/>
                  <a:gd name="T89" fmla="*/ 0 h 1315"/>
                  <a:gd name="T90" fmla="*/ 0 w 958"/>
                  <a:gd name="T91" fmla="*/ 0 h 1315"/>
                  <a:gd name="T92" fmla="*/ 0 w 958"/>
                  <a:gd name="T93" fmla="*/ 0 h 1315"/>
                  <a:gd name="T94" fmla="*/ 0 w 958"/>
                  <a:gd name="T95" fmla="*/ 0 h 1315"/>
                  <a:gd name="T96" fmla="*/ 0 w 958"/>
                  <a:gd name="T97" fmla="*/ 0 h 131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958" h="1315">
                    <a:moveTo>
                      <a:pt x="955" y="1262"/>
                    </a:moveTo>
                    <a:lnTo>
                      <a:pt x="941" y="1192"/>
                    </a:lnTo>
                    <a:lnTo>
                      <a:pt x="927" y="1122"/>
                    </a:lnTo>
                    <a:lnTo>
                      <a:pt x="915" y="1053"/>
                    </a:lnTo>
                    <a:lnTo>
                      <a:pt x="902" y="983"/>
                    </a:lnTo>
                    <a:lnTo>
                      <a:pt x="890" y="912"/>
                    </a:lnTo>
                    <a:lnTo>
                      <a:pt x="881" y="842"/>
                    </a:lnTo>
                    <a:lnTo>
                      <a:pt x="871" y="772"/>
                    </a:lnTo>
                    <a:lnTo>
                      <a:pt x="863" y="701"/>
                    </a:lnTo>
                    <a:lnTo>
                      <a:pt x="856" y="631"/>
                    </a:lnTo>
                    <a:lnTo>
                      <a:pt x="851" y="560"/>
                    </a:lnTo>
                    <a:lnTo>
                      <a:pt x="847" y="488"/>
                    </a:lnTo>
                    <a:lnTo>
                      <a:pt x="845" y="417"/>
                    </a:lnTo>
                    <a:lnTo>
                      <a:pt x="845" y="346"/>
                    </a:lnTo>
                    <a:lnTo>
                      <a:pt x="846" y="275"/>
                    </a:lnTo>
                    <a:lnTo>
                      <a:pt x="849" y="203"/>
                    </a:lnTo>
                    <a:lnTo>
                      <a:pt x="855" y="131"/>
                    </a:lnTo>
                    <a:lnTo>
                      <a:pt x="856" y="118"/>
                    </a:lnTo>
                    <a:lnTo>
                      <a:pt x="857" y="104"/>
                    </a:lnTo>
                    <a:lnTo>
                      <a:pt x="858" y="90"/>
                    </a:lnTo>
                    <a:lnTo>
                      <a:pt x="858" y="77"/>
                    </a:lnTo>
                    <a:lnTo>
                      <a:pt x="857" y="63"/>
                    </a:lnTo>
                    <a:lnTo>
                      <a:pt x="854" y="49"/>
                    </a:lnTo>
                    <a:lnTo>
                      <a:pt x="850" y="36"/>
                    </a:lnTo>
                    <a:lnTo>
                      <a:pt x="842" y="23"/>
                    </a:lnTo>
                    <a:lnTo>
                      <a:pt x="838" y="17"/>
                    </a:lnTo>
                    <a:lnTo>
                      <a:pt x="834" y="11"/>
                    </a:lnTo>
                    <a:lnTo>
                      <a:pt x="829" y="6"/>
                    </a:lnTo>
                    <a:lnTo>
                      <a:pt x="821" y="3"/>
                    </a:lnTo>
                    <a:lnTo>
                      <a:pt x="815" y="0"/>
                    </a:lnTo>
                    <a:lnTo>
                      <a:pt x="807" y="0"/>
                    </a:lnTo>
                    <a:lnTo>
                      <a:pt x="800" y="0"/>
                    </a:lnTo>
                    <a:lnTo>
                      <a:pt x="793" y="2"/>
                    </a:lnTo>
                    <a:lnTo>
                      <a:pt x="786" y="5"/>
                    </a:lnTo>
                    <a:lnTo>
                      <a:pt x="780" y="11"/>
                    </a:lnTo>
                    <a:lnTo>
                      <a:pt x="776" y="16"/>
                    </a:lnTo>
                    <a:lnTo>
                      <a:pt x="772" y="22"/>
                    </a:lnTo>
                    <a:lnTo>
                      <a:pt x="770" y="30"/>
                    </a:lnTo>
                    <a:lnTo>
                      <a:pt x="769" y="36"/>
                    </a:lnTo>
                    <a:lnTo>
                      <a:pt x="769" y="45"/>
                    </a:lnTo>
                    <a:lnTo>
                      <a:pt x="771" y="52"/>
                    </a:lnTo>
                    <a:lnTo>
                      <a:pt x="774" y="82"/>
                    </a:lnTo>
                    <a:lnTo>
                      <a:pt x="776" y="112"/>
                    </a:lnTo>
                    <a:lnTo>
                      <a:pt x="777" y="141"/>
                    </a:lnTo>
                    <a:lnTo>
                      <a:pt x="777" y="171"/>
                    </a:lnTo>
                    <a:lnTo>
                      <a:pt x="774" y="232"/>
                    </a:lnTo>
                    <a:lnTo>
                      <a:pt x="772" y="291"/>
                    </a:lnTo>
                    <a:lnTo>
                      <a:pt x="768" y="350"/>
                    </a:lnTo>
                    <a:lnTo>
                      <a:pt x="766" y="411"/>
                    </a:lnTo>
                    <a:lnTo>
                      <a:pt x="766" y="441"/>
                    </a:lnTo>
                    <a:lnTo>
                      <a:pt x="766" y="471"/>
                    </a:lnTo>
                    <a:lnTo>
                      <a:pt x="767" y="501"/>
                    </a:lnTo>
                    <a:lnTo>
                      <a:pt x="769" y="532"/>
                    </a:lnTo>
                    <a:lnTo>
                      <a:pt x="774" y="586"/>
                    </a:lnTo>
                    <a:lnTo>
                      <a:pt x="781" y="641"/>
                    </a:lnTo>
                    <a:lnTo>
                      <a:pt x="786" y="697"/>
                    </a:lnTo>
                    <a:lnTo>
                      <a:pt x="793" y="751"/>
                    </a:lnTo>
                    <a:lnTo>
                      <a:pt x="799" y="805"/>
                    </a:lnTo>
                    <a:lnTo>
                      <a:pt x="806" y="859"/>
                    </a:lnTo>
                    <a:lnTo>
                      <a:pt x="814" y="913"/>
                    </a:lnTo>
                    <a:lnTo>
                      <a:pt x="821" y="967"/>
                    </a:lnTo>
                    <a:lnTo>
                      <a:pt x="779" y="931"/>
                    </a:lnTo>
                    <a:lnTo>
                      <a:pt x="736" y="895"/>
                    </a:lnTo>
                    <a:lnTo>
                      <a:pt x="692" y="860"/>
                    </a:lnTo>
                    <a:lnTo>
                      <a:pt x="647" y="826"/>
                    </a:lnTo>
                    <a:lnTo>
                      <a:pt x="603" y="793"/>
                    </a:lnTo>
                    <a:lnTo>
                      <a:pt x="556" y="761"/>
                    </a:lnTo>
                    <a:lnTo>
                      <a:pt x="509" y="731"/>
                    </a:lnTo>
                    <a:lnTo>
                      <a:pt x="462" y="700"/>
                    </a:lnTo>
                    <a:lnTo>
                      <a:pt x="415" y="671"/>
                    </a:lnTo>
                    <a:lnTo>
                      <a:pt x="366" y="642"/>
                    </a:lnTo>
                    <a:lnTo>
                      <a:pt x="317" y="615"/>
                    </a:lnTo>
                    <a:lnTo>
                      <a:pt x="268" y="588"/>
                    </a:lnTo>
                    <a:lnTo>
                      <a:pt x="218" y="563"/>
                    </a:lnTo>
                    <a:lnTo>
                      <a:pt x="169" y="538"/>
                    </a:lnTo>
                    <a:lnTo>
                      <a:pt x="118" y="514"/>
                    </a:lnTo>
                    <a:lnTo>
                      <a:pt x="66" y="492"/>
                    </a:lnTo>
                    <a:lnTo>
                      <a:pt x="60" y="486"/>
                    </a:lnTo>
                    <a:lnTo>
                      <a:pt x="54" y="482"/>
                    </a:lnTo>
                    <a:lnTo>
                      <a:pt x="46" y="480"/>
                    </a:lnTo>
                    <a:lnTo>
                      <a:pt x="39" y="479"/>
                    </a:lnTo>
                    <a:lnTo>
                      <a:pt x="33" y="479"/>
                    </a:lnTo>
                    <a:lnTo>
                      <a:pt x="25" y="481"/>
                    </a:lnTo>
                    <a:lnTo>
                      <a:pt x="19" y="484"/>
                    </a:lnTo>
                    <a:lnTo>
                      <a:pt x="13" y="488"/>
                    </a:lnTo>
                    <a:lnTo>
                      <a:pt x="7" y="494"/>
                    </a:lnTo>
                    <a:lnTo>
                      <a:pt x="3" y="500"/>
                    </a:lnTo>
                    <a:lnTo>
                      <a:pt x="1" y="508"/>
                    </a:lnTo>
                    <a:lnTo>
                      <a:pt x="0" y="515"/>
                    </a:lnTo>
                    <a:lnTo>
                      <a:pt x="0" y="522"/>
                    </a:lnTo>
                    <a:lnTo>
                      <a:pt x="2" y="529"/>
                    </a:lnTo>
                    <a:lnTo>
                      <a:pt x="5" y="536"/>
                    </a:lnTo>
                    <a:lnTo>
                      <a:pt x="9" y="542"/>
                    </a:lnTo>
                    <a:lnTo>
                      <a:pt x="13" y="545"/>
                    </a:lnTo>
                    <a:lnTo>
                      <a:pt x="15" y="549"/>
                    </a:lnTo>
                    <a:lnTo>
                      <a:pt x="18" y="552"/>
                    </a:lnTo>
                    <a:lnTo>
                      <a:pt x="21" y="555"/>
                    </a:lnTo>
                    <a:lnTo>
                      <a:pt x="23" y="560"/>
                    </a:lnTo>
                    <a:lnTo>
                      <a:pt x="26" y="562"/>
                    </a:lnTo>
                    <a:lnTo>
                      <a:pt x="29" y="565"/>
                    </a:lnTo>
                    <a:lnTo>
                      <a:pt x="33" y="566"/>
                    </a:lnTo>
                    <a:lnTo>
                      <a:pt x="87" y="588"/>
                    </a:lnTo>
                    <a:lnTo>
                      <a:pt x="141" y="612"/>
                    </a:lnTo>
                    <a:lnTo>
                      <a:pt x="193" y="637"/>
                    </a:lnTo>
                    <a:lnTo>
                      <a:pt x="246" y="664"/>
                    </a:lnTo>
                    <a:lnTo>
                      <a:pt x="297" y="690"/>
                    </a:lnTo>
                    <a:lnTo>
                      <a:pt x="348" y="719"/>
                    </a:lnTo>
                    <a:lnTo>
                      <a:pt x="398" y="750"/>
                    </a:lnTo>
                    <a:lnTo>
                      <a:pt x="448" y="780"/>
                    </a:lnTo>
                    <a:lnTo>
                      <a:pt x="496" y="812"/>
                    </a:lnTo>
                    <a:lnTo>
                      <a:pt x="544" y="845"/>
                    </a:lnTo>
                    <a:lnTo>
                      <a:pt x="591" y="879"/>
                    </a:lnTo>
                    <a:lnTo>
                      <a:pt x="638" y="914"/>
                    </a:lnTo>
                    <a:lnTo>
                      <a:pt x="683" y="950"/>
                    </a:lnTo>
                    <a:lnTo>
                      <a:pt x="729" y="987"/>
                    </a:lnTo>
                    <a:lnTo>
                      <a:pt x="773" y="1025"/>
                    </a:lnTo>
                    <a:lnTo>
                      <a:pt x="817" y="1064"/>
                    </a:lnTo>
                    <a:lnTo>
                      <a:pt x="819" y="1066"/>
                    </a:lnTo>
                    <a:lnTo>
                      <a:pt x="821" y="1068"/>
                    </a:lnTo>
                    <a:lnTo>
                      <a:pt x="824" y="1070"/>
                    </a:lnTo>
                    <a:lnTo>
                      <a:pt x="828" y="1071"/>
                    </a:lnTo>
                    <a:lnTo>
                      <a:pt x="830" y="1072"/>
                    </a:lnTo>
                    <a:lnTo>
                      <a:pt x="833" y="1073"/>
                    </a:lnTo>
                    <a:lnTo>
                      <a:pt x="836" y="1074"/>
                    </a:lnTo>
                    <a:lnTo>
                      <a:pt x="839" y="1076"/>
                    </a:lnTo>
                    <a:lnTo>
                      <a:pt x="845" y="1102"/>
                    </a:lnTo>
                    <a:lnTo>
                      <a:pt x="850" y="1130"/>
                    </a:lnTo>
                    <a:lnTo>
                      <a:pt x="855" y="1157"/>
                    </a:lnTo>
                    <a:lnTo>
                      <a:pt x="860" y="1185"/>
                    </a:lnTo>
                    <a:lnTo>
                      <a:pt x="866" y="1213"/>
                    </a:lnTo>
                    <a:lnTo>
                      <a:pt x="872" y="1239"/>
                    </a:lnTo>
                    <a:lnTo>
                      <a:pt x="878" y="1267"/>
                    </a:lnTo>
                    <a:lnTo>
                      <a:pt x="886" y="1293"/>
                    </a:lnTo>
                    <a:lnTo>
                      <a:pt x="889" y="1301"/>
                    </a:lnTo>
                    <a:lnTo>
                      <a:pt x="894" y="1306"/>
                    </a:lnTo>
                    <a:lnTo>
                      <a:pt x="901" y="1310"/>
                    </a:lnTo>
                    <a:lnTo>
                      <a:pt x="907" y="1313"/>
                    </a:lnTo>
                    <a:lnTo>
                      <a:pt x="914" y="1314"/>
                    </a:lnTo>
                    <a:lnTo>
                      <a:pt x="921" y="1315"/>
                    </a:lnTo>
                    <a:lnTo>
                      <a:pt x="928" y="1314"/>
                    </a:lnTo>
                    <a:lnTo>
                      <a:pt x="936" y="1312"/>
                    </a:lnTo>
                    <a:lnTo>
                      <a:pt x="942" y="1308"/>
                    </a:lnTo>
                    <a:lnTo>
                      <a:pt x="947" y="1303"/>
                    </a:lnTo>
                    <a:lnTo>
                      <a:pt x="953" y="1297"/>
                    </a:lnTo>
                    <a:lnTo>
                      <a:pt x="956" y="1291"/>
                    </a:lnTo>
                    <a:lnTo>
                      <a:pt x="957" y="1284"/>
                    </a:lnTo>
                    <a:lnTo>
                      <a:pt x="958" y="1276"/>
                    </a:lnTo>
                    <a:lnTo>
                      <a:pt x="957" y="1270"/>
                    </a:lnTo>
                    <a:lnTo>
                      <a:pt x="955" y="1262"/>
                    </a:lnTo>
                    <a:close/>
                  </a:path>
                </a:pathLst>
              </a:custGeom>
              <a:solidFill>
                <a:srgbClr val="0000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40" name="Freeform 182"/>
              <p:cNvSpPr>
                <a:spLocks/>
              </p:cNvSpPr>
              <p:nvPr/>
            </p:nvSpPr>
            <p:spPr bwMode="auto">
              <a:xfrm>
                <a:off x="4419" y="3873"/>
                <a:ext cx="23" cy="34"/>
              </a:xfrm>
              <a:custGeom>
                <a:avLst/>
                <a:gdLst>
                  <a:gd name="T0" fmla="*/ 0 w 339"/>
                  <a:gd name="T1" fmla="*/ 0 h 512"/>
                  <a:gd name="T2" fmla="*/ 0 w 339"/>
                  <a:gd name="T3" fmla="*/ 0 h 512"/>
                  <a:gd name="T4" fmla="*/ 0 w 339"/>
                  <a:gd name="T5" fmla="*/ 0 h 512"/>
                  <a:gd name="T6" fmla="*/ 0 w 339"/>
                  <a:gd name="T7" fmla="*/ 0 h 512"/>
                  <a:gd name="T8" fmla="*/ 0 w 339"/>
                  <a:gd name="T9" fmla="*/ 0 h 512"/>
                  <a:gd name="T10" fmla="*/ 0 w 339"/>
                  <a:gd name="T11" fmla="*/ 0 h 512"/>
                  <a:gd name="T12" fmla="*/ 0 w 339"/>
                  <a:gd name="T13" fmla="*/ 0 h 512"/>
                  <a:gd name="T14" fmla="*/ 0 w 339"/>
                  <a:gd name="T15" fmla="*/ 0 h 512"/>
                  <a:gd name="T16" fmla="*/ 0 w 339"/>
                  <a:gd name="T17" fmla="*/ 0 h 512"/>
                  <a:gd name="T18" fmla="*/ 0 w 339"/>
                  <a:gd name="T19" fmla="*/ 0 h 512"/>
                  <a:gd name="T20" fmla="*/ 0 w 339"/>
                  <a:gd name="T21" fmla="*/ 0 h 512"/>
                  <a:gd name="T22" fmla="*/ 0 w 339"/>
                  <a:gd name="T23" fmla="*/ 0 h 512"/>
                  <a:gd name="T24" fmla="*/ 0 w 339"/>
                  <a:gd name="T25" fmla="*/ 0 h 512"/>
                  <a:gd name="T26" fmla="*/ 0 w 339"/>
                  <a:gd name="T27" fmla="*/ 0 h 512"/>
                  <a:gd name="T28" fmla="*/ 0 w 339"/>
                  <a:gd name="T29" fmla="*/ 0 h 512"/>
                  <a:gd name="T30" fmla="*/ 0 w 339"/>
                  <a:gd name="T31" fmla="*/ 0 h 512"/>
                  <a:gd name="T32" fmla="*/ 0 w 339"/>
                  <a:gd name="T33" fmla="*/ 0 h 512"/>
                  <a:gd name="T34" fmla="*/ 0 w 339"/>
                  <a:gd name="T35" fmla="*/ 0 h 512"/>
                  <a:gd name="T36" fmla="*/ 0 w 339"/>
                  <a:gd name="T37" fmla="*/ 0 h 512"/>
                  <a:gd name="T38" fmla="*/ 0 w 339"/>
                  <a:gd name="T39" fmla="*/ 0 h 512"/>
                  <a:gd name="T40" fmla="*/ 0 w 339"/>
                  <a:gd name="T41" fmla="*/ 0 h 512"/>
                  <a:gd name="T42" fmla="*/ 0 w 339"/>
                  <a:gd name="T43" fmla="*/ 0 h 512"/>
                  <a:gd name="T44" fmla="*/ 0 w 339"/>
                  <a:gd name="T45" fmla="*/ 0 h 512"/>
                  <a:gd name="T46" fmla="*/ 0 w 339"/>
                  <a:gd name="T47" fmla="*/ 0 h 512"/>
                  <a:gd name="T48" fmla="*/ 0 w 339"/>
                  <a:gd name="T49" fmla="*/ 0 h 512"/>
                  <a:gd name="T50" fmla="*/ 0 w 339"/>
                  <a:gd name="T51" fmla="*/ 0 h 512"/>
                  <a:gd name="T52" fmla="*/ 0 w 339"/>
                  <a:gd name="T53" fmla="*/ 0 h 512"/>
                  <a:gd name="T54" fmla="*/ 0 w 339"/>
                  <a:gd name="T55" fmla="*/ 0 h 512"/>
                  <a:gd name="T56" fmla="*/ 0 w 339"/>
                  <a:gd name="T57" fmla="*/ 0 h 512"/>
                  <a:gd name="T58" fmla="*/ 0 w 339"/>
                  <a:gd name="T59" fmla="*/ 0 h 512"/>
                  <a:gd name="T60" fmla="*/ 0 w 339"/>
                  <a:gd name="T61" fmla="*/ 0 h 512"/>
                  <a:gd name="T62" fmla="*/ 0 w 339"/>
                  <a:gd name="T63" fmla="*/ 0 h 51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39" h="512">
                    <a:moveTo>
                      <a:pt x="312" y="2"/>
                    </a:moveTo>
                    <a:lnTo>
                      <a:pt x="297" y="13"/>
                    </a:lnTo>
                    <a:lnTo>
                      <a:pt x="282" y="25"/>
                    </a:lnTo>
                    <a:lnTo>
                      <a:pt x="268" y="36"/>
                    </a:lnTo>
                    <a:lnTo>
                      <a:pt x="254" y="48"/>
                    </a:lnTo>
                    <a:lnTo>
                      <a:pt x="229" y="74"/>
                    </a:lnTo>
                    <a:lnTo>
                      <a:pt x="204" y="100"/>
                    </a:lnTo>
                    <a:lnTo>
                      <a:pt x="181" y="128"/>
                    </a:lnTo>
                    <a:lnTo>
                      <a:pt x="160" y="157"/>
                    </a:lnTo>
                    <a:lnTo>
                      <a:pt x="140" y="187"/>
                    </a:lnTo>
                    <a:lnTo>
                      <a:pt x="121" y="219"/>
                    </a:lnTo>
                    <a:lnTo>
                      <a:pt x="104" y="251"/>
                    </a:lnTo>
                    <a:lnTo>
                      <a:pt x="87" y="283"/>
                    </a:lnTo>
                    <a:lnTo>
                      <a:pt x="71" y="316"/>
                    </a:lnTo>
                    <a:lnTo>
                      <a:pt x="56" y="350"/>
                    </a:lnTo>
                    <a:lnTo>
                      <a:pt x="28" y="416"/>
                    </a:lnTo>
                    <a:lnTo>
                      <a:pt x="2" y="483"/>
                    </a:lnTo>
                    <a:lnTo>
                      <a:pt x="1" y="487"/>
                    </a:lnTo>
                    <a:lnTo>
                      <a:pt x="0" y="491"/>
                    </a:lnTo>
                    <a:lnTo>
                      <a:pt x="0" y="494"/>
                    </a:lnTo>
                    <a:lnTo>
                      <a:pt x="0" y="498"/>
                    </a:lnTo>
                    <a:lnTo>
                      <a:pt x="2" y="501"/>
                    </a:lnTo>
                    <a:lnTo>
                      <a:pt x="3" y="505"/>
                    </a:lnTo>
                    <a:lnTo>
                      <a:pt x="6" y="507"/>
                    </a:lnTo>
                    <a:lnTo>
                      <a:pt x="9" y="509"/>
                    </a:lnTo>
                    <a:lnTo>
                      <a:pt x="12" y="511"/>
                    </a:lnTo>
                    <a:lnTo>
                      <a:pt x="15" y="512"/>
                    </a:lnTo>
                    <a:lnTo>
                      <a:pt x="20" y="512"/>
                    </a:lnTo>
                    <a:lnTo>
                      <a:pt x="23" y="511"/>
                    </a:lnTo>
                    <a:lnTo>
                      <a:pt x="26" y="510"/>
                    </a:lnTo>
                    <a:lnTo>
                      <a:pt x="29" y="508"/>
                    </a:lnTo>
                    <a:lnTo>
                      <a:pt x="32" y="506"/>
                    </a:lnTo>
                    <a:lnTo>
                      <a:pt x="35" y="502"/>
                    </a:lnTo>
                    <a:lnTo>
                      <a:pt x="60" y="438"/>
                    </a:lnTo>
                    <a:lnTo>
                      <a:pt x="87" y="373"/>
                    </a:lnTo>
                    <a:lnTo>
                      <a:pt x="101" y="340"/>
                    </a:lnTo>
                    <a:lnTo>
                      <a:pt x="116" y="308"/>
                    </a:lnTo>
                    <a:lnTo>
                      <a:pt x="132" y="276"/>
                    </a:lnTo>
                    <a:lnTo>
                      <a:pt x="149" y="246"/>
                    </a:lnTo>
                    <a:lnTo>
                      <a:pt x="167" y="215"/>
                    </a:lnTo>
                    <a:lnTo>
                      <a:pt x="186" y="185"/>
                    </a:lnTo>
                    <a:lnTo>
                      <a:pt x="206" y="157"/>
                    </a:lnTo>
                    <a:lnTo>
                      <a:pt x="228" y="130"/>
                    </a:lnTo>
                    <a:lnTo>
                      <a:pt x="251" y="104"/>
                    </a:lnTo>
                    <a:lnTo>
                      <a:pt x="275" y="80"/>
                    </a:lnTo>
                    <a:lnTo>
                      <a:pt x="288" y="68"/>
                    </a:lnTo>
                    <a:lnTo>
                      <a:pt x="301" y="57"/>
                    </a:lnTo>
                    <a:lnTo>
                      <a:pt x="315" y="46"/>
                    </a:lnTo>
                    <a:lnTo>
                      <a:pt x="330" y="35"/>
                    </a:lnTo>
                    <a:lnTo>
                      <a:pt x="333" y="33"/>
                    </a:lnTo>
                    <a:lnTo>
                      <a:pt x="335" y="31"/>
                    </a:lnTo>
                    <a:lnTo>
                      <a:pt x="337" y="28"/>
                    </a:lnTo>
                    <a:lnTo>
                      <a:pt x="338" y="25"/>
                    </a:lnTo>
                    <a:lnTo>
                      <a:pt x="339" y="22"/>
                    </a:lnTo>
                    <a:lnTo>
                      <a:pt x="339" y="17"/>
                    </a:lnTo>
                    <a:lnTo>
                      <a:pt x="338" y="14"/>
                    </a:lnTo>
                    <a:lnTo>
                      <a:pt x="337" y="10"/>
                    </a:lnTo>
                    <a:lnTo>
                      <a:pt x="335" y="7"/>
                    </a:lnTo>
                    <a:lnTo>
                      <a:pt x="333" y="5"/>
                    </a:lnTo>
                    <a:lnTo>
                      <a:pt x="330" y="2"/>
                    </a:lnTo>
                    <a:lnTo>
                      <a:pt x="326" y="1"/>
                    </a:lnTo>
                    <a:lnTo>
                      <a:pt x="323" y="0"/>
                    </a:lnTo>
                    <a:lnTo>
                      <a:pt x="319" y="0"/>
                    </a:lnTo>
                    <a:lnTo>
                      <a:pt x="316" y="1"/>
                    </a:lnTo>
                    <a:lnTo>
                      <a:pt x="312" y="2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41" name="Freeform 183"/>
              <p:cNvSpPr>
                <a:spLocks/>
              </p:cNvSpPr>
              <p:nvPr/>
            </p:nvSpPr>
            <p:spPr bwMode="auto">
              <a:xfrm>
                <a:off x="4409" y="3875"/>
                <a:ext cx="16" cy="30"/>
              </a:xfrm>
              <a:custGeom>
                <a:avLst/>
                <a:gdLst>
                  <a:gd name="T0" fmla="*/ 0 w 240"/>
                  <a:gd name="T1" fmla="*/ 0 h 457"/>
                  <a:gd name="T2" fmla="*/ 0 w 240"/>
                  <a:gd name="T3" fmla="*/ 0 h 457"/>
                  <a:gd name="T4" fmla="*/ 0 w 240"/>
                  <a:gd name="T5" fmla="*/ 0 h 457"/>
                  <a:gd name="T6" fmla="*/ 0 w 240"/>
                  <a:gd name="T7" fmla="*/ 0 h 457"/>
                  <a:gd name="T8" fmla="*/ 0 w 240"/>
                  <a:gd name="T9" fmla="*/ 0 h 457"/>
                  <a:gd name="T10" fmla="*/ 0 w 240"/>
                  <a:gd name="T11" fmla="*/ 0 h 457"/>
                  <a:gd name="T12" fmla="*/ 0 w 240"/>
                  <a:gd name="T13" fmla="*/ 0 h 457"/>
                  <a:gd name="T14" fmla="*/ 0 w 240"/>
                  <a:gd name="T15" fmla="*/ 0 h 457"/>
                  <a:gd name="T16" fmla="*/ 0 w 240"/>
                  <a:gd name="T17" fmla="*/ 0 h 457"/>
                  <a:gd name="T18" fmla="*/ 0 w 240"/>
                  <a:gd name="T19" fmla="*/ 0 h 457"/>
                  <a:gd name="T20" fmla="*/ 0 w 240"/>
                  <a:gd name="T21" fmla="*/ 0 h 457"/>
                  <a:gd name="T22" fmla="*/ 0 w 240"/>
                  <a:gd name="T23" fmla="*/ 0 h 457"/>
                  <a:gd name="T24" fmla="*/ 0 w 240"/>
                  <a:gd name="T25" fmla="*/ 0 h 457"/>
                  <a:gd name="T26" fmla="*/ 0 w 240"/>
                  <a:gd name="T27" fmla="*/ 0 h 457"/>
                  <a:gd name="T28" fmla="*/ 0 w 240"/>
                  <a:gd name="T29" fmla="*/ 0 h 457"/>
                  <a:gd name="T30" fmla="*/ 0 w 240"/>
                  <a:gd name="T31" fmla="*/ 0 h 457"/>
                  <a:gd name="T32" fmla="*/ 0 w 240"/>
                  <a:gd name="T33" fmla="*/ 0 h 457"/>
                  <a:gd name="T34" fmla="*/ 0 w 240"/>
                  <a:gd name="T35" fmla="*/ 0 h 457"/>
                  <a:gd name="T36" fmla="*/ 0 w 240"/>
                  <a:gd name="T37" fmla="*/ 0 h 457"/>
                  <a:gd name="T38" fmla="*/ 0 w 240"/>
                  <a:gd name="T39" fmla="*/ 0 h 457"/>
                  <a:gd name="T40" fmla="*/ 0 w 240"/>
                  <a:gd name="T41" fmla="*/ 0 h 457"/>
                  <a:gd name="T42" fmla="*/ 0 w 240"/>
                  <a:gd name="T43" fmla="*/ 0 h 457"/>
                  <a:gd name="T44" fmla="*/ 0 w 240"/>
                  <a:gd name="T45" fmla="*/ 0 h 457"/>
                  <a:gd name="T46" fmla="*/ 0 w 240"/>
                  <a:gd name="T47" fmla="*/ 0 h 457"/>
                  <a:gd name="T48" fmla="*/ 0 w 240"/>
                  <a:gd name="T49" fmla="*/ 0 h 457"/>
                  <a:gd name="T50" fmla="*/ 0 w 240"/>
                  <a:gd name="T51" fmla="*/ 0 h 457"/>
                  <a:gd name="T52" fmla="*/ 0 w 240"/>
                  <a:gd name="T53" fmla="*/ 0 h 457"/>
                  <a:gd name="T54" fmla="*/ 0 w 240"/>
                  <a:gd name="T55" fmla="*/ 0 h 457"/>
                  <a:gd name="T56" fmla="*/ 0 w 240"/>
                  <a:gd name="T57" fmla="*/ 0 h 457"/>
                  <a:gd name="T58" fmla="*/ 0 w 240"/>
                  <a:gd name="T59" fmla="*/ 0 h 457"/>
                  <a:gd name="T60" fmla="*/ 0 w 240"/>
                  <a:gd name="T61" fmla="*/ 0 h 457"/>
                  <a:gd name="T62" fmla="*/ 0 w 240"/>
                  <a:gd name="T63" fmla="*/ 0 h 457"/>
                  <a:gd name="T64" fmla="*/ 0 w 240"/>
                  <a:gd name="T65" fmla="*/ 0 h 457"/>
                  <a:gd name="T66" fmla="*/ 0 w 240"/>
                  <a:gd name="T67" fmla="*/ 0 h 457"/>
                  <a:gd name="T68" fmla="*/ 0 w 240"/>
                  <a:gd name="T69" fmla="*/ 0 h 457"/>
                  <a:gd name="T70" fmla="*/ 0 w 240"/>
                  <a:gd name="T71" fmla="*/ 0 h 457"/>
                  <a:gd name="T72" fmla="*/ 0 w 240"/>
                  <a:gd name="T73" fmla="*/ 0 h 457"/>
                  <a:gd name="T74" fmla="*/ 0 w 240"/>
                  <a:gd name="T75" fmla="*/ 0 h 457"/>
                  <a:gd name="T76" fmla="*/ 0 w 240"/>
                  <a:gd name="T77" fmla="*/ 0 h 457"/>
                  <a:gd name="T78" fmla="*/ 0 w 240"/>
                  <a:gd name="T79" fmla="*/ 0 h 457"/>
                  <a:gd name="T80" fmla="*/ 0 w 240"/>
                  <a:gd name="T81" fmla="*/ 0 h 457"/>
                  <a:gd name="T82" fmla="*/ 0 w 240"/>
                  <a:gd name="T83" fmla="*/ 0 h 457"/>
                  <a:gd name="T84" fmla="*/ 0 w 240"/>
                  <a:gd name="T85" fmla="*/ 0 h 457"/>
                  <a:gd name="T86" fmla="*/ 0 w 240"/>
                  <a:gd name="T87" fmla="*/ 0 h 457"/>
                  <a:gd name="T88" fmla="*/ 0 w 240"/>
                  <a:gd name="T89" fmla="*/ 0 h 457"/>
                  <a:gd name="T90" fmla="*/ 0 w 240"/>
                  <a:gd name="T91" fmla="*/ 0 h 457"/>
                  <a:gd name="T92" fmla="*/ 0 w 240"/>
                  <a:gd name="T93" fmla="*/ 0 h 457"/>
                  <a:gd name="T94" fmla="*/ 0 w 240"/>
                  <a:gd name="T95" fmla="*/ 0 h 457"/>
                  <a:gd name="T96" fmla="*/ 0 w 240"/>
                  <a:gd name="T97" fmla="*/ 0 h 457"/>
                  <a:gd name="T98" fmla="*/ 0 w 240"/>
                  <a:gd name="T99" fmla="*/ 0 h 457"/>
                  <a:gd name="T100" fmla="*/ 0 w 240"/>
                  <a:gd name="T101" fmla="*/ 0 h 457"/>
                  <a:gd name="T102" fmla="*/ 0 w 240"/>
                  <a:gd name="T103" fmla="*/ 0 h 457"/>
                  <a:gd name="T104" fmla="*/ 0 w 240"/>
                  <a:gd name="T105" fmla="*/ 0 h 457"/>
                  <a:gd name="T106" fmla="*/ 0 w 240"/>
                  <a:gd name="T107" fmla="*/ 0 h 457"/>
                  <a:gd name="T108" fmla="*/ 0 w 240"/>
                  <a:gd name="T109" fmla="*/ 0 h 457"/>
                  <a:gd name="T110" fmla="*/ 0 w 240"/>
                  <a:gd name="T111" fmla="*/ 0 h 457"/>
                  <a:gd name="T112" fmla="*/ 0 w 240"/>
                  <a:gd name="T113" fmla="*/ 0 h 457"/>
                  <a:gd name="T114" fmla="*/ 0 w 240"/>
                  <a:gd name="T115" fmla="*/ 0 h 457"/>
                  <a:gd name="T116" fmla="*/ 0 w 240"/>
                  <a:gd name="T117" fmla="*/ 0 h 457"/>
                  <a:gd name="T118" fmla="*/ 0 w 240"/>
                  <a:gd name="T119" fmla="*/ 0 h 457"/>
                  <a:gd name="T120" fmla="*/ 0 w 240"/>
                  <a:gd name="T121" fmla="*/ 0 h 457"/>
                  <a:gd name="T122" fmla="*/ 0 w 240"/>
                  <a:gd name="T123" fmla="*/ 0 h 457"/>
                  <a:gd name="T124" fmla="*/ 0 w 240"/>
                  <a:gd name="T125" fmla="*/ 0 h 45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40" h="457">
                    <a:moveTo>
                      <a:pt x="211" y="2"/>
                    </a:moveTo>
                    <a:lnTo>
                      <a:pt x="191" y="23"/>
                    </a:lnTo>
                    <a:lnTo>
                      <a:pt x="172" y="47"/>
                    </a:lnTo>
                    <a:lnTo>
                      <a:pt x="154" y="70"/>
                    </a:lnTo>
                    <a:lnTo>
                      <a:pt x="138" y="95"/>
                    </a:lnTo>
                    <a:lnTo>
                      <a:pt x="123" y="121"/>
                    </a:lnTo>
                    <a:lnTo>
                      <a:pt x="108" y="148"/>
                    </a:lnTo>
                    <a:lnTo>
                      <a:pt x="95" y="175"/>
                    </a:lnTo>
                    <a:lnTo>
                      <a:pt x="83" y="204"/>
                    </a:lnTo>
                    <a:lnTo>
                      <a:pt x="59" y="261"/>
                    </a:lnTo>
                    <a:lnTo>
                      <a:pt x="39" y="319"/>
                    </a:lnTo>
                    <a:lnTo>
                      <a:pt x="20" y="377"/>
                    </a:lnTo>
                    <a:lnTo>
                      <a:pt x="1" y="434"/>
                    </a:lnTo>
                    <a:lnTo>
                      <a:pt x="0" y="437"/>
                    </a:lnTo>
                    <a:lnTo>
                      <a:pt x="0" y="441"/>
                    </a:lnTo>
                    <a:lnTo>
                      <a:pt x="1" y="445"/>
                    </a:lnTo>
                    <a:lnTo>
                      <a:pt x="2" y="448"/>
                    </a:lnTo>
                    <a:lnTo>
                      <a:pt x="4" y="451"/>
                    </a:lnTo>
                    <a:lnTo>
                      <a:pt x="7" y="454"/>
                    </a:lnTo>
                    <a:lnTo>
                      <a:pt x="10" y="455"/>
                    </a:lnTo>
                    <a:lnTo>
                      <a:pt x="14" y="457"/>
                    </a:lnTo>
                    <a:lnTo>
                      <a:pt x="17" y="457"/>
                    </a:lnTo>
                    <a:lnTo>
                      <a:pt x="21" y="457"/>
                    </a:lnTo>
                    <a:lnTo>
                      <a:pt x="24" y="456"/>
                    </a:lnTo>
                    <a:lnTo>
                      <a:pt x="28" y="455"/>
                    </a:lnTo>
                    <a:lnTo>
                      <a:pt x="31" y="453"/>
                    </a:lnTo>
                    <a:lnTo>
                      <a:pt x="34" y="451"/>
                    </a:lnTo>
                    <a:lnTo>
                      <a:pt x="36" y="448"/>
                    </a:lnTo>
                    <a:lnTo>
                      <a:pt x="37" y="444"/>
                    </a:lnTo>
                    <a:lnTo>
                      <a:pt x="43" y="419"/>
                    </a:lnTo>
                    <a:lnTo>
                      <a:pt x="50" y="395"/>
                    </a:lnTo>
                    <a:lnTo>
                      <a:pt x="57" y="370"/>
                    </a:lnTo>
                    <a:lnTo>
                      <a:pt x="66" y="346"/>
                    </a:lnTo>
                    <a:lnTo>
                      <a:pt x="85" y="299"/>
                    </a:lnTo>
                    <a:lnTo>
                      <a:pt x="105" y="252"/>
                    </a:lnTo>
                    <a:lnTo>
                      <a:pt x="127" y="207"/>
                    </a:lnTo>
                    <a:lnTo>
                      <a:pt x="149" y="161"/>
                    </a:lnTo>
                    <a:lnTo>
                      <a:pt x="173" y="116"/>
                    </a:lnTo>
                    <a:lnTo>
                      <a:pt x="195" y="70"/>
                    </a:lnTo>
                    <a:lnTo>
                      <a:pt x="198" y="64"/>
                    </a:lnTo>
                    <a:lnTo>
                      <a:pt x="200" y="57"/>
                    </a:lnTo>
                    <a:lnTo>
                      <a:pt x="204" y="52"/>
                    </a:lnTo>
                    <a:lnTo>
                      <a:pt x="208" y="48"/>
                    </a:lnTo>
                    <a:lnTo>
                      <a:pt x="212" y="43"/>
                    </a:lnTo>
                    <a:lnTo>
                      <a:pt x="217" y="39"/>
                    </a:lnTo>
                    <a:lnTo>
                      <a:pt x="223" y="37"/>
                    </a:lnTo>
                    <a:lnTo>
                      <a:pt x="230" y="35"/>
                    </a:lnTo>
                    <a:lnTo>
                      <a:pt x="233" y="33"/>
                    </a:lnTo>
                    <a:lnTo>
                      <a:pt x="235" y="30"/>
                    </a:lnTo>
                    <a:lnTo>
                      <a:pt x="237" y="26"/>
                    </a:lnTo>
                    <a:lnTo>
                      <a:pt x="239" y="23"/>
                    </a:lnTo>
                    <a:lnTo>
                      <a:pt x="240" y="20"/>
                    </a:lnTo>
                    <a:lnTo>
                      <a:pt x="240" y="16"/>
                    </a:lnTo>
                    <a:lnTo>
                      <a:pt x="239" y="13"/>
                    </a:lnTo>
                    <a:lnTo>
                      <a:pt x="237" y="8"/>
                    </a:lnTo>
                    <a:lnTo>
                      <a:pt x="234" y="6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6" y="0"/>
                    </a:lnTo>
                    <a:lnTo>
                      <a:pt x="222" y="0"/>
                    </a:lnTo>
                    <a:lnTo>
                      <a:pt x="218" y="0"/>
                    </a:lnTo>
                    <a:lnTo>
                      <a:pt x="214" y="0"/>
                    </a:lnTo>
                    <a:lnTo>
                      <a:pt x="211" y="2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42" name="Freeform 184"/>
              <p:cNvSpPr>
                <a:spLocks/>
              </p:cNvSpPr>
              <p:nvPr/>
            </p:nvSpPr>
            <p:spPr bwMode="auto">
              <a:xfrm>
                <a:off x="4574" y="3579"/>
                <a:ext cx="31" cy="13"/>
              </a:xfrm>
              <a:custGeom>
                <a:avLst/>
                <a:gdLst>
                  <a:gd name="T0" fmla="*/ 0 w 466"/>
                  <a:gd name="T1" fmla="*/ 0 h 190"/>
                  <a:gd name="T2" fmla="*/ 0 w 466"/>
                  <a:gd name="T3" fmla="*/ 0 h 190"/>
                  <a:gd name="T4" fmla="*/ 0 w 466"/>
                  <a:gd name="T5" fmla="*/ 0 h 190"/>
                  <a:gd name="T6" fmla="*/ 0 w 466"/>
                  <a:gd name="T7" fmla="*/ 0 h 190"/>
                  <a:gd name="T8" fmla="*/ 0 w 466"/>
                  <a:gd name="T9" fmla="*/ 0 h 190"/>
                  <a:gd name="T10" fmla="*/ 0 w 466"/>
                  <a:gd name="T11" fmla="*/ 0 h 190"/>
                  <a:gd name="T12" fmla="*/ 0 w 466"/>
                  <a:gd name="T13" fmla="*/ 0 h 190"/>
                  <a:gd name="T14" fmla="*/ 0 w 466"/>
                  <a:gd name="T15" fmla="*/ 0 h 190"/>
                  <a:gd name="T16" fmla="*/ 0 w 466"/>
                  <a:gd name="T17" fmla="*/ 0 h 190"/>
                  <a:gd name="T18" fmla="*/ 0 w 466"/>
                  <a:gd name="T19" fmla="*/ 0 h 190"/>
                  <a:gd name="T20" fmla="*/ 0 w 466"/>
                  <a:gd name="T21" fmla="*/ 0 h 190"/>
                  <a:gd name="T22" fmla="*/ 0 w 466"/>
                  <a:gd name="T23" fmla="*/ 0 h 190"/>
                  <a:gd name="T24" fmla="*/ 0 w 466"/>
                  <a:gd name="T25" fmla="*/ 0 h 190"/>
                  <a:gd name="T26" fmla="*/ 0 w 466"/>
                  <a:gd name="T27" fmla="*/ 0 h 190"/>
                  <a:gd name="T28" fmla="*/ 0 w 466"/>
                  <a:gd name="T29" fmla="*/ 0 h 190"/>
                  <a:gd name="T30" fmla="*/ 0 w 466"/>
                  <a:gd name="T31" fmla="*/ 0 h 190"/>
                  <a:gd name="T32" fmla="*/ 0 w 466"/>
                  <a:gd name="T33" fmla="*/ 0 h 190"/>
                  <a:gd name="T34" fmla="*/ 0 w 466"/>
                  <a:gd name="T35" fmla="*/ 0 h 190"/>
                  <a:gd name="T36" fmla="*/ 0 w 466"/>
                  <a:gd name="T37" fmla="*/ 0 h 190"/>
                  <a:gd name="T38" fmla="*/ 0 w 466"/>
                  <a:gd name="T39" fmla="*/ 0 h 190"/>
                  <a:gd name="T40" fmla="*/ 0 w 466"/>
                  <a:gd name="T41" fmla="*/ 0 h 190"/>
                  <a:gd name="T42" fmla="*/ 0 w 466"/>
                  <a:gd name="T43" fmla="*/ 0 h 190"/>
                  <a:gd name="T44" fmla="*/ 0 w 466"/>
                  <a:gd name="T45" fmla="*/ 0 h 190"/>
                  <a:gd name="T46" fmla="*/ 0 w 466"/>
                  <a:gd name="T47" fmla="*/ 0 h 190"/>
                  <a:gd name="T48" fmla="*/ 0 w 466"/>
                  <a:gd name="T49" fmla="*/ 0 h 190"/>
                  <a:gd name="T50" fmla="*/ 0 w 466"/>
                  <a:gd name="T51" fmla="*/ 0 h 190"/>
                  <a:gd name="T52" fmla="*/ 0 w 466"/>
                  <a:gd name="T53" fmla="*/ 0 h 190"/>
                  <a:gd name="T54" fmla="*/ 0 w 466"/>
                  <a:gd name="T55" fmla="*/ 0 h 190"/>
                  <a:gd name="T56" fmla="*/ 0 w 466"/>
                  <a:gd name="T57" fmla="*/ 0 h 190"/>
                  <a:gd name="T58" fmla="*/ 0 w 466"/>
                  <a:gd name="T59" fmla="*/ 0 h 190"/>
                  <a:gd name="T60" fmla="*/ 0 w 466"/>
                  <a:gd name="T61" fmla="*/ 0 h 190"/>
                  <a:gd name="T62" fmla="*/ 0 w 466"/>
                  <a:gd name="T63" fmla="*/ 0 h 190"/>
                  <a:gd name="T64" fmla="*/ 0 w 466"/>
                  <a:gd name="T65" fmla="*/ 0 h 19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66" h="190">
                    <a:moveTo>
                      <a:pt x="447" y="1"/>
                    </a:moveTo>
                    <a:lnTo>
                      <a:pt x="417" y="0"/>
                    </a:lnTo>
                    <a:lnTo>
                      <a:pt x="387" y="0"/>
                    </a:lnTo>
                    <a:lnTo>
                      <a:pt x="356" y="1"/>
                    </a:lnTo>
                    <a:lnTo>
                      <a:pt x="326" y="3"/>
                    </a:lnTo>
                    <a:lnTo>
                      <a:pt x="295" y="7"/>
                    </a:lnTo>
                    <a:lnTo>
                      <a:pt x="266" y="12"/>
                    </a:lnTo>
                    <a:lnTo>
                      <a:pt x="236" y="19"/>
                    </a:lnTo>
                    <a:lnTo>
                      <a:pt x="206" y="27"/>
                    </a:lnTo>
                    <a:lnTo>
                      <a:pt x="179" y="37"/>
                    </a:lnTo>
                    <a:lnTo>
                      <a:pt x="150" y="48"/>
                    </a:lnTo>
                    <a:lnTo>
                      <a:pt x="124" y="62"/>
                    </a:lnTo>
                    <a:lnTo>
                      <a:pt x="98" y="77"/>
                    </a:lnTo>
                    <a:lnTo>
                      <a:pt x="73" y="94"/>
                    </a:lnTo>
                    <a:lnTo>
                      <a:pt x="49" y="113"/>
                    </a:lnTo>
                    <a:lnTo>
                      <a:pt x="39" y="124"/>
                    </a:lnTo>
                    <a:lnTo>
                      <a:pt x="27" y="134"/>
                    </a:lnTo>
                    <a:lnTo>
                      <a:pt x="16" y="145"/>
                    </a:lnTo>
                    <a:lnTo>
                      <a:pt x="7" y="157"/>
                    </a:lnTo>
                    <a:lnTo>
                      <a:pt x="4" y="160"/>
                    </a:lnTo>
                    <a:lnTo>
                      <a:pt x="3" y="163"/>
                    </a:lnTo>
                    <a:lnTo>
                      <a:pt x="1" y="166"/>
                    </a:lnTo>
                    <a:lnTo>
                      <a:pt x="0" y="171"/>
                    </a:lnTo>
                    <a:lnTo>
                      <a:pt x="1" y="174"/>
                    </a:lnTo>
                    <a:lnTo>
                      <a:pt x="1" y="178"/>
                    </a:lnTo>
                    <a:lnTo>
                      <a:pt x="4" y="181"/>
                    </a:lnTo>
                    <a:lnTo>
                      <a:pt x="6" y="184"/>
                    </a:lnTo>
                    <a:lnTo>
                      <a:pt x="9" y="186"/>
                    </a:lnTo>
                    <a:lnTo>
                      <a:pt x="12" y="188"/>
                    </a:lnTo>
                    <a:lnTo>
                      <a:pt x="15" y="189"/>
                    </a:lnTo>
                    <a:lnTo>
                      <a:pt x="20" y="190"/>
                    </a:lnTo>
                    <a:lnTo>
                      <a:pt x="23" y="189"/>
                    </a:lnTo>
                    <a:lnTo>
                      <a:pt x="26" y="188"/>
                    </a:lnTo>
                    <a:lnTo>
                      <a:pt x="29" y="186"/>
                    </a:lnTo>
                    <a:lnTo>
                      <a:pt x="32" y="184"/>
                    </a:lnTo>
                    <a:lnTo>
                      <a:pt x="52" y="163"/>
                    </a:lnTo>
                    <a:lnTo>
                      <a:pt x="74" y="143"/>
                    </a:lnTo>
                    <a:lnTo>
                      <a:pt x="96" y="126"/>
                    </a:lnTo>
                    <a:lnTo>
                      <a:pt x="119" y="110"/>
                    </a:lnTo>
                    <a:lnTo>
                      <a:pt x="144" y="96"/>
                    </a:lnTo>
                    <a:lnTo>
                      <a:pt x="169" y="83"/>
                    </a:lnTo>
                    <a:lnTo>
                      <a:pt x="195" y="73"/>
                    </a:lnTo>
                    <a:lnTo>
                      <a:pt x="221" y="63"/>
                    </a:lnTo>
                    <a:lnTo>
                      <a:pt x="249" y="56"/>
                    </a:lnTo>
                    <a:lnTo>
                      <a:pt x="276" y="50"/>
                    </a:lnTo>
                    <a:lnTo>
                      <a:pt x="305" y="44"/>
                    </a:lnTo>
                    <a:lnTo>
                      <a:pt x="334" y="41"/>
                    </a:lnTo>
                    <a:lnTo>
                      <a:pt x="361" y="39"/>
                    </a:lnTo>
                    <a:lnTo>
                      <a:pt x="390" y="38"/>
                    </a:lnTo>
                    <a:lnTo>
                      <a:pt x="419" y="38"/>
                    </a:lnTo>
                    <a:lnTo>
                      <a:pt x="447" y="39"/>
                    </a:lnTo>
                    <a:lnTo>
                      <a:pt x="450" y="39"/>
                    </a:lnTo>
                    <a:lnTo>
                      <a:pt x="455" y="38"/>
                    </a:lnTo>
                    <a:lnTo>
                      <a:pt x="458" y="36"/>
                    </a:lnTo>
                    <a:lnTo>
                      <a:pt x="460" y="34"/>
                    </a:lnTo>
                    <a:lnTo>
                      <a:pt x="463" y="30"/>
                    </a:lnTo>
                    <a:lnTo>
                      <a:pt x="464" y="27"/>
                    </a:lnTo>
                    <a:lnTo>
                      <a:pt x="465" y="24"/>
                    </a:lnTo>
                    <a:lnTo>
                      <a:pt x="466" y="20"/>
                    </a:lnTo>
                    <a:lnTo>
                      <a:pt x="465" y="17"/>
                    </a:lnTo>
                    <a:lnTo>
                      <a:pt x="464" y="12"/>
                    </a:lnTo>
                    <a:lnTo>
                      <a:pt x="463" y="9"/>
                    </a:lnTo>
                    <a:lnTo>
                      <a:pt x="460" y="7"/>
                    </a:lnTo>
                    <a:lnTo>
                      <a:pt x="458" y="5"/>
                    </a:lnTo>
                    <a:lnTo>
                      <a:pt x="455" y="3"/>
                    </a:lnTo>
                    <a:lnTo>
                      <a:pt x="450" y="2"/>
                    </a:lnTo>
                    <a:lnTo>
                      <a:pt x="447" y="1"/>
                    </a:lnTo>
                    <a:close/>
                  </a:path>
                </a:pathLst>
              </a:custGeom>
              <a:solidFill>
                <a:srgbClr val="F78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43" name="Freeform 185"/>
              <p:cNvSpPr>
                <a:spLocks/>
              </p:cNvSpPr>
              <p:nvPr/>
            </p:nvSpPr>
            <p:spPr bwMode="auto">
              <a:xfrm>
                <a:off x="4711" y="3550"/>
                <a:ext cx="26" cy="9"/>
              </a:xfrm>
              <a:custGeom>
                <a:avLst/>
                <a:gdLst>
                  <a:gd name="T0" fmla="*/ 0 w 397"/>
                  <a:gd name="T1" fmla="*/ 0 h 136"/>
                  <a:gd name="T2" fmla="*/ 0 w 397"/>
                  <a:gd name="T3" fmla="*/ 0 h 136"/>
                  <a:gd name="T4" fmla="*/ 0 w 397"/>
                  <a:gd name="T5" fmla="*/ 0 h 136"/>
                  <a:gd name="T6" fmla="*/ 0 w 397"/>
                  <a:gd name="T7" fmla="*/ 0 h 136"/>
                  <a:gd name="T8" fmla="*/ 0 w 397"/>
                  <a:gd name="T9" fmla="*/ 0 h 136"/>
                  <a:gd name="T10" fmla="*/ 0 w 397"/>
                  <a:gd name="T11" fmla="*/ 0 h 136"/>
                  <a:gd name="T12" fmla="*/ 0 w 397"/>
                  <a:gd name="T13" fmla="*/ 0 h 136"/>
                  <a:gd name="T14" fmla="*/ 0 w 397"/>
                  <a:gd name="T15" fmla="*/ 0 h 136"/>
                  <a:gd name="T16" fmla="*/ 0 w 397"/>
                  <a:gd name="T17" fmla="*/ 0 h 136"/>
                  <a:gd name="T18" fmla="*/ 0 w 397"/>
                  <a:gd name="T19" fmla="*/ 0 h 136"/>
                  <a:gd name="T20" fmla="*/ 0 w 397"/>
                  <a:gd name="T21" fmla="*/ 0 h 136"/>
                  <a:gd name="T22" fmla="*/ 0 w 397"/>
                  <a:gd name="T23" fmla="*/ 0 h 136"/>
                  <a:gd name="T24" fmla="*/ 0 w 397"/>
                  <a:gd name="T25" fmla="*/ 0 h 136"/>
                  <a:gd name="T26" fmla="*/ 0 w 397"/>
                  <a:gd name="T27" fmla="*/ 0 h 136"/>
                  <a:gd name="T28" fmla="*/ 0 w 397"/>
                  <a:gd name="T29" fmla="*/ 0 h 136"/>
                  <a:gd name="T30" fmla="*/ 0 w 397"/>
                  <a:gd name="T31" fmla="*/ 0 h 136"/>
                  <a:gd name="T32" fmla="*/ 0 w 397"/>
                  <a:gd name="T33" fmla="*/ 0 h 136"/>
                  <a:gd name="T34" fmla="*/ 0 w 397"/>
                  <a:gd name="T35" fmla="*/ 0 h 136"/>
                  <a:gd name="T36" fmla="*/ 0 w 397"/>
                  <a:gd name="T37" fmla="*/ 0 h 136"/>
                  <a:gd name="T38" fmla="*/ 0 w 397"/>
                  <a:gd name="T39" fmla="*/ 0 h 136"/>
                  <a:gd name="T40" fmla="*/ 0 w 397"/>
                  <a:gd name="T41" fmla="*/ 0 h 136"/>
                  <a:gd name="T42" fmla="*/ 0 w 397"/>
                  <a:gd name="T43" fmla="*/ 0 h 136"/>
                  <a:gd name="T44" fmla="*/ 0 w 397"/>
                  <a:gd name="T45" fmla="*/ 0 h 136"/>
                  <a:gd name="T46" fmla="*/ 0 w 397"/>
                  <a:gd name="T47" fmla="*/ 0 h 136"/>
                  <a:gd name="T48" fmla="*/ 0 w 397"/>
                  <a:gd name="T49" fmla="*/ 0 h 136"/>
                  <a:gd name="T50" fmla="*/ 0 w 397"/>
                  <a:gd name="T51" fmla="*/ 0 h 136"/>
                  <a:gd name="T52" fmla="*/ 0 w 397"/>
                  <a:gd name="T53" fmla="*/ 0 h 136"/>
                  <a:gd name="T54" fmla="*/ 0 w 397"/>
                  <a:gd name="T55" fmla="*/ 0 h 136"/>
                  <a:gd name="T56" fmla="*/ 0 w 397"/>
                  <a:gd name="T57" fmla="*/ 0 h 136"/>
                  <a:gd name="T58" fmla="*/ 0 w 397"/>
                  <a:gd name="T59" fmla="*/ 0 h 136"/>
                  <a:gd name="T60" fmla="*/ 0 w 397"/>
                  <a:gd name="T61" fmla="*/ 0 h 136"/>
                  <a:gd name="T62" fmla="*/ 0 w 397"/>
                  <a:gd name="T63" fmla="*/ 0 h 136"/>
                  <a:gd name="T64" fmla="*/ 0 w 397"/>
                  <a:gd name="T65" fmla="*/ 0 h 136"/>
                  <a:gd name="T66" fmla="*/ 0 w 397"/>
                  <a:gd name="T67" fmla="*/ 0 h 136"/>
                  <a:gd name="T68" fmla="*/ 0 w 397"/>
                  <a:gd name="T69" fmla="*/ 0 h 136"/>
                  <a:gd name="T70" fmla="*/ 0 w 397"/>
                  <a:gd name="T71" fmla="*/ 0 h 1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397" h="136">
                    <a:moveTo>
                      <a:pt x="31" y="133"/>
                    </a:moveTo>
                    <a:lnTo>
                      <a:pt x="49" y="117"/>
                    </a:lnTo>
                    <a:lnTo>
                      <a:pt x="67" y="102"/>
                    </a:lnTo>
                    <a:lnTo>
                      <a:pt x="87" y="89"/>
                    </a:lnTo>
                    <a:lnTo>
                      <a:pt x="107" y="78"/>
                    </a:lnTo>
                    <a:lnTo>
                      <a:pt x="127" y="68"/>
                    </a:lnTo>
                    <a:lnTo>
                      <a:pt x="150" y="59"/>
                    </a:lnTo>
                    <a:lnTo>
                      <a:pt x="172" y="52"/>
                    </a:lnTo>
                    <a:lnTo>
                      <a:pt x="194" y="46"/>
                    </a:lnTo>
                    <a:lnTo>
                      <a:pt x="216" y="42"/>
                    </a:lnTo>
                    <a:lnTo>
                      <a:pt x="240" y="39"/>
                    </a:lnTo>
                    <a:lnTo>
                      <a:pt x="263" y="38"/>
                    </a:lnTo>
                    <a:lnTo>
                      <a:pt x="286" y="38"/>
                    </a:lnTo>
                    <a:lnTo>
                      <a:pt x="309" y="42"/>
                    </a:lnTo>
                    <a:lnTo>
                      <a:pt x="332" y="46"/>
                    </a:lnTo>
                    <a:lnTo>
                      <a:pt x="354" y="51"/>
                    </a:lnTo>
                    <a:lnTo>
                      <a:pt x="377" y="60"/>
                    </a:lnTo>
                    <a:lnTo>
                      <a:pt x="376" y="60"/>
                    </a:lnTo>
                    <a:lnTo>
                      <a:pt x="375" y="60"/>
                    </a:lnTo>
                    <a:lnTo>
                      <a:pt x="373" y="60"/>
                    </a:lnTo>
                    <a:lnTo>
                      <a:pt x="372" y="60"/>
                    </a:lnTo>
                    <a:lnTo>
                      <a:pt x="376" y="61"/>
                    </a:lnTo>
                    <a:lnTo>
                      <a:pt x="380" y="61"/>
                    </a:lnTo>
                    <a:lnTo>
                      <a:pt x="383" y="60"/>
                    </a:lnTo>
                    <a:lnTo>
                      <a:pt x="386" y="58"/>
                    </a:lnTo>
                    <a:lnTo>
                      <a:pt x="389" y="56"/>
                    </a:lnTo>
                    <a:lnTo>
                      <a:pt x="393" y="53"/>
                    </a:lnTo>
                    <a:lnTo>
                      <a:pt x="395" y="50"/>
                    </a:lnTo>
                    <a:lnTo>
                      <a:pt x="396" y="47"/>
                    </a:lnTo>
                    <a:lnTo>
                      <a:pt x="397" y="43"/>
                    </a:lnTo>
                    <a:lnTo>
                      <a:pt x="397" y="39"/>
                    </a:lnTo>
                    <a:lnTo>
                      <a:pt x="396" y="35"/>
                    </a:lnTo>
                    <a:lnTo>
                      <a:pt x="395" y="32"/>
                    </a:lnTo>
                    <a:lnTo>
                      <a:pt x="393" y="29"/>
                    </a:lnTo>
                    <a:lnTo>
                      <a:pt x="389" y="27"/>
                    </a:lnTo>
                    <a:lnTo>
                      <a:pt x="386" y="25"/>
                    </a:lnTo>
                    <a:lnTo>
                      <a:pt x="383" y="22"/>
                    </a:lnTo>
                    <a:lnTo>
                      <a:pt x="360" y="14"/>
                    </a:lnTo>
                    <a:lnTo>
                      <a:pt x="334" y="8"/>
                    </a:lnTo>
                    <a:lnTo>
                      <a:pt x="310" y="3"/>
                    </a:lnTo>
                    <a:lnTo>
                      <a:pt x="285" y="0"/>
                    </a:lnTo>
                    <a:lnTo>
                      <a:pt x="260" y="0"/>
                    </a:lnTo>
                    <a:lnTo>
                      <a:pt x="234" y="1"/>
                    </a:lnTo>
                    <a:lnTo>
                      <a:pt x="210" y="4"/>
                    </a:lnTo>
                    <a:lnTo>
                      <a:pt x="185" y="9"/>
                    </a:lnTo>
                    <a:lnTo>
                      <a:pt x="160" y="15"/>
                    </a:lnTo>
                    <a:lnTo>
                      <a:pt x="137" y="24"/>
                    </a:lnTo>
                    <a:lnTo>
                      <a:pt x="113" y="33"/>
                    </a:lnTo>
                    <a:lnTo>
                      <a:pt x="90" y="45"/>
                    </a:lnTo>
                    <a:lnTo>
                      <a:pt x="68" y="56"/>
                    </a:lnTo>
                    <a:lnTo>
                      <a:pt x="47" y="70"/>
                    </a:lnTo>
                    <a:lnTo>
                      <a:pt x="26" y="86"/>
                    </a:lnTo>
                    <a:lnTo>
                      <a:pt x="7" y="102"/>
                    </a:lnTo>
                    <a:lnTo>
                      <a:pt x="5" y="105"/>
                    </a:lnTo>
                    <a:lnTo>
                      <a:pt x="3" y="108"/>
                    </a:lnTo>
                    <a:lnTo>
                      <a:pt x="1" y="112"/>
                    </a:lnTo>
                    <a:lnTo>
                      <a:pt x="1" y="116"/>
                    </a:lnTo>
                    <a:lnTo>
                      <a:pt x="0" y="119"/>
                    </a:lnTo>
                    <a:lnTo>
                      <a:pt x="1" y="123"/>
                    </a:lnTo>
                    <a:lnTo>
                      <a:pt x="2" y="127"/>
                    </a:lnTo>
                    <a:lnTo>
                      <a:pt x="4" y="130"/>
                    </a:lnTo>
                    <a:lnTo>
                      <a:pt x="7" y="132"/>
                    </a:lnTo>
                    <a:lnTo>
                      <a:pt x="11" y="134"/>
                    </a:lnTo>
                    <a:lnTo>
                      <a:pt x="14" y="135"/>
                    </a:lnTo>
                    <a:lnTo>
                      <a:pt x="17" y="136"/>
                    </a:lnTo>
                    <a:lnTo>
                      <a:pt x="21" y="136"/>
                    </a:lnTo>
                    <a:lnTo>
                      <a:pt x="24" y="136"/>
                    </a:lnTo>
                    <a:lnTo>
                      <a:pt x="28" y="135"/>
                    </a:lnTo>
                    <a:lnTo>
                      <a:pt x="31" y="133"/>
                    </a:lnTo>
                    <a:close/>
                  </a:path>
                </a:pathLst>
              </a:custGeom>
              <a:solidFill>
                <a:srgbClr val="F78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44" name="Freeform 186"/>
              <p:cNvSpPr>
                <a:spLocks/>
              </p:cNvSpPr>
              <p:nvPr/>
            </p:nvSpPr>
            <p:spPr bwMode="auto">
              <a:xfrm>
                <a:off x="4550" y="3481"/>
                <a:ext cx="33" cy="24"/>
              </a:xfrm>
              <a:custGeom>
                <a:avLst/>
                <a:gdLst>
                  <a:gd name="T0" fmla="*/ 0 w 491"/>
                  <a:gd name="T1" fmla="*/ 0 h 357"/>
                  <a:gd name="T2" fmla="*/ 0 w 491"/>
                  <a:gd name="T3" fmla="*/ 0 h 357"/>
                  <a:gd name="T4" fmla="*/ 0 w 491"/>
                  <a:gd name="T5" fmla="*/ 0 h 357"/>
                  <a:gd name="T6" fmla="*/ 0 w 491"/>
                  <a:gd name="T7" fmla="*/ 0 h 357"/>
                  <a:gd name="T8" fmla="*/ 0 w 491"/>
                  <a:gd name="T9" fmla="*/ 0 h 357"/>
                  <a:gd name="T10" fmla="*/ 0 w 491"/>
                  <a:gd name="T11" fmla="*/ 0 h 357"/>
                  <a:gd name="T12" fmla="*/ 0 w 491"/>
                  <a:gd name="T13" fmla="*/ 0 h 357"/>
                  <a:gd name="T14" fmla="*/ 0 w 491"/>
                  <a:gd name="T15" fmla="*/ 0 h 357"/>
                  <a:gd name="T16" fmla="*/ 0 w 491"/>
                  <a:gd name="T17" fmla="*/ 0 h 357"/>
                  <a:gd name="T18" fmla="*/ 0 w 491"/>
                  <a:gd name="T19" fmla="*/ 0 h 357"/>
                  <a:gd name="T20" fmla="*/ 0 w 491"/>
                  <a:gd name="T21" fmla="*/ 0 h 357"/>
                  <a:gd name="T22" fmla="*/ 0 w 491"/>
                  <a:gd name="T23" fmla="*/ 0 h 357"/>
                  <a:gd name="T24" fmla="*/ 0 w 491"/>
                  <a:gd name="T25" fmla="*/ 0 h 357"/>
                  <a:gd name="T26" fmla="*/ 0 w 491"/>
                  <a:gd name="T27" fmla="*/ 0 h 357"/>
                  <a:gd name="T28" fmla="*/ 0 w 491"/>
                  <a:gd name="T29" fmla="*/ 0 h 357"/>
                  <a:gd name="T30" fmla="*/ 0 w 491"/>
                  <a:gd name="T31" fmla="*/ 0 h 357"/>
                  <a:gd name="T32" fmla="*/ 0 w 491"/>
                  <a:gd name="T33" fmla="*/ 0 h 357"/>
                  <a:gd name="T34" fmla="*/ 0 w 491"/>
                  <a:gd name="T35" fmla="*/ 0 h 357"/>
                  <a:gd name="T36" fmla="*/ 0 w 491"/>
                  <a:gd name="T37" fmla="*/ 0 h 357"/>
                  <a:gd name="T38" fmla="*/ 0 w 491"/>
                  <a:gd name="T39" fmla="*/ 0 h 357"/>
                  <a:gd name="T40" fmla="*/ 0 w 491"/>
                  <a:gd name="T41" fmla="*/ 0 h 357"/>
                  <a:gd name="T42" fmla="*/ 0 w 491"/>
                  <a:gd name="T43" fmla="*/ 0 h 357"/>
                  <a:gd name="T44" fmla="*/ 0 w 491"/>
                  <a:gd name="T45" fmla="*/ 0 h 357"/>
                  <a:gd name="T46" fmla="*/ 0 w 491"/>
                  <a:gd name="T47" fmla="*/ 0 h 357"/>
                  <a:gd name="T48" fmla="*/ 0 w 491"/>
                  <a:gd name="T49" fmla="*/ 0 h 357"/>
                  <a:gd name="T50" fmla="*/ 0 w 491"/>
                  <a:gd name="T51" fmla="*/ 0 h 357"/>
                  <a:gd name="T52" fmla="*/ 0 w 491"/>
                  <a:gd name="T53" fmla="*/ 0 h 357"/>
                  <a:gd name="T54" fmla="*/ 0 w 491"/>
                  <a:gd name="T55" fmla="*/ 0 h 357"/>
                  <a:gd name="T56" fmla="*/ 0 w 491"/>
                  <a:gd name="T57" fmla="*/ 0 h 357"/>
                  <a:gd name="T58" fmla="*/ 0 w 491"/>
                  <a:gd name="T59" fmla="*/ 0 h 357"/>
                  <a:gd name="T60" fmla="*/ 0 w 491"/>
                  <a:gd name="T61" fmla="*/ 0 h 357"/>
                  <a:gd name="T62" fmla="*/ 0 w 491"/>
                  <a:gd name="T63" fmla="*/ 0 h 357"/>
                  <a:gd name="T64" fmla="*/ 0 w 491"/>
                  <a:gd name="T65" fmla="*/ 0 h 357"/>
                  <a:gd name="T66" fmla="*/ 0 w 491"/>
                  <a:gd name="T67" fmla="*/ 0 h 357"/>
                  <a:gd name="T68" fmla="*/ 0 w 491"/>
                  <a:gd name="T69" fmla="*/ 0 h 357"/>
                  <a:gd name="T70" fmla="*/ 0 w 491"/>
                  <a:gd name="T71" fmla="*/ 0 h 357"/>
                  <a:gd name="T72" fmla="*/ 0 w 491"/>
                  <a:gd name="T73" fmla="*/ 0 h 357"/>
                  <a:gd name="T74" fmla="*/ 0 w 491"/>
                  <a:gd name="T75" fmla="*/ 0 h 357"/>
                  <a:gd name="T76" fmla="*/ 0 w 491"/>
                  <a:gd name="T77" fmla="*/ 0 h 357"/>
                  <a:gd name="T78" fmla="*/ 0 w 491"/>
                  <a:gd name="T79" fmla="*/ 0 h 357"/>
                  <a:gd name="T80" fmla="*/ 0 w 491"/>
                  <a:gd name="T81" fmla="*/ 0 h 357"/>
                  <a:gd name="T82" fmla="*/ 0 w 491"/>
                  <a:gd name="T83" fmla="*/ 0 h 357"/>
                  <a:gd name="T84" fmla="*/ 0 w 491"/>
                  <a:gd name="T85" fmla="*/ 0 h 357"/>
                  <a:gd name="T86" fmla="*/ 0 w 491"/>
                  <a:gd name="T87" fmla="*/ 0 h 357"/>
                  <a:gd name="T88" fmla="*/ 0 w 491"/>
                  <a:gd name="T89" fmla="*/ 0 h 357"/>
                  <a:gd name="T90" fmla="*/ 0 w 491"/>
                  <a:gd name="T91" fmla="*/ 0 h 357"/>
                  <a:gd name="T92" fmla="*/ 0 w 491"/>
                  <a:gd name="T93" fmla="*/ 0 h 357"/>
                  <a:gd name="T94" fmla="*/ 0 w 491"/>
                  <a:gd name="T95" fmla="*/ 0 h 357"/>
                  <a:gd name="T96" fmla="*/ 0 w 491"/>
                  <a:gd name="T97" fmla="*/ 0 h 357"/>
                  <a:gd name="T98" fmla="*/ 0 w 491"/>
                  <a:gd name="T99" fmla="*/ 0 h 357"/>
                  <a:gd name="T100" fmla="*/ 0 w 491"/>
                  <a:gd name="T101" fmla="*/ 0 h 357"/>
                  <a:gd name="T102" fmla="*/ 0 w 491"/>
                  <a:gd name="T103" fmla="*/ 0 h 357"/>
                  <a:gd name="T104" fmla="*/ 0 w 491"/>
                  <a:gd name="T105" fmla="*/ 0 h 357"/>
                  <a:gd name="T106" fmla="*/ 0 w 491"/>
                  <a:gd name="T107" fmla="*/ 0 h 357"/>
                  <a:gd name="T108" fmla="*/ 0 w 491"/>
                  <a:gd name="T109" fmla="*/ 0 h 357"/>
                  <a:gd name="T110" fmla="*/ 0 w 491"/>
                  <a:gd name="T111" fmla="*/ 0 h 35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491" h="357">
                    <a:moveTo>
                      <a:pt x="479" y="22"/>
                    </a:moveTo>
                    <a:lnTo>
                      <a:pt x="457" y="15"/>
                    </a:lnTo>
                    <a:lnTo>
                      <a:pt x="437" y="9"/>
                    </a:lnTo>
                    <a:lnTo>
                      <a:pt x="416" y="4"/>
                    </a:lnTo>
                    <a:lnTo>
                      <a:pt x="396" y="1"/>
                    </a:lnTo>
                    <a:lnTo>
                      <a:pt x="375" y="0"/>
                    </a:lnTo>
                    <a:lnTo>
                      <a:pt x="354" y="0"/>
                    </a:lnTo>
                    <a:lnTo>
                      <a:pt x="334" y="1"/>
                    </a:lnTo>
                    <a:lnTo>
                      <a:pt x="314" y="4"/>
                    </a:lnTo>
                    <a:lnTo>
                      <a:pt x="294" y="9"/>
                    </a:lnTo>
                    <a:lnTo>
                      <a:pt x="274" y="14"/>
                    </a:lnTo>
                    <a:lnTo>
                      <a:pt x="255" y="20"/>
                    </a:lnTo>
                    <a:lnTo>
                      <a:pt x="236" y="29"/>
                    </a:lnTo>
                    <a:lnTo>
                      <a:pt x="218" y="37"/>
                    </a:lnTo>
                    <a:lnTo>
                      <a:pt x="200" y="47"/>
                    </a:lnTo>
                    <a:lnTo>
                      <a:pt x="183" y="59"/>
                    </a:lnTo>
                    <a:lnTo>
                      <a:pt x="166" y="70"/>
                    </a:lnTo>
                    <a:lnTo>
                      <a:pt x="149" y="83"/>
                    </a:lnTo>
                    <a:lnTo>
                      <a:pt x="133" y="97"/>
                    </a:lnTo>
                    <a:lnTo>
                      <a:pt x="118" y="111"/>
                    </a:lnTo>
                    <a:lnTo>
                      <a:pt x="103" y="127"/>
                    </a:lnTo>
                    <a:lnTo>
                      <a:pt x="90" y="142"/>
                    </a:lnTo>
                    <a:lnTo>
                      <a:pt x="76" y="158"/>
                    </a:lnTo>
                    <a:lnTo>
                      <a:pt x="65" y="176"/>
                    </a:lnTo>
                    <a:lnTo>
                      <a:pt x="54" y="193"/>
                    </a:lnTo>
                    <a:lnTo>
                      <a:pt x="44" y="213"/>
                    </a:lnTo>
                    <a:lnTo>
                      <a:pt x="34" y="231"/>
                    </a:lnTo>
                    <a:lnTo>
                      <a:pt x="25" y="250"/>
                    </a:lnTo>
                    <a:lnTo>
                      <a:pt x="18" y="270"/>
                    </a:lnTo>
                    <a:lnTo>
                      <a:pt x="13" y="289"/>
                    </a:lnTo>
                    <a:lnTo>
                      <a:pt x="7" y="309"/>
                    </a:lnTo>
                    <a:lnTo>
                      <a:pt x="3" y="329"/>
                    </a:lnTo>
                    <a:lnTo>
                      <a:pt x="0" y="349"/>
                    </a:lnTo>
                    <a:lnTo>
                      <a:pt x="3" y="348"/>
                    </a:lnTo>
                    <a:lnTo>
                      <a:pt x="5" y="347"/>
                    </a:lnTo>
                    <a:lnTo>
                      <a:pt x="7" y="346"/>
                    </a:lnTo>
                    <a:lnTo>
                      <a:pt x="10" y="345"/>
                    </a:lnTo>
                    <a:lnTo>
                      <a:pt x="12" y="344"/>
                    </a:lnTo>
                    <a:lnTo>
                      <a:pt x="14" y="343"/>
                    </a:lnTo>
                    <a:lnTo>
                      <a:pt x="16" y="342"/>
                    </a:lnTo>
                    <a:lnTo>
                      <a:pt x="19" y="341"/>
                    </a:lnTo>
                    <a:lnTo>
                      <a:pt x="19" y="345"/>
                    </a:lnTo>
                    <a:lnTo>
                      <a:pt x="21" y="348"/>
                    </a:lnTo>
                    <a:lnTo>
                      <a:pt x="23" y="351"/>
                    </a:lnTo>
                    <a:lnTo>
                      <a:pt x="27" y="353"/>
                    </a:lnTo>
                    <a:lnTo>
                      <a:pt x="30" y="355"/>
                    </a:lnTo>
                    <a:lnTo>
                      <a:pt x="33" y="356"/>
                    </a:lnTo>
                    <a:lnTo>
                      <a:pt x="37" y="356"/>
                    </a:lnTo>
                    <a:lnTo>
                      <a:pt x="40" y="356"/>
                    </a:lnTo>
                    <a:lnTo>
                      <a:pt x="45" y="355"/>
                    </a:lnTo>
                    <a:lnTo>
                      <a:pt x="48" y="353"/>
                    </a:lnTo>
                    <a:lnTo>
                      <a:pt x="50" y="351"/>
                    </a:lnTo>
                    <a:lnTo>
                      <a:pt x="52" y="347"/>
                    </a:lnTo>
                    <a:lnTo>
                      <a:pt x="54" y="344"/>
                    </a:lnTo>
                    <a:lnTo>
                      <a:pt x="55" y="341"/>
                    </a:lnTo>
                    <a:lnTo>
                      <a:pt x="56" y="337"/>
                    </a:lnTo>
                    <a:lnTo>
                      <a:pt x="55" y="334"/>
                    </a:lnTo>
                    <a:lnTo>
                      <a:pt x="53" y="336"/>
                    </a:lnTo>
                    <a:lnTo>
                      <a:pt x="51" y="339"/>
                    </a:lnTo>
                    <a:lnTo>
                      <a:pt x="49" y="342"/>
                    </a:lnTo>
                    <a:lnTo>
                      <a:pt x="47" y="345"/>
                    </a:lnTo>
                    <a:lnTo>
                      <a:pt x="45" y="348"/>
                    </a:lnTo>
                    <a:lnTo>
                      <a:pt x="42" y="351"/>
                    </a:lnTo>
                    <a:lnTo>
                      <a:pt x="39" y="354"/>
                    </a:lnTo>
                    <a:lnTo>
                      <a:pt x="37" y="357"/>
                    </a:lnTo>
                    <a:lnTo>
                      <a:pt x="39" y="338"/>
                    </a:lnTo>
                    <a:lnTo>
                      <a:pt x="44" y="319"/>
                    </a:lnTo>
                    <a:lnTo>
                      <a:pt x="48" y="301"/>
                    </a:lnTo>
                    <a:lnTo>
                      <a:pt x="53" y="283"/>
                    </a:lnTo>
                    <a:lnTo>
                      <a:pt x="59" y="266"/>
                    </a:lnTo>
                    <a:lnTo>
                      <a:pt x="67" y="249"/>
                    </a:lnTo>
                    <a:lnTo>
                      <a:pt x="75" y="232"/>
                    </a:lnTo>
                    <a:lnTo>
                      <a:pt x="85" y="216"/>
                    </a:lnTo>
                    <a:lnTo>
                      <a:pt x="94" y="200"/>
                    </a:lnTo>
                    <a:lnTo>
                      <a:pt x="105" y="185"/>
                    </a:lnTo>
                    <a:lnTo>
                      <a:pt x="117" y="169"/>
                    </a:lnTo>
                    <a:lnTo>
                      <a:pt x="129" y="155"/>
                    </a:lnTo>
                    <a:lnTo>
                      <a:pt x="142" y="141"/>
                    </a:lnTo>
                    <a:lnTo>
                      <a:pt x="156" y="128"/>
                    </a:lnTo>
                    <a:lnTo>
                      <a:pt x="170" y="114"/>
                    </a:lnTo>
                    <a:lnTo>
                      <a:pt x="185" y="101"/>
                    </a:lnTo>
                    <a:lnTo>
                      <a:pt x="200" y="90"/>
                    </a:lnTo>
                    <a:lnTo>
                      <a:pt x="215" y="80"/>
                    </a:lnTo>
                    <a:lnTo>
                      <a:pt x="231" y="70"/>
                    </a:lnTo>
                    <a:lnTo>
                      <a:pt x="248" y="62"/>
                    </a:lnTo>
                    <a:lnTo>
                      <a:pt x="265" y="54"/>
                    </a:lnTo>
                    <a:lnTo>
                      <a:pt x="283" y="49"/>
                    </a:lnTo>
                    <a:lnTo>
                      <a:pt x="301" y="44"/>
                    </a:lnTo>
                    <a:lnTo>
                      <a:pt x="319" y="41"/>
                    </a:lnTo>
                    <a:lnTo>
                      <a:pt x="337" y="38"/>
                    </a:lnTo>
                    <a:lnTo>
                      <a:pt x="357" y="37"/>
                    </a:lnTo>
                    <a:lnTo>
                      <a:pt x="375" y="37"/>
                    </a:lnTo>
                    <a:lnTo>
                      <a:pt x="394" y="38"/>
                    </a:lnTo>
                    <a:lnTo>
                      <a:pt x="412" y="42"/>
                    </a:lnTo>
                    <a:lnTo>
                      <a:pt x="431" y="46"/>
                    </a:lnTo>
                    <a:lnTo>
                      <a:pt x="449" y="52"/>
                    </a:lnTo>
                    <a:lnTo>
                      <a:pt x="466" y="59"/>
                    </a:lnTo>
                    <a:lnTo>
                      <a:pt x="470" y="60"/>
                    </a:lnTo>
                    <a:lnTo>
                      <a:pt x="473" y="60"/>
                    </a:lnTo>
                    <a:lnTo>
                      <a:pt x="477" y="60"/>
                    </a:lnTo>
                    <a:lnTo>
                      <a:pt x="481" y="59"/>
                    </a:lnTo>
                    <a:lnTo>
                      <a:pt x="484" y="56"/>
                    </a:lnTo>
                    <a:lnTo>
                      <a:pt x="486" y="53"/>
                    </a:lnTo>
                    <a:lnTo>
                      <a:pt x="488" y="51"/>
                    </a:lnTo>
                    <a:lnTo>
                      <a:pt x="490" y="47"/>
                    </a:lnTo>
                    <a:lnTo>
                      <a:pt x="491" y="44"/>
                    </a:lnTo>
                    <a:lnTo>
                      <a:pt x="491" y="39"/>
                    </a:lnTo>
                    <a:lnTo>
                      <a:pt x="490" y="36"/>
                    </a:lnTo>
                    <a:lnTo>
                      <a:pt x="489" y="33"/>
                    </a:lnTo>
                    <a:lnTo>
                      <a:pt x="488" y="30"/>
                    </a:lnTo>
                    <a:lnTo>
                      <a:pt x="485" y="27"/>
                    </a:lnTo>
                    <a:lnTo>
                      <a:pt x="482" y="25"/>
                    </a:lnTo>
                    <a:lnTo>
                      <a:pt x="479" y="22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45" name="Freeform 187"/>
              <p:cNvSpPr>
                <a:spLocks/>
              </p:cNvSpPr>
              <p:nvPr/>
            </p:nvSpPr>
            <p:spPr bwMode="auto">
              <a:xfrm>
                <a:off x="4685" y="3453"/>
                <a:ext cx="33" cy="13"/>
              </a:xfrm>
              <a:custGeom>
                <a:avLst/>
                <a:gdLst>
                  <a:gd name="T0" fmla="*/ 0 w 504"/>
                  <a:gd name="T1" fmla="*/ 0 h 199"/>
                  <a:gd name="T2" fmla="*/ 0 w 504"/>
                  <a:gd name="T3" fmla="*/ 0 h 199"/>
                  <a:gd name="T4" fmla="*/ 0 w 504"/>
                  <a:gd name="T5" fmla="*/ 0 h 199"/>
                  <a:gd name="T6" fmla="*/ 0 w 504"/>
                  <a:gd name="T7" fmla="*/ 0 h 199"/>
                  <a:gd name="T8" fmla="*/ 0 w 504"/>
                  <a:gd name="T9" fmla="*/ 0 h 199"/>
                  <a:gd name="T10" fmla="*/ 0 w 504"/>
                  <a:gd name="T11" fmla="*/ 0 h 199"/>
                  <a:gd name="T12" fmla="*/ 0 w 504"/>
                  <a:gd name="T13" fmla="*/ 0 h 199"/>
                  <a:gd name="T14" fmla="*/ 0 w 504"/>
                  <a:gd name="T15" fmla="*/ 0 h 199"/>
                  <a:gd name="T16" fmla="*/ 0 w 504"/>
                  <a:gd name="T17" fmla="*/ 0 h 199"/>
                  <a:gd name="T18" fmla="*/ 0 w 504"/>
                  <a:gd name="T19" fmla="*/ 0 h 199"/>
                  <a:gd name="T20" fmla="*/ 0 w 504"/>
                  <a:gd name="T21" fmla="*/ 0 h 199"/>
                  <a:gd name="T22" fmla="*/ 0 w 504"/>
                  <a:gd name="T23" fmla="*/ 0 h 199"/>
                  <a:gd name="T24" fmla="*/ 0 w 504"/>
                  <a:gd name="T25" fmla="*/ 0 h 199"/>
                  <a:gd name="T26" fmla="*/ 0 w 504"/>
                  <a:gd name="T27" fmla="*/ 0 h 199"/>
                  <a:gd name="T28" fmla="*/ 0 w 504"/>
                  <a:gd name="T29" fmla="*/ 0 h 199"/>
                  <a:gd name="T30" fmla="*/ 0 w 504"/>
                  <a:gd name="T31" fmla="*/ 0 h 199"/>
                  <a:gd name="T32" fmla="*/ 0 w 504"/>
                  <a:gd name="T33" fmla="*/ 0 h 199"/>
                  <a:gd name="T34" fmla="*/ 0 w 504"/>
                  <a:gd name="T35" fmla="*/ 0 h 199"/>
                  <a:gd name="T36" fmla="*/ 0 w 504"/>
                  <a:gd name="T37" fmla="*/ 0 h 199"/>
                  <a:gd name="T38" fmla="*/ 0 w 504"/>
                  <a:gd name="T39" fmla="*/ 0 h 199"/>
                  <a:gd name="T40" fmla="*/ 0 w 504"/>
                  <a:gd name="T41" fmla="*/ 0 h 199"/>
                  <a:gd name="T42" fmla="*/ 0 w 504"/>
                  <a:gd name="T43" fmla="*/ 0 h 199"/>
                  <a:gd name="T44" fmla="*/ 0 w 504"/>
                  <a:gd name="T45" fmla="*/ 0 h 199"/>
                  <a:gd name="T46" fmla="*/ 0 w 504"/>
                  <a:gd name="T47" fmla="*/ 0 h 199"/>
                  <a:gd name="T48" fmla="*/ 0 w 504"/>
                  <a:gd name="T49" fmla="*/ 0 h 199"/>
                  <a:gd name="T50" fmla="*/ 0 w 504"/>
                  <a:gd name="T51" fmla="*/ 0 h 199"/>
                  <a:gd name="T52" fmla="*/ 0 w 504"/>
                  <a:gd name="T53" fmla="*/ 0 h 199"/>
                  <a:gd name="T54" fmla="*/ 0 w 504"/>
                  <a:gd name="T55" fmla="*/ 0 h 199"/>
                  <a:gd name="T56" fmla="*/ 0 w 504"/>
                  <a:gd name="T57" fmla="*/ 0 h 199"/>
                  <a:gd name="T58" fmla="*/ 0 w 504"/>
                  <a:gd name="T59" fmla="*/ 0 h 199"/>
                  <a:gd name="T60" fmla="*/ 0 w 504"/>
                  <a:gd name="T61" fmla="*/ 0 h 199"/>
                  <a:gd name="T62" fmla="*/ 0 w 504"/>
                  <a:gd name="T63" fmla="*/ 0 h 199"/>
                  <a:gd name="T64" fmla="*/ 0 w 504"/>
                  <a:gd name="T65" fmla="*/ 0 h 199"/>
                  <a:gd name="T66" fmla="*/ 0 w 504"/>
                  <a:gd name="T67" fmla="*/ 0 h 199"/>
                  <a:gd name="T68" fmla="*/ 0 w 504"/>
                  <a:gd name="T69" fmla="*/ 0 h 199"/>
                  <a:gd name="T70" fmla="*/ 0 w 504"/>
                  <a:gd name="T71" fmla="*/ 0 h 199"/>
                  <a:gd name="T72" fmla="*/ 0 w 504"/>
                  <a:gd name="T73" fmla="*/ 0 h 199"/>
                  <a:gd name="T74" fmla="*/ 0 w 504"/>
                  <a:gd name="T75" fmla="*/ 0 h 199"/>
                  <a:gd name="T76" fmla="*/ 0 w 504"/>
                  <a:gd name="T77" fmla="*/ 0 h 199"/>
                  <a:gd name="T78" fmla="*/ 0 w 504"/>
                  <a:gd name="T79" fmla="*/ 0 h 199"/>
                  <a:gd name="T80" fmla="*/ 0 w 504"/>
                  <a:gd name="T81" fmla="*/ 0 h 199"/>
                  <a:gd name="T82" fmla="*/ 0 w 504"/>
                  <a:gd name="T83" fmla="*/ 0 h 199"/>
                  <a:gd name="T84" fmla="*/ 0 w 504"/>
                  <a:gd name="T85" fmla="*/ 0 h 199"/>
                  <a:gd name="T86" fmla="*/ 0 w 504"/>
                  <a:gd name="T87" fmla="*/ 0 h 199"/>
                  <a:gd name="T88" fmla="*/ 0 w 504"/>
                  <a:gd name="T89" fmla="*/ 0 h 199"/>
                  <a:gd name="T90" fmla="*/ 0 w 504"/>
                  <a:gd name="T91" fmla="*/ 0 h 199"/>
                  <a:gd name="T92" fmla="*/ 0 w 504"/>
                  <a:gd name="T93" fmla="*/ 0 h 199"/>
                  <a:gd name="T94" fmla="*/ 0 w 504"/>
                  <a:gd name="T95" fmla="*/ 0 h 199"/>
                  <a:gd name="T96" fmla="*/ 0 w 504"/>
                  <a:gd name="T97" fmla="*/ 0 h 199"/>
                  <a:gd name="T98" fmla="*/ 0 w 504"/>
                  <a:gd name="T99" fmla="*/ 0 h 199"/>
                  <a:gd name="T100" fmla="*/ 0 w 504"/>
                  <a:gd name="T101" fmla="*/ 0 h 199"/>
                  <a:gd name="T102" fmla="*/ 0 w 504"/>
                  <a:gd name="T103" fmla="*/ 0 h 19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504" h="199">
                    <a:moveTo>
                      <a:pt x="36" y="149"/>
                    </a:moveTo>
                    <a:lnTo>
                      <a:pt x="45" y="132"/>
                    </a:lnTo>
                    <a:lnTo>
                      <a:pt x="57" y="116"/>
                    </a:lnTo>
                    <a:lnTo>
                      <a:pt x="69" y="103"/>
                    </a:lnTo>
                    <a:lnTo>
                      <a:pt x="83" y="91"/>
                    </a:lnTo>
                    <a:lnTo>
                      <a:pt x="98" y="80"/>
                    </a:lnTo>
                    <a:lnTo>
                      <a:pt x="114" y="71"/>
                    </a:lnTo>
                    <a:lnTo>
                      <a:pt x="130" y="63"/>
                    </a:lnTo>
                    <a:lnTo>
                      <a:pt x="148" y="57"/>
                    </a:lnTo>
                    <a:lnTo>
                      <a:pt x="166" y="52"/>
                    </a:lnTo>
                    <a:lnTo>
                      <a:pt x="184" y="47"/>
                    </a:lnTo>
                    <a:lnTo>
                      <a:pt x="203" y="44"/>
                    </a:lnTo>
                    <a:lnTo>
                      <a:pt x="222" y="43"/>
                    </a:lnTo>
                    <a:lnTo>
                      <a:pt x="241" y="42"/>
                    </a:lnTo>
                    <a:lnTo>
                      <a:pt x="260" y="41"/>
                    </a:lnTo>
                    <a:lnTo>
                      <a:pt x="278" y="42"/>
                    </a:lnTo>
                    <a:lnTo>
                      <a:pt x="296" y="43"/>
                    </a:lnTo>
                    <a:lnTo>
                      <a:pt x="311" y="45"/>
                    </a:lnTo>
                    <a:lnTo>
                      <a:pt x="326" y="48"/>
                    </a:lnTo>
                    <a:lnTo>
                      <a:pt x="340" y="53"/>
                    </a:lnTo>
                    <a:lnTo>
                      <a:pt x="353" y="58"/>
                    </a:lnTo>
                    <a:lnTo>
                      <a:pt x="365" y="64"/>
                    </a:lnTo>
                    <a:lnTo>
                      <a:pt x="377" y="73"/>
                    </a:lnTo>
                    <a:lnTo>
                      <a:pt x="389" y="80"/>
                    </a:lnTo>
                    <a:lnTo>
                      <a:pt x="400" y="90"/>
                    </a:lnTo>
                    <a:lnTo>
                      <a:pt x="410" y="100"/>
                    </a:lnTo>
                    <a:lnTo>
                      <a:pt x="421" y="111"/>
                    </a:lnTo>
                    <a:lnTo>
                      <a:pt x="429" y="122"/>
                    </a:lnTo>
                    <a:lnTo>
                      <a:pt x="439" y="133"/>
                    </a:lnTo>
                    <a:lnTo>
                      <a:pt x="446" y="146"/>
                    </a:lnTo>
                    <a:lnTo>
                      <a:pt x="455" y="159"/>
                    </a:lnTo>
                    <a:lnTo>
                      <a:pt x="461" y="172"/>
                    </a:lnTo>
                    <a:lnTo>
                      <a:pt x="467" y="184"/>
                    </a:lnTo>
                    <a:lnTo>
                      <a:pt x="469" y="189"/>
                    </a:lnTo>
                    <a:lnTo>
                      <a:pt x="471" y="192"/>
                    </a:lnTo>
                    <a:lnTo>
                      <a:pt x="474" y="194"/>
                    </a:lnTo>
                    <a:lnTo>
                      <a:pt x="476" y="196"/>
                    </a:lnTo>
                    <a:lnTo>
                      <a:pt x="479" y="197"/>
                    </a:lnTo>
                    <a:lnTo>
                      <a:pt x="483" y="198"/>
                    </a:lnTo>
                    <a:lnTo>
                      <a:pt x="486" y="199"/>
                    </a:lnTo>
                    <a:lnTo>
                      <a:pt x="491" y="198"/>
                    </a:lnTo>
                    <a:lnTo>
                      <a:pt x="494" y="197"/>
                    </a:lnTo>
                    <a:lnTo>
                      <a:pt x="497" y="195"/>
                    </a:lnTo>
                    <a:lnTo>
                      <a:pt x="500" y="192"/>
                    </a:lnTo>
                    <a:lnTo>
                      <a:pt x="502" y="189"/>
                    </a:lnTo>
                    <a:lnTo>
                      <a:pt x="503" y="185"/>
                    </a:lnTo>
                    <a:lnTo>
                      <a:pt x="504" y="182"/>
                    </a:lnTo>
                    <a:lnTo>
                      <a:pt x="504" y="178"/>
                    </a:lnTo>
                    <a:lnTo>
                      <a:pt x="504" y="175"/>
                    </a:lnTo>
                    <a:lnTo>
                      <a:pt x="497" y="155"/>
                    </a:lnTo>
                    <a:lnTo>
                      <a:pt x="489" y="137"/>
                    </a:lnTo>
                    <a:lnTo>
                      <a:pt x="478" y="120"/>
                    </a:lnTo>
                    <a:lnTo>
                      <a:pt x="466" y="104"/>
                    </a:lnTo>
                    <a:lnTo>
                      <a:pt x="452" y="89"/>
                    </a:lnTo>
                    <a:lnTo>
                      <a:pt x="439" y="75"/>
                    </a:lnTo>
                    <a:lnTo>
                      <a:pt x="423" y="62"/>
                    </a:lnTo>
                    <a:lnTo>
                      <a:pt x="407" y="51"/>
                    </a:lnTo>
                    <a:lnTo>
                      <a:pt x="395" y="42"/>
                    </a:lnTo>
                    <a:lnTo>
                      <a:pt x="382" y="35"/>
                    </a:lnTo>
                    <a:lnTo>
                      <a:pt x="370" y="27"/>
                    </a:lnTo>
                    <a:lnTo>
                      <a:pt x="357" y="22"/>
                    </a:lnTo>
                    <a:lnTo>
                      <a:pt x="343" y="17"/>
                    </a:lnTo>
                    <a:lnTo>
                      <a:pt x="329" y="12"/>
                    </a:lnTo>
                    <a:lnTo>
                      <a:pt x="316" y="8"/>
                    </a:lnTo>
                    <a:lnTo>
                      <a:pt x="302" y="5"/>
                    </a:lnTo>
                    <a:lnTo>
                      <a:pt x="287" y="3"/>
                    </a:lnTo>
                    <a:lnTo>
                      <a:pt x="273" y="1"/>
                    </a:lnTo>
                    <a:lnTo>
                      <a:pt x="258" y="0"/>
                    </a:lnTo>
                    <a:lnTo>
                      <a:pt x="243" y="0"/>
                    </a:lnTo>
                    <a:lnTo>
                      <a:pt x="230" y="0"/>
                    </a:lnTo>
                    <a:lnTo>
                      <a:pt x="215" y="1"/>
                    </a:lnTo>
                    <a:lnTo>
                      <a:pt x="200" y="3"/>
                    </a:lnTo>
                    <a:lnTo>
                      <a:pt x="186" y="5"/>
                    </a:lnTo>
                    <a:lnTo>
                      <a:pt x="172" y="8"/>
                    </a:lnTo>
                    <a:lnTo>
                      <a:pt x="157" y="11"/>
                    </a:lnTo>
                    <a:lnTo>
                      <a:pt x="144" y="16"/>
                    </a:lnTo>
                    <a:lnTo>
                      <a:pt x="131" y="21"/>
                    </a:lnTo>
                    <a:lnTo>
                      <a:pt x="117" y="27"/>
                    </a:lnTo>
                    <a:lnTo>
                      <a:pt x="104" y="34"/>
                    </a:lnTo>
                    <a:lnTo>
                      <a:pt x="92" y="40"/>
                    </a:lnTo>
                    <a:lnTo>
                      <a:pt x="80" y="47"/>
                    </a:lnTo>
                    <a:lnTo>
                      <a:pt x="68" y="56"/>
                    </a:lnTo>
                    <a:lnTo>
                      <a:pt x="58" y="65"/>
                    </a:lnTo>
                    <a:lnTo>
                      <a:pt x="47" y="75"/>
                    </a:lnTo>
                    <a:lnTo>
                      <a:pt x="36" y="85"/>
                    </a:lnTo>
                    <a:lnTo>
                      <a:pt x="27" y="96"/>
                    </a:lnTo>
                    <a:lnTo>
                      <a:pt x="18" y="107"/>
                    </a:lnTo>
                    <a:lnTo>
                      <a:pt x="10" y="120"/>
                    </a:lnTo>
                    <a:lnTo>
                      <a:pt x="3" y="132"/>
                    </a:lnTo>
                    <a:lnTo>
                      <a:pt x="1" y="135"/>
                    </a:lnTo>
                    <a:lnTo>
                      <a:pt x="0" y="140"/>
                    </a:lnTo>
                    <a:lnTo>
                      <a:pt x="0" y="143"/>
                    </a:lnTo>
                    <a:lnTo>
                      <a:pt x="1" y="147"/>
                    </a:lnTo>
                    <a:lnTo>
                      <a:pt x="3" y="150"/>
                    </a:lnTo>
                    <a:lnTo>
                      <a:pt x="5" y="154"/>
                    </a:lnTo>
                    <a:lnTo>
                      <a:pt x="8" y="156"/>
                    </a:lnTo>
                    <a:lnTo>
                      <a:pt x="11" y="158"/>
                    </a:lnTo>
                    <a:lnTo>
                      <a:pt x="14" y="160"/>
                    </a:lnTo>
                    <a:lnTo>
                      <a:pt x="18" y="160"/>
                    </a:lnTo>
                    <a:lnTo>
                      <a:pt x="22" y="160"/>
                    </a:lnTo>
                    <a:lnTo>
                      <a:pt x="25" y="159"/>
                    </a:lnTo>
                    <a:lnTo>
                      <a:pt x="28" y="158"/>
                    </a:lnTo>
                    <a:lnTo>
                      <a:pt x="31" y="156"/>
                    </a:lnTo>
                    <a:lnTo>
                      <a:pt x="34" y="152"/>
                    </a:lnTo>
                    <a:lnTo>
                      <a:pt x="36" y="149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46" name="Freeform 188"/>
              <p:cNvSpPr>
                <a:spLocks/>
              </p:cNvSpPr>
              <p:nvPr/>
            </p:nvSpPr>
            <p:spPr bwMode="auto">
              <a:xfrm>
                <a:off x="4583" y="3883"/>
                <a:ext cx="7" cy="16"/>
              </a:xfrm>
              <a:custGeom>
                <a:avLst/>
                <a:gdLst>
                  <a:gd name="T0" fmla="*/ 0 w 106"/>
                  <a:gd name="T1" fmla="*/ 0 h 248"/>
                  <a:gd name="T2" fmla="*/ 0 w 106"/>
                  <a:gd name="T3" fmla="*/ 0 h 248"/>
                  <a:gd name="T4" fmla="*/ 0 w 106"/>
                  <a:gd name="T5" fmla="*/ 0 h 248"/>
                  <a:gd name="T6" fmla="*/ 0 w 106"/>
                  <a:gd name="T7" fmla="*/ 0 h 248"/>
                  <a:gd name="T8" fmla="*/ 0 w 106"/>
                  <a:gd name="T9" fmla="*/ 0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6" h="248">
                    <a:moveTo>
                      <a:pt x="106" y="99"/>
                    </a:moveTo>
                    <a:lnTo>
                      <a:pt x="0" y="0"/>
                    </a:lnTo>
                    <a:lnTo>
                      <a:pt x="0" y="150"/>
                    </a:lnTo>
                    <a:lnTo>
                      <a:pt x="106" y="248"/>
                    </a:lnTo>
                    <a:lnTo>
                      <a:pt x="106" y="99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47" name="Freeform 189"/>
              <p:cNvSpPr>
                <a:spLocks/>
              </p:cNvSpPr>
              <p:nvPr/>
            </p:nvSpPr>
            <p:spPr bwMode="auto">
              <a:xfrm>
                <a:off x="4583" y="3883"/>
                <a:ext cx="21" cy="6"/>
              </a:xfrm>
              <a:custGeom>
                <a:avLst/>
                <a:gdLst>
                  <a:gd name="T0" fmla="*/ 0 w 325"/>
                  <a:gd name="T1" fmla="*/ 0 h 91"/>
                  <a:gd name="T2" fmla="*/ 0 w 325"/>
                  <a:gd name="T3" fmla="*/ 0 h 91"/>
                  <a:gd name="T4" fmla="*/ 0 w 325"/>
                  <a:gd name="T5" fmla="*/ 0 h 91"/>
                  <a:gd name="T6" fmla="*/ 0 w 325"/>
                  <a:gd name="T7" fmla="*/ 0 h 91"/>
                  <a:gd name="T8" fmla="*/ 0 w 325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5" h="91">
                    <a:moveTo>
                      <a:pt x="216" y="0"/>
                    </a:moveTo>
                    <a:lnTo>
                      <a:pt x="0" y="0"/>
                    </a:lnTo>
                    <a:lnTo>
                      <a:pt x="100" y="91"/>
                    </a:lnTo>
                    <a:lnTo>
                      <a:pt x="325" y="91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48" name="Freeform 190"/>
              <p:cNvSpPr>
                <a:spLocks/>
              </p:cNvSpPr>
              <p:nvPr/>
            </p:nvSpPr>
            <p:spPr bwMode="auto">
              <a:xfrm>
                <a:off x="4599" y="3883"/>
                <a:ext cx="22" cy="6"/>
              </a:xfrm>
              <a:custGeom>
                <a:avLst/>
                <a:gdLst>
                  <a:gd name="T0" fmla="*/ 0 w 321"/>
                  <a:gd name="T1" fmla="*/ 0 h 91"/>
                  <a:gd name="T2" fmla="*/ 0 w 321"/>
                  <a:gd name="T3" fmla="*/ 0 h 91"/>
                  <a:gd name="T4" fmla="*/ 0 w 321"/>
                  <a:gd name="T5" fmla="*/ 0 h 91"/>
                  <a:gd name="T6" fmla="*/ 0 w 321"/>
                  <a:gd name="T7" fmla="*/ 0 h 91"/>
                  <a:gd name="T8" fmla="*/ 0 w 321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1" h="91">
                    <a:moveTo>
                      <a:pt x="213" y="0"/>
                    </a:moveTo>
                    <a:lnTo>
                      <a:pt x="0" y="0"/>
                    </a:lnTo>
                    <a:lnTo>
                      <a:pt x="109" y="91"/>
                    </a:lnTo>
                    <a:lnTo>
                      <a:pt x="321" y="91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49" name="Freeform 191"/>
              <p:cNvSpPr>
                <a:spLocks/>
              </p:cNvSpPr>
              <p:nvPr/>
            </p:nvSpPr>
            <p:spPr bwMode="auto">
              <a:xfrm>
                <a:off x="4616" y="3883"/>
                <a:ext cx="22" cy="6"/>
              </a:xfrm>
              <a:custGeom>
                <a:avLst/>
                <a:gdLst>
                  <a:gd name="T0" fmla="*/ 0 w 322"/>
                  <a:gd name="T1" fmla="*/ 0 h 91"/>
                  <a:gd name="T2" fmla="*/ 0 w 322"/>
                  <a:gd name="T3" fmla="*/ 0 h 91"/>
                  <a:gd name="T4" fmla="*/ 0 w 322"/>
                  <a:gd name="T5" fmla="*/ 0 h 91"/>
                  <a:gd name="T6" fmla="*/ 0 w 322"/>
                  <a:gd name="T7" fmla="*/ 0 h 91"/>
                  <a:gd name="T8" fmla="*/ 0 w 322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2" h="91">
                    <a:moveTo>
                      <a:pt x="213" y="0"/>
                    </a:moveTo>
                    <a:lnTo>
                      <a:pt x="0" y="0"/>
                    </a:lnTo>
                    <a:lnTo>
                      <a:pt x="109" y="91"/>
                    </a:lnTo>
                    <a:lnTo>
                      <a:pt x="322" y="91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50" name="Freeform 192"/>
              <p:cNvSpPr>
                <a:spLocks/>
              </p:cNvSpPr>
              <p:nvPr/>
            </p:nvSpPr>
            <p:spPr bwMode="auto">
              <a:xfrm>
                <a:off x="4650" y="3883"/>
                <a:ext cx="65" cy="6"/>
              </a:xfrm>
              <a:custGeom>
                <a:avLst/>
                <a:gdLst>
                  <a:gd name="T0" fmla="*/ 0 w 986"/>
                  <a:gd name="T1" fmla="*/ 0 h 91"/>
                  <a:gd name="T2" fmla="*/ 0 w 986"/>
                  <a:gd name="T3" fmla="*/ 0 h 91"/>
                  <a:gd name="T4" fmla="*/ 0 w 986"/>
                  <a:gd name="T5" fmla="*/ 0 h 91"/>
                  <a:gd name="T6" fmla="*/ 0 w 986"/>
                  <a:gd name="T7" fmla="*/ 0 h 91"/>
                  <a:gd name="T8" fmla="*/ 0 w 986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86" h="91">
                    <a:moveTo>
                      <a:pt x="108" y="91"/>
                    </a:moveTo>
                    <a:lnTo>
                      <a:pt x="986" y="91"/>
                    </a:lnTo>
                    <a:lnTo>
                      <a:pt x="887" y="0"/>
                    </a:lnTo>
                    <a:lnTo>
                      <a:pt x="0" y="0"/>
                    </a:lnTo>
                    <a:lnTo>
                      <a:pt x="108" y="91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51" name="Freeform 193"/>
              <p:cNvSpPr>
                <a:spLocks/>
              </p:cNvSpPr>
              <p:nvPr/>
            </p:nvSpPr>
            <p:spPr bwMode="auto">
              <a:xfrm>
                <a:off x="4633" y="3883"/>
                <a:ext cx="21" cy="6"/>
              </a:xfrm>
              <a:custGeom>
                <a:avLst/>
                <a:gdLst>
                  <a:gd name="T0" fmla="*/ 0 w 320"/>
                  <a:gd name="T1" fmla="*/ 0 h 91"/>
                  <a:gd name="T2" fmla="*/ 0 w 320"/>
                  <a:gd name="T3" fmla="*/ 0 h 91"/>
                  <a:gd name="T4" fmla="*/ 0 w 320"/>
                  <a:gd name="T5" fmla="*/ 0 h 91"/>
                  <a:gd name="T6" fmla="*/ 0 w 320"/>
                  <a:gd name="T7" fmla="*/ 0 h 91"/>
                  <a:gd name="T8" fmla="*/ 0 w 320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0" h="91">
                    <a:moveTo>
                      <a:pt x="212" y="0"/>
                    </a:moveTo>
                    <a:lnTo>
                      <a:pt x="0" y="0"/>
                    </a:lnTo>
                    <a:lnTo>
                      <a:pt x="108" y="91"/>
                    </a:lnTo>
                    <a:lnTo>
                      <a:pt x="320" y="9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52" name="Freeform 194"/>
              <p:cNvSpPr>
                <a:spLocks/>
              </p:cNvSpPr>
              <p:nvPr/>
            </p:nvSpPr>
            <p:spPr bwMode="auto">
              <a:xfrm>
                <a:off x="4701" y="3927"/>
                <a:ext cx="63" cy="7"/>
              </a:xfrm>
              <a:custGeom>
                <a:avLst/>
                <a:gdLst>
                  <a:gd name="T0" fmla="*/ 0 w 951"/>
                  <a:gd name="T1" fmla="*/ 0 h 112"/>
                  <a:gd name="T2" fmla="*/ 0 w 951"/>
                  <a:gd name="T3" fmla="*/ 0 h 112"/>
                  <a:gd name="T4" fmla="*/ 0 w 951"/>
                  <a:gd name="T5" fmla="*/ 0 h 112"/>
                  <a:gd name="T6" fmla="*/ 0 w 951"/>
                  <a:gd name="T7" fmla="*/ 0 h 112"/>
                  <a:gd name="T8" fmla="*/ 0 w 951"/>
                  <a:gd name="T9" fmla="*/ 0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1" h="112">
                    <a:moveTo>
                      <a:pt x="132" y="112"/>
                    </a:moveTo>
                    <a:lnTo>
                      <a:pt x="951" y="112"/>
                    </a:lnTo>
                    <a:lnTo>
                      <a:pt x="829" y="0"/>
                    </a:lnTo>
                    <a:lnTo>
                      <a:pt x="0" y="0"/>
                    </a:lnTo>
                    <a:lnTo>
                      <a:pt x="132" y="11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53" name="Freeform 195"/>
              <p:cNvSpPr>
                <a:spLocks/>
              </p:cNvSpPr>
              <p:nvPr/>
            </p:nvSpPr>
            <p:spPr bwMode="auto">
              <a:xfrm>
                <a:off x="4722" y="3945"/>
                <a:ext cx="61" cy="7"/>
              </a:xfrm>
              <a:custGeom>
                <a:avLst/>
                <a:gdLst>
                  <a:gd name="T0" fmla="*/ 0 w 920"/>
                  <a:gd name="T1" fmla="*/ 0 h 106"/>
                  <a:gd name="T2" fmla="*/ 0 w 920"/>
                  <a:gd name="T3" fmla="*/ 0 h 106"/>
                  <a:gd name="T4" fmla="*/ 0 w 920"/>
                  <a:gd name="T5" fmla="*/ 0 h 106"/>
                  <a:gd name="T6" fmla="*/ 0 w 920"/>
                  <a:gd name="T7" fmla="*/ 0 h 106"/>
                  <a:gd name="T8" fmla="*/ 0 w 920"/>
                  <a:gd name="T9" fmla="*/ 0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0" h="106">
                    <a:moveTo>
                      <a:pt x="124" y="106"/>
                    </a:moveTo>
                    <a:lnTo>
                      <a:pt x="920" y="106"/>
                    </a:lnTo>
                    <a:lnTo>
                      <a:pt x="806" y="0"/>
                    </a:lnTo>
                    <a:lnTo>
                      <a:pt x="0" y="0"/>
                    </a:lnTo>
                    <a:lnTo>
                      <a:pt x="124" y="106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54" name="Freeform 196"/>
              <p:cNvSpPr>
                <a:spLocks/>
              </p:cNvSpPr>
              <p:nvPr/>
            </p:nvSpPr>
            <p:spPr bwMode="auto">
              <a:xfrm>
                <a:off x="4654" y="3561"/>
                <a:ext cx="24" cy="11"/>
              </a:xfrm>
              <a:custGeom>
                <a:avLst/>
                <a:gdLst>
                  <a:gd name="T0" fmla="*/ 0 w 367"/>
                  <a:gd name="T1" fmla="*/ 0 h 170"/>
                  <a:gd name="T2" fmla="*/ 0 w 367"/>
                  <a:gd name="T3" fmla="*/ 0 h 170"/>
                  <a:gd name="T4" fmla="*/ 0 w 367"/>
                  <a:gd name="T5" fmla="*/ 0 h 170"/>
                  <a:gd name="T6" fmla="*/ 0 w 367"/>
                  <a:gd name="T7" fmla="*/ 0 h 170"/>
                  <a:gd name="T8" fmla="*/ 0 w 367"/>
                  <a:gd name="T9" fmla="*/ 0 h 170"/>
                  <a:gd name="T10" fmla="*/ 0 w 367"/>
                  <a:gd name="T11" fmla="*/ 0 h 170"/>
                  <a:gd name="T12" fmla="*/ 0 w 367"/>
                  <a:gd name="T13" fmla="*/ 0 h 170"/>
                  <a:gd name="T14" fmla="*/ 0 w 367"/>
                  <a:gd name="T15" fmla="*/ 0 h 170"/>
                  <a:gd name="T16" fmla="*/ 0 w 367"/>
                  <a:gd name="T17" fmla="*/ 0 h 170"/>
                  <a:gd name="T18" fmla="*/ 0 w 367"/>
                  <a:gd name="T19" fmla="*/ 0 h 170"/>
                  <a:gd name="T20" fmla="*/ 0 w 367"/>
                  <a:gd name="T21" fmla="*/ 0 h 170"/>
                  <a:gd name="T22" fmla="*/ 0 w 367"/>
                  <a:gd name="T23" fmla="*/ 0 h 170"/>
                  <a:gd name="T24" fmla="*/ 0 w 367"/>
                  <a:gd name="T25" fmla="*/ 0 h 170"/>
                  <a:gd name="T26" fmla="*/ 0 w 367"/>
                  <a:gd name="T27" fmla="*/ 0 h 170"/>
                  <a:gd name="T28" fmla="*/ 0 w 367"/>
                  <a:gd name="T29" fmla="*/ 0 h 170"/>
                  <a:gd name="T30" fmla="*/ 0 w 367"/>
                  <a:gd name="T31" fmla="*/ 0 h 170"/>
                  <a:gd name="T32" fmla="*/ 0 w 367"/>
                  <a:gd name="T33" fmla="*/ 0 h 170"/>
                  <a:gd name="T34" fmla="*/ 0 w 367"/>
                  <a:gd name="T35" fmla="*/ 0 h 170"/>
                  <a:gd name="T36" fmla="*/ 0 w 367"/>
                  <a:gd name="T37" fmla="*/ 0 h 170"/>
                  <a:gd name="T38" fmla="*/ 0 w 367"/>
                  <a:gd name="T39" fmla="*/ 0 h 170"/>
                  <a:gd name="T40" fmla="*/ 0 w 367"/>
                  <a:gd name="T41" fmla="*/ 0 h 170"/>
                  <a:gd name="T42" fmla="*/ 0 w 367"/>
                  <a:gd name="T43" fmla="*/ 0 h 170"/>
                  <a:gd name="T44" fmla="*/ 0 w 367"/>
                  <a:gd name="T45" fmla="*/ 0 h 170"/>
                  <a:gd name="T46" fmla="*/ 0 w 367"/>
                  <a:gd name="T47" fmla="*/ 0 h 170"/>
                  <a:gd name="T48" fmla="*/ 0 w 367"/>
                  <a:gd name="T49" fmla="*/ 0 h 170"/>
                  <a:gd name="T50" fmla="*/ 0 w 367"/>
                  <a:gd name="T51" fmla="*/ 0 h 170"/>
                  <a:gd name="T52" fmla="*/ 0 w 367"/>
                  <a:gd name="T53" fmla="*/ 0 h 170"/>
                  <a:gd name="T54" fmla="*/ 0 w 367"/>
                  <a:gd name="T55" fmla="*/ 0 h 170"/>
                  <a:gd name="T56" fmla="*/ 0 w 367"/>
                  <a:gd name="T57" fmla="*/ 0 h 170"/>
                  <a:gd name="T58" fmla="*/ 0 w 367"/>
                  <a:gd name="T59" fmla="*/ 0 h 170"/>
                  <a:gd name="T60" fmla="*/ 0 w 367"/>
                  <a:gd name="T61" fmla="*/ 0 h 170"/>
                  <a:gd name="T62" fmla="*/ 0 w 367"/>
                  <a:gd name="T63" fmla="*/ 0 h 170"/>
                  <a:gd name="T64" fmla="*/ 0 w 367"/>
                  <a:gd name="T65" fmla="*/ 0 h 170"/>
                  <a:gd name="T66" fmla="*/ 0 w 367"/>
                  <a:gd name="T67" fmla="*/ 0 h 170"/>
                  <a:gd name="T68" fmla="*/ 0 w 367"/>
                  <a:gd name="T69" fmla="*/ 0 h 170"/>
                  <a:gd name="T70" fmla="*/ 0 w 367"/>
                  <a:gd name="T71" fmla="*/ 0 h 170"/>
                  <a:gd name="T72" fmla="*/ 0 w 367"/>
                  <a:gd name="T73" fmla="*/ 0 h 170"/>
                  <a:gd name="T74" fmla="*/ 0 w 367"/>
                  <a:gd name="T75" fmla="*/ 0 h 170"/>
                  <a:gd name="T76" fmla="*/ 0 w 367"/>
                  <a:gd name="T77" fmla="*/ 0 h 170"/>
                  <a:gd name="T78" fmla="*/ 0 w 367"/>
                  <a:gd name="T79" fmla="*/ 0 h 170"/>
                  <a:gd name="T80" fmla="*/ 0 w 367"/>
                  <a:gd name="T81" fmla="*/ 0 h 170"/>
                  <a:gd name="T82" fmla="*/ 0 w 367"/>
                  <a:gd name="T83" fmla="*/ 0 h 17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67" h="170">
                    <a:moveTo>
                      <a:pt x="52" y="161"/>
                    </a:moveTo>
                    <a:lnTo>
                      <a:pt x="63" y="146"/>
                    </a:lnTo>
                    <a:lnTo>
                      <a:pt x="75" y="132"/>
                    </a:lnTo>
                    <a:lnTo>
                      <a:pt x="89" y="118"/>
                    </a:lnTo>
                    <a:lnTo>
                      <a:pt x="103" y="106"/>
                    </a:lnTo>
                    <a:lnTo>
                      <a:pt x="117" y="95"/>
                    </a:lnTo>
                    <a:lnTo>
                      <a:pt x="133" y="85"/>
                    </a:lnTo>
                    <a:lnTo>
                      <a:pt x="149" y="76"/>
                    </a:lnTo>
                    <a:lnTo>
                      <a:pt x="166" y="69"/>
                    </a:lnTo>
                    <a:lnTo>
                      <a:pt x="183" y="63"/>
                    </a:lnTo>
                    <a:lnTo>
                      <a:pt x="201" y="60"/>
                    </a:lnTo>
                    <a:lnTo>
                      <a:pt x="210" y="59"/>
                    </a:lnTo>
                    <a:lnTo>
                      <a:pt x="218" y="59"/>
                    </a:lnTo>
                    <a:lnTo>
                      <a:pt x="228" y="60"/>
                    </a:lnTo>
                    <a:lnTo>
                      <a:pt x="236" y="60"/>
                    </a:lnTo>
                    <a:lnTo>
                      <a:pt x="246" y="62"/>
                    </a:lnTo>
                    <a:lnTo>
                      <a:pt x="254" y="64"/>
                    </a:lnTo>
                    <a:lnTo>
                      <a:pt x="263" y="68"/>
                    </a:lnTo>
                    <a:lnTo>
                      <a:pt x="272" y="71"/>
                    </a:lnTo>
                    <a:lnTo>
                      <a:pt x="281" y="76"/>
                    </a:lnTo>
                    <a:lnTo>
                      <a:pt x="289" y="80"/>
                    </a:lnTo>
                    <a:lnTo>
                      <a:pt x="299" y="87"/>
                    </a:lnTo>
                    <a:lnTo>
                      <a:pt x="307" y="93"/>
                    </a:lnTo>
                    <a:lnTo>
                      <a:pt x="310" y="96"/>
                    </a:lnTo>
                    <a:lnTo>
                      <a:pt x="313" y="98"/>
                    </a:lnTo>
                    <a:lnTo>
                      <a:pt x="317" y="99"/>
                    </a:lnTo>
                    <a:lnTo>
                      <a:pt x="320" y="100"/>
                    </a:lnTo>
                    <a:lnTo>
                      <a:pt x="324" y="101"/>
                    </a:lnTo>
                    <a:lnTo>
                      <a:pt x="329" y="100"/>
                    </a:lnTo>
                    <a:lnTo>
                      <a:pt x="332" y="98"/>
                    </a:lnTo>
                    <a:lnTo>
                      <a:pt x="336" y="95"/>
                    </a:lnTo>
                    <a:lnTo>
                      <a:pt x="342" y="94"/>
                    </a:lnTo>
                    <a:lnTo>
                      <a:pt x="348" y="93"/>
                    </a:lnTo>
                    <a:lnTo>
                      <a:pt x="353" y="90"/>
                    </a:lnTo>
                    <a:lnTo>
                      <a:pt x="357" y="87"/>
                    </a:lnTo>
                    <a:lnTo>
                      <a:pt x="362" y="82"/>
                    </a:lnTo>
                    <a:lnTo>
                      <a:pt x="364" y="77"/>
                    </a:lnTo>
                    <a:lnTo>
                      <a:pt x="366" y="72"/>
                    </a:lnTo>
                    <a:lnTo>
                      <a:pt x="367" y="65"/>
                    </a:lnTo>
                    <a:lnTo>
                      <a:pt x="367" y="59"/>
                    </a:lnTo>
                    <a:lnTo>
                      <a:pt x="365" y="54"/>
                    </a:lnTo>
                    <a:lnTo>
                      <a:pt x="363" y="48"/>
                    </a:lnTo>
                    <a:lnTo>
                      <a:pt x="358" y="44"/>
                    </a:lnTo>
                    <a:lnTo>
                      <a:pt x="354" y="40"/>
                    </a:lnTo>
                    <a:lnTo>
                      <a:pt x="350" y="37"/>
                    </a:lnTo>
                    <a:lnTo>
                      <a:pt x="343" y="36"/>
                    </a:lnTo>
                    <a:lnTo>
                      <a:pt x="338" y="35"/>
                    </a:lnTo>
                    <a:lnTo>
                      <a:pt x="326" y="28"/>
                    </a:lnTo>
                    <a:lnTo>
                      <a:pt x="316" y="22"/>
                    </a:lnTo>
                    <a:lnTo>
                      <a:pt x="304" y="17"/>
                    </a:lnTo>
                    <a:lnTo>
                      <a:pt x="294" y="12"/>
                    </a:lnTo>
                    <a:lnTo>
                      <a:pt x="282" y="9"/>
                    </a:lnTo>
                    <a:lnTo>
                      <a:pt x="270" y="6"/>
                    </a:lnTo>
                    <a:lnTo>
                      <a:pt x="259" y="3"/>
                    </a:lnTo>
                    <a:lnTo>
                      <a:pt x="248" y="2"/>
                    </a:lnTo>
                    <a:lnTo>
                      <a:pt x="236" y="0"/>
                    </a:lnTo>
                    <a:lnTo>
                      <a:pt x="225" y="0"/>
                    </a:lnTo>
                    <a:lnTo>
                      <a:pt x="213" y="0"/>
                    </a:lnTo>
                    <a:lnTo>
                      <a:pt x="202" y="1"/>
                    </a:lnTo>
                    <a:lnTo>
                      <a:pt x="179" y="4"/>
                    </a:lnTo>
                    <a:lnTo>
                      <a:pt x="157" y="9"/>
                    </a:lnTo>
                    <a:lnTo>
                      <a:pt x="135" y="17"/>
                    </a:lnTo>
                    <a:lnTo>
                      <a:pt x="114" y="26"/>
                    </a:lnTo>
                    <a:lnTo>
                      <a:pt x="94" y="38"/>
                    </a:lnTo>
                    <a:lnTo>
                      <a:pt x="75" y="51"/>
                    </a:lnTo>
                    <a:lnTo>
                      <a:pt x="56" y="65"/>
                    </a:lnTo>
                    <a:lnTo>
                      <a:pt x="39" y="82"/>
                    </a:lnTo>
                    <a:lnTo>
                      <a:pt x="23" y="100"/>
                    </a:lnTo>
                    <a:lnTo>
                      <a:pt x="8" y="120"/>
                    </a:lnTo>
                    <a:lnTo>
                      <a:pt x="4" y="125"/>
                    </a:lnTo>
                    <a:lnTo>
                      <a:pt x="2" y="130"/>
                    </a:lnTo>
                    <a:lnTo>
                      <a:pt x="1" y="135"/>
                    </a:lnTo>
                    <a:lnTo>
                      <a:pt x="0" y="142"/>
                    </a:lnTo>
                    <a:lnTo>
                      <a:pt x="1" y="147"/>
                    </a:lnTo>
                    <a:lnTo>
                      <a:pt x="3" y="152"/>
                    </a:lnTo>
                    <a:lnTo>
                      <a:pt x="5" y="158"/>
                    </a:lnTo>
                    <a:lnTo>
                      <a:pt x="9" y="163"/>
                    </a:lnTo>
                    <a:lnTo>
                      <a:pt x="14" y="166"/>
                    </a:lnTo>
                    <a:lnTo>
                      <a:pt x="20" y="168"/>
                    </a:lnTo>
                    <a:lnTo>
                      <a:pt x="25" y="170"/>
                    </a:lnTo>
                    <a:lnTo>
                      <a:pt x="30" y="170"/>
                    </a:lnTo>
                    <a:lnTo>
                      <a:pt x="37" y="169"/>
                    </a:lnTo>
                    <a:lnTo>
                      <a:pt x="42" y="168"/>
                    </a:lnTo>
                    <a:lnTo>
                      <a:pt x="47" y="165"/>
                    </a:lnTo>
                    <a:lnTo>
                      <a:pt x="52" y="161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256" name="Group 197"/>
            <p:cNvGrpSpPr>
              <a:grpSpLocks/>
            </p:cNvGrpSpPr>
            <p:nvPr/>
          </p:nvGrpSpPr>
          <p:grpSpPr bwMode="auto">
            <a:xfrm>
              <a:off x="3198" y="1979"/>
              <a:ext cx="590" cy="861"/>
              <a:chOff x="4377" y="3312"/>
              <a:chExt cx="439" cy="640"/>
            </a:xfrm>
          </p:grpSpPr>
          <p:sp>
            <p:nvSpPr>
              <p:cNvPr id="10293" name="Freeform 198"/>
              <p:cNvSpPr>
                <a:spLocks/>
              </p:cNvSpPr>
              <p:nvPr/>
            </p:nvSpPr>
            <p:spPr bwMode="auto">
              <a:xfrm>
                <a:off x="4706" y="3557"/>
                <a:ext cx="45" cy="34"/>
              </a:xfrm>
              <a:custGeom>
                <a:avLst/>
                <a:gdLst>
                  <a:gd name="T0" fmla="*/ 0 w 681"/>
                  <a:gd name="T1" fmla="*/ 0 h 511"/>
                  <a:gd name="T2" fmla="*/ 0 w 681"/>
                  <a:gd name="T3" fmla="*/ 0 h 511"/>
                  <a:gd name="T4" fmla="*/ 0 w 681"/>
                  <a:gd name="T5" fmla="*/ 0 h 511"/>
                  <a:gd name="T6" fmla="*/ 0 w 681"/>
                  <a:gd name="T7" fmla="*/ 0 h 511"/>
                  <a:gd name="T8" fmla="*/ 0 w 681"/>
                  <a:gd name="T9" fmla="*/ 0 h 511"/>
                  <a:gd name="T10" fmla="*/ 0 w 681"/>
                  <a:gd name="T11" fmla="*/ 0 h 511"/>
                  <a:gd name="T12" fmla="*/ 0 w 681"/>
                  <a:gd name="T13" fmla="*/ 0 h 511"/>
                  <a:gd name="T14" fmla="*/ 0 w 681"/>
                  <a:gd name="T15" fmla="*/ 0 h 511"/>
                  <a:gd name="T16" fmla="*/ 0 w 681"/>
                  <a:gd name="T17" fmla="*/ 0 h 511"/>
                  <a:gd name="T18" fmla="*/ 0 w 681"/>
                  <a:gd name="T19" fmla="*/ 0 h 511"/>
                  <a:gd name="T20" fmla="*/ 0 w 681"/>
                  <a:gd name="T21" fmla="*/ 0 h 511"/>
                  <a:gd name="T22" fmla="*/ 0 w 681"/>
                  <a:gd name="T23" fmla="*/ 0 h 511"/>
                  <a:gd name="T24" fmla="*/ 0 w 681"/>
                  <a:gd name="T25" fmla="*/ 0 h 511"/>
                  <a:gd name="T26" fmla="*/ 0 w 681"/>
                  <a:gd name="T27" fmla="*/ 0 h 511"/>
                  <a:gd name="T28" fmla="*/ 0 w 681"/>
                  <a:gd name="T29" fmla="*/ 0 h 511"/>
                  <a:gd name="T30" fmla="*/ 0 w 681"/>
                  <a:gd name="T31" fmla="*/ 0 h 511"/>
                  <a:gd name="T32" fmla="*/ 0 w 681"/>
                  <a:gd name="T33" fmla="*/ 0 h 511"/>
                  <a:gd name="T34" fmla="*/ 0 w 681"/>
                  <a:gd name="T35" fmla="*/ 0 h 511"/>
                  <a:gd name="T36" fmla="*/ 0 w 681"/>
                  <a:gd name="T37" fmla="*/ 0 h 511"/>
                  <a:gd name="T38" fmla="*/ 0 w 681"/>
                  <a:gd name="T39" fmla="*/ 0 h 511"/>
                  <a:gd name="T40" fmla="*/ 0 w 681"/>
                  <a:gd name="T41" fmla="*/ 0 h 511"/>
                  <a:gd name="T42" fmla="*/ 0 w 681"/>
                  <a:gd name="T43" fmla="*/ 0 h 511"/>
                  <a:gd name="T44" fmla="*/ 0 w 681"/>
                  <a:gd name="T45" fmla="*/ 0 h 511"/>
                  <a:gd name="T46" fmla="*/ 0 w 681"/>
                  <a:gd name="T47" fmla="*/ 0 h 511"/>
                  <a:gd name="T48" fmla="*/ 0 w 681"/>
                  <a:gd name="T49" fmla="*/ 0 h 511"/>
                  <a:gd name="T50" fmla="*/ 0 w 681"/>
                  <a:gd name="T51" fmla="*/ 0 h 511"/>
                  <a:gd name="T52" fmla="*/ 0 w 681"/>
                  <a:gd name="T53" fmla="*/ 0 h 511"/>
                  <a:gd name="T54" fmla="*/ 0 w 681"/>
                  <a:gd name="T55" fmla="*/ 0 h 511"/>
                  <a:gd name="T56" fmla="*/ 0 w 681"/>
                  <a:gd name="T57" fmla="*/ 0 h 511"/>
                  <a:gd name="T58" fmla="*/ 0 w 681"/>
                  <a:gd name="T59" fmla="*/ 0 h 511"/>
                  <a:gd name="T60" fmla="*/ 0 w 681"/>
                  <a:gd name="T61" fmla="*/ 0 h 511"/>
                  <a:gd name="T62" fmla="*/ 0 w 681"/>
                  <a:gd name="T63" fmla="*/ 0 h 511"/>
                  <a:gd name="T64" fmla="*/ 0 w 681"/>
                  <a:gd name="T65" fmla="*/ 0 h 511"/>
                  <a:gd name="T66" fmla="*/ 0 w 681"/>
                  <a:gd name="T67" fmla="*/ 0 h 511"/>
                  <a:gd name="T68" fmla="*/ 0 w 681"/>
                  <a:gd name="T69" fmla="*/ 0 h 511"/>
                  <a:gd name="T70" fmla="*/ 0 w 681"/>
                  <a:gd name="T71" fmla="*/ 0 h 511"/>
                  <a:gd name="T72" fmla="*/ 0 w 681"/>
                  <a:gd name="T73" fmla="*/ 0 h 511"/>
                  <a:gd name="T74" fmla="*/ 0 w 681"/>
                  <a:gd name="T75" fmla="*/ 0 h 511"/>
                  <a:gd name="T76" fmla="*/ 0 w 681"/>
                  <a:gd name="T77" fmla="*/ 0 h 51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681" h="511">
                    <a:moveTo>
                      <a:pt x="0" y="0"/>
                    </a:moveTo>
                    <a:lnTo>
                      <a:pt x="3" y="2"/>
                    </a:lnTo>
                    <a:lnTo>
                      <a:pt x="14" y="9"/>
                    </a:lnTo>
                    <a:lnTo>
                      <a:pt x="31" y="20"/>
                    </a:lnTo>
                    <a:lnTo>
                      <a:pt x="57" y="35"/>
                    </a:lnTo>
                    <a:lnTo>
                      <a:pt x="89" y="52"/>
                    </a:lnTo>
                    <a:lnTo>
                      <a:pt x="127" y="71"/>
                    </a:lnTo>
                    <a:lnTo>
                      <a:pt x="174" y="92"/>
                    </a:lnTo>
                    <a:lnTo>
                      <a:pt x="227" y="114"/>
                    </a:lnTo>
                    <a:lnTo>
                      <a:pt x="288" y="135"/>
                    </a:lnTo>
                    <a:lnTo>
                      <a:pt x="358" y="158"/>
                    </a:lnTo>
                    <a:lnTo>
                      <a:pt x="430" y="180"/>
                    </a:lnTo>
                    <a:lnTo>
                      <a:pt x="500" y="201"/>
                    </a:lnTo>
                    <a:lnTo>
                      <a:pt x="564" y="219"/>
                    </a:lnTo>
                    <a:lnTo>
                      <a:pt x="615" y="232"/>
                    </a:lnTo>
                    <a:lnTo>
                      <a:pt x="649" y="242"/>
                    </a:lnTo>
                    <a:lnTo>
                      <a:pt x="662" y="245"/>
                    </a:lnTo>
                    <a:lnTo>
                      <a:pt x="681" y="511"/>
                    </a:lnTo>
                    <a:lnTo>
                      <a:pt x="671" y="510"/>
                    </a:lnTo>
                    <a:lnTo>
                      <a:pt x="647" y="506"/>
                    </a:lnTo>
                    <a:lnTo>
                      <a:pt x="608" y="501"/>
                    </a:lnTo>
                    <a:lnTo>
                      <a:pt x="557" y="491"/>
                    </a:lnTo>
                    <a:lnTo>
                      <a:pt x="527" y="485"/>
                    </a:lnTo>
                    <a:lnTo>
                      <a:pt x="495" y="478"/>
                    </a:lnTo>
                    <a:lnTo>
                      <a:pt x="461" y="469"/>
                    </a:lnTo>
                    <a:lnTo>
                      <a:pt x="426" y="460"/>
                    </a:lnTo>
                    <a:lnTo>
                      <a:pt x="390" y="449"/>
                    </a:lnTo>
                    <a:lnTo>
                      <a:pt x="352" y="436"/>
                    </a:lnTo>
                    <a:lnTo>
                      <a:pt x="314" y="422"/>
                    </a:lnTo>
                    <a:lnTo>
                      <a:pt x="274" y="407"/>
                    </a:lnTo>
                    <a:lnTo>
                      <a:pt x="232" y="389"/>
                    </a:lnTo>
                    <a:lnTo>
                      <a:pt x="191" y="370"/>
                    </a:lnTo>
                    <a:lnTo>
                      <a:pt x="152" y="352"/>
                    </a:lnTo>
                    <a:lnTo>
                      <a:pt x="117" y="336"/>
                    </a:lnTo>
                    <a:lnTo>
                      <a:pt x="89" y="323"/>
                    </a:lnTo>
                    <a:lnTo>
                      <a:pt x="66" y="312"/>
                    </a:lnTo>
                    <a:lnTo>
                      <a:pt x="52" y="305"/>
                    </a:lnTo>
                    <a:lnTo>
                      <a:pt x="47" y="3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BC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94" name="Freeform 199"/>
              <p:cNvSpPr>
                <a:spLocks/>
              </p:cNvSpPr>
              <p:nvPr/>
            </p:nvSpPr>
            <p:spPr bwMode="auto">
              <a:xfrm>
                <a:off x="4427" y="3875"/>
                <a:ext cx="90" cy="18"/>
              </a:xfrm>
              <a:custGeom>
                <a:avLst/>
                <a:gdLst>
                  <a:gd name="T0" fmla="*/ 0 w 1352"/>
                  <a:gd name="T1" fmla="*/ 0 h 264"/>
                  <a:gd name="T2" fmla="*/ 0 w 1352"/>
                  <a:gd name="T3" fmla="*/ 0 h 264"/>
                  <a:gd name="T4" fmla="*/ 0 w 1352"/>
                  <a:gd name="T5" fmla="*/ 0 h 264"/>
                  <a:gd name="T6" fmla="*/ 0 w 1352"/>
                  <a:gd name="T7" fmla="*/ 0 h 264"/>
                  <a:gd name="T8" fmla="*/ 0 w 1352"/>
                  <a:gd name="T9" fmla="*/ 0 h 264"/>
                  <a:gd name="T10" fmla="*/ 0 w 1352"/>
                  <a:gd name="T11" fmla="*/ 0 h 264"/>
                  <a:gd name="T12" fmla="*/ 0 w 1352"/>
                  <a:gd name="T13" fmla="*/ 0 h 264"/>
                  <a:gd name="T14" fmla="*/ 0 w 1352"/>
                  <a:gd name="T15" fmla="*/ 0 h 264"/>
                  <a:gd name="T16" fmla="*/ 0 w 1352"/>
                  <a:gd name="T17" fmla="*/ 0 h 264"/>
                  <a:gd name="T18" fmla="*/ 0 w 1352"/>
                  <a:gd name="T19" fmla="*/ 0 h 264"/>
                  <a:gd name="T20" fmla="*/ 0 w 1352"/>
                  <a:gd name="T21" fmla="*/ 0 h 264"/>
                  <a:gd name="T22" fmla="*/ 0 w 1352"/>
                  <a:gd name="T23" fmla="*/ 0 h 264"/>
                  <a:gd name="T24" fmla="*/ 0 w 1352"/>
                  <a:gd name="T25" fmla="*/ 0 h 264"/>
                  <a:gd name="T26" fmla="*/ 0 w 1352"/>
                  <a:gd name="T27" fmla="*/ 0 h 264"/>
                  <a:gd name="T28" fmla="*/ 0 w 1352"/>
                  <a:gd name="T29" fmla="*/ 0 h 264"/>
                  <a:gd name="T30" fmla="*/ 0 w 1352"/>
                  <a:gd name="T31" fmla="*/ 0 h 264"/>
                  <a:gd name="T32" fmla="*/ 0 w 1352"/>
                  <a:gd name="T33" fmla="*/ 0 h 264"/>
                  <a:gd name="T34" fmla="*/ 0 w 1352"/>
                  <a:gd name="T35" fmla="*/ 0 h 264"/>
                  <a:gd name="T36" fmla="*/ 0 w 1352"/>
                  <a:gd name="T37" fmla="*/ 0 h 264"/>
                  <a:gd name="T38" fmla="*/ 0 w 1352"/>
                  <a:gd name="T39" fmla="*/ 0 h 264"/>
                  <a:gd name="T40" fmla="*/ 0 w 1352"/>
                  <a:gd name="T41" fmla="*/ 0 h 264"/>
                  <a:gd name="T42" fmla="*/ 0 w 1352"/>
                  <a:gd name="T43" fmla="*/ 0 h 264"/>
                  <a:gd name="T44" fmla="*/ 0 w 1352"/>
                  <a:gd name="T45" fmla="*/ 0 h 264"/>
                  <a:gd name="T46" fmla="*/ 0 w 1352"/>
                  <a:gd name="T47" fmla="*/ 0 h 264"/>
                  <a:gd name="T48" fmla="*/ 0 w 1352"/>
                  <a:gd name="T49" fmla="*/ 0 h 264"/>
                  <a:gd name="T50" fmla="*/ 0 w 1352"/>
                  <a:gd name="T51" fmla="*/ 0 h 264"/>
                  <a:gd name="T52" fmla="*/ 0 w 1352"/>
                  <a:gd name="T53" fmla="*/ 0 h 264"/>
                  <a:gd name="T54" fmla="*/ 0 w 1352"/>
                  <a:gd name="T55" fmla="*/ 0 h 264"/>
                  <a:gd name="T56" fmla="*/ 0 w 1352"/>
                  <a:gd name="T57" fmla="*/ 0 h 264"/>
                  <a:gd name="T58" fmla="*/ 0 w 1352"/>
                  <a:gd name="T59" fmla="*/ 0 h 264"/>
                  <a:gd name="T60" fmla="*/ 0 w 1352"/>
                  <a:gd name="T61" fmla="*/ 0 h 264"/>
                  <a:gd name="T62" fmla="*/ 0 w 1352"/>
                  <a:gd name="T63" fmla="*/ 0 h 264"/>
                  <a:gd name="T64" fmla="*/ 0 w 1352"/>
                  <a:gd name="T65" fmla="*/ 0 h 264"/>
                  <a:gd name="T66" fmla="*/ 0 w 1352"/>
                  <a:gd name="T67" fmla="*/ 0 h 264"/>
                  <a:gd name="T68" fmla="*/ 0 w 1352"/>
                  <a:gd name="T69" fmla="*/ 0 h 26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352" h="264">
                    <a:moveTo>
                      <a:pt x="994" y="0"/>
                    </a:moveTo>
                    <a:lnTo>
                      <a:pt x="359" y="0"/>
                    </a:lnTo>
                    <a:lnTo>
                      <a:pt x="318" y="16"/>
                    </a:lnTo>
                    <a:lnTo>
                      <a:pt x="279" y="31"/>
                    </a:lnTo>
                    <a:lnTo>
                      <a:pt x="244" y="45"/>
                    </a:lnTo>
                    <a:lnTo>
                      <a:pt x="213" y="59"/>
                    </a:lnTo>
                    <a:lnTo>
                      <a:pt x="183" y="72"/>
                    </a:lnTo>
                    <a:lnTo>
                      <a:pt x="155" y="86"/>
                    </a:lnTo>
                    <a:lnTo>
                      <a:pt x="131" y="100"/>
                    </a:lnTo>
                    <a:lnTo>
                      <a:pt x="109" y="115"/>
                    </a:lnTo>
                    <a:lnTo>
                      <a:pt x="88" y="130"/>
                    </a:lnTo>
                    <a:lnTo>
                      <a:pt x="70" y="145"/>
                    </a:lnTo>
                    <a:lnTo>
                      <a:pt x="54" y="162"/>
                    </a:lnTo>
                    <a:lnTo>
                      <a:pt x="40" y="180"/>
                    </a:lnTo>
                    <a:lnTo>
                      <a:pt x="28" y="198"/>
                    </a:lnTo>
                    <a:lnTo>
                      <a:pt x="17" y="219"/>
                    </a:lnTo>
                    <a:lnTo>
                      <a:pt x="8" y="240"/>
                    </a:lnTo>
                    <a:lnTo>
                      <a:pt x="0" y="264"/>
                    </a:lnTo>
                    <a:lnTo>
                      <a:pt x="1352" y="264"/>
                    </a:lnTo>
                    <a:lnTo>
                      <a:pt x="1345" y="240"/>
                    </a:lnTo>
                    <a:lnTo>
                      <a:pt x="1335" y="219"/>
                    </a:lnTo>
                    <a:lnTo>
                      <a:pt x="1325" y="198"/>
                    </a:lnTo>
                    <a:lnTo>
                      <a:pt x="1312" y="180"/>
                    </a:lnTo>
                    <a:lnTo>
                      <a:pt x="1298" y="162"/>
                    </a:lnTo>
                    <a:lnTo>
                      <a:pt x="1282" y="145"/>
                    </a:lnTo>
                    <a:lnTo>
                      <a:pt x="1264" y="130"/>
                    </a:lnTo>
                    <a:lnTo>
                      <a:pt x="1244" y="115"/>
                    </a:lnTo>
                    <a:lnTo>
                      <a:pt x="1222" y="100"/>
                    </a:lnTo>
                    <a:lnTo>
                      <a:pt x="1196" y="86"/>
                    </a:lnTo>
                    <a:lnTo>
                      <a:pt x="1170" y="72"/>
                    </a:lnTo>
                    <a:lnTo>
                      <a:pt x="1140" y="59"/>
                    </a:lnTo>
                    <a:lnTo>
                      <a:pt x="1107" y="45"/>
                    </a:lnTo>
                    <a:lnTo>
                      <a:pt x="1072" y="31"/>
                    </a:lnTo>
                    <a:lnTo>
                      <a:pt x="1035" y="16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95" name="Freeform 200"/>
              <p:cNvSpPr>
                <a:spLocks/>
              </p:cNvSpPr>
              <p:nvPr/>
            </p:nvSpPr>
            <p:spPr bwMode="auto">
              <a:xfrm>
                <a:off x="4426" y="3889"/>
                <a:ext cx="93" cy="38"/>
              </a:xfrm>
              <a:custGeom>
                <a:avLst/>
                <a:gdLst>
                  <a:gd name="T0" fmla="*/ 0 w 1399"/>
                  <a:gd name="T1" fmla="*/ 0 h 566"/>
                  <a:gd name="T2" fmla="*/ 0 w 1399"/>
                  <a:gd name="T3" fmla="*/ 0 h 566"/>
                  <a:gd name="T4" fmla="*/ 0 w 1399"/>
                  <a:gd name="T5" fmla="*/ 0 h 566"/>
                  <a:gd name="T6" fmla="*/ 0 w 1399"/>
                  <a:gd name="T7" fmla="*/ 0 h 566"/>
                  <a:gd name="T8" fmla="*/ 0 w 1399"/>
                  <a:gd name="T9" fmla="*/ 0 h 566"/>
                  <a:gd name="T10" fmla="*/ 0 w 1399"/>
                  <a:gd name="T11" fmla="*/ 0 h 566"/>
                  <a:gd name="T12" fmla="*/ 0 w 1399"/>
                  <a:gd name="T13" fmla="*/ 0 h 566"/>
                  <a:gd name="T14" fmla="*/ 0 w 1399"/>
                  <a:gd name="T15" fmla="*/ 0 h 566"/>
                  <a:gd name="T16" fmla="*/ 0 w 1399"/>
                  <a:gd name="T17" fmla="*/ 0 h 566"/>
                  <a:gd name="T18" fmla="*/ 0 w 1399"/>
                  <a:gd name="T19" fmla="*/ 0 h 566"/>
                  <a:gd name="T20" fmla="*/ 0 w 1399"/>
                  <a:gd name="T21" fmla="*/ 0 h 566"/>
                  <a:gd name="T22" fmla="*/ 0 w 1399"/>
                  <a:gd name="T23" fmla="*/ 0 h 566"/>
                  <a:gd name="T24" fmla="*/ 0 w 1399"/>
                  <a:gd name="T25" fmla="*/ 0 h 566"/>
                  <a:gd name="T26" fmla="*/ 0 w 1399"/>
                  <a:gd name="T27" fmla="*/ 0 h 566"/>
                  <a:gd name="T28" fmla="*/ 0 w 1399"/>
                  <a:gd name="T29" fmla="*/ 0 h 566"/>
                  <a:gd name="T30" fmla="*/ 0 w 1399"/>
                  <a:gd name="T31" fmla="*/ 0 h 566"/>
                  <a:gd name="T32" fmla="*/ 0 w 1399"/>
                  <a:gd name="T33" fmla="*/ 0 h 566"/>
                  <a:gd name="T34" fmla="*/ 0 w 1399"/>
                  <a:gd name="T35" fmla="*/ 0 h 566"/>
                  <a:gd name="T36" fmla="*/ 0 w 1399"/>
                  <a:gd name="T37" fmla="*/ 0 h 566"/>
                  <a:gd name="T38" fmla="*/ 0 w 1399"/>
                  <a:gd name="T39" fmla="*/ 0 h 566"/>
                  <a:gd name="T40" fmla="*/ 0 w 1399"/>
                  <a:gd name="T41" fmla="*/ 0 h 566"/>
                  <a:gd name="T42" fmla="*/ 0 w 1399"/>
                  <a:gd name="T43" fmla="*/ 0 h 566"/>
                  <a:gd name="T44" fmla="*/ 0 w 1399"/>
                  <a:gd name="T45" fmla="*/ 0 h 566"/>
                  <a:gd name="T46" fmla="*/ 0 w 1399"/>
                  <a:gd name="T47" fmla="*/ 0 h 566"/>
                  <a:gd name="T48" fmla="*/ 0 w 1399"/>
                  <a:gd name="T49" fmla="*/ 0 h 566"/>
                  <a:gd name="T50" fmla="*/ 0 w 1399"/>
                  <a:gd name="T51" fmla="*/ 0 h 566"/>
                  <a:gd name="T52" fmla="*/ 0 w 1399"/>
                  <a:gd name="T53" fmla="*/ 0 h 566"/>
                  <a:gd name="T54" fmla="*/ 0 w 1399"/>
                  <a:gd name="T55" fmla="*/ 0 h 566"/>
                  <a:gd name="T56" fmla="*/ 0 w 1399"/>
                  <a:gd name="T57" fmla="*/ 0 h 566"/>
                  <a:gd name="T58" fmla="*/ 0 w 1399"/>
                  <a:gd name="T59" fmla="*/ 0 h 566"/>
                  <a:gd name="T60" fmla="*/ 0 w 1399"/>
                  <a:gd name="T61" fmla="*/ 0 h 566"/>
                  <a:gd name="T62" fmla="*/ 0 w 1399"/>
                  <a:gd name="T63" fmla="*/ 0 h 566"/>
                  <a:gd name="T64" fmla="*/ 0 w 1399"/>
                  <a:gd name="T65" fmla="*/ 0 h 566"/>
                  <a:gd name="T66" fmla="*/ 0 w 1399"/>
                  <a:gd name="T67" fmla="*/ 0 h 566"/>
                  <a:gd name="T68" fmla="*/ 0 w 1399"/>
                  <a:gd name="T69" fmla="*/ 0 h 566"/>
                  <a:gd name="T70" fmla="*/ 0 w 1399"/>
                  <a:gd name="T71" fmla="*/ 0 h 566"/>
                  <a:gd name="T72" fmla="*/ 0 w 1399"/>
                  <a:gd name="T73" fmla="*/ 0 h 566"/>
                  <a:gd name="T74" fmla="*/ 0 w 1399"/>
                  <a:gd name="T75" fmla="*/ 0 h 566"/>
                  <a:gd name="T76" fmla="*/ 0 w 1399"/>
                  <a:gd name="T77" fmla="*/ 0 h 566"/>
                  <a:gd name="T78" fmla="*/ 0 w 1399"/>
                  <a:gd name="T79" fmla="*/ 0 h 566"/>
                  <a:gd name="T80" fmla="*/ 0 w 1399"/>
                  <a:gd name="T81" fmla="*/ 0 h 566"/>
                  <a:gd name="T82" fmla="*/ 0 w 1399"/>
                  <a:gd name="T83" fmla="*/ 0 h 566"/>
                  <a:gd name="T84" fmla="*/ 0 w 1399"/>
                  <a:gd name="T85" fmla="*/ 0 h 566"/>
                  <a:gd name="T86" fmla="*/ 0 w 1399"/>
                  <a:gd name="T87" fmla="*/ 0 h 566"/>
                  <a:gd name="T88" fmla="*/ 0 w 1399"/>
                  <a:gd name="T89" fmla="*/ 0 h 566"/>
                  <a:gd name="T90" fmla="*/ 0 w 1399"/>
                  <a:gd name="T91" fmla="*/ 0 h 566"/>
                  <a:gd name="T92" fmla="*/ 0 w 1399"/>
                  <a:gd name="T93" fmla="*/ 0 h 566"/>
                  <a:gd name="T94" fmla="*/ 0 w 1399"/>
                  <a:gd name="T95" fmla="*/ 0 h 566"/>
                  <a:gd name="T96" fmla="*/ 0 w 1399"/>
                  <a:gd name="T97" fmla="*/ 0 h 566"/>
                  <a:gd name="T98" fmla="*/ 0 w 1399"/>
                  <a:gd name="T99" fmla="*/ 0 h 566"/>
                  <a:gd name="T100" fmla="*/ 0 w 1399"/>
                  <a:gd name="T101" fmla="*/ 0 h 566"/>
                  <a:gd name="T102" fmla="*/ 0 w 1399"/>
                  <a:gd name="T103" fmla="*/ 0 h 566"/>
                  <a:gd name="T104" fmla="*/ 0 w 1399"/>
                  <a:gd name="T105" fmla="*/ 0 h 566"/>
                  <a:gd name="T106" fmla="*/ 0 w 1399"/>
                  <a:gd name="T107" fmla="*/ 0 h 566"/>
                  <a:gd name="T108" fmla="*/ 0 w 1399"/>
                  <a:gd name="T109" fmla="*/ 0 h 566"/>
                  <a:gd name="T110" fmla="*/ 0 w 1399"/>
                  <a:gd name="T111" fmla="*/ 0 h 566"/>
                  <a:gd name="T112" fmla="*/ 0 w 1399"/>
                  <a:gd name="T113" fmla="*/ 0 h 56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399" h="566">
                    <a:moveTo>
                      <a:pt x="23" y="52"/>
                    </a:moveTo>
                    <a:lnTo>
                      <a:pt x="17" y="28"/>
                    </a:lnTo>
                    <a:lnTo>
                      <a:pt x="12" y="13"/>
                    </a:lnTo>
                    <a:lnTo>
                      <a:pt x="7" y="4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10"/>
                    </a:lnTo>
                    <a:lnTo>
                      <a:pt x="0" y="17"/>
                    </a:lnTo>
                    <a:lnTo>
                      <a:pt x="0" y="458"/>
                    </a:lnTo>
                    <a:lnTo>
                      <a:pt x="0" y="469"/>
                    </a:lnTo>
                    <a:lnTo>
                      <a:pt x="2" y="480"/>
                    </a:lnTo>
                    <a:lnTo>
                      <a:pt x="4" y="490"/>
                    </a:lnTo>
                    <a:lnTo>
                      <a:pt x="8" y="500"/>
                    </a:lnTo>
                    <a:lnTo>
                      <a:pt x="13" y="509"/>
                    </a:lnTo>
                    <a:lnTo>
                      <a:pt x="18" y="518"/>
                    </a:lnTo>
                    <a:lnTo>
                      <a:pt x="24" y="526"/>
                    </a:lnTo>
                    <a:lnTo>
                      <a:pt x="31" y="534"/>
                    </a:lnTo>
                    <a:lnTo>
                      <a:pt x="38" y="541"/>
                    </a:lnTo>
                    <a:lnTo>
                      <a:pt x="47" y="548"/>
                    </a:lnTo>
                    <a:lnTo>
                      <a:pt x="56" y="553"/>
                    </a:lnTo>
                    <a:lnTo>
                      <a:pt x="65" y="557"/>
                    </a:lnTo>
                    <a:lnTo>
                      <a:pt x="75" y="560"/>
                    </a:lnTo>
                    <a:lnTo>
                      <a:pt x="85" y="563"/>
                    </a:lnTo>
                    <a:lnTo>
                      <a:pt x="95" y="564"/>
                    </a:lnTo>
                    <a:lnTo>
                      <a:pt x="107" y="566"/>
                    </a:lnTo>
                    <a:lnTo>
                      <a:pt x="1292" y="566"/>
                    </a:lnTo>
                    <a:lnTo>
                      <a:pt x="1303" y="564"/>
                    </a:lnTo>
                    <a:lnTo>
                      <a:pt x="1314" y="563"/>
                    </a:lnTo>
                    <a:lnTo>
                      <a:pt x="1323" y="560"/>
                    </a:lnTo>
                    <a:lnTo>
                      <a:pt x="1334" y="557"/>
                    </a:lnTo>
                    <a:lnTo>
                      <a:pt x="1342" y="553"/>
                    </a:lnTo>
                    <a:lnTo>
                      <a:pt x="1352" y="548"/>
                    </a:lnTo>
                    <a:lnTo>
                      <a:pt x="1359" y="541"/>
                    </a:lnTo>
                    <a:lnTo>
                      <a:pt x="1368" y="534"/>
                    </a:lnTo>
                    <a:lnTo>
                      <a:pt x="1374" y="526"/>
                    </a:lnTo>
                    <a:lnTo>
                      <a:pt x="1381" y="518"/>
                    </a:lnTo>
                    <a:lnTo>
                      <a:pt x="1386" y="509"/>
                    </a:lnTo>
                    <a:lnTo>
                      <a:pt x="1390" y="500"/>
                    </a:lnTo>
                    <a:lnTo>
                      <a:pt x="1394" y="490"/>
                    </a:lnTo>
                    <a:lnTo>
                      <a:pt x="1397" y="480"/>
                    </a:lnTo>
                    <a:lnTo>
                      <a:pt x="1399" y="469"/>
                    </a:lnTo>
                    <a:lnTo>
                      <a:pt x="1399" y="458"/>
                    </a:lnTo>
                    <a:lnTo>
                      <a:pt x="1399" y="17"/>
                    </a:lnTo>
                    <a:lnTo>
                      <a:pt x="1399" y="10"/>
                    </a:lnTo>
                    <a:lnTo>
                      <a:pt x="1398" y="4"/>
                    </a:lnTo>
                    <a:lnTo>
                      <a:pt x="1397" y="2"/>
                    </a:lnTo>
                    <a:lnTo>
                      <a:pt x="1397" y="1"/>
                    </a:lnTo>
                    <a:lnTo>
                      <a:pt x="1396" y="0"/>
                    </a:lnTo>
                    <a:lnTo>
                      <a:pt x="1394" y="0"/>
                    </a:lnTo>
                    <a:lnTo>
                      <a:pt x="1391" y="4"/>
                    </a:lnTo>
                    <a:lnTo>
                      <a:pt x="1387" y="13"/>
                    </a:lnTo>
                    <a:lnTo>
                      <a:pt x="1382" y="28"/>
                    </a:lnTo>
                    <a:lnTo>
                      <a:pt x="1375" y="52"/>
                    </a:lnTo>
                    <a:lnTo>
                      <a:pt x="23" y="5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96" name="Freeform 201"/>
              <p:cNvSpPr>
                <a:spLocks/>
              </p:cNvSpPr>
              <p:nvPr/>
            </p:nvSpPr>
            <p:spPr bwMode="auto">
              <a:xfrm>
                <a:off x="4568" y="3633"/>
                <a:ext cx="123" cy="65"/>
              </a:xfrm>
              <a:custGeom>
                <a:avLst/>
                <a:gdLst>
                  <a:gd name="T0" fmla="*/ 0 w 1853"/>
                  <a:gd name="T1" fmla="*/ 0 h 966"/>
                  <a:gd name="T2" fmla="*/ 0 w 1853"/>
                  <a:gd name="T3" fmla="*/ 0 h 966"/>
                  <a:gd name="T4" fmla="*/ 0 w 1853"/>
                  <a:gd name="T5" fmla="*/ 0 h 966"/>
                  <a:gd name="T6" fmla="*/ 0 w 1853"/>
                  <a:gd name="T7" fmla="*/ 0 h 966"/>
                  <a:gd name="T8" fmla="*/ 0 w 1853"/>
                  <a:gd name="T9" fmla="*/ 0 h 966"/>
                  <a:gd name="T10" fmla="*/ 0 w 1853"/>
                  <a:gd name="T11" fmla="*/ 0 h 966"/>
                  <a:gd name="T12" fmla="*/ 0 w 1853"/>
                  <a:gd name="T13" fmla="*/ 0 h 966"/>
                  <a:gd name="T14" fmla="*/ 0 w 1853"/>
                  <a:gd name="T15" fmla="*/ 0 h 966"/>
                  <a:gd name="T16" fmla="*/ 0 w 1853"/>
                  <a:gd name="T17" fmla="*/ 0 h 966"/>
                  <a:gd name="T18" fmla="*/ 0 w 1853"/>
                  <a:gd name="T19" fmla="*/ 0 h 966"/>
                  <a:gd name="T20" fmla="*/ 0 w 1853"/>
                  <a:gd name="T21" fmla="*/ 0 h 966"/>
                  <a:gd name="T22" fmla="*/ 0 w 1853"/>
                  <a:gd name="T23" fmla="*/ 0 h 966"/>
                  <a:gd name="T24" fmla="*/ 0 w 1853"/>
                  <a:gd name="T25" fmla="*/ 0 h 966"/>
                  <a:gd name="T26" fmla="*/ 0 w 1853"/>
                  <a:gd name="T27" fmla="*/ 0 h 966"/>
                  <a:gd name="T28" fmla="*/ 0 w 1853"/>
                  <a:gd name="T29" fmla="*/ 0 h 966"/>
                  <a:gd name="T30" fmla="*/ 0 w 1853"/>
                  <a:gd name="T31" fmla="*/ 0 h 966"/>
                  <a:gd name="T32" fmla="*/ 0 w 1853"/>
                  <a:gd name="T33" fmla="*/ 0 h 966"/>
                  <a:gd name="T34" fmla="*/ 0 w 1853"/>
                  <a:gd name="T35" fmla="*/ 0 h 966"/>
                  <a:gd name="T36" fmla="*/ 0 w 1853"/>
                  <a:gd name="T37" fmla="*/ 0 h 966"/>
                  <a:gd name="T38" fmla="*/ 0 w 1853"/>
                  <a:gd name="T39" fmla="*/ 0 h 966"/>
                  <a:gd name="T40" fmla="*/ 0 w 1853"/>
                  <a:gd name="T41" fmla="*/ 0 h 966"/>
                  <a:gd name="T42" fmla="*/ 0 w 1853"/>
                  <a:gd name="T43" fmla="*/ 0 h 966"/>
                  <a:gd name="T44" fmla="*/ 0 w 1853"/>
                  <a:gd name="T45" fmla="*/ 0 h 966"/>
                  <a:gd name="T46" fmla="*/ 0 w 1853"/>
                  <a:gd name="T47" fmla="*/ 0 h 966"/>
                  <a:gd name="T48" fmla="*/ 0 w 1853"/>
                  <a:gd name="T49" fmla="*/ 0 h 966"/>
                  <a:gd name="T50" fmla="*/ 0 w 1853"/>
                  <a:gd name="T51" fmla="*/ 0 h 966"/>
                  <a:gd name="T52" fmla="*/ 0 w 1853"/>
                  <a:gd name="T53" fmla="*/ 0 h 966"/>
                  <a:gd name="T54" fmla="*/ 0 w 1853"/>
                  <a:gd name="T55" fmla="*/ 0 h 966"/>
                  <a:gd name="T56" fmla="*/ 0 w 1853"/>
                  <a:gd name="T57" fmla="*/ 0 h 966"/>
                  <a:gd name="T58" fmla="*/ 0 w 1853"/>
                  <a:gd name="T59" fmla="*/ 0 h 966"/>
                  <a:gd name="T60" fmla="*/ 0 w 1853"/>
                  <a:gd name="T61" fmla="*/ 0 h 966"/>
                  <a:gd name="T62" fmla="*/ 0 w 1853"/>
                  <a:gd name="T63" fmla="*/ 0 h 966"/>
                  <a:gd name="T64" fmla="*/ 0 w 1853"/>
                  <a:gd name="T65" fmla="*/ 0 h 966"/>
                  <a:gd name="T66" fmla="*/ 0 w 1853"/>
                  <a:gd name="T67" fmla="*/ 0 h 966"/>
                  <a:gd name="T68" fmla="*/ 0 w 1853"/>
                  <a:gd name="T69" fmla="*/ 0 h 966"/>
                  <a:gd name="T70" fmla="*/ 0 w 1853"/>
                  <a:gd name="T71" fmla="*/ 0 h 966"/>
                  <a:gd name="T72" fmla="*/ 0 w 1853"/>
                  <a:gd name="T73" fmla="*/ 0 h 966"/>
                  <a:gd name="T74" fmla="*/ 0 w 1853"/>
                  <a:gd name="T75" fmla="*/ 0 h 966"/>
                  <a:gd name="T76" fmla="*/ 0 w 1853"/>
                  <a:gd name="T77" fmla="*/ 0 h 966"/>
                  <a:gd name="T78" fmla="*/ 0 w 1853"/>
                  <a:gd name="T79" fmla="*/ 0 h 966"/>
                  <a:gd name="T80" fmla="*/ 0 w 1853"/>
                  <a:gd name="T81" fmla="*/ 0 h 966"/>
                  <a:gd name="T82" fmla="*/ 0 w 1853"/>
                  <a:gd name="T83" fmla="*/ 0 h 966"/>
                  <a:gd name="T84" fmla="*/ 0 w 1853"/>
                  <a:gd name="T85" fmla="*/ 0 h 966"/>
                  <a:gd name="T86" fmla="*/ 0 w 1853"/>
                  <a:gd name="T87" fmla="*/ 0 h 966"/>
                  <a:gd name="T88" fmla="*/ 0 w 1853"/>
                  <a:gd name="T89" fmla="*/ 0 h 966"/>
                  <a:gd name="T90" fmla="*/ 0 w 1853"/>
                  <a:gd name="T91" fmla="*/ 0 h 966"/>
                  <a:gd name="T92" fmla="*/ 0 w 1853"/>
                  <a:gd name="T93" fmla="*/ 0 h 966"/>
                  <a:gd name="T94" fmla="*/ 0 w 1853"/>
                  <a:gd name="T95" fmla="*/ 0 h 966"/>
                  <a:gd name="T96" fmla="*/ 0 w 1853"/>
                  <a:gd name="T97" fmla="*/ 0 h 966"/>
                  <a:gd name="T98" fmla="*/ 0 w 1853"/>
                  <a:gd name="T99" fmla="*/ 0 h 966"/>
                  <a:gd name="T100" fmla="*/ 0 w 1853"/>
                  <a:gd name="T101" fmla="*/ 0 h 966"/>
                  <a:gd name="T102" fmla="*/ 0 w 1853"/>
                  <a:gd name="T103" fmla="*/ 0 h 966"/>
                  <a:gd name="T104" fmla="*/ 0 w 1853"/>
                  <a:gd name="T105" fmla="*/ 0 h 966"/>
                  <a:gd name="T106" fmla="*/ 0 w 1853"/>
                  <a:gd name="T107" fmla="*/ 0 h 96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1853" h="966">
                    <a:moveTo>
                      <a:pt x="1853" y="75"/>
                    </a:moveTo>
                    <a:lnTo>
                      <a:pt x="1664" y="832"/>
                    </a:lnTo>
                    <a:lnTo>
                      <a:pt x="1668" y="835"/>
                    </a:lnTo>
                    <a:lnTo>
                      <a:pt x="1676" y="847"/>
                    </a:lnTo>
                    <a:lnTo>
                      <a:pt x="1676" y="851"/>
                    </a:lnTo>
                    <a:lnTo>
                      <a:pt x="1677" y="854"/>
                    </a:lnTo>
                    <a:lnTo>
                      <a:pt x="1676" y="858"/>
                    </a:lnTo>
                    <a:lnTo>
                      <a:pt x="1673" y="864"/>
                    </a:lnTo>
                    <a:lnTo>
                      <a:pt x="1671" y="868"/>
                    </a:lnTo>
                    <a:lnTo>
                      <a:pt x="1667" y="873"/>
                    </a:lnTo>
                    <a:lnTo>
                      <a:pt x="1662" y="879"/>
                    </a:lnTo>
                    <a:lnTo>
                      <a:pt x="1654" y="884"/>
                    </a:lnTo>
                    <a:lnTo>
                      <a:pt x="1646" y="889"/>
                    </a:lnTo>
                    <a:lnTo>
                      <a:pt x="1635" y="895"/>
                    </a:lnTo>
                    <a:lnTo>
                      <a:pt x="1621" y="900"/>
                    </a:lnTo>
                    <a:lnTo>
                      <a:pt x="1607" y="905"/>
                    </a:lnTo>
                    <a:lnTo>
                      <a:pt x="1590" y="910"/>
                    </a:lnTo>
                    <a:lnTo>
                      <a:pt x="1569" y="917"/>
                    </a:lnTo>
                    <a:lnTo>
                      <a:pt x="1546" y="922"/>
                    </a:lnTo>
                    <a:lnTo>
                      <a:pt x="1521" y="927"/>
                    </a:lnTo>
                    <a:lnTo>
                      <a:pt x="1492" y="933"/>
                    </a:lnTo>
                    <a:lnTo>
                      <a:pt x="1459" y="938"/>
                    </a:lnTo>
                    <a:lnTo>
                      <a:pt x="1424" y="942"/>
                    </a:lnTo>
                    <a:lnTo>
                      <a:pt x="1385" y="948"/>
                    </a:lnTo>
                    <a:lnTo>
                      <a:pt x="1342" y="952"/>
                    </a:lnTo>
                    <a:lnTo>
                      <a:pt x="1297" y="956"/>
                    </a:lnTo>
                    <a:lnTo>
                      <a:pt x="1246" y="960"/>
                    </a:lnTo>
                    <a:lnTo>
                      <a:pt x="1192" y="964"/>
                    </a:lnTo>
                    <a:lnTo>
                      <a:pt x="1134" y="966"/>
                    </a:lnTo>
                    <a:lnTo>
                      <a:pt x="1079" y="966"/>
                    </a:lnTo>
                    <a:lnTo>
                      <a:pt x="1024" y="961"/>
                    </a:lnTo>
                    <a:lnTo>
                      <a:pt x="970" y="956"/>
                    </a:lnTo>
                    <a:lnTo>
                      <a:pt x="916" y="948"/>
                    </a:lnTo>
                    <a:lnTo>
                      <a:pt x="864" y="938"/>
                    </a:lnTo>
                    <a:lnTo>
                      <a:pt x="812" y="925"/>
                    </a:lnTo>
                    <a:lnTo>
                      <a:pt x="762" y="912"/>
                    </a:lnTo>
                    <a:lnTo>
                      <a:pt x="712" y="897"/>
                    </a:lnTo>
                    <a:lnTo>
                      <a:pt x="664" y="880"/>
                    </a:lnTo>
                    <a:lnTo>
                      <a:pt x="618" y="862"/>
                    </a:lnTo>
                    <a:lnTo>
                      <a:pt x="572" y="843"/>
                    </a:lnTo>
                    <a:lnTo>
                      <a:pt x="528" y="823"/>
                    </a:lnTo>
                    <a:lnTo>
                      <a:pt x="486" y="802"/>
                    </a:lnTo>
                    <a:lnTo>
                      <a:pt x="446" y="782"/>
                    </a:lnTo>
                    <a:lnTo>
                      <a:pt x="406" y="761"/>
                    </a:lnTo>
                    <a:lnTo>
                      <a:pt x="369" y="740"/>
                    </a:lnTo>
                    <a:lnTo>
                      <a:pt x="334" y="718"/>
                    </a:lnTo>
                    <a:lnTo>
                      <a:pt x="300" y="697"/>
                    </a:lnTo>
                    <a:lnTo>
                      <a:pt x="269" y="677"/>
                    </a:lnTo>
                    <a:lnTo>
                      <a:pt x="212" y="638"/>
                    </a:lnTo>
                    <a:lnTo>
                      <a:pt x="165" y="603"/>
                    </a:lnTo>
                    <a:lnTo>
                      <a:pt x="99" y="550"/>
                    </a:lnTo>
                    <a:lnTo>
                      <a:pt x="75" y="528"/>
                    </a:lnTo>
                    <a:lnTo>
                      <a:pt x="0" y="0"/>
                    </a:lnTo>
                    <a:lnTo>
                      <a:pt x="1853" y="75"/>
                    </a:lnTo>
                    <a:close/>
                  </a:path>
                </a:pathLst>
              </a:custGeom>
              <a:solidFill>
                <a:srgbClr val="C693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97" name="Freeform 202"/>
              <p:cNvSpPr>
                <a:spLocks/>
              </p:cNvSpPr>
              <p:nvPr/>
            </p:nvSpPr>
            <p:spPr bwMode="auto">
              <a:xfrm>
                <a:off x="4377" y="3652"/>
                <a:ext cx="439" cy="241"/>
              </a:xfrm>
              <a:custGeom>
                <a:avLst/>
                <a:gdLst>
                  <a:gd name="T0" fmla="*/ 0 w 6584"/>
                  <a:gd name="T1" fmla="*/ 0 h 3608"/>
                  <a:gd name="T2" fmla="*/ 0 w 6584"/>
                  <a:gd name="T3" fmla="*/ 0 h 3608"/>
                  <a:gd name="T4" fmla="*/ 0 w 6584"/>
                  <a:gd name="T5" fmla="*/ 0 h 3608"/>
                  <a:gd name="T6" fmla="*/ 0 w 6584"/>
                  <a:gd name="T7" fmla="*/ 0 h 3608"/>
                  <a:gd name="T8" fmla="*/ 0 w 6584"/>
                  <a:gd name="T9" fmla="*/ 0 h 3608"/>
                  <a:gd name="T10" fmla="*/ 0 w 6584"/>
                  <a:gd name="T11" fmla="*/ 0 h 3608"/>
                  <a:gd name="T12" fmla="*/ 0 w 6584"/>
                  <a:gd name="T13" fmla="*/ 0 h 3608"/>
                  <a:gd name="T14" fmla="*/ 0 w 6584"/>
                  <a:gd name="T15" fmla="*/ 0 h 3608"/>
                  <a:gd name="T16" fmla="*/ 0 w 6584"/>
                  <a:gd name="T17" fmla="*/ 0 h 3608"/>
                  <a:gd name="T18" fmla="*/ 0 w 6584"/>
                  <a:gd name="T19" fmla="*/ 0 h 3608"/>
                  <a:gd name="T20" fmla="*/ 0 w 6584"/>
                  <a:gd name="T21" fmla="*/ 0 h 3608"/>
                  <a:gd name="T22" fmla="*/ 0 w 6584"/>
                  <a:gd name="T23" fmla="*/ 0 h 3608"/>
                  <a:gd name="T24" fmla="*/ 0 w 6584"/>
                  <a:gd name="T25" fmla="*/ 0 h 3608"/>
                  <a:gd name="T26" fmla="*/ 0 w 6584"/>
                  <a:gd name="T27" fmla="*/ 0 h 3608"/>
                  <a:gd name="T28" fmla="*/ 0 w 6584"/>
                  <a:gd name="T29" fmla="*/ 0 h 3608"/>
                  <a:gd name="T30" fmla="*/ 0 w 6584"/>
                  <a:gd name="T31" fmla="*/ 0 h 3608"/>
                  <a:gd name="T32" fmla="*/ 0 w 6584"/>
                  <a:gd name="T33" fmla="*/ 0 h 3608"/>
                  <a:gd name="T34" fmla="*/ 0 w 6584"/>
                  <a:gd name="T35" fmla="*/ 0 h 3608"/>
                  <a:gd name="T36" fmla="*/ 0 w 6584"/>
                  <a:gd name="T37" fmla="*/ 0 h 3608"/>
                  <a:gd name="T38" fmla="*/ 0 w 6584"/>
                  <a:gd name="T39" fmla="*/ 0 h 3608"/>
                  <a:gd name="T40" fmla="*/ 0 w 6584"/>
                  <a:gd name="T41" fmla="*/ 0 h 3608"/>
                  <a:gd name="T42" fmla="*/ 0 w 6584"/>
                  <a:gd name="T43" fmla="*/ 0 h 3608"/>
                  <a:gd name="T44" fmla="*/ 0 w 6584"/>
                  <a:gd name="T45" fmla="*/ 0 h 3608"/>
                  <a:gd name="T46" fmla="*/ 0 w 6584"/>
                  <a:gd name="T47" fmla="*/ 0 h 3608"/>
                  <a:gd name="T48" fmla="*/ 0 w 6584"/>
                  <a:gd name="T49" fmla="*/ 0 h 3608"/>
                  <a:gd name="T50" fmla="*/ 0 w 6584"/>
                  <a:gd name="T51" fmla="*/ 0 h 3608"/>
                  <a:gd name="T52" fmla="*/ 0 w 6584"/>
                  <a:gd name="T53" fmla="*/ 0 h 3608"/>
                  <a:gd name="T54" fmla="*/ 0 w 6584"/>
                  <a:gd name="T55" fmla="*/ 0 h 3608"/>
                  <a:gd name="T56" fmla="*/ 0 w 6584"/>
                  <a:gd name="T57" fmla="*/ 0 h 3608"/>
                  <a:gd name="T58" fmla="*/ 0 w 6584"/>
                  <a:gd name="T59" fmla="*/ 0 h 3608"/>
                  <a:gd name="T60" fmla="*/ 0 w 6584"/>
                  <a:gd name="T61" fmla="*/ 0 h 3608"/>
                  <a:gd name="T62" fmla="*/ 0 w 6584"/>
                  <a:gd name="T63" fmla="*/ 0 h 3608"/>
                  <a:gd name="T64" fmla="*/ 0 w 6584"/>
                  <a:gd name="T65" fmla="*/ 0 h 3608"/>
                  <a:gd name="T66" fmla="*/ 0 w 6584"/>
                  <a:gd name="T67" fmla="*/ 0 h 3608"/>
                  <a:gd name="T68" fmla="*/ 0 w 6584"/>
                  <a:gd name="T69" fmla="*/ 0 h 3608"/>
                  <a:gd name="T70" fmla="*/ 0 w 6584"/>
                  <a:gd name="T71" fmla="*/ 0 h 3608"/>
                  <a:gd name="T72" fmla="*/ 0 w 6584"/>
                  <a:gd name="T73" fmla="*/ 0 h 3608"/>
                  <a:gd name="T74" fmla="*/ 0 w 6584"/>
                  <a:gd name="T75" fmla="*/ 0 h 3608"/>
                  <a:gd name="T76" fmla="*/ 0 w 6584"/>
                  <a:gd name="T77" fmla="*/ 0 h 3608"/>
                  <a:gd name="T78" fmla="*/ 0 w 6584"/>
                  <a:gd name="T79" fmla="*/ 0 h 3608"/>
                  <a:gd name="T80" fmla="*/ 0 w 6584"/>
                  <a:gd name="T81" fmla="*/ 0 h 3608"/>
                  <a:gd name="T82" fmla="*/ 0 w 6584"/>
                  <a:gd name="T83" fmla="*/ 0 h 3608"/>
                  <a:gd name="T84" fmla="*/ 0 w 6584"/>
                  <a:gd name="T85" fmla="*/ 0 h 3608"/>
                  <a:gd name="T86" fmla="*/ 0 w 6584"/>
                  <a:gd name="T87" fmla="*/ 0 h 3608"/>
                  <a:gd name="T88" fmla="*/ 0 w 6584"/>
                  <a:gd name="T89" fmla="*/ 0 h 3608"/>
                  <a:gd name="T90" fmla="*/ 0 w 6584"/>
                  <a:gd name="T91" fmla="*/ 0 h 3608"/>
                  <a:gd name="T92" fmla="*/ 0 w 6584"/>
                  <a:gd name="T93" fmla="*/ 0 h 3608"/>
                  <a:gd name="T94" fmla="*/ 0 w 6584"/>
                  <a:gd name="T95" fmla="*/ 0 h 3608"/>
                  <a:gd name="T96" fmla="*/ 0 w 6584"/>
                  <a:gd name="T97" fmla="*/ 0 h 3608"/>
                  <a:gd name="T98" fmla="*/ 0 w 6584"/>
                  <a:gd name="T99" fmla="*/ 0 h 3608"/>
                  <a:gd name="T100" fmla="*/ 0 w 6584"/>
                  <a:gd name="T101" fmla="*/ 0 h 3608"/>
                  <a:gd name="T102" fmla="*/ 0 w 6584"/>
                  <a:gd name="T103" fmla="*/ 0 h 3608"/>
                  <a:gd name="T104" fmla="*/ 0 w 6584"/>
                  <a:gd name="T105" fmla="*/ 0 h 3608"/>
                  <a:gd name="T106" fmla="*/ 0 w 6584"/>
                  <a:gd name="T107" fmla="*/ 0 h 360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6584" h="3608">
                    <a:moveTo>
                      <a:pt x="4107" y="530"/>
                    </a:moveTo>
                    <a:lnTo>
                      <a:pt x="2481" y="189"/>
                    </a:lnTo>
                    <a:lnTo>
                      <a:pt x="2444" y="207"/>
                    </a:lnTo>
                    <a:lnTo>
                      <a:pt x="2342" y="259"/>
                    </a:lnTo>
                    <a:lnTo>
                      <a:pt x="2272" y="295"/>
                    </a:lnTo>
                    <a:lnTo>
                      <a:pt x="2191" y="338"/>
                    </a:lnTo>
                    <a:lnTo>
                      <a:pt x="2103" y="385"/>
                    </a:lnTo>
                    <a:lnTo>
                      <a:pt x="2008" y="437"/>
                    </a:lnTo>
                    <a:lnTo>
                      <a:pt x="1909" y="494"/>
                    </a:lnTo>
                    <a:lnTo>
                      <a:pt x="1807" y="552"/>
                    </a:lnTo>
                    <a:lnTo>
                      <a:pt x="1704" y="614"/>
                    </a:lnTo>
                    <a:lnTo>
                      <a:pt x="1603" y="676"/>
                    </a:lnTo>
                    <a:lnTo>
                      <a:pt x="1554" y="707"/>
                    </a:lnTo>
                    <a:lnTo>
                      <a:pt x="1506" y="739"/>
                    </a:lnTo>
                    <a:lnTo>
                      <a:pt x="1459" y="771"/>
                    </a:lnTo>
                    <a:lnTo>
                      <a:pt x="1413" y="803"/>
                    </a:lnTo>
                    <a:lnTo>
                      <a:pt x="1370" y="835"/>
                    </a:lnTo>
                    <a:lnTo>
                      <a:pt x="1328" y="865"/>
                    </a:lnTo>
                    <a:lnTo>
                      <a:pt x="1288" y="896"/>
                    </a:lnTo>
                    <a:lnTo>
                      <a:pt x="1252" y="927"/>
                    </a:lnTo>
                    <a:lnTo>
                      <a:pt x="1184" y="986"/>
                    </a:lnTo>
                    <a:lnTo>
                      <a:pt x="1122" y="1043"/>
                    </a:lnTo>
                    <a:lnTo>
                      <a:pt x="1065" y="1098"/>
                    </a:lnTo>
                    <a:lnTo>
                      <a:pt x="1014" y="1150"/>
                    </a:lnTo>
                    <a:lnTo>
                      <a:pt x="969" y="1201"/>
                    </a:lnTo>
                    <a:lnTo>
                      <a:pt x="928" y="1249"/>
                    </a:lnTo>
                    <a:lnTo>
                      <a:pt x="891" y="1294"/>
                    </a:lnTo>
                    <a:lnTo>
                      <a:pt x="860" y="1338"/>
                    </a:lnTo>
                    <a:lnTo>
                      <a:pt x="831" y="1380"/>
                    </a:lnTo>
                    <a:lnTo>
                      <a:pt x="806" y="1418"/>
                    </a:lnTo>
                    <a:lnTo>
                      <a:pt x="785" y="1456"/>
                    </a:lnTo>
                    <a:lnTo>
                      <a:pt x="768" y="1491"/>
                    </a:lnTo>
                    <a:lnTo>
                      <a:pt x="752" y="1524"/>
                    </a:lnTo>
                    <a:lnTo>
                      <a:pt x="741" y="1553"/>
                    </a:lnTo>
                    <a:lnTo>
                      <a:pt x="730" y="1582"/>
                    </a:lnTo>
                    <a:lnTo>
                      <a:pt x="723" y="1607"/>
                    </a:lnTo>
                    <a:lnTo>
                      <a:pt x="714" y="1633"/>
                    </a:lnTo>
                    <a:lnTo>
                      <a:pt x="705" y="1658"/>
                    </a:lnTo>
                    <a:lnTo>
                      <a:pt x="693" y="1683"/>
                    </a:lnTo>
                    <a:lnTo>
                      <a:pt x="680" y="1708"/>
                    </a:lnTo>
                    <a:lnTo>
                      <a:pt x="666" y="1733"/>
                    </a:lnTo>
                    <a:lnTo>
                      <a:pt x="652" y="1756"/>
                    </a:lnTo>
                    <a:lnTo>
                      <a:pt x="638" y="1778"/>
                    </a:lnTo>
                    <a:lnTo>
                      <a:pt x="623" y="1800"/>
                    </a:lnTo>
                    <a:lnTo>
                      <a:pt x="596" y="1837"/>
                    </a:lnTo>
                    <a:lnTo>
                      <a:pt x="573" y="1865"/>
                    </a:lnTo>
                    <a:lnTo>
                      <a:pt x="558" y="1885"/>
                    </a:lnTo>
                    <a:lnTo>
                      <a:pt x="552" y="1892"/>
                    </a:lnTo>
                    <a:lnTo>
                      <a:pt x="531" y="1906"/>
                    </a:lnTo>
                    <a:lnTo>
                      <a:pt x="472" y="1946"/>
                    </a:lnTo>
                    <a:lnTo>
                      <a:pt x="433" y="1977"/>
                    </a:lnTo>
                    <a:lnTo>
                      <a:pt x="388" y="2013"/>
                    </a:lnTo>
                    <a:lnTo>
                      <a:pt x="365" y="2034"/>
                    </a:lnTo>
                    <a:lnTo>
                      <a:pt x="342" y="2055"/>
                    </a:lnTo>
                    <a:lnTo>
                      <a:pt x="317" y="2080"/>
                    </a:lnTo>
                    <a:lnTo>
                      <a:pt x="292" y="2104"/>
                    </a:lnTo>
                    <a:lnTo>
                      <a:pt x="267" y="2131"/>
                    </a:lnTo>
                    <a:lnTo>
                      <a:pt x="243" y="2158"/>
                    </a:lnTo>
                    <a:lnTo>
                      <a:pt x="219" y="2188"/>
                    </a:lnTo>
                    <a:lnTo>
                      <a:pt x="194" y="2219"/>
                    </a:lnTo>
                    <a:lnTo>
                      <a:pt x="171" y="2251"/>
                    </a:lnTo>
                    <a:lnTo>
                      <a:pt x="147" y="2284"/>
                    </a:lnTo>
                    <a:lnTo>
                      <a:pt x="126" y="2319"/>
                    </a:lnTo>
                    <a:lnTo>
                      <a:pt x="106" y="2354"/>
                    </a:lnTo>
                    <a:lnTo>
                      <a:pt x="86" y="2392"/>
                    </a:lnTo>
                    <a:lnTo>
                      <a:pt x="69" y="2430"/>
                    </a:lnTo>
                    <a:lnTo>
                      <a:pt x="53" y="2469"/>
                    </a:lnTo>
                    <a:lnTo>
                      <a:pt x="38" y="2511"/>
                    </a:lnTo>
                    <a:lnTo>
                      <a:pt x="26" y="2552"/>
                    </a:lnTo>
                    <a:lnTo>
                      <a:pt x="16" y="2596"/>
                    </a:lnTo>
                    <a:lnTo>
                      <a:pt x="8" y="2640"/>
                    </a:lnTo>
                    <a:lnTo>
                      <a:pt x="4" y="2686"/>
                    </a:lnTo>
                    <a:lnTo>
                      <a:pt x="1" y="2732"/>
                    </a:lnTo>
                    <a:lnTo>
                      <a:pt x="0" y="2775"/>
                    </a:lnTo>
                    <a:lnTo>
                      <a:pt x="0" y="2818"/>
                    </a:lnTo>
                    <a:lnTo>
                      <a:pt x="1" y="2858"/>
                    </a:lnTo>
                    <a:lnTo>
                      <a:pt x="4" y="2897"/>
                    </a:lnTo>
                    <a:lnTo>
                      <a:pt x="8" y="2936"/>
                    </a:lnTo>
                    <a:lnTo>
                      <a:pt x="13" y="2973"/>
                    </a:lnTo>
                    <a:lnTo>
                      <a:pt x="19" y="3008"/>
                    </a:lnTo>
                    <a:lnTo>
                      <a:pt x="26" y="3042"/>
                    </a:lnTo>
                    <a:lnTo>
                      <a:pt x="34" y="3075"/>
                    </a:lnTo>
                    <a:lnTo>
                      <a:pt x="43" y="3106"/>
                    </a:lnTo>
                    <a:lnTo>
                      <a:pt x="53" y="3136"/>
                    </a:lnTo>
                    <a:lnTo>
                      <a:pt x="64" y="3166"/>
                    </a:lnTo>
                    <a:lnTo>
                      <a:pt x="74" y="3194"/>
                    </a:lnTo>
                    <a:lnTo>
                      <a:pt x="86" y="3220"/>
                    </a:lnTo>
                    <a:lnTo>
                      <a:pt x="99" y="3247"/>
                    </a:lnTo>
                    <a:lnTo>
                      <a:pt x="111" y="3271"/>
                    </a:lnTo>
                    <a:lnTo>
                      <a:pt x="124" y="3294"/>
                    </a:lnTo>
                    <a:lnTo>
                      <a:pt x="137" y="3318"/>
                    </a:lnTo>
                    <a:lnTo>
                      <a:pt x="151" y="3339"/>
                    </a:lnTo>
                    <a:lnTo>
                      <a:pt x="178" y="3380"/>
                    </a:lnTo>
                    <a:lnTo>
                      <a:pt x="206" y="3418"/>
                    </a:lnTo>
                    <a:lnTo>
                      <a:pt x="259" y="3482"/>
                    </a:lnTo>
                    <a:lnTo>
                      <a:pt x="307" y="3538"/>
                    </a:lnTo>
                    <a:lnTo>
                      <a:pt x="317" y="3549"/>
                    </a:lnTo>
                    <a:lnTo>
                      <a:pt x="329" y="3560"/>
                    </a:lnTo>
                    <a:lnTo>
                      <a:pt x="342" y="3568"/>
                    </a:lnTo>
                    <a:lnTo>
                      <a:pt x="354" y="3577"/>
                    </a:lnTo>
                    <a:lnTo>
                      <a:pt x="368" y="3584"/>
                    </a:lnTo>
                    <a:lnTo>
                      <a:pt x="382" y="3590"/>
                    </a:lnTo>
                    <a:lnTo>
                      <a:pt x="396" y="3595"/>
                    </a:lnTo>
                    <a:lnTo>
                      <a:pt x="411" y="3599"/>
                    </a:lnTo>
                    <a:lnTo>
                      <a:pt x="425" y="3602"/>
                    </a:lnTo>
                    <a:lnTo>
                      <a:pt x="440" y="3604"/>
                    </a:lnTo>
                    <a:lnTo>
                      <a:pt x="455" y="3607"/>
                    </a:lnTo>
                    <a:lnTo>
                      <a:pt x="470" y="3608"/>
                    </a:lnTo>
                    <a:lnTo>
                      <a:pt x="500" y="3608"/>
                    </a:lnTo>
                    <a:lnTo>
                      <a:pt x="528" y="3605"/>
                    </a:lnTo>
                    <a:lnTo>
                      <a:pt x="556" y="3602"/>
                    </a:lnTo>
                    <a:lnTo>
                      <a:pt x="581" y="3598"/>
                    </a:lnTo>
                    <a:lnTo>
                      <a:pt x="605" y="3593"/>
                    </a:lnTo>
                    <a:lnTo>
                      <a:pt x="625" y="3587"/>
                    </a:lnTo>
                    <a:lnTo>
                      <a:pt x="655" y="3579"/>
                    </a:lnTo>
                    <a:lnTo>
                      <a:pt x="665" y="3575"/>
                    </a:lnTo>
                    <a:lnTo>
                      <a:pt x="817" y="3329"/>
                    </a:lnTo>
                    <a:lnTo>
                      <a:pt x="6584" y="3329"/>
                    </a:lnTo>
                    <a:lnTo>
                      <a:pt x="6580" y="3243"/>
                    </a:lnTo>
                    <a:lnTo>
                      <a:pt x="6566" y="3015"/>
                    </a:lnTo>
                    <a:lnTo>
                      <a:pt x="6554" y="2861"/>
                    </a:lnTo>
                    <a:lnTo>
                      <a:pt x="6541" y="2686"/>
                    </a:lnTo>
                    <a:lnTo>
                      <a:pt x="6526" y="2496"/>
                    </a:lnTo>
                    <a:lnTo>
                      <a:pt x="6506" y="2295"/>
                    </a:lnTo>
                    <a:lnTo>
                      <a:pt x="6496" y="2193"/>
                    </a:lnTo>
                    <a:lnTo>
                      <a:pt x="6484" y="2092"/>
                    </a:lnTo>
                    <a:lnTo>
                      <a:pt x="6472" y="1989"/>
                    </a:lnTo>
                    <a:lnTo>
                      <a:pt x="6460" y="1888"/>
                    </a:lnTo>
                    <a:lnTo>
                      <a:pt x="6446" y="1787"/>
                    </a:lnTo>
                    <a:lnTo>
                      <a:pt x="6431" y="1689"/>
                    </a:lnTo>
                    <a:lnTo>
                      <a:pt x="6416" y="1594"/>
                    </a:lnTo>
                    <a:lnTo>
                      <a:pt x="6400" y="1501"/>
                    </a:lnTo>
                    <a:lnTo>
                      <a:pt x="6383" y="1414"/>
                    </a:lnTo>
                    <a:lnTo>
                      <a:pt x="6366" y="1330"/>
                    </a:lnTo>
                    <a:lnTo>
                      <a:pt x="6348" y="1253"/>
                    </a:lnTo>
                    <a:lnTo>
                      <a:pt x="6329" y="1181"/>
                    </a:lnTo>
                    <a:lnTo>
                      <a:pt x="6309" y="1115"/>
                    </a:lnTo>
                    <a:lnTo>
                      <a:pt x="6288" y="1056"/>
                    </a:lnTo>
                    <a:lnTo>
                      <a:pt x="6267" y="1007"/>
                    </a:lnTo>
                    <a:lnTo>
                      <a:pt x="6243" y="964"/>
                    </a:lnTo>
                    <a:lnTo>
                      <a:pt x="6218" y="927"/>
                    </a:lnTo>
                    <a:lnTo>
                      <a:pt x="6188" y="889"/>
                    </a:lnTo>
                    <a:lnTo>
                      <a:pt x="6154" y="849"/>
                    </a:lnTo>
                    <a:lnTo>
                      <a:pt x="6116" y="809"/>
                    </a:lnTo>
                    <a:lnTo>
                      <a:pt x="6074" y="769"/>
                    </a:lnTo>
                    <a:lnTo>
                      <a:pt x="6030" y="728"/>
                    </a:lnTo>
                    <a:lnTo>
                      <a:pt x="5983" y="687"/>
                    </a:lnTo>
                    <a:lnTo>
                      <a:pt x="5933" y="647"/>
                    </a:lnTo>
                    <a:lnTo>
                      <a:pt x="5881" y="605"/>
                    </a:lnTo>
                    <a:lnTo>
                      <a:pt x="5828" y="565"/>
                    </a:lnTo>
                    <a:lnTo>
                      <a:pt x="5773" y="525"/>
                    </a:lnTo>
                    <a:lnTo>
                      <a:pt x="5717" y="485"/>
                    </a:lnTo>
                    <a:lnTo>
                      <a:pt x="5661" y="446"/>
                    </a:lnTo>
                    <a:lnTo>
                      <a:pt x="5603" y="408"/>
                    </a:lnTo>
                    <a:lnTo>
                      <a:pt x="5546" y="370"/>
                    </a:lnTo>
                    <a:lnTo>
                      <a:pt x="5490" y="333"/>
                    </a:lnTo>
                    <a:lnTo>
                      <a:pt x="5379" y="264"/>
                    </a:lnTo>
                    <a:lnTo>
                      <a:pt x="5274" y="201"/>
                    </a:lnTo>
                    <a:lnTo>
                      <a:pt x="5178" y="143"/>
                    </a:lnTo>
                    <a:lnTo>
                      <a:pt x="5093" y="95"/>
                    </a:lnTo>
                    <a:lnTo>
                      <a:pt x="4967" y="26"/>
                    </a:lnTo>
                    <a:lnTo>
                      <a:pt x="4920" y="0"/>
                    </a:lnTo>
                    <a:lnTo>
                      <a:pt x="4107" y="530"/>
                    </a:lnTo>
                    <a:close/>
                  </a:path>
                </a:pathLst>
              </a:custGeom>
              <a:solidFill>
                <a:srgbClr val="DBDD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98" name="Freeform 203"/>
              <p:cNvSpPr>
                <a:spLocks/>
              </p:cNvSpPr>
              <p:nvPr/>
            </p:nvSpPr>
            <p:spPr bwMode="auto">
              <a:xfrm>
                <a:off x="4377" y="3657"/>
                <a:ext cx="439" cy="236"/>
              </a:xfrm>
              <a:custGeom>
                <a:avLst/>
                <a:gdLst>
                  <a:gd name="T0" fmla="*/ 0 w 6584"/>
                  <a:gd name="T1" fmla="*/ 0 h 3541"/>
                  <a:gd name="T2" fmla="*/ 0 w 6584"/>
                  <a:gd name="T3" fmla="*/ 0 h 3541"/>
                  <a:gd name="T4" fmla="*/ 0 w 6584"/>
                  <a:gd name="T5" fmla="*/ 0 h 3541"/>
                  <a:gd name="T6" fmla="*/ 0 w 6584"/>
                  <a:gd name="T7" fmla="*/ 0 h 3541"/>
                  <a:gd name="T8" fmla="*/ 0 w 6584"/>
                  <a:gd name="T9" fmla="*/ 0 h 3541"/>
                  <a:gd name="T10" fmla="*/ 0 w 6584"/>
                  <a:gd name="T11" fmla="*/ 0 h 3541"/>
                  <a:gd name="T12" fmla="*/ 0 w 6584"/>
                  <a:gd name="T13" fmla="*/ 0 h 3541"/>
                  <a:gd name="T14" fmla="*/ 0 w 6584"/>
                  <a:gd name="T15" fmla="*/ 0 h 3541"/>
                  <a:gd name="T16" fmla="*/ 0 w 6584"/>
                  <a:gd name="T17" fmla="*/ 0 h 3541"/>
                  <a:gd name="T18" fmla="*/ 0 w 6584"/>
                  <a:gd name="T19" fmla="*/ 0 h 3541"/>
                  <a:gd name="T20" fmla="*/ 0 w 6584"/>
                  <a:gd name="T21" fmla="*/ 0 h 3541"/>
                  <a:gd name="T22" fmla="*/ 0 w 6584"/>
                  <a:gd name="T23" fmla="*/ 0 h 3541"/>
                  <a:gd name="T24" fmla="*/ 0 w 6584"/>
                  <a:gd name="T25" fmla="*/ 0 h 3541"/>
                  <a:gd name="T26" fmla="*/ 0 w 6584"/>
                  <a:gd name="T27" fmla="*/ 0 h 3541"/>
                  <a:gd name="T28" fmla="*/ 0 w 6584"/>
                  <a:gd name="T29" fmla="*/ 0 h 3541"/>
                  <a:gd name="T30" fmla="*/ 0 w 6584"/>
                  <a:gd name="T31" fmla="*/ 0 h 3541"/>
                  <a:gd name="T32" fmla="*/ 0 w 6584"/>
                  <a:gd name="T33" fmla="*/ 0 h 3541"/>
                  <a:gd name="T34" fmla="*/ 0 w 6584"/>
                  <a:gd name="T35" fmla="*/ 0 h 3541"/>
                  <a:gd name="T36" fmla="*/ 0 w 6584"/>
                  <a:gd name="T37" fmla="*/ 0 h 3541"/>
                  <a:gd name="T38" fmla="*/ 0 w 6584"/>
                  <a:gd name="T39" fmla="*/ 0 h 3541"/>
                  <a:gd name="T40" fmla="*/ 0 w 6584"/>
                  <a:gd name="T41" fmla="*/ 0 h 3541"/>
                  <a:gd name="T42" fmla="*/ 0 w 6584"/>
                  <a:gd name="T43" fmla="*/ 0 h 3541"/>
                  <a:gd name="T44" fmla="*/ 0 w 6584"/>
                  <a:gd name="T45" fmla="*/ 0 h 3541"/>
                  <a:gd name="T46" fmla="*/ 0 w 6584"/>
                  <a:gd name="T47" fmla="*/ 0 h 3541"/>
                  <a:gd name="T48" fmla="*/ 0 w 6584"/>
                  <a:gd name="T49" fmla="*/ 0 h 3541"/>
                  <a:gd name="T50" fmla="*/ 0 w 6584"/>
                  <a:gd name="T51" fmla="*/ 0 h 3541"/>
                  <a:gd name="T52" fmla="*/ 0 w 6584"/>
                  <a:gd name="T53" fmla="*/ 0 h 3541"/>
                  <a:gd name="T54" fmla="*/ 0 w 6584"/>
                  <a:gd name="T55" fmla="*/ 0 h 3541"/>
                  <a:gd name="T56" fmla="*/ 0 w 6584"/>
                  <a:gd name="T57" fmla="*/ 0 h 3541"/>
                  <a:gd name="T58" fmla="*/ 0 w 6584"/>
                  <a:gd name="T59" fmla="*/ 0 h 3541"/>
                  <a:gd name="T60" fmla="*/ 0 w 6584"/>
                  <a:gd name="T61" fmla="*/ 0 h 3541"/>
                  <a:gd name="T62" fmla="*/ 0 w 6584"/>
                  <a:gd name="T63" fmla="*/ 0 h 3541"/>
                  <a:gd name="T64" fmla="*/ 0 w 6584"/>
                  <a:gd name="T65" fmla="*/ 0 h 3541"/>
                  <a:gd name="T66" fmla="*/ 0 w 6584"/>
                  <a:gd name="T67" fmla="*/ 0 h 3541"/>
                  <a:gd name="T68" fmla="*/ 0 w 6584"/>
                  <a:gd name="T69" fmla="*/ 0 h 3541"/>
                  <a:gd name="T70" fmla="*/ 0 w 6584"/>
                  <a:gd name="T71" fmla="*/ 0 h 3541"/>
                  <a:gd name="T72" fmla="*/ 0 w 6584"/>
                  <a:gd name="T73" fmla="*/ 0 h 3541"/>
                  <a:gd name="T74" fmla="*/ 0 w 6584"/>
                  <a:gd name="T75" fmla="*/ 0 h 3541"/>
                  <a:gd name="T76" fmla="*/ 0 w 6584"/>
                  <a:gd name="T77" fmla="*/ 0 h 3541"/>
                  <a:gd name="T78" fmla="*/ 0 w 6584"/>
                  <a:gd name="T79" fmla="*/ 0 h 3541"/>
                  <a:gd name="T80" fmla="*/ 0 w 6584"/>
                  <a:gd name="T81" fmla="*/ 0 h 3541"/>
                  <a:gd name="T82" fmla="*/ 0 w 6584"/>
                  <a:gd name="T83" fmla="*/ 0 h 3541"/>
                  <a:gd name="T84" fmla="*/ 0 w 6584"/>
                  <a:gd name="T85" fmla="*/ 0 h 3541"/>
                  <a:gd name="T86" fmla="*/ 0 w 6584"/>
                  <a:gd name="T87" fmla="*/ 0 h 3541"/>
                  <a:gd name="T88" fmla="*/ 0 w 6584"/>
                  <a:gd name="T89" fmla="*/ 0 h 3541"/>
                  <a:gd name="T90" fmla="*/ 0 w 6584"/>
                  <a:gd name="T91" fmla="*/ 0 h 3541"/>
                  <a:gd name="T92" fmla="*/ 0 w 6584"/>
                  <a:gd name="T93" fmla="*/ 0 h 3541"/>
                  <a:gd name="T94" fmla="*/ 0 w 6584"/>
                  <a:gd name="T95" fmla="*/ 0 h 3541"/>
                  <a:gd name="T96" fmla="*/ 0 w 6584"/>
                  <a:gd name="T97" fmla="*/ 0 h 3541"/>
                  <a:gd name="T98" fmla="*/ 0 w 6584"/>
                  <a:gd name="T99" fmla="*/ 0 h 3541"/>
                  <a:gd name="T100" fmla="*/ 0 w 6584"/>
                  <a:gd name="T101" fmla="*/ 0 h 3541"/>
                  <a:gd name="T102" fmla="*/ 0 w 6584"/>
                  <a:gd name="T103" fmla="*/ 0 h 3541"/>
                  <a:gd name="T104" fmla="*/ 0 w 6584"/>
                  <a:gd name="T105" fmla="*/ 0 h 3541"/>
                  <a:gd name="T106" fmla="*/ 0 w 6584"/>
                  <a:gd name="T107" fmla="*/ 0 h 3541"/>
                  <a:gd name="T108" fmla="*/ 0 w 6584"/>
                  <a:gd name="T109" fmla="*/ 0 h 3541"/>
                  <a:gd name="T110" fmla="*/ 0 w 6584"/>
                  <a:gd name="T111" fmla="*/ 0 h 354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6584" h="3541">
                    <a:moveTo>
                      <a:pt x="5043" y="0"/>
                    </a:moveTo>
                    <a:lnTo>
                      <a:pt x="4598" y="614"/>
                    </a:lnTo>
                    <a:lnTo>
                      <a:pt x="4277" y="1011"/>
                    </a:lnTo>
                    <a:lnTo>
                      <a:pt x="3748" y="765"/>
                    </a:lnTo>
                    <a:lnTo>
                      <a:pt x="2833" y="94"/>
                    </a:lnTo>
                    <a:lnTo>
                      <a:pt x="2481" y="122"/>
                    </a:lnTo>
                    <a:lnTo>
                      <a:pt x="2444" y="140"/>
                    </a:lnTo>
                    <a:lnTo>
                      <a:pt x="2342" y="192"/>
                    </a:lnTo>
                    <a:lnTo>
                      <a:pt x="2272" y="228"/>
                    </a:lnTo>
                    <a:lnTo>
                      <a:pt x="2191" y="271"/>
                    </a:lnTo>
                    <a:lnTo>
                      <a:pt x="2103" y="318"/>
                    </a:lnTo>
                    <a:lnTo>
                      <a:pt x="2008" y="370"/>
                    </a:lnTo>
                    <a:lnTo>
                      <a:pt x="1909" y="427"/>
                    </a:lnTo>
                    <a:lnTo>
                      <a:pt x="1807" y="485"/>
                    </a:lnTo>
                    <a:lnTo>
                      <a:pt x="1704" y="547"/>
                    </a:lnTo>
                    <a:lnTo>
                      <a:pt x="1603" y="609"/>
                    </a:lnTo>
                    <a:lnTo>
                      <a:pt x="1554" y="640"/>
                    </a:lnTo>
                    <a:lnTo>
                      <a:pt x="1506" y="672"/>
                    </a:lnTo>
                    <a:lnTo>
                      <a:pt x="1459" y="704"/>
                    </a:lnTo>
                    <a:lnTo>
                      <a:pt x="1413" y="736"/>
                    </a:lnTo>
                    <a:lnTo>
                      <a:pt x="1370" y="768"/>
                    </a:lnTo>
                    <a:lnTo>
                      <a:pt x="1328" y="798"/>
                    </a:lnTo>
                    <a:lnTo>
                      <a:pt x="1288" y="829"/>
                    </a:lnTo>
                    <a:lnTo>
                      <a:pt x="1252" y="860"/>
                    </a:lnTo>
                    <a:lnTo>
                      <a:pt x="1184" y="919"/>
                    </a:lnTo>
                    <a:lnTo>
                      <a:pt x="1122" y="976"/>
                    </a:lnTo>
                    <a:lnTo>
                      <a:pt x="1065" y="1031"/>
                    </a:lnTo>
                    <a:lnTo>
                      <a:pt x="1014" y="1083"/>
                    </a:lnTo>
                    <a:lnTo>
                      <a:pt x="969" y="1134"/>
                    </a:lnTo>
                    <a:lnTo>
                      <a:pt x="928" y="1182"/>
                    </a:lnTo>
                    <a:lnTo>
                      <a:pt x="891" y="1227"/>
                    </a:lnTo>
                    <a:lnTo>
                      <a:pt x="860" y="1271"/>
                    </a:lnTo>
                    <a:lnTo>
                      <a:pt x="831" y="1313"/>
                    </a:lnTo>
                    <a:lnTo>
                      <a:pt x="806" y="1351"/>
                    </a:lnTo>
                    <a:lnTo>
                      <a:pt x="785" y="1389"/>
                    </a:lnTo>
                    <a:lnTo>
                      <a:pt x="768" y="1424"/>
                    </a:lnTo>
                    <a:lnTo>
                      <a:pt x="752" y="1457"/>
                    </a:lnTo>
                    <a:lnTo>
                      <a:pt x="741" y="1486"/>
                    </a:lnTo>
                    <a:lnTo>
                      <a:pt x="730" y="1515"/>
                    </a:lnTo>
                    <a:lnTo>
                      <a:pt x="723" y="1540"/>
                    </a:lnTo>
                    <a:lnTo>
                      <a:pt x="714" y="1566"/>
                    </a:lnTo>
                    <a:lnTo>
                      <a:pt x="705" y="1591"/>
                    </a:lnTo>
                    <a:lnTo>
                      <a:pt x="693" y="1616"/>
                    </a:lnTo>
                    <a:lnTo>
                      <a:pt x="680" y="1641"/>
                    </a:lnTo>
                    <a:lnTo>
                      <a:pt x="666" y="1666"/>
                    </a:lnTo>
                    <a:lnTo>
                      <a:pt x="652" y="1689"/>
                    </a:lnTo>
                    <a:lnTo>
                      <a:pt x="638" y="1711"/>
                    </a:lnTo>
                    <a:lnTo>
                      <a:pt x="623" y="1733"/>
                    </a:lnTo>
                    <a:lnTo>
                      <a:pt x="596" y="1770"/>
                    </a:lnTo>
                    <a:lnTo>
                      <a:pt x="573" y="1798"/>
                    </a:lnTo>
                    <a:lnTo>
                      <a:pt x="558" y="1818"/>
                    </a:lnTo>
                    <a:lnTo>
                      <a:pt x="552" y="1825"/>
                    </a:lnTo>
                    <a:lnTo>
                      <a:pt x="531" y="1839"/>
                    </a:lnTo>
                    <a:lnTo>
                      <a:pt x="472" y="1879"/>
                    </a:lnTo>
                    <a:lnTo>
                      <a:pt x="433" y="1910"/>
                    </a:lnTo>
                    <a:lnTo>
                      <a:pt x="388" y="1946"/>
                    </a:lnTo>
                    <a:lnTo>
                      <a:pt x="365" y="1967"/>
                    </a:lnTo>
                    <a:lnTo>
                      <a:pt x="342" y="1988"/>
                    </a:lnTo>
                    <a:lnTo>
                      <a:pt x="317" y="2013"/>
                    </a:lnTo>
                    <a:lnTo>
                      <a:pt x="292" y="2037"/>
                    </a:lnTo>
                    <a:lnTo>
                      <a:pt x="267" y="2064"/>
                    </a:lnTo>
                    <a:lnTo>
                      <a:pt x="243" y="2091"/>
                    </a:lnTo>
                    <a:lnTo>
                      <a:pt x="219" y="2121"/>
                    </a:lnTo>
                    <a:lnTo>
                      <a:pt x="194" y="2152"/>
                    </a:lnTo>
                    <a:lnTo>
                      <a:pt x="171" y="2184"/>
                    </a:lnTo>
                    <a:lnTo>
                      <a:pt x="147" y="2217"/>
                    </a:lnTo>
                    <a:lnTo>
                      <a:pt x="126" y="2252"/>
                    </a:lnTo>
                    <a:lnTo>
                      <a:pt x="106" y="2287"/>
                    </a:lnTo>
                    <a:lnTo>
                      <a:pt x="86" y="2325"/>
                    </a:lnTo>
                    <a:lnTo>
                      <a:pt x="69" y="2363"/>
                    </a:lnTo>
                    <a:lnTo>
                      <a:pt x="53" y="2402"/>
                    </a:lnTo>
                    <a:lnTo>
                      <a:pt x="38" y="2444"/>
                    </a:lnTo>
                    <a:lnTo>
                      <a:pt x="26" y="2485"/>
                    </a:lnTo>
                    <a:lnTo>
                      <a:pt x="16" y="2529"/>
                    </a:lnTo>
                    <a:lnTo>
                      <a:pt x="8" y="2573"/>
                    </a:lnTo>
                    <a:lnTo>
                      <a:pt x="4" y="2619"/>
                    </a:lnTo>
                    <a:lnTo>
                      <a:pt x="1" y="2665"/>
                    </a:lnTo>
                    <a:lnTo>
                      <a:pt x="0" y="2708"/>
                    </a:lnTo>
                    <a:lnTo>
                      <a:pt x="0" y="2751"/>
                    </a:lnTo>
                    <a:lnTo>
                      <a:pt x="1" y="2791"/>
                    </a:lnTo>
                    <a:lnTo>
                      <a:pt x="4" y="2830"/>
                    </a:lnTo>
                    <a:lnTo>
                      <a:pt x="8" y="2869"/>
                    </a:lnTo>
                    <a:lnTo>
                      <a:pt x="13" y="2906"/>
                    </a:lnTo>
                    <a:lnTo>
                      <a:pt x="19" y="2941"/>
                    </a:lnTo>
                    <a:lnTo>
                      <a:pt x="26" y="2975"/>
                    </a:lnTo>
                    <a:lnTo>
                      <a:pt x="34" y="3008"/>
                    </a:lnTo>
                    <a:lnTo>
                      <a:pt x="43" y="3039"/>
                    </a:lnTo>
                    <a:lnTo>
                      <a:pt x="53" y="3069"/>
                    </a:lnTo>
                    <a:lnTo>
                      <a:pt x="64" y="3099"/>
                    </a:lnTo>
                    <a:lnTo>
                      <a:pt x="74" y="3127"/>
                    </a:lnTo>
                    <a:lnTo>
                      <a:pt x="86" y="3153"/>
                    </a:lnTo>
                    <a:lnTo>
                      <a:pt x="99" y="3180"/>
                    </a:lnTo>
                    <a:lnTo>
                      <a:pt x="111" y="3204"/>
                    </a:lnTo>
                    <a:lnTo>
                      <a:pt x="124" y="3227"/>
                    </a:lnTo>
                    <a:lnTo>
                      <a:pt x="137" y="3251"/>
                    </a:lnTo>
                    <a:lnTo>
                      <a:pt x="151" y="3272"/>
                    </a:lnTo>
                    <a:lnTo>
                      <a:pt x="178" y="3313"/>
                    </a:lnTo>
                    <a:lnTo>
                      <a:pt x="206" y="3351"/>
                    </a:lnTo>
                    <a:lnTo>
                      <a:pt x="259" y="3415"/>
                    </a:lnTo>
                    <a:lnTo>
                      <a:pt x="307" y="3471"/>
                    </a:lnTo>
                    <a:lnTo>
                      <a:pt x="317" y="3482"/>
                    </a:lnTo>
                    <a:lnTo>
                      <a:pt x="329" y="3493"/>
                    </a:lnTo>
                    <a:lnTo>
                      <a:pt x="342" y="3501"/>
                    </a:lnTo>
                    <a:lnTo>
                      <a:pt x="354" y="3510"/>
                    </a:lnTo>
                    <a:lnTo>
                      <a:pt x="368" y="3517"/>
                    </a:lnTo>
                    <a:lnTo>
                      <a:pt x="382" y="3523"/>
                    </a:lnTo>
                    <a:lnTo>
                      <a:pt x="396" y="3528"/>
                    </a:lnTo>
                    <a:lnTo>
                      <a:pt x="411" y="3532"/>
                    </a:lnTo>
                    <a:lnTo>
                      <a:pt x="425" y="3535"/>
                    </a:lnTo>
                    <a:lnTo>
                      <a:pt x="440" y="3537"/>
                    </a:lnTo>
                    <a:lnTo>
                      <a:pt x="455" y="3540"/>
                    </a:lnTo>
                    <a:lnTo>
                      <a:pt x="470" y="3541"/>
                    </a:lnTo>
                    <a:lnTo>
                      <a:pt x="500" y="3541"/>
                    </a:lnTo>
                    <a:lnTo>
                      <a:pt x="528" y="3538"/>
                    </a:lnTo>
                    <a:lnTo>
                      <a:pt x="556" y="3535"/>
                    </a:lnTo>
                    <a:lnTo>
                      <a:pt x="581" y="3531"/>
                    </a:lnTo>
                    <a:lnTo>
                      <a:pt x="605" y="3526"/>
                    </a:lnTo>
                    <a:lnTo>
                      <a:pt x="625" y="3520"/>
                    </a:lnTo>
                    <a:lnTo>
                      <a:pt x="655" y="3512"/>
                    </a:lnTo>
                    <a:lnTo>
                      <a:pt x="665" y="3508"/>
                    </a:lnTo>
                    <a:lnTo>
                      <a:pt x="1139" y="3277"/>
                    </a:lnTo>
                    <a:lnTo>
                      <a:pt x="2084" y="3280"/>
                    </a:lnTo>
                    <a:lnTo>
                      <a:pt x="6584" y="3262"/>
                    </a:lnTo>
                    <a:lnTo>
                      <a:pt x="6580" y="3176"/>
                    </a:lnTo>
                    <a:lnTo>
                      <a:pt x="6566" y="2948"/>
                    </a:lnTo>
                    <a:lnTo>
                      <a:pt x="6554" y="2794"/>
                    </a:lnTo>
                    <a:lnTo>
                      <a:pt x="6541" y="2619"/>
                    </a:lnTo>
                    <a:lnTo>
                      <a:pt x="6526" y="2429"/>
                    </a:lnTo>
                    <a:lnTo>
                      <a:pt x="6506" y="2228"/>
                    </a:lnTo>
                    <a:lnTo>
                      <a:pt x="6496" y="2126"/>
                    </a:lnTo>
                    <a:lnTo>
                      <a:pt x="6484" y="2025"/>
                    </a:lnTo>
                    <a:lnTo>
                      <a:pt x="6472" y="1922"/>
                    </a:lnTo>
                    <a:lnTo>
                      <a:pt x="6460" y="1821"/>
                    </a:lnTo>
                    <a:lnTo>
                      <a:pt x="6446" y="1720"/>
                    </a:lnTo>
                    <a:lnTo>
                      <a:pt x="6431" y="1622"/>
                    </a:lnTo>
                    <a:lnTo>
                      <a:pt x="6416" y="1527"/>
                    </a:lnTo>
                    <a:lnTo>
                      <a:pt x="6400" y="1434"/>
                    </a:lnTo>
                    <a:lnTo>
                      <a:pt x="6383" y="1347"/>
                    </a:lnTo>
                    <a:lnTo>
                      <a:pt x="6366" y="1263"/>
                    </a:lnTo>
                    <a:lnTo>
                      <a:pt x="6348" y="1186"/>
                    </a:lnTo>
                    <a:lnTo>
                      <a:pt x="6329" y="1114"/>
                    </a:lnTo>
                    <a:lnTo>
                      <a:pt x="6309" y="1048"/>
                    </a:lnTo>
                    <a:lnTo>
                      <a:pt x="6288" y="989"/>
                    </a:lnTo>
                    <a:lnTo>
                      <a:pt x="6267" y="940"/>
                    </a:lnTo>
                    <a:lnTo>
                      <a:pt x="6243" y="897"/>
                    </a:lnTo>
                    <a:lnTo>
                      <a:pt x="6224" y="867"/>
                    </a:lnTo>
                    <a:lnTo>
                      <a:pt x="6202" y="838"/>
                    </a:lnTo>
                    <a:lnTo>
                      <a:pt x="6176" y="807"/>
                    </a:lnTo>
                    <a:lnTo>
                      <a:pt x="6148" y="775"/>
                    </a:lnTo>
                    <a:lnTo>
                      <a:pt x="6118" y="744"/>
                    </a:lnTo>
                    <a:lnTo>
                      <a:pt x="6085" y="712"/>
                    </a:lnTo>
                    <a:lnTo>
                      <a:pt x="6051" y="679"/>
                    </a:lnTo>
                    <a:lnTo>
                      <a:pt x="6015" y="648"/>
                    </a:lnTo>
                    <a:lnTo>
                      <a:pt x="5977" y="615"/>
                    </a:lnTo>
                    <a:lnTo>
                      <a:pt x="5938" y="583"/>
                    </a:lnTo>
                    <a:lnTo>
                      <a:pt x="5896" y="550"/>
                    </a:lnTo>
                    <a:lnTo>
                      <a:pt x="5855" y="518"/>
                    </a:lnTo>
                    <a:lnTo>
                      <a:pt x="5811" y="486"/>
                    </a:lnTo>
                    <a:lnTo>
                      <a:pt x="5768" y="454"/>
                    </a:lnTo>
                    <a:lnTo>
                      <a:pt x="5724" y="422"/>
                    </a:lnTo>
                    <a:lnTo>
                      <a:pt x="5680" y="392"/>
                    </a:lnTo>
                    <a:lnTo>
                      <a:pt x="5590" y="331"/>
                    </a:lnTo>
                    <a:lnTo>
                      <a:pt x="5499" y="273"/>
                    </a:lnTo>
                    <a:lnTo>
                      <a:pt x="5411" y="217"/>
                    </a:lnTo>
                    <a:lnTo>
                      <a:pt x="5326" y="164"/>
                    </a:lnTo>
                    <a:lnTo>
                      <a:pt x="5245" y="116"/>
                    </a:lnTo>
                    <a:lnTo>
                      <a:pt x="5170" y="72"/>
                    </a:lnTo>
                    <a:lnTo>
                      <a:pt x="5102" y="34"/>
                    </a:lnTo>
                    <a:lnTo>
                      <a:pt x="5043" y="0"/>
                    </a:lnTo>
                    <a:close/>
                  </a:path>
                </a:pathLst>
              </a:custGeom>
              <a:solidFill>
                <a:srgbClr val="006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99" name="Freeform 204"/>
              <p:cNvSpPr>
                <a:spLocks/>
              </p:cNvSpPr>
              <p:nvPr/>
            </p:nvSpPr>
            <p:spPr bwMode="auto">
              <a:xfrm>
                <a:off x="4542" y="3638"/>
                <a:ext cx="109" cy="83"/>
              </a:xfrm>
              <a:custGeom>
                <a:avLst/>
                <a:gdLst>
                  <a:gd name="T0" fmla="*/ 0 w 1626"/>
                  <a:gd name="T1" fmla="*/ 0 h 1248"/>
                  <a:gd name="T2" fmla="*/ 0 w 1626"/>
                  <a:gd name="T3" fmla="*/ 0 h 1248"/>
                  <a:gd name="T4" fmla="*/ 0 w 1626"/>
                  <a:gd name="T5" fmla="*/ 0 h 1248"/>
                  <a:gd name="T6" fmla="*/ 0 w 1626"/>
                  <a:gd name="T7" fmla="*/ 0 h 1248"/>
                  <a:gd name="T8" fmla="*/ 0 w 1626"/>
                  <a:gd name="T9" fmla="*/ 0 h 1248"/>
                  <a:gd name="T10" fmla="*/ 0 w 1626"/>
                  <a:gd name="T11" fmla="*/ 0 h 1248"/>
                  <a:gd name="T12" fmla="*/ 0 w 1626"/>
                  <a:gd name="T13" fmla="*/ 0 h 1248"/>
                  <a:gd name="T14" fmla="*/ 0 w 1626"/>
                  <a:gd name="T15" fmla="*/ 0 h 1248"/>
                  <a:gd name="T16" fmla="*/ 0 w 1626"/>
                  <a:gd name="T17" fmla="*/ 0 h 1248"/>
                  <a:gd name="T18" fmla="*/ 0 w 1626"/>
                  <a:gd name="T19" fmla="*/ 0 h 1248"/>
                  <a:gd name="T20" fmla="*/ 0 w 1626"/>
                  <a:gd name="T21" fmla="*/ 0 h 1248"/>
                  <a:gd name="T22" fmla="*/ 0 w 1626"/>
                  <a:gd name="T23" fmla="*/ 0 h 1248"/>
                  <a:gd name="T24" fmla="*/ 0 w 1626"/>
                  <a:gd name="T25" fmla="*/ 0 h 1248"/>
                  <a:gd name="T26" fmla="*/ 0 w 1626"/>
                  <a:gd name="T27" fmla="*/ 0 h 1248"/>
                  <a:gd name="T28" fmla="*/ 0 w 1626"/>
                  <a:gd name="T29" fmla="*/ 0 h 1248"/>
                  <a:gd name="T30" fmla="*/ 0 w 1626"/>
                  <a:gd name="T31" fmla="*/ 0 h 1248"/>
                  <a:gd name="T32" fmla="*/ 0 w 1626"/>
                  <a:gd name="T33" fmla="*/ 0 h 1248"/>
                  <a:gd name="T34" fmla="*/ 0 w 1626"/>
                  <a:gd name="T35" fmla="*/ 0 h 1248"/>
                  <a:gd name="T36" fmla="*/ 0 w 1626"/>
                  <a:gd name="T37" fmla="*/ 0 h 1248"/>
                  <a:gd name="T38" fmla="*/ 0 w 1626"/>
                  <a:gd name="T39" fmla="*/ 0 h 1248"/>
                  <a:gd name="T40" fmla="*/ 0 w 1626"/>
                  <a:gd name="T41" fmla="*/ 0 h 1248"/>
                  <a:gd name="T42" fmla="*/ 0 w 1626"/>
                  <a:gd name="T43" fmla="*/ 0 h 1248"/>
                  <a:gd name="T44" fmla="*/ 0 w 1626"/>
                  <a:gd name="T45" fmla="*/ 0 h 1248"/>
                  <a:gd name="T46" fmla="*/ 0 w 1626"/>
                  <a:gd name="T47" fmla="*/ 0 h 1248"/>
                  <a:gd name="T48" fmla="*/ 0 w 1626"/>
                  <a:gd name="T49" fmla="*/ 0 h 1248"/>
                  <a:gd name="T50" fmla="*/ 0 w 1626"/>
                  <a:gd name="T51" fmla="*/ 0 h 1248"/>
                  <a:gd name="T52" fmla="*/ 0 w 1626"/>
                  <a:gd name="T53" fmla="*/ 0 h 1248"/>
                  <a:gd name="T54" fmla="*/ 0 w 1626"/>
                  <a:gd name="T55" fmla="*/ 0 h 1248"/>
                  <a:gd name="T56" fmla="*/ 0 w 1626"/>
                  <a:gd name="T57" fmla="*/ 0 h 1248"/>
                  <a:gd name="T58" fmla="*/ 0 w 1626"/>
                  <a:gd name="T59" fmla="*/ 0 h 1248"/>
                  <a:gd name="T60" fmla="*/ 0 w 1626"/>
                  <a:gd name="T61" fmla="*/ 0 h 1248"/>
                  <a:gd name="T62" fmla="*/ 0 w 1626"/>
                  <a:gd name="T63" fmla="*/ 0 h 1248"/>
                  <a:gd name="T64" fmla="*/ 0 w 1626"/>
                  <a:gd name="T65" fmla="*/ 0 h 1248"/>
                  <a:gd name="T66" fmla="*/ 0 w 1626"/>
                  <a:gd name="T67" fmla="*/ 0 h 1248"/>
                  <a:gd name="T68" fmla="*/ 0 w 1626"/>
                  <a:gd name="T69" fmla="*/ 0 h 1248"/>
                  <a:gd name="T70" fmla="*/ 0 w 1626"/>
                  <a:gd name="T71" fmla="*/ 0 h 1248"/>
                  <a:gd name="T72" fmla="*/ 0 w 1626"/>
                  <a:gd name="T73" fmla="*/ 0 h 1248"/>
                  <a:gd name="T74" fmla="*/ 0 w 1626"/>
                  <a:gd name="T75" fmla="*/ 0 h 1248"/>
                  <a:gd name="T76" fmla="*/ 0 w 1626"/>
                  <a:gd name="T77" fmla="*/ 0 h 1248"/>
                  <a:gd name="T78" fmla="*/ 0 w 1626"/>
                  <a:gd name="T79" fmla="*/ 0 h 1248"/>
                  <a:gd name="T80" fmla="*/ 0 w 1626"/>
                  <a:gd name="T81" fmla="*/ 0 h 1248"/>
                  <a:gd name="T82" fmla="*/ 0 w 1626"/>
                  <a:gd name="T83" fmla="*/ 0 h 1248"/>
                  <a:gd name="T84" fmla="*/ 0 w 1626"/>
                  <a:gd name="T85" fmla="*/ 0 h 1248"/>
                  <a:gd name="T86" fmla="*/ 0 w 1626"/>
                  <a:gd name="T87" fmla="*/ 0 h 1248"/>
                  <a:gd name="T88" fmla="*/ 0 w 1626"/>
                  <a:gd name="T89" fmla="*/ 0 h 1248"/>
                  <a:gd name="T90" fmla="*/ 0 w 1626"/>
                  <a:gd name="T91" fmla="*/ 0 h 1248"/>
                  <a:gd name="T92" fmla="*/ 0 w 1626"/>
                  <a:gd name="T93" fmla="*/ 0 h 1248"/>
                  <a:gd name="T94" fmla="*/ 0 w 1626"/>
                  <a:gd name="T95" fmla="*/ 0 h 124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626" h="1248">
                    <a:moveTo>
                      <a:pt x="472" y="0"/>
                    </a:moveTo>
                    <a:lnTo>
                      <a:pt x="483" y="16"/>
                    </a:lnTo>
                    <a:lnTo>
                      <a:pt x="514" y="58"/>
                    </a:lnTo>
                    <a:lnTo>
                      <a:pt x="536" y="88"/>
                    </a:lnTo>
                    <a:lnTo>
                      <a:pt x="564" y="122"/>
                    </a:lnTo>
                    <a:lnTo>
                      <a:pt x="595" y="160"/>
                    </a:lnTo>
                    <a:lnTo>
                      <a:pt x="630" y="201"/>
                    </a:lnTo>
                    <a:lnTo>
                      <a:pt x="671" y="243"/>
                    </a:lnTo>
                    <a:lnTo>
                      <a:pt x="715" y="287"/>
                    </a:lnTo>
                    <a:lnTo>
                      <a:pt x="739" y="309"/>
                    </a:lnTo>
                    <a:lnTo>
                      <a:pt x="763" y="331"/>
                    </a:lnTo>
                    <a:lnTo>
                      <a:pt x="789" y="354"/>
                    </a:lnTo>
                    <a:lnTo>
                      <a:pt x="815" y="375"/>
                    </a:lnTo>
                    <a:lnTo>
                      <a:pt x="843" y="396"/>
                    </a:lnTo>
                    <a:lnTo>
                      <a:pt x="871" y="417"/>
                    </a:lnTo>
                    <a:lnTo>
                      <a:pt x="900" y="438"/>
                    </a:lnTo>
                    <a:lnTo>
                      <a:pt x="931" y="458"/>
                    </a:lnTo>
                    <a:lnTo>
                      <a:pt x="962" y="477"/>
                    </a:lnTo>
                    <a:lnTo>
                      <a:pt x="993" y="496"/>
                    </a:lnTo>
                    <a:lnTo>
                      <a:pt x="1025" y="513"/>
                    </a:lnTo>
                    <a:lnTo>
                      <a:pt x="1059" y="530"/>
                    </a:lnTo>
                    <a:lnTo>
                      <a:pt x="1124" y="559"/>
                    </a:lnTo>
                    <a:lnTo>
                      <a:pt x="1187" y="587"/>
                    </a:lnTo>
                    <a:lnTo>
                      <a:pt x="1245" y="611"/>
                    </a:lnTo>
                    <a:lnTo>
                      <a:pt x="1299" y="634"/>
                    </a:lnTo>
                    <a:lnTo>
                      <a:pt x="1350" y="653"/>
                    </a:lnTo>
                    <a:lnTo>
                      <a:pt x="1396" y="670"/>
                    </a:lnTo>
                    <a:lnTo>
                      <a:pt x="1439" y="685"/>
                    </a:lnTo>
                    <a:lnTo>
                      <a:pt x="1477" y="697"/>
                    </a:lnTo>
                    <a:lnTo>
                      <a:pt x="1541" y="717"/>
                    </a:lnTo>
                    <a:lnTo>
                      <a:pt x="1588" y="729"/>
                    </a:lnTo>
                    <a:lnTo>
                      <a:pt x="1616" y="736"/>
                    </a:lnTo>
                    <a:lnTo>
                      <a:pt x="1626" y="738"/>
                    </a:lnTo>
                    <a:lnTo>
                      <a:pt x="1267" y="1154"/>
                    </a:lnTo>
                    <a:lnTo>
                      <a:pt x="1261" y="1158"/>
                    </a:lnTo>
                    <a:lnTo>
                      <a:pt x="1244" y="1169"/>
                    </a:lnTo>
                    <a:lnTo>
                      <a:pt x="1217" y="1184"/>
                    </a:lnTo>
                    <a:lnTo>
                      <a:pt x="1181" y="1201"/>
                    </a:lnTo>
                    <a:lnTo>
                      <a:pt x="1161" y="1210"/>
                    </a:lnTo>
                    <a:lnTo>
                      <a:pt x="1139" y="1219"/>
                    </a:lnTo>
                    <a:lnTo>
                      <a:pt x="1115" y="1226"/>
                    </a:lnTo>
                    <a:lnTo>
                      <a:pt x="1091" y="1234"/>
                    </a:lnTo>
                    <a:lnTo>
                      <a:pt x="1066" y="1240"/>
                    </a:lnTo>
                    <a:lnTo>
                      <a:pt x="1039" y="1244"/>
                    </a:lnTo>
                    <a:lnTo>
                      <a:pt x="1011" y="1247"/>
                    </a:lnTo>
                    <a:lnTo>
                      <a:pt x="983" y="1248"/>
                    </a:lnTo>
                    <a:lnTo>
                      <a:pt x="968" y="1247"/>
                    </a:lnTo>
                    <a:lnTo>
                      <a:pt x="952" y="1245"/>
                    </a:lnTo>
                    <a:lnTo>
                      <a:pt x="934" y="1241"/>
                    </a:lnTo>
                    <a:lnTo>
                      <a:pt x="916" y="1235"/>
                    </a:lnTo>
                    <a:lnTo>
                      <a:pt x="896" y="1227"/>
                    </a:lnTo>
                    <a:lnTo>
                      <a:pt x="876" y="1219"/>
                    </a:lnTo>
                    <a:lnTo>
                      <a:pt x="853" y="1209"/>
                    </a:lnTo>
                    <a:lnTo>
                      <a:pt x="831" y="1198"/>
                    </a:lnTo>
                    <a:lnTo>
                      <a:pt x="809" y="1186"/>
                    </a:lnTo>
                    <a:lnTo>
                      <a:pt x="784" y="1172"/>
                    </a:lnTo>
                    <a:lnTo>
                      <a:pt x="761" y="1158"/>
                    </a:lnTo>
                    <a:lnTo>
                      <a:pt x="737" y="1142"/>
                    </a:lnTo>
                    <a:lnTo>
                      <a:pt x="686" y="1109"/>
                    </a:lnTo>
                    <a:lnTo>
                      <a:pt x="636" y="1073"/>
                    </a:lnTo>
                    <a:lnTo>
                      <a:pt x="585" y="1035"/>
                    </a:lnTo>
                    <a:lnTo>
                      <a:pt x="536" y="995"/>
                    </a:lnTo>
                    <a:lnTo>
                      <a:pt x="488" y="954"/>
                    </a:lnTo>
                    <a:lnTo>
                      <a:pt x="444" y="913"/>
                    </a:lnTo>
                    <a:lnTo>
                      <a:pt x="401" y="872"/>
                    </a:lnTo>
                    <a:lnTo>
                      <a:pt x="363" y="832"/>
                    </a:lnTo>
                    <a:lnTo>
                      <a:pt x="346" y="812"/>
                    </a:lnTo>
                    <a:lnTo>
                      <a:pt x="330" y="793"/>
                    </a:lnTo>
                    <a:lnTo>
                      <a:pt x="315" y="775"/>
                    </a:lnTo>
                    <a:lnTo>
                      <a:pt x="303" y="757"/>
                    </a:lnTo>
                    <a:lnTo>
                      <a:pt x="277" y="721"/>
                    </a:lnTo>
                    <a:lnTo>
                      <a:pt x="252" y="687"/>
                    </a:lnTo>
                    <a:lnTo>
                      <a:pt x="225" y="653"/>
                    </a:lnTo>
                    <a:lnTo>
                      <a:pt x="200" y="620"/>
                    </a:lnTo>
                    <a:lnTo>
                      <a:pt x="149" y="559"/>
                    </a:lnTo>
                    <a:lnTo>
                      <a:pt x="102" y="505"/>
                    </a:lnTo>
                    <a:lnTo>
                      <a:pt x="61" y="461"/>
                    </a:lnTo>
                    <a:lnTo>
                      <a:pt x="29" y="427"/>
                    </a:lnTo>
                    <a:lnTo>
                      <a:pt x="8" y="404"/>
                    </a:lnTo>
                    <a:lnTo>
                      <a:pt x="0" y="397"/>
                    </a:lnTo>
                    <a:lnTo>
                      <a:pt x="10" y="384"/>
                    </a:lnTo>
                    <a:lnTo>
                      <a:pt x="39" y="351"/>
                    </a:lnTo>
                    <a:lnTo>
                      <a:pt x="60" y="328"/>
                    </a:lnTo>
                    <a:lnTo>
                      <a:pt x="85" y="301"/>
                    </a:lnTo>
                    <a:lnTo>
                      <a:pt x="113" y="272"/>
                    </a:lnTo>
                    <a:lnTo>
                      <a:pt x="144" y="241"/>
                    </a:lnTo>
                    <a:lnTo>
                      <a:pt x="178" y="209"/>
                    </a:lnTo>
                    <a:lnTo>
                      <a:pt x="214" y="175"/>
                    </a:lnTo>
                    <a:lnTo>
                      <a:pt x="254" y="142"/>
                    </a:lnTo>
                    <a:lnTo>
                      <a:pt x="295" y="109"/>
                    </a:lnTo>
                    <a:lnTo>
                      <a:pt x="338" y="79"/>
                    </a:lnTo>
                    <a:lnTo>
                      <a:pt x="382" y="50"/>
                    </a:lnTo>
                    <a:lnTo>
                      <a:pt x="404" y="36"/>
                    </a:lnTo>
                    <a:lnTo>
                      <a:pt x="427" y="23"/>
                    </a:lnTo>
                    <a:lnTo>
                      <a:pt x="450" y="11"/>
                    </a:lnTo>
                    <a:lnTo>
                      <a:pt x="472" y="0"/>
                    </a:lnTo>
                    <a:close/>
                  </a:path>
                </a:pathLst>
              </a:custGeom>
              <a:solidFill>
                <a:srgbClr val="F8F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00" name="Freeform 205"/>
              <p:cNvSpPr>
                <a:spLocks/>
              </p:cNvSpPr>
              <p:nvPr/>
            </p:nvSpPr>
            <p:spPr bwMode="auto">
              <a:xfrm>
                <a:off x="4651" y="3643"/>
                <a:ext cx="73" cy="68"/>
              </a:xfrm>
              <a:custGeom>
                <a:avLst/>
                <a:gdLst>
                  <a:gd name="T0" fmla="*/ 0 w 1097"/>
                  <a:gd name="T1" fmla="*/ 0 h 1028"/>
                  <a:gd name="T2" fmla="*/ 0 w 1097"/>
                  <a:gd name="T3" fmla="*/ 0 h 1028"/>
                  <a:gd name="T4" fmla="*/ 0 w 1097"/>
                  <a:gd name="T5" fmla="*/ 0 h 1028"/>
                  <a:gd name="T6" fmla="*/ 0 w 1097"/>
                  <a:gd name="T7" fmla="*/ 0 h 1028"/>
                  <a:gd name="T8" fmla="*/ 0 w 1097"/>
                  <a:gd name="T9" fmla="*/ 0 h 1028"/>
                  <a:gd name="T10" fmla="*/ 0 w 1097"/>
                  <a:gd name="T11" fmla="*/ 0 h 1028"/>
                  <a:gd name="T12" fmla="*/ 0 w 1097"/>
                  <a:gd name="T13" fmla="*/ 0 h 1028"/>
                  <a:gd name="T14" fmla="*/ 0 w 1097"/>
                  <a:gd name="T15" fmla="*/ 0 h 1028"/>
                  <a:gd name="T16" fmla="*/ 0 w 1097"/>
                  <a:gd name="T17" fmla="*/ 0 h 1028"/>
                  <a:gd name="T18" fmla="*/ 0 w 1097"/>
                  <a:gd name="T19" fmla="*/ 0 h 1028"/>
                  <a:gd name="T20" fmla="*/ 0 w 1097"/>
                  <a:gd name="T21" fmla="*/ 0 h 1028"/>
                  <a:gd name="T22" fmla="*/ 0 w 1097"/>
                  <a:gd name="T23" fmla="*/ 0 h 1028"/>
                  <a:gd name="T24" fmla="*/ 0 w 1097"/>
                  <a:gd name="T25" fmla="*/ 0 h 1028"/>
                  <a:gd name="T26" fmla="*/ 0 w 1097"/>
                  <a:gd name="T27" fmla="*/ 0 h 1028"/>
                  <a:gd name="T28" fmla="*/ 0 w 1097"/>
                  <a:gd name="T29" fmla="*/ 0 h 1028"/>
                  <a:gd name="T30" fmla="*/ 0 w 1097"/>
                  <a:gd name="T31" fmla="*/ 0 h 1028"/>
                  <a:gd name="T32" fmla="*/ 0 w 1097"/>
                  <a:gd name="T33" fmla="*/ 0 h 1028"/>
                  <a:gd name="T34" fmla="*/ 0 w 1097"/>
                  <a:gd name="T35" fmla="*/ 0 h 1028"/>
                  <a:gd name="T36" fmla="*/ 0 w 1097"/>
                  <a:gd name="T37" fmla="*/ 0 h 1028"/>
                  <a:gd name="T38" fmla="*/ 0 w 1097"/>
                  <a:gd name="T39" fmla="*/ 0 h 1028"/>
                  <a:gd name="T40" fmla="*/ 0 w 1097"/>
                  <a:gd name="T41" fmla="*/ 0 h 1028"/>
                  <a:gd name="T42" fmla="*/ 0 w 1097"/>
                  <a:gd name="T43" fmla="*/ 0 h 1028"/>
                  <a:gd name="T44" fmla="*/ 0 w 1097"/>
                  <a:gd name="T45" fmla="*/ 0 h 1028"/>
                  <a:gd name="T46" fmla="*/ 0 w 1097"/>
                  <a:gd name="T47" fmla="*/ 0 h 1028"/>
                  <a:gd name="T48" fmla="*/ 0 w 1097"/>
                  <a:gd name="T49" fmla="*/ 0 h 1028"/>
                  <a:gd name="T50" fmla="*/ 0 w 1097"/>
                  <a:gd name="T51" fmla="*/ 0 h 1028"/>
                  <a:gd name="T52" fmla="*/ 0 w 1097"/>
                  <a:gd name="T53" fmla="*/ 0 h 1028"/>
                  <a:gd name="T54" fmla="*/ 0 w 1097"/>
                  <a:gd name="T55" fmla="*/ 0 h 1028"/>
                  <a:gd name="T56" fmla="*/ 0 w 1097"/>
                  <a:gd name="T57" fmla="*/ 0 h 1028"/>
                  <a:gd name="T58" fmla="*/ 0 w 1097"/>
                  <a:gd name="T59" fmla="*/ 0 h 1028"/>
                  <a:gd name="T60" fmla="*/ 0 w 1097"/>
                  <a:gd name="T61" fmla="*/ 0 h 1028"/>
                  <a:gd name="T62" fmla="*/ 0 w 1097"/>
                  <a:gd name="T63" fmla="*/ 0 h 1028"/>
                  <a:gd name="T64" fmla="*/ 0 w 1097"/>
                  <a:gd name="T65" fmla="*/ 0 h 1028"/>
                  <a:gd name="T66" fmla="*/ 0 w 1097"/>
                  <a:gd name="T67" fmla="*/ 0 h 1028"/>
                  <a:gd name="T68" fmla="*/ 0 w 1097"/>
                  <a:gd name="T69" fmla="*/ 0 h 1028"/>
                  <a:gd name="T70" fmla="*/ 0 w 1097"/>
                  <a:gd name="T71" fmla="*/ 0 h 1028"/>
                  <a:gd name="T72" fmla="*/ 0 w 1097"/>
                  <a:gd name="T73" fmla="*/ 0 h 1028"/>
                  <a:gd name="T74" fmla="*/ 0 w 1097"/>
                  <a:gd name="T75" fmla="*/ 0 h 1028"/>
                  <a:gd name="T76" fmla="*/ 0 w 1097"/>
                  <a:gd name="T77" fmla="*/ 0 h 1028"/>
                  <a:gd name="T78" fmla="*/ 0 w 1097"/>
                  <a:gd name="T79" fmla="*/ 0 h 1028"/>
                  <a:gd name="T80" fmla="*/ 0 w 1097"/>
                  <a:gd name="T81" fmla="*/ 0 h 1028"/>
                  <a:gd name="T82" fmla="*/ 0 w 1097"/>
                  <a:gd name="T83" fmla="*/ 0 h 1028"/>
                  <a:gd name="T84" fmla="*/ 0 w 1097"/>
                  <a:gd name="T85" fmla="*/ 0 h 1028"/>
                  <a:gd name="T86" fmla="*/ 0 w 1097"/>
                  <a:gd name="T87" fmla="*/ 0 h 1028"/>
                  <a:gd name="T88" fmla="*/ 0 w 1097"/>
                  <a:gd name="T89" fmla="*/ 0 h 1028"/>
                  <a:gd name="T90" fmla="*/ 0 w 1097"/>
                  <a:gd name="T91" fmla="*/ 0 h 1028"/>
                  <a:gd name="T92" fmla="*/ 0 w 1097"/>
                  <a:gd name="T93" fmla="*/ 0 h 1028"/>
                  <a:gd name="T94" fmla="*/ 0 w 1097"/>
                  <a:gd name="T95" fmla="*/ 0 h 1028"/>
                  <a:gd name="T96" fmla="*/ 0 w 1097"/>
                  <a:gd name="T97" fmla="*/ 0 h 1028"/>
                  <a:gd name="T98" fmla="*/ 0 w 1097"/>
                  <a:gd name="T99" fmla="*/ 0 h 1028"/>
                  <a:gd name="T100" fmla="*/ 0 w 1097"/>
                  <a:gd name="T101" fmla="*/ 0 h 1028"/>
                  <a:gd name="T102" fmla="*/ 0 w 1097"/>
                  <a:gd name="T103" fmla="*/ 0 h 1028"/>
                  <a:gd name="T104" fmla="*/ 0 w 1097"/>
                  <a:gd name="T105" fmla="*/ 0 h 102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097" h="1028">
                    <a:moveTo>
                      <a:pt x="0" y="674"/>
                    </a:moveTo>
                    <a:lnTo>
                      <a:pt x="7" y="670"/>
                    </a:lnTo>
                    <a:lnTo>
                      <a:pt x="26" y="659"/>
                    </a:lnTo>
                    <a:lnTo>
                      <a:pt x="57" y="641"/>
                    </a:lnTo>
                    <a:lnTo>
                      <a:pt x="97" y="614"/>
                    </a:lnTo>
                    <a:lnTo>
                      <a:pt x="120" y="598"/>
                    </a:lnTo>
                    <a:lnTo>
                      <a:pt x="145" y="580"/>
                    </a:lnTo>
                    <a:lnTo>
                      <a:pt x="172" y="560"/>
                    </a:lnTo>
                    <a:lnTo>
                      <a:pt x="199" y="538"/>
                    </a:lnTo>
                    <a:lnTo>
                      <a:pt x="228" y="514"/>
                    </a:lnTo>
                    <a:lnTo>
                      <a:pt x="259" y="487"/>
                    </a:lnTo>
                    <a:lnTo>
                      <a:pt x="290" y="458"/>
                    </a:lnTo>
                    <a:lnTo>
                      <a:pt x="321" y="428"/>
                    </a:lnTo>
                    <a:lnTo>
                      <a:pt x="337" y="412"/>
                    </a:lnTo>
                    <a:lnTo>
                      <a:pt x="352" y="395"/>
                    </a:lnTo>
                    <a:lnTo>
                      <a:pt x="366" y="378"/>
                    </a:lnTo>
                    <a:lnTo>
                      <a:pt x="379" y="361"/>
                    </a:lnTo>
                    <a:lnTo>
                      <a:pt x="392" y="344"/>
                    </a:lnTo>
                    <a:lnTo>
                      <a:pt x="404" y="326"/>
                    </a:lnTo>
                    <a:lnTo>
                      <a:pt x="415" y="309"/>
                    </a:lnTo>
                    <a:lnTo>
                      <a:pt x="425" y="291"/>
                    </a:lnTo>
                    <a:lnTo>
                      <a:pt x="445" y="256"/>
                    </a:lnTo>
                    <a:lnTo>
                      <a:pt x="462" y="222"/>
                    </a:lnTo>
                    <a:lnTo>
                      <a:pt x="476" y="188"/>
                    </a:lnTo>
                    <a:lnTo>
                      <a:pt x="489" y="156"/>
                    </a:lnTo>
                    <a:lnTo>
                      <a:pt x="500" y="126"/>
                    </a:lnTo>
                    <a:lnTo>
                      <a:pt x="508" y="98"/>
                    </a:lnTo>
                    <a:lnTo>
                      <a:pt x="516" y="74"/>
                    </a:lnTo>
                    <a:lnTo>
                      <a:pt x="521" y="53"/>
                    </a:lnTo>
                    <a:lnTo>
                      <a:pt x="527" y="22"/>
                    </a:lnTo>
                    <a:lnTo>
                      <a:pt x="529" y="11"/>
                    </a:lnTo>
                    <a:lnTo>
                      <a:pt x="539" y="9"/>
                    </a:lnTo>
                    <a:lnTo>
                      <a:pt x="563" y="5"/>
                    </a:lnTo>
                    <a:lnTo>
                      <a:pt x="582" y="3"/>
                    </a:lnTo>
                    <a:lnTo>
                      <a:pt x="602" y="1"/>
                    </a:lnTo>
                    <a:lnTo>
                      <a:pt x="624" y="0"/>
                    </a:lnTo>
                    <a:lnTo>
                      <a:pt x="647" y="0"/>
                    </a:lnTo>
                    <a:lnTo>
                      <a:pt x="673" y="2"/>
                    </a:lnTo>
                    <a:lnTo>
                      <a:pt x="699" y="5"/>
                    </a:lnTo>
                    <a:lnTo>
                      <a:pt x="713" y="8"/>
                    </a:lnTo>
                    <a:lnTo>
                      <a:pt x="726" y="11"/>
                    </a:lnTo>
                    <a:lnTo>
                      <a:pt x="740" y="15"/>
                    </a:lnTo>
                    <a:lnTo>
                      <a:pt x="752" y="20"/>
                    </a:lnTo>
                    <a:lnTo>
                      <a:pt x="766" y="25"/>
                    </a:lnTo>
                    <a:lnTo>
                      <a:pt x="779" y="32"/>
                    </a:lnTo>
                    <a:lnTo>
                      <a:pt x="792" y="38"/>
                    </a:lnTo>
                    <a:lnTo>
                      <a:pt x="804" y="46"/>
                    </a:lnTo>
                    <a:lnTo>
                      <a:pt x="817" y="55"/>
                    </a:lnTo>
                    <a:lnTo>
                      <a:pt x="829" y="64"/>
                    </a:lnTo>
                    <a:lnTo>
                      <a:pt x="840" y="75"/>
                    </a:lnTo>
                    <a:lnTo>
                      <a:pt x="851" y="87"/>
                    </a:lnTo>
                    <a:lnTo>
                      <a:pt x="872" y="111"/>
                    </a:lnTo>
                    <a:lnTo>
                      <a:pt x="895" y="131"/>
                    </a:lnTo>
                    <a:lnTo>
                      <a:pt x="916" y="150"/>
                    </a:lnTo>
                    <a:lnTo>
                      <a:pt x="937" y="166"/>
                    </a:lnTo>
                    <a:lnTo>
                      <a:pt x="958" y="181"/>
                    </a:lnTo>
                    <a:lnTo>
                      <a:pt x="978" y="193"/>
                    </a:lnTo>
                    <a:lnTo>
                      <a:pt x="998" y="204"/>
                    </a:lnTo>
                    <a:lnTo>
                      <a:pt x="1017" y="212"/>
                    </a:lnTo>
                    <a:lnTo>
                      <a:pt x="1034" y="219"/>
                    </a:lnTo>
                    <a:lnTo>
                      <a:pt x="1048" y="226"/>
                    </a:lnTo>
                    <a:lnTo>
                      <a:pt x="1062" y="230"/>
                    </a:lnTo>
                    <a:lnTo>
                      <a:pt x="1074" y="233"/>
                    </a:lnTo>
                    <a:lnTo>
                      <a:pt x="1091" y="237"/>
                    </a:lnTo>
                    <a:lnTo>
                      <a:pt x="1097" y="239"/>
                    </a:lnTo>
                    <a:lnTo>
                      <a:pt x="1091" y="249"/>
                    </a:lnTo>
                    <a:lnTo>
                      <a:pt x="1074" y="278"/>
                    </a:lnTo>
                    <a:lnTo>
                      <a:pt x="1048" y="323"/>
                    </a:lnTo>
                    <a:lnTo>
                      <a:pt x="1017" y="383"/>
                    </a:lnTo>
                    <a:lnTo>
                      <a:pt x="978" y="454"/>
                    </a:lnTo>
                    <a:lnTo>
                      <a:pt x="937" y="534"/>
                    </a:lnTo>
                    <a:lnTo>
                      <a:pt x="895" y="621"/>
                    </a:lnTo>
                    <a:lnTo>
                      <a:pt x="851" y="711"/>
                    </a:lnTo>
                    <a:lnTo>
                      <a:pt x="830" y="756"/>
                    </a:lnTo>
                    <a:lnTo>
                      <a:pt x="810" y="797"/>
                    </a:lnTo>
                    <a:lnTo>
                      <a:pt x="791" y="835"/>
                    </a:lnTo>
                    <a:lnTo>
                      <a:pt x="771" y="870"/>
                    </a:lnTo>
                    <a:lnTo>
                      <a:pt x="753" y="902"/>
                    </a:lnTo>
                    <a:lnTo>
                      <a:pt x="735" y="930"/>
                    </a:lnTo>
                    <a:lnTo>
                      <a:pt x="717" y="955"/>
                    </a:lnTo>
                    <a:lnTo>
                      <a:pt x="699" y="976"/>
                    </a:lnTo>
                    <a:lnTo>
                      <a:pt x="691" y="986"/>
                    </a:lnTo>
                    <a:lnTo>
                      <a:pt x="682" y="994"/>
                    </a:lnTo>
                    <a:lnTo>
                      <a:pt x="673" y="1002"/>
                    </a:lnTo>
                    <a:lnTo>
                      <a:pt x="664" y="1008"/>
                    </a:lnTo>
                    <a:lnTo>
                      <a:pt x="655" y="1014"/>
                    </a:lnTo>
                    <a:lnTo>
                      <a:pt x="646" y="1019"/>
                    </a:lnTo>
                    <a:lnTo>
                      <a:pt x="637" y="1022"/>
                    </a:lnTo>
                    <a:lnTo>
                      <a:pt x="627" y="1025"/>
                    </a:lnTo>
                    <a:lnTo>
                      <a:pt x="619" y="1027"/>
                    </a:lnTo>
                    <a:lnTo>
                      <a:pt x="609" y="1028"/>
                    </a:lnTo>
                    <a:lnTo>
                      <a:pt x="600" y="1028"/>
                    </a:lnTo>
                    <a:lnTo>
                      <a:pt x="589" y="1027"/>
                    </a:lnTo>
                    <a:lnTo>
                      <a:pt x="579" y="1025"/>
                    </a:lnTo>
                    <a:lnTo>
                      <a:pt x="569" y="1023"/>
                    </a:lnTo>
                    <a:lnTo>
                      <a:pt x="559" y="1019"/>
                    </a:lnTo>
                    <a:lnTo>
                      <a:pt x="549" y="1014"/>
                    </a:lnTo>
                    <a:lnTo>
                      <a:pt x="523" y="1001"/>
                    </a:lnTo>
                    <a:lnTo>
                      <a:pt x="492" y="983"/>
                    </a:lnTo>
                    <a:lnTo>
                      <a:pt x="455" y="962"/>
                    </a:lnTo>
                    <a:lnTo>
                      <a:pt x="415" y="937"/>
                    </a:lnTo>
                    <a:lnTo>
                      <a:pt x="325" y="881"/>
                    </a:lnTo>
                    <a:lnTo>
                      <a:pt x="231" y="822"/>
                    </a:lnTo>
                    <a:lnTo>
                      <a:pt x="143" y="766"/>
                    </a:lnTo>
                    <a:lnTo>
                      <a:pt x="70" y="718"/>
                    </a:lnTo>
                    <a:lnTo>
                      <a:pt x="19" y="686"/>
                    </a:lnTo>
                    <a:lnTo>
                      <a:pt x="0" y="674"/>
                    </a:lnTo>
                    <a:close/>
                  </a:path>
                </a:pathLst>
              </a:custGeom>
              <a:solidFill>
                <a:srgbClr val="F8F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01" name="Freeform 206"/>
              <p:cNvSpPr>
                <a:spLocks/>
              </p:cNvSpPr>
              <p:nvPr/>
            </p:nvSpPr>
            <p:spPr bwMode="auto">
              <a:xfrm>
                <a:off x="4493" y="3370"/>
                <a:ext cx="257" cy="284"/>
              </a:xfrm>
              <a:custGeom>
                <a:avLst/>
                <a:gdLst>
                  <a:gd name="T0" fmla="*/ 0 w 3845"/>
                  <a:gd name="T1" fmla="*/ 0 h 4250"/>
                  <a:gd name="T2" fmla="*/ 0 w 3845"/>
                  <a:gd name="T3" fmla="*/ 0 h 4250"/>
                  <a:gd name="T4" fmla="*/ 0 w 3845"/>
                  <a:gd name="T5" fmla="*/ 0 h 4250"/>
                  <a:gd name="T6" fmla="*/ 0 w 3845"/>
                  <a:gd name="T7" fmla="*/ 0 h 4250"/>
                  <a:gd name="T8" fmla="*/ 0 w 3845"/>
                  <a:gd name="T9" fmla="*/ 0 h 4250"/>
                  <a:gd name="T10" fmla="*/ 0 w 3845"/>
                  <a:gd name="T11" fmla="*/ 0 h 4250"/>
                  <a:gd name="T12" fmla="*/ 0 w 3845"/>
                  <a:gd name="T13" fmla="*/ 0 h 4250"/>
                  <a:gd name="T14" fmla="*/ 0 w 3845"/>
                  <a:gd name="T15" fmla="*/ 0 h 4250"/>
                  <a:gd name="T16" fmla="*/ 0 w 3845"/>
                  <a:gd name="T17" fmla="*/ 0 h 4250"/>
                  <a:gd name="T18" fmla="*/ 0 w 3845"/>
                  <a:gd name="T19" fmla="*/ 0 h 4250"/>
                  <a:gd name="T20" fmla="*/ 0 w 3845"/>
                  <a:gd name="T21" fmla="*/ 0 h 4250"/>
                  <a:gd name="T22" fmla="*/ 0 w 3845"/>
                  <a:gd name="T23" fmla="*/ 0 h 4250"/>
                  <a:gd name="T24" fmla="*/ 0 w 3845"/>
                  <a:gd name="T25" fmla="*/ 0 h 4250"/>
                  <a:gd name="T26" fmla="*/ 0 w 3845"/>
                  <a:gd name="T27" fmla="*/ 0 h 4250"/>
                  <a:gd name="T28" fmla="*/ 0 w 3845"/>
                  <a:gd name="T29" fmla="*/ 0 h 4250"/>
                  <a:gd name="T30" fmla="*/ 0 w 3845"/>
                  <a:gd name="T31" fmla="*/ 0 h 4250"/>
                  <a:gd name="T32" fmla="*/ 0 w 3845"/>
                  <a:gd name="T33" fmla="*/ 0 h 4250"/>
                  <a:gd name="T34" fmla="*/ 0 w 3845"/>
                  <a:gd name="T35" fmla="*/ 0 h 4250"/>
                  <a:gd name="T36" fmla="*/ 0 w 3845"/>
                  <a:gd name="T37" fmla="*/ 0 h 4250"/>
                  <a:gd name="T38" fmla="*/ 0 w 3845"/>
                  <a:gd name="T39" fmla="*/ 0 h 4250"/>
                  <a:gd name="T40" fmla="*/ 0 w 3845"/>
                  <a:gd name="T41" fmla="*/ 0 h 4250"/>
                  <a:gd name="T42" fmla="*/ 0 w 3845"/>
                  <a:gd name="T43" fmla="*/ 0 h 4250"/>
                  <a:gd name="T44" fmla="*/ 0 w 3845"/>
                  <a:gd name="T45" fmla="*/ 0 h 4250"/>
                  <a:gd name="T46" fmla="*/ 0 w 3845"/>
                  <a:gd name="T47" fmla="*/ 0 h 4250"/>
                  <a:gd name="T48" fmla="*/ 0 w 3845"/>
                  <a:gd name="T49" fmla="*/ 0 h 4250"/>
                  <a:gd name="T50" fmla="*/ 0 w 3845"/>
                  <a:gd name="T51" fmla="*/ 0 h 4250"/>
                  <a:gd name="T52" fmla="*/ 0 w 3845"/>
                  <a:gd name="T53" fmla="*/ 0 h 4250"/>
                  <a:gd name="T54" fmla="*/ 0 w 3845"/>
                  <a:gd name="T55" fmla="*/ 0 h 4250"/>
                  <a:gd name="T56" fmla="*/ 0 w 3845"/>
                  <a:gd name="T57" fmla="*/ 0 h 4250"/>
                  <a:gd name="T58" fmla="*/ 0 w 3845"/>
                  <a:gd name="T59" fmla="*/ 0 h 4250"/>
                  <a:gd name="T60" fmla="*/ 0 w 3845"/>
                  <a:gd name="T61" fmla="*/ 0 h 4250"/>
                  <a:gd name="T62" fmla="*/ 0 w 3845"/>
                  <a:gd name="T63" fmla="*/ 0 h 4250"/>
                  <a:gd name="T64" fmla="*/ 0 w 3845"/>
                  <a:gd name="T65" fmla="*/ 0 h 4250"/>
                  <a:gd name="T66" fmla="*/ 0 w 3845"/>
                  <a:gd name="T67" fmla="*/ 0 h 4250"/>
                  <a:gd name="T68" fmla="*/ 0 w 3845"/>
                  <a:gd name="T69" fmla="*/ 0 h 4250"/>
                  <a:gd name="T70" fmla="*/ 0 w 3845"/>
                  <a:gd name="T71" fmla="*/ 0 h 4250"/>
                  <a:gd name="T72" fmla="*/ 0 w 3845"/>
                  <a:gd name="T73" fmla="*/ 0 h 4250"/>
                  <a:gd name="T74" fmla="*/ 0 w 3845"/>
                  <a:gd name="T75" fmla="*/ 0 h 4250"/>
                  <a:gd name="T76" fmla="*/ 0 w 3845"/>
                  <a:gd name="T77" fmla="*/ 0 h 4250"/>
                  <a:gd name="T78" fmla="*/ 0 w 3845"/>
                  <a:gd name="T79" fmla="*/ 0 h 4250"/>
                  <a:gd name="T80" fmla="*/ 0 w 3845"/>
                  <a:gd name="T81" fmla="*/ 0 h 4250"/>
                  <a:gd name="T82" fmla="*/ 0 w 3845"/>
                  <a:gd name="T83" fmla="*/ 0 h 4250"/>
                  <a:gd name="T84" fmla="*/ 0 w 3845"/>
                  <a:gd name="T85" fmla="*/ 0 h 4250"/>
                  <a:gd name="T86" fmla="*/ 0 w 3845"/>
                  <a:gd name="T87" fmla="*/ 0 h 4250"/>
                  <a:gd name="T88" fmla="*/ 0 w 3845"/>
                  <a:gd name="T89" fmla="*/ 0 h 4250"/>
                  <a:gd name="T90" fmla="*/ 0 w 3845"/>
                  <a:gd name="T91" fmla="*/ 0 h 4250"/>
                  <a:gd name="T92" fmla="*/ 0 w 3845"/>
                  <a:gd name="T93" fmla="*/ 0 h 4250"/>
                  <a:gd name="T94" fmla="*/ 0 w 3845"/>
                  <a:gd name="T95" fmla="*/ 0 h 4250"/>
                  <a:gd name="T96" fmla="*/ 0 w 3845"/>
                  <a:gd name="T97" fmla="*/ 0 h 4250"/>
                  <a:gd name="T98" fmla="*/ 0 w 3845"/>
                  <a:gd name="T99" fmla="*/ 0 h 425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845" h="4250">
                    <a:moveTo>
                      <a:pt x="3474" y="858"/>
                    </a:moveTo>
                    <a:lnTo>
                      <a:pt x="3482" y="899"/>
                    </a:lnTo>
                    <a:lnTo>
                      <a:pt x="3503" y="1007"/>
                    </a:lnTo>
                    <a:lnTo>
                      <a:pt x="3534" y="1164"/>
                    </a:lnTo>
                    <a:lnTo>
                      <a:pt x="3572" y="1351"/>
                    </a:lnTo>
                    <a:lnTo>
                      <a:pt x="3592" y="1449"/>
                    </a:lnTo>
                    <a:lnTo>
                      <a:pt x="3614" y="1547"/>
                    </a:lnTo>
                    <a:lnTo>
                      <a:pt x="3636" y="1645"/>
                    </a:lnTo>
                    <a:lnTo>
                      <a:pt x="3658" y="1736"/>
                    </a:lnTo>
                    <a:lnTo>
                      <a:pt x="3680" y="1822"/>
                    </a:lnTo>
                    <a:lnTo>
                      <a:pt x="3700" y="1898"/>
                    </a:lnTo>
                    <a:lnTo>
                      <a:pt x="3711" y="1932"/>
                    </a:lnTo>
                    <a:lnTo>
                      <a:pt x="3721" y="1963"/>
                    </a:lnTo>
                    <a:lnTo>
                      <a:pt x="3730" y="1989"/>
                    </a:lnTo>
                    <a:lnTo>
                      <a:pt x="3740" y="2012"/>
                    </a:lnTo>
                    <a:lnTo>
                      <a:pt x="3748" y="2036"/>
                    </a:lnTo>
                    <a:lnTo>
                      <a:pt x="3757" y="2061"/>
                    </a:lnTo>
                    <a:lnTo>
                      <a:pt x="3765" y="2089"/>
                    </a:lnTo>
                    <a:lnTo>
                      <a:pt x="3774" y="2120"/>
                    </a:lnTo>
                    <a:lnTo>
                      <a:pt x="3781" y="2153"/>
                    </a:lnTo>
                    <a:lnTo>
                      <a:pt x="3790" y="2188"/>
                    </a:lnTo>
                    <a:lnTo>
                      <a:pt x="3797" y="2225"/>
                    </a:lnTo>
                    <a:lnTo>
                      <a:pt x="3803" y="2264"/>
                    </a:lnTo>
                    <a:lnTo>
                      <a:pt x="3810" y="2304"/>
                    </a:lnTo>
                    <a:lnTo>
                      <a:pt x="3816" y="2346"/>
                    </a:lnTo>
                    <a:lnTo>
                      <a:pt x="3822" y="2389"/>
                    </a:lnTo>
                    <a:lnTo>
                      <a:pt x="3827" y="2433"/>
                    </a:lnTo>
                    <a:lnTo>
                      <a:pt x="3832" y="2479"/>
                    </a:lnTo>
                    <a:lnTo>
                      <a:pt x="3835" y="2524"/>
                    </a:lnTo>
                    <a:lnTo>
                      <a:pt x="3838" y="2571"/>
                    </a:lnTo>
                    <a:lnTo>
                      <a:pt x="3842" y="2618"/>
                    </a:lnTo>
                    <a:lnTo>
                      <a:pt x="3844" y="2664"/>
                    </a:lnTo>
                    <a:lnTo>
                      <a:pt x="3845" y="2711"/>
                    </a:lnTo>
                    <a:lnTo>
                      <a:pt x="3845" y="2759"/>
                    </a:lnTo>
                    <a:lnTo>
                      <a:pt x="3845" y="2806"/>
                    </a:lnTo>
                    <a:lnTo>
                      <a:pt x="3843" y="2851"/>
                    </a:lnTo>
                    <a:lnTo>
                      <a:pt x="3840" y="2897"/>
                    </a:lnTo>
                    <a:lnTo>
                      <a:pt x="3837" y="2941"/>
                    </a:lnTo>
                    <a:lnTo>
                      <a:pt x="3833" y="2985"/>
                    </a:lnTo>
                    <a:lnTo>
                      <a:pt x="3828" y="3028"/>
                    </a:lnTo>
                    <a:lnTo>
                      <a:pt x="3821" y="3070"/>
                    </a:lnTo>
                    <a:lnTo>
                      <a:pt x="3814" y="3109"/>
                    </a:lnTo>
                    <a:lnTo>
                      <a:pt x="3805" y="3147"/>
                    </a:lnTo>
                    <a:lnTo>
                      <a:pt x="3795" y="3184"/>
                    </a:lnTo>
                    <a:lnTo>
                      <a:pt x="3784" y="3219"/>
                    </a:lnTo>
                    <a:lnTo>
                      <a:pt x="3771" y="3250"/>
                    </a:lnTo>
                    <a:lnTo>
                      <a:pt x="3759" y="3280"/>
                    </a:lnTo>
                    <a:lnTo>
                      <a:pt x="3736" y="3323"/>
                    </a:lnTo>
                    <a:lnTo>
                      <a:pt x="3712" y="3365"/>
                    </a:lnTo>
                    <a:lnTo>
                      <a:pt x="3688" y="3406"/>
                    </a:lnTo>
                    <a:lnTo>
                      <a:pt x="3661" y="3448"/>
                    </a:lnTo>
                    <a:lnTo>
                      <a:pt x="3632" y="3488"/>
                    </a:lnTo>
                    <a:lnTo>
                      <a:pt x="3604" y="3529"/>
                    </a:lnTo>
                    <a:lnTo>
                      <a:pt x="3573" y="3569"/>
                    </a:lnTo>
                    <a:lnTo>
                      <a:pt x="3541" y="3607"/>
                    </a:lnTo>
                    <a:lnTo>
                      <a:pt x="3509" y="3645"/>
                    </a:lnTo>
                    <a:lnTo>
                      <a:pt x="3475" y="3684"/>
                    </a:lnTo>
                    <a:lnTo>
                      <a:pt x="3441" y="3720"/>
                    </a:lnTo>
                    <a:lnTo>
                      <a:pt x="3406" y="3756"/>
                    </a:lnTo>
                    <a:lnTo>
                      <a:pt x="3370" y="3791"/>
                    </a:lnTo>
                    <a:lnTo>
                      <a:pt x="3333" y="3825"/>
                    </a:lnTo>
                    <a:lnTo>
                      <a:pt x="3296" y="3858"/>
                    </a:lnTo>
                    <a:lnTo>
                      <a:pt x="3259" y="3890"/>
                    </a:lnTo>
                    <a:lnTo>
                      <a:pt x="3221" y="3920"/>
                    </a:lnTo>
                    <a:lnTo>
                      <a:pt x="3182" y="3950"/>
                    </a:lnTo>
                    <a:lnTo>
                      <a:pt x="3144" y="3978"/>
                    </a:lnTo>
                    <a:lnTo>
                      <a:pt x="3106" y="4005"/>
                    </a:lnTo>
                    <a:lnTo>
                      <a:pt x="3068" y="4031"/>
                    </a:lnTo>
                    <a:lnTo>
                      <a:pt x="3029" y="4055"/>
                    </a:lnTo>
                    <a:lnTo>
                      <a:pt x="2990" y="4077"/>
                    </a:lnTo>
                    <a:lnTo>
                      <a:pt x="2952" y="4099"/>
                    </a:lnTo>
                    <a:lnTo>
                      <a:pt x="2914" y="4118"/>
                    </a:lnTo>
                    <a:lnTo>
                      <a:pt x="2876" y="4136"/>
                    </a:lnTo>
                    <a:lnTo>
                      <a:pt x="2839" y="4153"/>
                    </a:lnTo>
                    <a:lnTo>
                      <a:pt x="2803" y="4167"/>
                    </a:lnTo>
                    <a:lnTo>
                      <a:pt x="2765" y="4180"/>
                    </a:lnTo>
                    <a:lnTo>
                      <a:pt x="2730" y="4191"/>
                    </a:lnTo>
                    <a:lnTo>
                      <a:pt x="2695" y="4200"/>
                    </a:lnTo>
                    <a:lnTo>
                      <a:pt x="2661" y="4207"/>
                    </a:lnTo>
                    <a:lnTo>
                      <a:pt x="2603" y="4217"/>
                    </a:lnTo>
                    <a:lnTo>
                      <a:pt x="2543" y="4226"/>
                    </a:lnTo>
                    <a:lnTo>
                      <a:pt x="2482" y="4233"/>
                    </a:lnTo>
                    <a:lnTo>
                      <a:pt x="2420" y="4239"/>
                    </a:lnTo>
                    <a:lnTo>
                      <a:pt x="2358" y="4244"/>
                    </a:lnTo>
                    <a:lnTo>
                      <a:pt x="2295" y="4247"/>
                    </a:lnTo>
                    <a:lnTo>
                      <a:pt x="2233" y="4249"/>
                    </a:lnTo>
                    <a:lnTo>
                      <a:pt x="2169" y="4250"/>
                    </a:lnTo>
                    <a:lnTo>
                      <a:pt x="2105" y="4249"/>
                    </a:lnTo>
                    <a:lnTo>
                      <a:pt x="2043" y="4248"/>
                    </a:lnTo>
                    <a:lnTo>
                      <a:pt x="1979" y="4245"/>
                    </a:lnTo>
                    <a:lnTo>
                      <a:pt x="1916" y="4241"/>
                    </a:lnTo>
                    <a:lnTo>
                      <a:pt x="1854" y="4236"/>
                    </a:lnTo>
                    <a:lnTo>
                      <a:pt x="1792" y="4229"/>
                    </a:lnTo>
                    <a:lnTo>
                      <a:pt x="1732" y="4221"/>
                    </a:lnTo>
                    <a:lnTo>
                      <a:pt x="1671" y="4212"/>
                    </a:lnTo>
                    <a:lnTo>
                      <a:pt x="1612" y="4202"/>
                    </a:lnTo>
                    <a:lnTo>
                      <a:pt x="1553" y="4190"/>
                    </a:lnTo>
                    <a:lnTo>
                      <a:pt x="1496" y="4177"/>
                    </a:lnTo>
                    <a:lnTo>
                      <a:pt x="1441" y="4163"/>
                    </a:lnTo>
                    <a:lnTo>
                      <a:pt x="1387" y="4147"/>
                    </a:lnTo>
                    <a:lnTo>
                      <a:pt x="1334" y="4132"/>
                    </a:lnTo>
                    <a:lnTo>
                      <a:pt x="1283" y="4114"/>
                    </a:lnTo>
                    <a:lnTo>
                      <a:pt x="1234" y="4095"/>
                    </a:lnTo>
                    <a:lnTo>
                      <a:pt x="1186" y="4075"/>
                    </a:lnTo>
                    <a:lnTo>
                      <a:pt x="1142" y="4054"/>
                    </a:lnTo>
                    <a:lnTo>
                      <a:pt x="1098" y="4032"/>
                    </a:lnTo>
                    <a:lnTo>
                      <a:pt x="1058" y="4008"/>
                    </a:lnTo>
                    <a:lnTo>
                      <a:pt x="1020" y="3984"/>
                    </a:lnTo>
                    <a:lnTo>
                      <a:pt x="985" y="3959"/>
                    </a:lnTo>
                    <a:lnTo>
                      <a:pt x="952" y="3932"/>
                    </a:lnTo>
                    <a:lnTo>
                      <a:pt x="922" y="3904"/>
                    </a:lnTo>
                    <a:lnTo>
                      <a:pt x="893" y="3875"/>
                    </a:lnTo>
                    <a:lnTo>
                      <a:pt x="863" y="3843"/>
                    </a:lnTo>
                    <a:lnTo>
                      <a:pt x="832" y="3810"/>
                    </a:lnTo>
                    <a:lnTo>
                      <a:pt x="800" y="3775"/>
                    </a:lnTo>
                    <a:lnTo>
                      <a:pt x="734" y="3698"/>
                    </a:lnTo>
                    <a:lnTo>
                      <a:pt x="665" y="3618"/>
                    </a:lnTo>
                    <a:lnTo>
                      <a:pt x="596" y="3532"/>
                    </a:lnTo>
                    <a:lnTo>
                      <a:pt x="527" y="3441"/>
                    </a:lnTo>
                    <a:lnTo>
                      <a:pt x="492" y="3396"/>
                    </a:lnTo>
                    <a:lnTo>
                      <a:pt x="458" y="3349"/>
                    </a:lnTo>
                    <a:lnTo>
                      <a:pt x="425" y="3302"/>
                    </a:lnTo>
                    <a:lnTo>
                      <a:pt x="392" y="3256"/>
                    </a:lnTo>
                    <a:lnTo>
                      <a:pt x="361" y="3209"/>
                    </a:lnTo>
                    <a:lnTo>
                      <a:pt x="329" y="3162"/>
                    </a:lnTo>
                    <a:lnTo>
                      <a:pt x="299" y="3114"/>
                    </a:lnTo>
                    <a:lnTo>
                      <a:pt x="269" y="3069"/>
                    </a:lnTo>
                    <a:lnTo>
                      <a:pt x="242" y="3022"/>
                    </a:lnTo>
                    <a:lnTo>
                      <a:pt x="215" y="2976"/>
                    </a:lnTo>
                    <a:lnTo>
                      <a:pt x="190" y="2932"/>
                    </a:lnTo>
                    <a:lnTo>
                      <a:pt x="166" y="2887"/>
                    </a:lnTo>
                    <a:lnTo>
                      <a:pt x="145" y="2845"/>
                    </a:lnTo>
                    <a:lnTo>
                      <a:pt x="125" y="2802"/>
                    </a:lnTo>
                    <a:lnTo>
                      <a:pt x="107" y="2762"/>
                    </a:lnTo>
                    <a:lnTo>
                      <a:pt x="91" y="2722"/>
                    </a:lnTo>
                    <a:lnTo>
                      <a:pt x="78" y="2685"/>
                    </a:lnTo>
                    <a:lnTo>
                      <a:pt x="67" y="2647"/>
                    </a:lnTo>
                    <a:lnTo>
                      <a:pt x="58" y="2613"/>
                    </a:lnTo>
                    <a:lnTo>
                      <a:pt x="52" y="2580"/>
                    </a:lnTo>
                    <a:lnTo>
                      <a:pt x="37" y="2473"/>
                    </a:lnTo>
                    <a:lnTo>
                      <a:pt x="24" y="2367"/>
                    </a:lnTo>
                    <a:lnTo>
                      <a:pt x="15" y="2262"/>
                    </a:lnTo>
                    <a:lnTo>
                      <a:pt x="6" y="2159"/>
                    </a:lnTo>
                    <a:lnTo>
                      <a:pt x="2" y="2057"/>
                    </a:lnTo>
                    <a:lnTo>
                      <a:pt x="0" y="1957"/>
                    </a:lnTo>
                    <a:lnTo>
                      <a:pt x="1" y="1859"/>
                    </a:lnTo>
                    <a:lnTo>
                      <a:pt x="6" y="1762"/>
                    </a:lnTo>
                    <a:lnTo>
                      <a:pt x="15" y="1666"/>
                    </a:lnTo>
                    <a:lnTo>
                      <a:pt x="27" y="1573"/>
                    </a:lnTo>
                    <a:lnTo>
                      <a:pt x="43" y="1482"/>
                    </a:lnTo>
                    <a:lnTo>
                      <a:pt x="65" y="1392"/>
                    </a:lnTo>
                    <a:lnTo>
                      <a:pt x="89" y="1304"/>
                    </a:lnTo>
                    <a:lnTo>
                      <a:pt x="120" y="1218"/>
                    </a:lnTo>
                    <a:lnTo>
                      <a:pt x="154" y="1134"/>
                    </a:lnTo>
                    <a:lnTo>
                      <a:pt x="194" y="1053"/>
                    </a:lnTo>
                    <a:lnTo>
                      <a:pt x="240" y="973"/>
                    </a:lnTo>
                    <a:lnTo>
                      <a:pt x="289" y="896"/>
                    </a:lnTo>
                    <a:lnTo>
                      <a:pt x="347" y="820"/>
                    </a:lnTo>
                    <a:lnTo>
                      <a:pt x="409" y="747"/>
                    </a:lnTo>
                    <a:lnTo>
                      <a:pt x="477" y="677"/>
                    </a:lnTo>
                    <a:lnTo>
                      <a:pt x="553" y="608"/>
                    </a:lnTo>
                    <a:lnTo>
                      <a:pt x="634" y="542"/>
                    </a:lnTo>
                    <a:lnTo>
                      <a:pt x="722" y="478"/>
                    </a:lnTo>
                    <a:lnTo>
                      <a:pt x="818" y="418"/>
                    </a:lnTo>
                    <a:lnTo>
                      <a:pt x="920" y="359"/>
                    </a:lnTo>
                    <a:lnTo>
                      <a:pt x="1030" y="303"/>
                    </a:lnTo>
                    <a:lnTo>
                      <a:pt x="1147" y="250"/>
                    </a:lnTo>
                    <a:lnTo>
                      <a:pt x="1272" y="199"/>
                    </a:lnTo>
                    <a:lnTo>
                      <a:pt x="1406" y="151"/>
                    </a:lnTo>
                    <a:lnTo>
                      <a:pt x="1547" y="107"/>
                    </a:lnTo>
                    <a:lnTo>
                      <a:pt x="1698" y="64"/>
                    </a:lnTo>
                    <a:lnTo>
                      <a:pt x="1817" y="37"/>
                    </a:lnTo>
                    <a:lnTo>
                      <a:pt x="1931" y="17"/>
                    </a:lnTo>
                    <a:lnTo>
                      <a:pt x="2041" y="5"/>
                    </a:lnTo>
                    <a:lnTo>
                      <a:pt x="2147" y="0"/>
                    </a:lnTo>
                    <a:lnTo>
                      <a:pt x="2248" y="2"/>
                    </a:lnTo>
                    <a:lnTo>
                      <a:pt x="2343" y="10"/>
                    </a:lnTo>
                    <a:lnTo>
                      <a:pt x="2435" y="24"/>
                    </a:lnTo>
                    <a:lnTo>
                      <a:pt x="2522" y="44"/>
                    </a:lnTo>
                    <a:lnTo>
                      <a:pt x="2606" y="69"/>
                    </a:lnTo>
                    <a:lnTo>
                      <a:pt x="2685" y="96"/>
                    </a:lnTo>
                    <a:lnTo>
                      <a:pt x="2759" y="129"/>
                    </a:lnTo>
                    <a:lnTo>
                      <a:pt x="2830" y="165"/>
                    </a:lnTo>
                    <a:lnTo>
                      <a:pt x="2897" y="203"/>
                    </a:lnTo>
                    <a:lnTo>
                      <a:pt x="2960" y="245"/>
                    </a:lnTo>
                    <a:lnTo>
                      <a:pt x="3018" y="288"/>
                    </a:lnTo>
                    <a:lnTo>
                      <a:pt x="3073" y="333"/>
                    </a:lnTo>
                    <a:lnTo>
                      <a:pt x="3124" y="379"/>
                    </a:lnTo>
                    <a:lnTo>
                      <a:pt x="3171" y="425"/>
                    </a:lnTo>
                    <a:lnTo>
                      <a:pt x="3214" y="471"/>
                    </a:lnTo>
                    <a:lnTo>
                      <a:pt x="3255" y="517"/>
                    </a:lnTo>
                    <a:lnTo>
                      <a:pt x="3291" y="562"/>
                    </a:lnTo>
                    <a:lnTo>
                      <a:pt x="3324" y="606"/>
                    </a:lnTo>
                    <a:lnTo>
                      <a:pt x="3353" y="647"/>
                    </a:lnTo>
                    <a:lnTo>
                      <a:pt x="3380" y="686"/>
                    </a:lnTo>
                    <a:lnTo>
                      <a:pt x="3402" y="723"/>
                    </a:lnTo>
                    <a:lnTo>
                      <a:pt x="3422" y="757"/>
                    </a:lnTo>
                    <a:lnTo>
                      <a:pt x="3438" y="785"/>
                    </a:lnTo>
                    <a:lnTo>
                      <a:pt x="3452" y="811"/>
                    </a:lnTo>
                    <a:lnTo>
                      <a:pt x="3469" y="847"/>
                    </a:lnTo>
                    <a:lnTo>
                      <a:pt x="3474" y="858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02" name="Freeform 207"/>
              <p:cNvSpPr>
                <a:spLocks/>
              </p:cNvSpPr>
              <p:nvPr/>
            </p:nvSpPr>
            <p:spPr bwMode="auto">
              <a:xfrm>
                <a:off x="4458" y="3312"/>
                <a:ext cx="286" cy="277"/>
              </a:xfrm>
              <a:custGeom>
                <a:avLst/>
                <a:gdLst>
                  <a:gd name="T0" fmla="*/ 0 w 4286"/>
                  <a:gd name="T1" fmla="*/ 0 h 4162"/>
                  <a:gd name="T2" fmla="*/ 0 w 4286"/>
                  <a:gd name="T3" fmla="*/ 0 h 4162"/>
                  <a:gd name="T4" fmla="*/ 0 w 4286"/>
                  <a:gd name="T5" fmla="*/ 0 h 4162"/>
                  <a:gd name="T6" fmla="*/ 0 w 4286"/>
                  <a:gd name="T7" fmla="*/ 0 h 4162"/>
                  <a:gd name="T8" fmla="*/ 0 w 4286"/>
                  <a:gd name="T9" fmla="*/ 0 h 4162"/>
                  <a:gd name="T10" fmla="*/ 0 w 4286"/>
                  <a:gd name="T11" fmla="*/ 0 h 4162"/>
                  <a:gd name="T12" fmla="*/ 0 w 4286"/>
                  <a:gd name="T13" fmla="*/ 0 h 4162"/>
                  <a:gd name="T14" fmla="*/ 0 w 4286"/>
                  <a:gd name="T15" fmla="*/ 0 h 4162"/>
                  <a:gd name="T16" fmla="*/ 0 w 4286"/>
                  <a:gd name="T17" fmla="*/ 0 h 4162"/>
                  <a:gd name="T18" fmla="*/ 0 w 4286"/>
                  <a:gd name="T19" fmla="*/ 0 h 4162"/>
                  <a:gd name="T20" fmla="*/ 0 w 4286"/>
                  <a:gd name="T21" fmla="*/ 0 h 4162"/>
                  <a:gd name="T22" fmla="*/ 0 w 4286"/>
                  <a:gd name="T23" fmla="*/ 0 h 4162"/>
                  <a:gd name="T24" fmla="*/ 0 w 4286"/>
                  <a:gd name="T25" fmla="*/ 0 h 4162"/>
                  <a:gd name="T26" fmla="*/ 0 w 4286"/>
                  <a:gd name="T27" fmla="*/ 0 h 4162"/>
                  <a:gd name="T28" fmla="*/ 0 w 4286"/>
                  <a:gd name="T29" fmla="*/ 0 h 4162"/>
                  <a:gd name="T30" fmla="*/ 0 w 4286"/>
                  <a:gd name="T31" fmla="*/ 0 h 4162"/>
                  <a:gd name="T32" fmla="*/ 0 w 4286"/>
                  <a:gd name="T33" fmla="*/ 0 h 4162"/>
                  <a:gd name="T34" fmla="*/ 0 w 4286"/>
                  <a:gd name="T35" fmla="*/ 0 h 4162"/>
                  <a:gd name="T36" fmla="*/ 0 w 4286"/>
                  <a:gd name="T37" fmla="*/ 0 h 4162"/>
                  <a:gd name="T38" fmla="*/ 0 w 4286"/>
                  <a:gd name="T39" fmla="*/ 0 h 4162"/>
                  <a:gd name="T40" fmla="*/ 0 w 4286"/>
                  <a:gd name="T41" fmla="*/ 0 h 4162"/>
                  <a:gd name="T42" fmla="*/ 0 w 4286"/>
                  <a:gd name="T43" fmla="*/ 0 h 4162"/>
                  <a:gd name="T44" fmla="*/ 0 w 4286"/>
                  <a:gd name="T45" fmla="*/ 0 h 4162"/>
                  <a:gd name="T46" fmla="*/ 0 w 4286"/>
                  <a:gd name="T47" fmla="*/ 0 h 4162"/>
                  <a:gd name="T48" fmla="*/ 0 w 4286"/>
                  <a:gd name="T49" fmla="*/ 0 h 4162"/>
                  <a:gd name="T50" fmla="*/ 0 w 4286"/>
                  <a:gd name="T51" fmla="*/ 0 h 4162"/>
                  <a:gd name="T52" fmla="*/ 0 w 4286"/>
                  <a:gd name="T53" fmla="*/ 0 h 4162"/>
                  <a:gd name="T54" fmla="*/ 0 w 4286"/>
                  <a:gd name="T55" fmla="*/ 0 h 4162"/>
                  <a:gd name="T56" fmla="*/ 0 w 4286"/>
                  <a:gd name="T57" fmla="*/ 0 h 4162"/>
                  <a:gd name="T58" fmla="*/ 0 w 4286"/>
                  <a:gd name="T59" fmla="*/ 0 h 4162"/>
                  <a:gd name="T60" fmla="*/ 0 w 4286"/>
                  <a:gd name="T61" fmla="*/ 0 h 4162"/>
                  <a:gd name="T62" fmla="*/ 0 w 4286"/>
                  <a:gd name="T63" fmla="*/ 0 h 4162"/>
                  <a:gd name="T64" fmla="*/ 0 w 4286"/>
                  <a:gd name="T65" fmla="*/ 0 h 4162"/>
                  <a:gd name="T66" fmla="*/ 0 w 4286"/>
                  <a:gd name="T67" fmla="*/ 0 h 4162"/>
                  <a:gd name="T68" fmla="*/ 0 w 4286"/>
                  <a:gd name="T69" fmla="*/ 0 h 4162"/>
                  <a:gd name="T70" fmla="*/ 0 w 4286"/>
                  <a:gd name="T71" fmla="*/ 0 h 4162"/>
                  <a:gd name="T72" fmla="*/ 0 w 4286"/>
                  <a:gd name="T73" fmla="*/ 0 h 4162"/>
                  <a:gd name="T74" fmla="*/ 0 w 4286"/>
                  <a:gd name="T75" fmla="*/ 0 h 4162"/>
                  <a:gd name="T76" fmla="*/ 0 w 4286"/>
                  <a:gd name="T77" fmla="*/ 0 h 4162"/>
                  <a:gd name="T78" fmla="*/ 0 w 4286"/>
                  <a:gd name="T79" fmla="*/ 0 h 4162"/>
                  <a:gd name="T80" fmla="*/ 0 w 4286"/>
                  <a:gd name="T81" fmla="*/ 0 h 4162"/>
                  <a:gd name="T82" fmla="*/ 0 w 4286"/>
                  <a:gd name="T83" fmla="*/ 0 h 4162"/>
                  <a:gd name="T84" fmla="*/ 0 w 4286"/>
                  <a:gd name="T85" fmla="*/ 0 h 4162"/>
                  <a:gd name="T86" fmla="*/ 0 w 4286"/>
                  <a:gd name="T87" fmla="*/ 0 h 4162"/>
                  <a:gd name="T88" fmla="*/ 0 w 4286"/>
                  <a:gd name="T89" fmla="*/ 0 h 4162"/>
                  <a:gd name="T90" fmla="*/ 0 w 4286"/>
                  <a:gd name="T91" fmla="*/ 0 h 4162"/>
                  <a:gd name="T92" fmla="*/ 0 w 4286"/>
                  <a:gd name="T93" fmla="*/ 0 h 4162"/>
                  <a:gd name="T94" fmla="*/ 0 w 4286"/>
                  <a:gd name="T95" fmla="*/ 0 h 4162"/>
                  <a:gd name="T96" fmla="*/ 0 w 4286"/>
                  <a:gd name="T97" fmla="*/ 0 h 4162"/>
                  <a:gd name="T98" fmla="*/ 0 w 4286"/>
                  <a:gd name="T99" fmla="*/ 0 h 4162"/>
                  <a:gd name="T100" fmla="*/ 0 w 4286"/>
                  <a:gd name="T101" fmla="*/ 0 h 4162"/>
                  <a:gd name="T102" fmla="*/ 0 w 4286"/>
                  <a:gd name="T103" fmla="*/ 0 h 4162"/>
                  <a:gd name="T104" fmla="*/ 0 w 4286"/>
                  <a:gd name="T105" fmla="*/ 0 h 4162"/>
                  <a:gd name="T106" fmla="*/ 0 w 4286"/>
                  <a:gd name="T107" fmla="*/ 0 h 4162"/>
                  <a:gd name="T108" fmla="*/ 0 w 4286"/>
                  <a:gd name="T109" fmla="*/ 0 h 4162"/>
                  <a:gd name="T110" fmla="*/ 0 w 4286"/>
                  <a:gd name="T111" fmla="*/ 0 h 4162"/>
                  <a:gd name="T112" fmla="*/ 0 w 4286"/>
                  <a:gd name="T113" fmla="*/ 0 h 4162"/>
                  <a:gd name="T114" fmla="*/ 0 w 4286"/>
                  <a:gd name="T115" fmla="*/ 0 h 416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4286" h="4162">
                    <a:moveTo>
                      <a:pt x="1884" y="1590"/>
                    </a:moveTo>
                    <a:lnTo>
                      <a:pt x="1889" y="1601"/>
                    </a:lnTo>
                    <a:lnTo>
                      <a:pt x="1902" y="1634"/>
                    </a:lnTo>
                    <a:lnTo>
                      <a:pt x="1910" y="1660"/>
                    </a:lnTo>
                    <a:lnTo>
                      <a:pt x="1918" y="1689"/>
                    </a:lnTo>
                    <a:lnTo>
                      <a:pt x="1926" y="1725"/>
                    </a:lnTo>
                    <a:lnTo>
                      <a:pt x="1931" y="1765"/>
                    </a:lnTo>
                    <a:lnTo>
                      <a:pt x="1934" y="1786"/>
                    </a:lnTo>
                    <a:lnTo>
                      <a:pt x="1935" y="1809"/>
                    </a:lnTo>
                    <a:lnTo>
                      <a:pt x="1937" y="1834"/>
                    </a:lnTo>
                    <a:lnTo>
                      <a:pt x="1937" y="1859"/>
                    </a:lnTo>
                    <a:lnTo>
                      <a:pt x="1937" y="1886"/>
                    </a:lnTo>
                    <a:lnTo>
                      <a:pt x="1936" y="1914"/>
                    </a:lnTo>
                    <a:lnTo>
                      <a:pt x="1934" y="1942"/>
                    </a:lnTo>
                    <a:lnTo>
                      <a:pt x="1932" y="1973"/>
                    </a:lnTo>
                    <a:lnTo>
                      <a:pt x="1928" y="2004"/>
                    </a:lnTo>
                    <a:lnTo>
                      <a:pt x="1922" y="2036"/>
                    </a:lnTo>
                    <a:lnTo>
                      <a:pt x="1917" y="2070"/>
                    </a:lnTo>
                    <a:lnTo>
                      <a:pt x="1910" y="2104"/>
                    </a:lnTo>
                    <a:lnTo>
                      <a:pt x="1900" y="2140"/>
                    </a:lnTo>
                    <a:lnTo>
                      <a:pt x="1890" y="2176"/>
                    </a:lnTo>
                    <a:lnTo>
                      <a:pt x="1879" y="2213"/>
                    </a:lnTo>
                    <a:lnTo>
                      <a:pt x="1865" y="2251"/>
                    </a:lnTo>
                    <a:lnTo>
                      <a:pt x="1836" y="2328"/>
                    </a:lnTo>
                    <a:lnTo>
                      <a:pt x="1807" y="2400"/>
                    </a:lnTo>
                    <a:lnTo>
                      <a:pt x="1777" y="2468"/>
                    </a:lnTo>
                    <a:lnTo>
                      <a:pt x="1748" y="2530"/>
                    </a:lnTo>
                    <a:lnTo>
                      <a:pt x="1719" y="2590"/>
                    </a:lnTo>
                    <a:lnTo>
                      <a:pt x="1691" y="2644"/>
                    </a:lnTo>
                    <a:lnTo>
                      <a:pt x="1663" y="2694"/>
                    </a:lnTo>
                    <a:lnTo>
                      <a:pt x="1638" y="2738"/>
                    </a:lnTo>
                    <a:lnTo>
                      <a:pt x="1615" y="2779"/>
                    </a:lnTo>
                    <a:lnTo>
                      <a:pt x="1592" y="2814"/>
                    </a:lnTo>
                    <a:lnTo>
                      <a:pt x="1573" y="2845"/>
                    </a:lnTo>
                    <a:lnTo>
                      <a:pt x="1556" y="2869"/>
                    </a:lnTo>
                    <a:lnTo>
                      <a:pt x="1533" y="2902"/>
                    </a:lnTo>
                    <a:lnTo>
                      <a:pt x="1524" y="2914"/>
                    </a:lnTo>
                    <a:lnTo>
                      <a:pt x="1528" y="2903"/>
                    </a:lnTo>
                    <a:lnTo>
                      <a:pt x="1536" y="2871"/>
                    </a:lnTo>
                    <a:lnTo>
                      <a:pt x="1540" y="2849"/>
                    </a:lnTo>
                    <a:lnTo>
                      <a:pt x="1546" y="2822"/>
                    </a:lnTo>
                    <a:lnTo>
                      <a:pt x="1551" y="2792"/>
                    </a:lnTo>
                    <a:lnTo>
                      <a:pt x="1555" y="2758"/>
                    </a:lnTo>
                    <a:lnTo>
                      <a:pt x="1559" y="2720"/>
                    </a:lnTo>
                    <a:lnTo>
                      <a:pt x="1563" y="2681"/>
                    </a:lnTo>
                    <a:lnTo>
                      <a:pt x="1565" y="2639"/>
                    </a:lnTo>
                    <a:lnTo>
                      <a:pt x="1565" y="2594"/>
                    </a:lnTo>
                    <a:lnTo>
                      <a:pt x="1563" y="2548"/>
                    </a:lnTo>
                    <a:lnTo>
                      <a:pt x="1559" y="2501"/>
                    </a:lnTo>
                    <a:lnTo>
                      <a:pt x="1556" y="2477"/>
                    </a:lnTo>
                    <a:lnTo>
                      <a:pt x="1553" y="2453"/>
                    </a:lnTo>
                    <a:lnTo>
                      <a:pt x="1549" y="2427"/>
                    </a:lnTo>
                    <a:lnTo>
                      <a:pt x="1543" y="2403"/>
                    </a:lnTo>
                    <a:lnTo>
                      <a:pt x="1532" y="2354"/>
                    </a:lnTo>
                    <a:lnTo>
                      <a:pt x="1518" y="2305"/>
                    </a:lnTo>
                    <a:lnTo>
                      <a:pt x="1503" y="2257"/>
                    </a:lnTo>
                    <a:lnTo>
                      <a:pt x="1487" y="2212"/>
                    </a:lnTo>
                    <a:lnTo>
                      <a:pt x="1470" y="2167"/>
                    </a:lnTo>
                    <a:lnTo>
                      <a:pt x="1453" y="2125"/>
                    </a:lnTo>
                    <a:lnTo>
                      <a:pt x="1435" y="2085"/>
                    </a:lnTo>
                    <a:lnTo>
                      <a:pt x="1418" y="2048"/>
                    </a:lnTo>
                    <a:lnTo>
                      <a:pt x="1386" y="1984"/>
                    </a:lnTo>
                    <a:lnTo>
                      <a:pt x="1360" y="1935"/>
                    </a:lnTo>
                    <a:lnTo>
                      <a:pt x="1342" y="1903"/>
                    </a:lnTo>
                    <a:lnTo>
                      <a:pt x="1335" y="1892"/>
                    </a:lnTo>
                    <a:lnTo>
                      <a:pt x="1333" y="1914"/>
                    </a:lnTo>
                    <a:lnTo>
                      <a:pt x="1327" y="1973"/>
                    </a:lnTo>
                    <a:lnTo>
                      <a:pt x="1322" y="2013"/>
                    </a:lnTo>
                    <a:lnTo>
                      <a:pt x="1314" y="2060"/>
                    </a:lnTo>
                    <a:lnTo>
                      <a:pt x="1306" y="2111"/>
                    </a:lnTo>
                    <a:lnTo>
                      <a:pt x="1295" y="2166"/>
                    </a:lnTo>
                    <a:lnTo>
                      <a:pt x="1282" y="2225"/>
                    </a:lnTo>
                    <a:lnTo>
                      <a:pt x="1269" y="2284"/>
                    </a:lnTo>
                    <a:lnTo>
                      <a:pt x="1260" y="2314"/>
                    </a:lnTo>
                    <a:lnTo>
                      <a:pt x="1252" y="2343"/>
                    </a:lnTo>
                    <a:lnTo>
                      <a:pt x="1242" y="2373"/>
                    </a:lnTo>
                    <a:lnTo>
                      <a:pt x="1231" y="2403"/>
                    </a:lnTo>
                    <a:lnTo>
                      <a:pt x="1221" y="2432"/>
                    </a:lnTo>
                    <a:lnTo>
                      <a:pt x="1210" y="2460"/>
                    </a:lnTo>
                    <a:lnTo>
                      <a:pt x="1197" y="2488"/>
                    </a:lnTo>
                    <a:lnTo>
                      <a:pt x="1186" y="2515"/>
                    </a:lnTo>
                    <a:lnTo>
                      <a:pt x="1172" y="2541"/>
                    </a:lnTo>
                    <a:lnTo>
                      <a:pt x="1158" y="2565"/>
                    </a:lnTo>
                    <a:lnTo>
                      <a:pt x="1143" y="2589"/>
                    </a:lnTo>
                    <a:lnTo>
                      <a:pt x="1127" y="2611"/>
                    </a:lnTo>
                    <a:lnTo>
                      <a:pt x="1067" y="2693"/>
                    </a:lnTo>
                    <a:lnTo>
                      <a:pt x="1014" y="2766"/>
                    </a:lnTo>
                    <a:lnTo>
                      <a:pt x="969" y="2831"/>
                    </a:lnTo>
                    <a:lnTo>
                      <a:pt x="931" y="2885"/>
                    </a:lnTo>
                    <a:lnTo>
                      <a:pt x="901" y="2930"/>
                    </a:lnTo>
                    <a:lnTo>
                      <a:pt x="880" y="2962"/>
                    </a:lnTo>
                    <a:lnTo>
                      <a:pt x="867" y="2983"/>
                    </a:lnTo>
                    <a:lnTo>
                      <a:pt x="863" y="2989"/>
                    </a:lnTo>
                    <a:lnTo>
                      <a:pt x="861" y="3002"/>
                    </a:lnTo>
                    <a:lnTo>
                      <a:pt x="858" y="3036"/>
                    </a:lnTo>
                    <a:lnTo>
                      <a:pt x="853" y="3088"/>
                    </a:lnTo>
                    <a:lnTo>
                      <a:pt x="848" y="3157"/>
                    </a:lnTo>
                    <a:lnTo>
                      <a:pt x="847" y="3197"/>
                    </a:lnTo>
                    <a:lnTo>
                      <a:pt x="846" y="3240"/>
                    </a:lnTo>
                    <a:lnTo>
                      <a:pt x="846" y="3285"/>
                    </a:lnTo>
                    <a:lnTo>
                      <a:pt x="847" y="3333"/>
                    </a:lnTo>
                    <a:lnTo>
                      <a:pt x="848" y="3382"/>
                    </a:lnTo>
                    <a:lnTo>
                      <a:pt x="852" y="3433"/>
                    </a:lnTo>
                    <a:lnTo>
                      <a:pt x="857" y="3485"/>
                    </a:lnTo>
                    <a:lnTo>
                      <a:pt x="863" y="3538"/>
                    </a:lnTo>
                    <a:lnTo>
                      <a:pt x="877" y="3646"/>
                    </a:lnTo>
                    <a:lnTo>
                      <a:pt x="891" y="3755"/>
                    </a:lnTo>
                    <a:lnTo>
                      <a:pt x="904" y="3861"/>
                    </a:lnTo>
                    <a:lnTo>
                      <a:pt x="915" y="3956"/>
                    </a:lnTo>
                    <a:lnTo>
                      <a:pt x="925" y="4039"/>
                    </a:lnTo>
                    <a:lnTo>
                      <a:pt x="932" y="4105"/>
                    </a:lnTo>
                    <a:lnTo>
                      <a:pt x="936" y="4147"/>
                    </a:lnTo>
                    <a:lnTo>
                      <a:pt x="939" y="4162"/>
                    </a:lnTo>
                    <a:lnTo>
                      <a:pt x="927" y="4159"/>
                    </a:lnTo>
                    <a:lnTo>
                      <a:pt x="892" y="4147"/>
                    </a:lnTo>
                    <a:lnTo>
                      <a:pt x="866" y="4137"/>
                    </a:lnTo>
                    <a:lnTo>
                      <a:pt x="837" y="4122"/>
                    </a:lnTo>
                    <a:lnTo>
                      <a:pt x="803" y="4105"/>
                    </a:lnTo>
                    <a:lnTo>
                      <a:pt x="763" y="4081"/>
                    </a:lnTo>
                    <a:lnTo>
                      <a:pt x="721" y="4055"/>
                    </a:lnTo>
                    <a:lnTo>
                      <a:pt x="674" y="4022"/>
                    </a:lnTo>
                    <a:lnTo>
                      <a:pt x="650" y="4003"/>
                    </a:lnTo>
                    <a:lnTo>
                      <a:pt x="624" y="3984"/>
                    </a:lnTo>
                    <a:lnTo>
                      <a:pt x="598" y="3961"/>
                    </a:lnTo>
                    <a:lnTo>
                      <a:pt x="571" y="3939"/>
                    </a:lnTo>
                    <a:lnTo>
                      <a:pt x="544" y="3914"/>
                    </a:lnTo>
                    <a:lnTo>
                      <a:pt x="515" y="3887"/>
                    </a:lnTo>
                    <a:lnTo>
                      <a:pt x="486" y="3860"/>
                    </a:lnTo>
                    <a:lnTo>
                      <a:pt x="457" y="3829"/>
                    </a:lnTo>
                    <a:lnTo>
                      <a:pt x="427" y="3797"/>
                    </a:lnTo>
                    <a:lnTo>
                      <a:pt x="396" y="3763"/>
                    </a:lnTo>
                    <a:lnTo>
                      <a:pt x="365" y="3727"/>
                    </a:lnTo>
                    <a:lnTo>
                      <a:pt x="334" y="3690"/>
                    </a:lnTo>
                    <a:lnTo>
                      <a:pt x="307" y="3655"/>
                    </a:lnTo>
                    <a:lnTo>
                      <a:pt x="280" y="3616"/>
                    </a:lnTo>
                    <a:lnTo>
                      <a:pt x="253" y="3574"/>
                    </a:lnTo>
                    <a:lnTo>
                      <a:pt x="228" y="3528"/>
                    </a:lnTo>
                    <a:lnTo>
                      <a:pt x="201" y="3479"/>
                    </a:lnTo>
                    <a:lnTo>
                      <a:pt x="177" y="3427"/>
                    </a:lnTo>
                    <a:lnTo>
                      <a:pt x="152" y="3371"/>
                    </a:lnTo>
                    <a:lnTo>
                      <a:pt x="129" y="3313"/>
                    </a:lnTo>
                    <a:lnTo>
                      <a:pt x="107" y="3252"/>
                    </a:lnTo>
                    <a:lnTo>
                      <a:pt x="86" y="3188"/>
                    </a:lnTo>
                    <a:lnTo>
                      <a:pt x="68" y="3122"/>
                    </a:lnTo>
                    <a:lnTo>
                      <a:pt x="51" y="3053"/>
                    </a:lnTo>
                    <a:lnTo>
                      <a:pt x="36" y="2983"/>
                    </a:lnTo>
                    <a:lnTo>
                      <a:pt x="24" y="2909"/>
                    </a:lnTo>
                    <a:lnTo>
                      <a:pt x="14" y="2835"/>
                    </a:lnTo>
                    <a:lnTo>
                      <a:pt x="7" y="2760"/>
                    </a:lnTo>
                    <a:lnTo>
                      <a:pt x="1" y="2682"/>
                    </a:lnTo>
                    <a:lnTo>
                      <a:pt x="0" y="2603"/>
                    </a:lnTo>
                    <a:lnTo>
                      <a:pt x="1" y="2523"/>
                    </a:lnTo>
                    <a:lnTo>
                      <a:pt x="7" y="2442"/>
                    </a:lnTo>
                    <a:lnTo>
                      <a:pt x="15" y="2360"/>
                    </a:lnTo>
                    <a:lnTo>
                      <a:pt x="28" y="2278"/>
                    </a:lnTo>
                    <a:lnTo>
                      <a:pt x="44" y="2195"/>
                    </a:lnTo>
                    <a:lnTo>
                      <a:pt x="65" y="2111"/>
                    </a:lnTo>
                    <a:lnTo>
                      <a:pt x="90" y="2027"/>
                    </a:lnTo>
                    <a:lnTo>
                      <a:pt x="119" y="1944"/>
                    </a:lnTo>
                    <a:lnTo>
                      <a:pt x="153" y="1860"/>
                    </a:lnTo>
                    <a:lnTo>
                      <a:pt x="192" y="1778"/>
                    </a:lnTo>
                    <a:lnTo>
                      <a:pt x="237" y="1695"/>
                    </a:lnTo>
                    <a:lnTo>
                      <a:pt x="287" y="1612"/>
                    </a:lnTo>
                    <a:lnTo>
                      <a:pt x="342" y="1531"/>
                    </a:lnTo>
                    <a:lnTo>
                      <a:pt x="403" y="1451"/>
                    </a:lnTo>
                    <a:lnTo>
                      <a:pt x="463" y="1377"/>
                    </a:lnTo>
                    <a:lnTo>
                      <a:pt x="524" y="1308"/>
                    </a:lnTo>
                    <a:lnTo>
                      <a:pt x="584" y="1244"/>
                    </a:lnTo>
                    <a:lnTo>
                      <a:pt x="645" y="1183"/>
                    </a:lnTo>
                    <a:lnTo>
                      <a:pt x="704" y="1127"/>
                    </a:lnTo>
                    <a:lnTo>
                      <a:pt x="763" y="1075"/>
                    </a:lnTo>
                    <a:lnTo>
                      <a:pt x="822" y="1026"/>
                    </a:lnTo>
                    <a:lnTo>
                      <a:pt x="880" y="981"/>
                    </a:lnTo>
                    <a:lnTo>
                      <a:pt x="936" y="940"/>
                    </a:lnTo>
                    <a:lnTo>
                      <a:pt x="993" y="902"/>
                    </a:lnTo>
                    <a:lnTo>
                      <a:pt x="1048" y="867"/>
                    </a:lnTo>
                    <a:lnTo>
                      <a:pt x="1101" y="835"/>
                    </a:lnTo>
                    <a:lnTo>
                      <a:pt x="1153" y="806"/>
                    </a:lnTo>
                    <a:lnTo>
                      <a:pt x="1204" y="780"/>
                    </a:lnTo>
                    <a:lnTo>
                      <a:pt x="1253" y="756"/>
                    </a:lnTo>
                    <a:lnTo>
                      <a:pt x="1300" y="735"/>
                    </a:lnTo>
                    <a:lnTo>
                      <a:pt x="1346" y="716"/>
                    </a:lnTo>
                    <a:lnTo>
                      <a:pt x="1389" y="700"/>
                    </a:lnTo>
                    <a:lnTo>
                      <a:pt x="1430" y="686"/>
                    </a:lnTo>
                    <a:lnTo>
                      <a:pt x="1469" y="673"/>
                    </a:lnTo>
                    <a:lnTo>
                      <a:pt x="1505" y="663"/>
                    </a:lnTo>
                    <a:lnTo>
                      <a:pt x="1539" y="654"/>
                    </a:lnTo>
                    <a:lnTo>
                      <a:pt x="1571" y="647"/>
                    </a:lnTo>
                    <a:lnTo>
                      <a:pt x="1600" y="641"/>
                    </a:lnTo>
                    <a:lnTo>
                      <a:pt x="1649" y="632"/>
                    </a:lnTo>
                    <a:lnTo>
                      <a:pt x="1684" y="627"/>
                    </a:lnTo>
                    <a:lnTo>
                      <a:pt x="1706" y="626"/>
                    </a:lnTo>
                    <a:lnTo>
                      <a:pt x="1713" y="625"/>
                    </a:lnTo>
                    <a:lnTo>
                      <a:pt x="1710" y="621"/>
                    </a:lnTo>
                    <a:lnTo>
                      <a:pt x="1698" y="613"/>
                    </a:lnTo>
                    <a:lnTo>
                      <a:pt x="1679" y="599"/>
                    </a:lnTo>
                    <a:lnTo>
                      <a:pt x="1653" y="582"/>
                    </a:lnTo>
                    <a:lnTo>
                      <a:pt x="1635" y="574"/>
                    </a:lnTo>
                    <a:lnTo>
                      <a:pt x="1616" y="564"/>
                    </a:lnTo>
                    <a:lnTo>
                      <a:pt x="1594" y="555"/>
                    </a:lnTo>
                    <a:lnTo>
                      <a:pt x="1570" y="545"/>
                    </a:lnTo>
                    <a:lnTo>
                      <a:pt x="1543" y="535"/>
                    </a:lnTo>
                    <a:lnTo>
                      <a:pt x="1515" y="527"/>
                    </a:lnTo>
                    <a:lnTo>
                      <a:pt x="1483" y="518"/>
                    </a:lnTo>
                    <a:lnTo>
                      <a:pt x="1449" y="511"/>
                    </a:lnTo>
                    <a:lnTo>
                      <a:pt x="1372" y="496"/>
                    </a:lnTo>
                    <a:lnTo>
                      <a:pt x="1283" y="480"/>
                    </a:lnTo>
                    <a:lnTo>
                      <a:pt x="1192" y="465"/>
                    </a:lnTo>
                    <a:lnTo>
                      <a:pt x="1104" y="449"/>
                    </a:lnTo>
                    <a:lnTo>
                      <a:pt x="1025" y="437"/>
                    </a:lnTo>
                    <a:lnTo>
                      <a:pt x="960" y="426"/>
                    </a:lnTo>
                    <a:lnTo>
                      <a:pt x="916" y="420"/>
                    </a:lnTo>
                    <a:lnTo>
                      <a:pt x="900" y="417"/>
                    </a:lnTo>
                    <a:lnTo>
                      <a:pt x="922" y="411"/>
                    </a:lnTo>
                    <a:lnTo>
                      <a:pt x="979" y="397"/>
                    </a:lnTo>
                    <a:lnTo>
                      <a:pt x="1019" y="389"/>
                    </a:lnTo>
                    <a:lnTo>
                      <a:pt x="1065" y="379"/>
                    </a:lnTo>
                    <a:lnTo>
                      <a:pt x="1117" y="370"/>
                    </a:lnTo>
                    <a:lnTo>
                      <a:pt x="1172" y="360"/>
                    </a:lnTo>
                    <a:lnTo>
                      <a:pt x="1231" y="352"/>
                    </a:lnTo>
                    <a:lnTo>
                      <a:pt x="1293" y="344"/>
                    </a:lnTo>
                    <a:lnTo>
                      <a:pt x="1324" y="342"/>
                    </a:lnTo>
                    <a:lnTo>
                      <a:pt x="1356" y="340"/>
                    </a:lnTo>
                    <a:lnTo>
                      <a:pt x="1387" y="338"/>
                    </a:lnTo>
                    <a:lnTo>
                      <a:pt x="1419" y="337"/>
                    </a:lnTo>
                    <a:lnTo>
                      <a:pt x="1450" y="337"/>
                    </a:lnTo>
                    <a:lnTo>
                      <a:pt x="1482" y="337"/>
                    </a:lnTo>
                    <a:lnTo>
                      <a:pt x="1513" y="339"/>
                    </a:lnTo>
                    <a:lnTo>
                      <a:pt x="1543" y="341"/>
                    </a:lnTo>
                    <a:lnTo>
                      <a:pt x="1573" y="344"/>
                    </a:lnTo>
                    <a:lnTo>
                      <a:pt x="1602" y="349"/>
                    </a:lnTo>
                    <a:lnTo>
                      <a:pt x="1629" y="354"/>
                    </a:lnTo>
                    <a:lnTo>
                      <a:pt x="1657" y="360"/>
                    </a:lnTo>
                    <a:lnTo>
                      <a:pt x="1761" y="388"/>
                    </a:lnTo>
                    <a:lnTo>
                      <a:pt x="1860" y="416"/>
                    </a:lnTo>
                    <a:lnTo>
                      <a:pt x="1949" y="441"/>
                    </a:lnTo>
                    <a:lnTo>
                      <a:pt x="2028" y="464"/>
                    </a:lnTo>
                    <a:lnTo>
                      <a:pt x="2093" y="483"/>
                    </a:lnTo>
                    <a:lnTo>
                      <a:pt x="2143" y="498"/>
                    </a:lnTo>
                    <a:lnTo>
                      <a:pt x="2175" y="508"/>
                    </a:lnTo>
                    <a:lnTo>
                      <a:pt x="2187" y="511"/>
                    </a:lnTo>
                    <a:lnTo>
                      <a:pt x="2181" y="512"/>
                    </a:lnTo>
                    <a:lnTo>
                      <a:pt x="2171" y="511"/>
                    </a:lnTo>
                    <a:lnTo>
                      <a:pt x="2165" y="509"/>
                    </a:lnTo>
                    <a:lnTo>
                      <a:pt x="2160" y="506"/>
                    </a:lnTo>
                    <a:lnTo>
                      <a:pt x="2159" y="503"/>
                    </a:lnTo>
                    <a:lnTo>
                      <a:pt x="2158" y="500"/>
                    </a:lnTo>
                    <a:lnTo>
                      <a:pt x="2158" y="496"/>
                    </a:lnTo>
                    <a:lnTo>
                      <a:pt x="2158" y="493"/>
                    </a:lnTo>
                    <a:lnTo>
                      <a:pt x="2159" y="488"/>
                    </a:lnTo>
                    <a:lnTo>
                      <a:pt x="2162" y="482"/>
                    </a:lnTo>
                    <a:lnTo>
                      <a:pt x="2165" y="476"/>
                    </a:lnTo>
                    <a:lnTo>
                      <a:pt x="2170" y="469"/>
                    </a:lnTo>
                    <a:lnTo>
                      <a:pt x="2183" y="453"/>
                    </a:lnTo>
                    <a:lnTo>
                      <a:pt x="2202" y="431"/>
                    </a:lnTo>
                    <a:lnTo>
                      <a:pt x="2229" y="407"/>
                    </a:lnTo>
                    <a:lnTo>
                      <a:pt x="2262" y="377"/>
                    </a:lnTo>
                    <a:lnTo>
                      <a:pt x="2304" y="343"/>
                    </a:lnTo>
                    <a:lnTo>
                      <a:pt x="2356" y="303"/>
                    </a:lnTo>
                    <a:lnTo>
                      <a:pt x="2412" y="263"/>
                    </a:lnTo>
                    <a:lnTo>
                      <a:pt x="2462" y="225"/>
                    </a:lnTo>
                    <a:lnTo>
                      <a:pt x="2510" y="191"/>
                    </a:lnTo>
                    <a:lnTo>
                      <a:pt x="2555" y="161"/>
                    </a:lnTo>
                    <a:lnTo>
                      <a:pt x="2633" y="108"/>
                    </a:lnTo>
                    <a:lnTo>
                      <a:pt x="2697" y="67"/>
                    </a:lnTo>
                    <a:lnTo>
                      <a:pt x="2747" y="36"/>
                    </a:lnTo>
                    <a:lnTo>
                      <a:pt x="2782" y="16"/>
                    </a:lnTo>
                    <a:lnTo>
                      <a:pt x="2803" y="5"/>
                    </a:lnTo>
                    <a:lnTo>
                      <a:pt x="2811" y="0"/>
                    </a:lnTo>
                    <a:lnTo>
                      <a:pt x="2804" y="10"/>
                    </a:lnTo>
                    <a:lnTo>
                      <a:pt x="2789" y="34"/>
                    </a:lnTo>
                    <a:lnTo>
                      <a:pt x="2766" y="70"/>
                    </a:lnTo>
                    <a:lnTo>
                      <a:pt x="2737" y="114"/>
                    </a:lnTo>
                    <a:lnTo>
                      <a:pt x="2706" y="162"/>
                    </a:lnTo>
                    <a:lnTo>
                      <a:pt x="2675" y="208"/>
                    </a:lnTo>
                    <a:lnTo>
                      <a:pt x="2646" y="251"/>
                    </a:lnTo>
                    <a:lnTo>
                      <a:pt x="2622" y="285"/>
                    </a:lnTo>
                    <a:lnTo>
                      <a:pt x="2611" y="300"/>
                    </a:lnTo>
                    <a:lnTo>
                      <a:pt x="2602" y="316"/>
                    </a:lnTo>
                    <a:lnTo>
                      <a:pt x="2593" y="334"/>
                    </a:lnTo>
                    <a:lnTo>
                      <a:pt x="2586" y="352"/>
                    </a:lnTo>
                    <a:lnTo>
                      <a:pt x="2578" y="371"/>
                    </a:lnTo>
                    <a:lnTo>
                      <a:pt x="2573" y="390"/>
                    </a:lnTo>
                    <a:lnTo>
                      <a:pt x="2566" y="408"/>
                    </a:lnTo>
                    <a:lnTo>
                      <a:pt x="2562" y="426"/>
                    </a:lnTo>
                    <a:lnTo>
                      <a:pt x="2555" y="460"/>
                    </a:lnTo>
                    <a:lnTo>
                      <a:pt x="2550" y="487"/>
                    </a:lnTo>
                    <a:lnTo>
                      <a:pt x="2546" y="505"/>
                    </a:lnTo>
                    <a:lnTo>
                      <a:pt x="2545" y="511"/>
                    </a:lnTo>
                    <a:lnTo>
                      <a:pt x="2568" y="507"/>
                    </a:lnTo>
                    <a:lnTo>
                      <a:pt x="2630" y="496"/>
                    </a:lnTo>
                    <a:lnTo>
                      <a:pt x="2675" y="491"/>
                    </a:lnTo>
                    <a:lnTo>
                      <a:pt x="2726" y="486"/>
                    </a:lnTo>
                    <a:lnTo>
                      <a:pt x="2784" y="481"/>
                    </a:lnTo>
                    <a:lnTo>
                      <a:pt x="2847" y="478"/>
                    </a:lnTo>
                    <a:lnTo>
                      <a:pt x="2881" y="478"/>
                    </a:lnTo>
                    <a:lnTo>
                      <a:pt x="2916" y="478"/>
                    </a:lnTo>
                    <a:lnTo>
                      <a:pt x="2951" y="478"/>
                    </a:lnTo>
                    <a:lnTo>
                      <a:pt x="2988" y="480"/>
                    </a:lnTo>
                    <a:lnTo>
                      <a:pt x="3025" y="482"/>
                    </a:lnTo>
                    <a:lnTo>
                      <a:pt x="3062" y="486"/>
                    </a:lnTo>
                    <a:lnTo>
                      <a:pt x="3101" y="490"/>
                    </a:lnTo>
                    <a:lnTo>
                      <a:pt x="3140" y="495"/>
                    </a:lnTo>
                    <a:lnTo>
                      <a:pt x="3179" y="503"/>
                    </a:lnTo>
                    <a:lnTo>
                      <a:pt x="3218" y="510"/>
                    </a:lnTo>
                    <a:lnTo>
                      <a:pt x="3258" y="520"/>
                    </a:lnTo>
                    <a:lnTo>
                      <a:pt x="3298" y="529"/>
                    </a:lnTo>
                    <a:lnTo>
                      <a:pt x="3337" y="542"/>
                    </a:lnTo>
                    <a:lnTo>
                      <a:pt x="3376" y="555"/>
                    </a:lnTo>
                    <a:lnTo>
                      <a:pt x="3414" y="571"/>
                    </a:lnTo>
                    <a:lnTo>
                      <a:pt x="3454" y="587"/>
                    </a:lnTo>
                    <a:lnTo>
                      <a:pt x="3527" y="624"/>
                    </a:lnTo>
                    <a:lnTo>
                      <a:pt x="3597" y="664"/>
                    </a:lnTo>
                    <a:lnTo>
                      <a:pt x="3662" y="705"/>
                    </a:lnTo>
                    <a:lnTo>
                      <a:pt x="3722" y="750"/>
                    </a:lnTo>
                    <a:lnTo>
                      <a:pt x="3780" y="797"/>
                    </a:lnTo>
                    <a:lnTo>
                      <a:pt x="3832" y="844"/>
                    </a:lnTo>
                    <a:lnTo>
                      <a:pt x="3881" y="894"/>
                    </a:lnTo>
                    <a:lnTo>
                      <a:pt x="3926" y="945"/>
                    </a:lnTo>
                    <a:lnTo>
                      <a:pt x="3968" y="996"/>
                    </a:lnTo>
                    <a:lnTo>
                      <a:pt x="4007" y="1048"/>
                    </a:lnTo>
                    <a:lnTo>
                      <a:pt x="4042" y="1101"/>
                    </a:lnTo>
                    <a:lnTo>
                      <a:pt x="4073" y="1154"/>
                    </a:lnTo>
                    <a:lnTo>
                      <a:pt x="4103" y="1208"/>
                    </a:lnTo>
                    <a:lnTo>
                      <a:pt x="4130" y="1260"/>
                    </a:lnTo>
                    <a:lnTo>
                      <a:pt x="4153" y="1312"/>
                    </a:lnTo>
                    <a:lnTo>
                      <a:pt x="4174" y="1363"/>
                    </a:lnTo>
                    <a:lnTo>
                      <a:pt x="4193" y="1412"/>
                    </a:lnTo>
                    <a:lnTo>
                      <a:pt x="4209" y="1461"/>
                    </a:lnTo>
                    <a:lnTo>
                      <a:pt x="4224" y="1508"/>
                    </a:lnTo>
                    <a:lnTo>
                      <a:pt x="4237" y="1554"/>
                    </a:lnTo>
                    <a:lnTo>
                      <a:pt x="4248" y="1596"/>
                    </a:lnTo>
                    <a:lnTo>
                      <a:pt x="4256" y="1636"/>
                    </a:lnTo>
                    <a:lnTo>
                      <a:pt x="4263" y="1675"/>
                    </a:lnTo>
                    <a:lnTo>
                      <a:pt x="4270" y="1710"/>
                    </a:lnTo>
                    <a:lnTo>
                      <a:pt x="4278" y="1770"/>
                    </a:lnTo>
                    <a:lnTo>
                      <a:pt x="4283" y="1816"/>
                    </a:lnTo>
                    <a:lnTo>
                      <a:pt x="4285" y="1845"/>
                    </a:lnTo>
                    <a:lnTo>
                      <a:pt x="4286" y="1854"/>
                    </a:lnTo>
                    <a:lnTo>
                      <a:pt x="4277" y="1840"/>
                    </a:lnTo>
                    <a:lnTo>
                      <a:pt x="4253" y="1803"/>
                    </a:lnTo>
                    <a:lnTo>
                      <a:pt x="4218" y="1748"/>
                    </a:lnTo>
                    <a:lnTo>
                      <a:pt x="4172" y="1682"/>
                    </a:lnTo>
                    <a:lnTo>
                      <a:pt x="4146" y="1647"/>
                    </a:lnTo>
                    <a:lnTo>
                      <a:pt x="4119" y="1612"/>
                    </a:lnTo>
                    <a:lnTo>
                      <a:pt x="4090" y="1577"/>
                    </a:lnTo>
                    <a:lnTo>
                      <a:pt x="4062" y="1543"/>
                    </a:lnTo>
                    <a:lnTo>
                      <a:pt x="4032" y="1512"/>
                    </a:lnTo>
                    <a:lnTo>
                      <a:pt x="4003" y="1484"/>
                    </a:lnTo>
                    <a:lnTo>
                      <a:pt x="3989" y="1471"/>
                    </a:lnTo>
                    <a:lnTo>
                      <a:pt x="3974" y="1459"/>
                    </a:lnTo>
                    <a:lnTo>
                      <a:pt x="3959" y="1447"/>
                    </a:lnTo>
                    <a:lnTo>
                      <a:pt x="3945" y="1438"/>
                    </a:lnTo>
                    <a:lnTo>
                      <a:pt x="3889" y="1404"/>
                    </a:lnTo>
                    <a:lnTo>
                      <a:pt x="3837" y="1372"/>
                    </a:lnTo>
                    <a:lnTo>
                      <a:pt x="3789" y="1343"/>
                    </a:lnTo>
                    <a:lnTo>
                      <a:pt x="3747" y="1318"/>
                    </a:lnTo>
                    <a:lnTo>
                      <a:pt x="3712" y="1297"/>
                    </a:lnTo>
                    <a:lnTo>
                      <a:pt x="3684" y="1282"/>
                    </a:lnTo>
                    <a:lnTo>
                      <a:pt x="3667" y="1271"/>
                    </a:lnTo>
                    <a:lnTo>
                      <a:pt x="3662" y="1268"/>
                    </a:lnTo>
                    <a:lnTo>
                      <a:pt x="3659" y="1266"/>
                    </a:lnTo>
                    <a:lnTo>
                      <a:pt x="3651" y="1263"/>
                    </a:lnTo>
                    <a:lnTo>
                      <a:pt x="3646" y="1262"/>
                    </a:lnTo>
                    <a:lnTo>
                      <a:pt x="3642" y="1262"/>
                    </a:lnTo>
                    <a:lnTo>
                      <a:pt x="3637" y="1264"/>
                    </a:lnTo>
                    <a:lnTo>
                      <a:pt x="3633" y="1268"/>
                    </a:lnTo>
                    <a:lnTo>
                      <a:pt x="3630" y="1274"/>
                    </a:lnTo>
                    <a:lnTo>
                      <a:pt x="3628" y="1285"/>
                    </a:lnTo>
                    <a:lnTo>
                      <a:pt x="3628" y="1299"/>
                    </a:lnTo>
                    <a:lnTo>
                      <a:pt x="3630" y="1316"/>
                    </a:lnTo>
                    <a:lnTo>
                      <a:pt x="3633" y="1338"/>
                    </a:lnTo>
                    <a:lnTo>
                      <a:pt x="3639" y="1366"/>
                    </a:lnTo>
                    <a:lnTo>
                      <a:pt x="3649" y="1399"/>
                    </a:lnTo>
                    <a:lnTo>
                      <a:pt x="3662" y="1438"/>
                    </a:lnTo>
                    <a:lnTo>
                      <a:pt x="3668" y="1460"/>
                    </a:lnTo>
                    <a:lnTo>
                      <a:pt x="3674" y="1485"/>
                    </a:lnTo>
                    <a:lnTo>
                      <a:pt x="3679" y="1510"/>
                    </a:lnTo>
                    <a:lnTo>
                      <a:pt x="3684" y="1538"/>
                    </a:lnTo>
                    <a:lnTo>
                      <a:pt x="3688" y="1566"/>
                    </a:lnTo>
                    <a:lnTo>
                      <a:pt x="3691" y="1596"/>
                    </a:lnTo>
                    <a:lnTo>
                      <a:pt x="3694" y="1627"/>
                    </a:lnTo>
                    <a:lnTo>
                      <a:pt x="3696" y="1659"/>
                    </a:lnTo>
                    <a:lnTo>
                      <a:pt x="3699" y="1723"/>
                    </a:lnTo>
                    <a:lnTo>
                      <a:pt x="3701" y="1789"/>
                    </a:lnTo>
                    <a:lnTo>
                      <a:pt x="3700" y="1856"/>
                    </a:lnTo>
                    <a:lnTo>
                      <a:pt x="3699" y="1921"/>
                    </a:lnTo>
                    <a:lnTo>
                      <a:pt x="3697" y="1983"/>
                    </a:lnTo>
                    <a:lnTo>
                      <a:pt x="3695" y="2041"/>
                    </a:lnTo>
                    <a:lnTo>
                      <a:pt x="3691" y="2094"/>
                    </a:lnTo>
                    <a:lnTo>
                      <a:pt x="3688" y="2141"/>
                    </a:lnTo>
                    <a:lnTo>
                      <a:pt x="3683" y="2208"/>
                    </a:lnTo>
                    <a:lnTo>
                      <a:pt x="3680" y="2233"/>
                    </a:lnTo>
                    <a:lnTo>
                      <a:pt x="3677" y="2221"/>
                    </a:lnTo>
                    <a:lnTo>
                      <a:pt x="3666" y="2187"/>
                    </a:lnTo>
                    <a:lnTo>
                      <a:pt x="3647" y="2138"/>
                    </a:lnTo>
                    <a:lnTo>
                      <a:pt x="3621" y="2072"/>
                    </a:lnTo>
                    <a:lnTo>
                      <a:pt x="3605" y="2036"/>
                    </a:lnTo>
                    <a:lnTo>
                      <a:pt x="3587" y="1996"/>
                    </a:lnTo>
                    <a:lnTo>
                      <a:pt x="3567" y="1956"/>
                    </a:lnTo>
                    <a:lnTo>
                      <a:pt x="3545" y="1914"/>
                    </a:lnTo>
                    <a:lnTo>
                      <a:pt x="3521" y="1871"/>
                    </a:lnTo>
                    <a:lnTo>
                      <a:pt x="3494" y="1828"/>
                    </a:lnTo>
                    <a:lnTo>
                      <a:pt x="3465" y="1784"/>
                    </a:lnTo>
                    <a:lnTo>
                      <a:pt x="3435" y="1740"/>
                    </a:lnTo>
                    <a:lnTo>
                      <a:pt x="3418" y="1719"/>
                    </a:lnTo>
                    <a:lnTo>
                      <a:pt x="3401" y="1699"/>
                    </a:lnTo>
                    <a:lnTo>
                      <a:pt x="3383" y="1678"/>
                    </a:lnTo>
                    <a:lnTo>
                      <a:pt x="3363" y="1657"/>
                    </a:lnTo>
                    <a:lnTo>
                      <a:pt x="3324" y="1616"/>
                    </a:lnTo>
                    <a:lnTo>
                      <a:pt x="3283" y="1577"/>
                    </a:lnTo>
                    <a:lnTo>
                      <a:pt x="3240" y="1540"/>
                    </a:lnTo>
                    <a:lnTo>
                      <a:pt x="3198" y="1504"/>
                    </a:lnTo>
                    <a:lnTo>
                      <a:pt x="3157" y="1470"/>
                    </a:lnTo>
                    <a:lnTo>
                      <a:pt x="3115" y="1438"/>
                    </a:lnTo>
                    <a:lnTo>
                      <a:pt x="3041" y="1384"/>
                    </a:lnTo>
                    <a:lnTo>
                      <a:pt x="2979" y="1342"/>
                    </a:lnTo>
                    <a:lnTo>
                      <a:pt x="2939" y="1316"/>
                    </a:lnTo>
                    <a:lnTo>
                      <a:pt x="2924" y="1306"/>
                    </a:lnTo>
                    <a:lnTo>
                      <a:pt x="2935" y="1321"/>
                    </a:lnTo>
                    <a:lnTo>
                      <a:pt x="2961" y="1364"/>
                    </a:lnTo>
                    <a:lnTo>
                      <a:pt x="2979" y="1393"/>
                    </a:lnTo>
                    <a:lnTo>
                      <a:pt x="2999" y="1428"/>
                    </a:lnTo>
                    <a:lnTo>
                      <a:pt x="3021" y="1469"/>
                    </a:lnTo>
                    <a:lnTo>
                      <a:pt x="3042" y="1511"/>
                    </a:lnTo>
                    <a:lnTo>
                      <a:pt x="3063" y="1559"/>
                    </a:lnTo>
                    <a:lnTo>
                      <a:pt x="3082" y="1608"/>
                    </a:lnTo>
                    <a:lnTo>
                      <a:pt x="3092" y="1633"/>
                    </a:lnTo>
                    <a:lnTo>
                      <a:pt x="3100" y="1660"/>
                    </a:lnTo>
                    <a:lnTo>
                      <a:pt x="3108" y="1686"/>
                    </a:lnTo>
                    <a:lnTo>
                      <a:pt x="3115" y="1713"/>
                    </a:lnTo>
                    <a:lnTo>
                      <a:pt x="3122" y="1740"/>
                    </a:lnTo>
                    <a:lnTo>
                      <a:pt x="3127" y="1767"/>
                    </a:lnTo>
                    <a:lnTo>
                      <a:pt x="3131" y="1795"/>
                    </a:lnTo>
                    <a:lnTo>
                      <a:pt x="3134" y="1822"/>
                    </a:lnTo>
                    <a:lnTo>
                      <a:pt x="3135" y="1849"/>
                    </a:lnTo>
                    <a:lnTo>
                      <a:pt x="3135" y="1876"/>
                    </a:lnTo>
                    <a:lnTo>
                      <a:pt x="3134" y="1903"/>
                    </a:lnTo>
                    <a:lnTo>
                      <a:pt x="3132" y="1930"/>
                    </a:lnTo>
                    <a:lnTo>
                      <a:pt x="3128" y="1957"/>
                    </a:lnTo>
                    <a:lnTo>
                      <a:pt x="3124" y="1984"/>
                    </a:lnTo>
                    <a:lnTo>
                      <a:pt x="3118" y="2010"/>
                    </a:lnTo>
                    <a:lnTo>
                      <a:pt x="3112" y="2037"/>
                    </a:lnTo>
                    <a:lnTo>
                      <a:pt x="3098" y="2090"/>
                    </a:lnTo>
                    <a:lnTo>
                      <a:pt x="3083" y="2142"/>
                    </a:lnTo>
                    <a:lnTo>
                      <a:pt x="3066" y="2192"/>
                    </a:lnTo>
                    <a:lnTo>
                      <a:pt x="3049" y="2241"/>
                    </a:lnTo>
                    <a:lnTo>
                      <a:pt x="3031" y="2286"/>
                    </a:lnTo>
                    <a:lnTo>
                      <a:pt x="3013" y="2330"/>
                    </a:lnTo>
                    <a:lnTo>
                      <a:pt x="2979" y="2406"/>
                    </a:lnTo>
                    <a:lnTo>
                      <a:pt x="2951" y="2465"/>
                    </a:lnTo>
                    <a:lnTo>
                      <a:pt x="2932" y="2503"/>
                    </a:lnTo>
                    <a:lnTo>
                      <a:pt x="2924" y="2517"/>
                    </a:lnTo>
                    <a:lnTo>
                      <a:pt x="2918" y="2500"/>
                    </a:lnTo>
                    <a:lnTo>
                      <a:pt x="2902" y="2452"/>
                    </a:lnTo>
                    <a:lnTo>
                      <a:pt x="2879" y="2382"/>
                    </a:lnTo>
                    <a:lnTo>
                      <a:pt x="2851" y="2297"/>
                    </a:lnTo>
                    <a:lnTo>
                      <a:pt x="2819" y="2203"/>
                    </a:lnTo>
                    <a:lnTo>
                      <a:pt x="2788" y="2110"/>
                    </a:lnTo>
                    <a:lnTo>
                      <a:pt x="2760" y="2022"/>
                    </a:lnTo>
                    <a:lnTo>
                      <a:pt x="2735" y="1949"/>
                    </a:lnTo>
                    <a:lnTo>
                      <a:pt x="2729" y="1933"/>
                    </a:lnTo>
                    <a:lnTo>
                      <a:pt x="2723" y="1916"/>
                    </a:lnTo>
                    <a:lnTo>
                      <a:pt x="2714" y="1899"/>
                    </a:lnTo>
                    <a:lnTo>
                      <a:pt x="2706" y="1881"/>
                    </a:lnTo>
                    <a:lnTo>
                      <a:pt x="2685" y="1843"/>
                    </a:lnTo>
                    <a:lnTo>
                      <a:pt x="2663" y="1806"/>
                    </a:lnTo>
                    <a:lnTo>
                      <a:pt x="2640" y="1768"/>
                    </a:lnTo>
                    <a:lnTo>
                      <a:pt x="2614" y="1731"/>
                    </a:lnTo>
                    <a:lnTo>
                      <a:pt x="2588" y="1694"/>
                    </a:lnTo>
                    <a:lnTo>
                      <a:pt x="2562" y="1659"/>
                    </a:lnTo>
                    <a:lnTo>
                      <a:pt x="2513" y="1594"/>
                    </a:lnTo>
                    <a:lnTo>
                      <a:pt x="2472" y="1542"/>
                    </a:lnTo>
                    <a:lnTo>
                      <a:pt x="2443" y="1508"/>
                    </a:lnTo>
                    <a:lnTo>
                      <a:pt x="2433" y="1495"/>
                    </a:lnTo>
                    <a:lnTo>
                      <a:pt x="2441" y="1512"/>
                    </a:lnTo>
                    <a:lnTo>
                      <a:pt x="2465" y="1558"/>
                    </a:lnTo>
                    <a:lnTo>
                      <a:pt x="2479" y="1591"/>
                    </a:lnTo>
                    <a:lnTo>
                      <a:pt x="2496" y="1629"/>
                    </a:lnTo>
                    <a:lnTo>
                      <a:pt x="2513" y="1671"/>
                    </a:lnTo>
                    <a:lnTo>
                      <a:pt x="2531" y="1717"/>
                    </a:lnTo>
                    <a:lnTo>
                      <a:pt x="2548" y="1767"/>
                    </a:lnTo>
                    <a:lnTo>
                      <a:pt x="2565" y="1818"/>
                    </a:lnTo>
                    <a:lnTo>
                      <a:pt x="2573" y="1845"/>
                    </a:lnTo>
                    <a:lnTo>
                      <a:pt x="2579" y="1872"/>
                    </a:lnTo>
                    <a:lnTo>
                      <a:pt x="2586" y="1899"/>
                    </a:lnTo>
                    <a:lnTo>
                      <a:pt x="2592" y="1926"/>
                    </a:lnTo>
                    <a:lnTo>
                      <a:pt x="2596" y="1953"/>
                    </a:lnTo>
                    <a:lnTo>
                      <a:pt x="2600" y="1980"/>
                    </a:lnTo>
                    <a:lnTo>
                      <a:pt x="2604" y="2008"/>
                    </a:lnTo>
                    <a:lnTo>
                      <a:pt x="2606" y="2035"/>
                    </a:lnTo>
                    <a:lnTo>
                      <a:pt x="2607" y="2061"/>
                    </a:lnTo>
                    <a:lnTo>
                      <a:pt x="2607" y="2088"/>
                    </a:lnTo>
                    <a:lnTo>
                      <a:pt x="2606" y="2113"/>
                    </a:lnTo>
                    <a:lnTo>
                      <a:pt x="2603" y="2139"/>
                    </a:lnTo>
                    <a:lnTo>
                      <a:pt x="2594" y="2188"/>
                    </a:lnTo>
                    <a:lnTo>
                      <a:pt x="2585" y="2238"/>
                    </a:lnTo>
                    <a:lnTo>
                      <a:pt x="2573" y="2289"/>
                    </a:lnTo>
                    <a:lnTo>
                      <a:pt x="2560" y="2338"/>
                    </a:lnTo>
                    <a:lnTo>
                      <a:pt x="2546" y="2387"/>
                    </a:lnTo>
                    <a:lnTo>
                      <a:pt x="2531" y="2434"/>
                    </a:lnTo>
                    <a:lnTo>
                      <a:pt x="2518" y="2479"/>
                    </a:lnTo>
                    <a:lnTo>
                      <a:pt x="2503" y="2521"/>
                    </a:lnTo>
                    <a:lnTo>
                      <a:pt x="2476" y="2596"/>
                    </a:lnTo>
                    <a:lnTo>
                      <a:pt x="2454" y="2655"/>
                    </a:lnTo>
                    <a:lnTo>
                      <a:pt x="2438" y="2692"/>
                    </a:lnTo>
                    <a:lnTo>
                      <a:pt x="2433" y="2706"/>
                    </a:lnTo>
                    <a:lnTo>
                      <a:pt x="2425" y="2682"/>
                    </a:lnTo>
                    <a:lnTo>
                      <a:pt x="2407" y="2621"/>
                    </a:lnTo>
                    <a:lnTo>
                      <a:pt x="2381" y="2529"/>
                    </a:lnTo>
                    <a:lnTo>
                      <a:pt x="2347" y="2420"/>
                    </a:lnTo>
                    <a:lnTo>
                      <a:pt x="2311" y="2302"/>
                    </a:lnTo>
                    <a:lnTo>
                      <a:pt x="2273" y="2187"/>
                    </a:lnTo>
                    <a:lnTo>
                      <a:pt x="2254" y="2133"/>
                    </a:lnTo>
                    <a:lnTo>
                      <a:pt x="2236" y="2084"/>
                    </a:lnTo>
                    <a:lnTo>
                      <a:pt x="2221" y="2042"/>
                    </a:lnTo>
                    <a:lnTo>
                      <a:pt x="2206" y="2006"/>
                    </a:lnTo>
                    <a:lnTo>
                      <a:pt x="2190" y="1973"/>
                    </a:lnTo>
                    <a:lnTo>
                      <a:pt x="2170" y="1939"/>
                    </a:lnTo>
                    <a:lnTo>
                      <a:pt x="2147" y="1904"/>
                    </a:lnTo>
                    <a:lnTo>
                      <a:pt x="2123" y="1869"/>
                    </a:lnTo>
                    <a:lnTo>
                      <a:pt x="2097" y="1834"/>
                    </a:lnTo>
                    <a:lnTo>
                      <a:pt x="2071" y="1799"/>
                    </a:lnTo>
                    <a:lnTo>
                      <a:pt x="2043" y="1766"/>
                    </a:lnTo>
                    <a:lnTo>
                      <a:pt x="2017" y="1734"/>
                    </a:lnTo>
                    <a:lnTo>
                      <a:pt x="1966" y="1677"/>
                    </a:lnTo>
                    <a:lnTo>
                      <a:pt x="1923" y="1631"/>
                    </a:lnTo>
                    <a:lnTo>
                      <a:pt x="1895" y="1600"/>
                    </a:lnTo>
                    <a:lnTo>
                      <a:pt x="1884" y="1590"/>
                    </a:lnTo>
                    <a:close/>
                  </a:path>
                </a:pathLst>
              </a:custGeom>
              <a:solidFill>
                <a:srgbClr val="5312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03" name="Freeform 208"/>
              <p:cNvSpPr>
                <a:spLocks/>
              </p:cNvSpPr>
              <p:nvPr/>
            </p:nvSpPr>
            <p:spPr bwMode="auto">
              <a:xfrm>
                <a:off x="4480" y="3560"/>
                <a:ext cx="65" cy="59"/>
              </a:xfrm>
              <a:custGeom>
                <a:avLst/>
                <a:gdLst>
                  <a:gd name="T0" fmla="*/ 0 w 967"/>
                  <a:gd name="T1" fmla="*/ 0 h 880"/>
                  <a:gd name="T2" fmla="*/ 0 w 967"/>
                  <a:gd name="T3" fmla="*/ 0 h 880"/>
                  <a:gd name="T4" fmla="*/ 0 w 967"/>
                  <a:gd name="T5" fmla="*/ 0 h 880"/>
                  <a:gd name="T6" fmla="*/ 0 w 967"/>
                  <a:gd name="T7" fmla="*/ 0 h 880"/>
                  <a:gd name="T8" fmla="*/ 0 w 967"/>
                  <a:gd name="T9" fmla="*/ 0 h 880"/>
                  <a:gd name="T10" fmla="*/ 0 w 967"/>
                  <a:gd name="T11" fmla="*/ 0 h 880"/>
                  <a:gd name="T12" fmla="*/ 0 w 967"/>
                  <a:gd name="T13" fmla="*/ 0 h 880"/>
                  <a:gd name="T14" fmla="*/ 0 w 967"/>
                  <a:gd name="T15" fmla="*/ 0 h 880"/>
                  <a:gd name="T16" fmla="*/ 0 w 967"/>
                  <a:gd name="T17" fmla="*/ 0 h 880"/>
                  <a:gd name="T18" fmla="*/ 0 w 967"/>
                  <a:gd name="T19" fmla="*/ 0 h 880"/>
                  <a:gd name="T20" fmla="*/ 0 w 967"/>
                  <a:gd name="T21" fmla="*/ 0 h 880"/>
                  <a:gd name="T22" fmla="*/ 0 w 967"/>
                  <a:gd name="T23" fmla="*/ 0 h 880"/>
                  <a:gd name="T24" fmla="*/ 0 w 967"/>
                  <a:gd name="T25" fmla="*/ 0 h 880"/>
                  <a:gd name="T26" fmla="*/ 0 w 967"/>
                  <a:gd name="T27" fmla="*/ 0 h 880"/>
                  <a:gd name="T28" fmla="*/ 0 w 967"/>
                  <a:gd name="T29" fmla="*/ 0 h 880"/>
                  <a:gd name="T30" fmla="*/ 0 w 967"/>
                  <a:gd name="T31" fmla="*/ 0 h 880"/>
                  <a:gd name="T32" fmla="*/ 0 w 967"/>
                  <a:gd name="T33" fmla="*/ 0 h 880"/>
                  <a:gd name="T34" fmla="*/ 0 w 967"/>
                  <a:gd name="T35" fmla="*/ 0 h 880"/>
                  <a:gd name="T36" fmla="*/ 0 w 967"/>
                  <a:gd name="T37" fmla="*/ 0 h 880"/>
                  <a:gd name="T38" fmla="*/ 0 w 967"/>
                  <a:gd name="T39" fmla="*/ 0 h 880"/>
                  <a:gd name="T40" fmla="*/ 0 w 967"/>
                  <a:gd name="T41" fmla="*/ 0 h 880"/>
                  <a:gd name="T42" fmla="*/ 0 w 967"/>
                  <a:gd name="T43" fmla="*/ 0 h 880"/>
                  <a:gd name="T44" fmla="*/ 0 w 967"/>
                  <a:gd name="T45" fmla="*/ 0 h 880"/>
                  <a:gd name="T46" fmla="*/ 0 w 967"/>
                  <a:gd name="T47" fmla="*/ 0 h 880"/>
                  <a:gd name="T48" fmla="*/ 0 w 967"/>
                  <a:gd name="T49" fmla="*/ 0 h 880"/>
                  <a:gd name="T50" fmla="*/ 0 w 967"/>
                  <a:gd name="T51" fmla="*/ 0 h 880"/>
                  <a:gd name="T52" fmla="*/ 0 w 967"/>
                  <a:gd name="T53" fmla="*/ 0 h 880"/>
                  <a:gd name="T54" fmla="*/ 0 w 967"/>
                  <a:gd name="T55" fmla="*/ 0 h 880"/>
                  <a:gd name="T56" fmla="*/ 0 w 967"/>
                  <a:gd name="T57" fmla="*/ 0 h 880"/>
                  <a:gd name="T58" fmla="*/ 0 w 967"/>
                  <a:gd name="T59" fmla="*/ 0 h 880"/>
                  <a:gd name="T60" fmla="*/ 0 w 967"/>
                  <a:gd name="T61" fmla="*/ 0 h 880"/>
                  <a:gd name="T62" fmla="*/ 0 w 967"/>
                  <a:gd name="T63" fmla="*/ 0 h 880"/>
                  <a:gd name="T64" fmla="*/ 0 w 967"/>
                  <a:gd name="T65" fmla="*/ 0 h 880"/>
                  <a:gd name="T66" fmla="*/ 0 w 967"/>
                  <a:gd name="T67" fmla="*/ 0 h 880"/>
                  <a:gd name="T68" fmla="*/ 0 w 967"/>
                  <a:gd name="T69" fmla="*/ 0 h 880"/>
                  <a:gd name="T70" fmla="*/ 0 w 967"/>
                  <a:gd name="T71" fmla="*/ 0 h 880"/>
                  <a:gd name="T72" fmla="*/ 0 w 967"/>
                  <a:gd name="T73" fmla="*/ 0 h 880"/>
                  <a:gd name="T74" fmla="*/ 0 w 967"/>
                  <a:gd name="T75" fmla="*/ 0 h 880"/>
                  <a:gd name="T76" fmla="*/ 0 w 967"/>
                  <a:gd name="T77" fmla="*/ 0 h 880"/>
                  <a:gd name="T78" fmla="*/ 0 w 967"/>
                  <a:gd name="T79" fmla="*/ 0 h 880"/>
                  <a:gd name="T80" fmla="*/ 0 w 967"/>
                  <a:gd name="T81" fmla="*/ 0 h 880"/>
                  <a:gd name="T82" fmla="*/ 0 w 967"/>
                  <a:gd name="T83" fmla="*/ 0 h 88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967" h="880">
                    <a:moveTo>
                      <a:pt x="570" y="129"/>
                    </a:moveTo>
                    <a:lnTo>
                      <a:pt x="558" y="118"/>
                    </a:lnTo>
                    <a:lnTo>
                      <a:pt x="520" y="94"/>
                    </a:lnTo>
                    <a:lnTo>
                      <a:pt x="495" y="78"/>
                    </a:lnTo>
                    <a:lnTo>
                      <a:pt x="465" y="61"/>
                    </a:lnTo>
                    <a:lnTo>
                      <a:pt x="431" y="45"/>
                    </a:lnTo>
                    <a:lnTo>
                      <a:pt x="395" y="29"/>
                    </a:lnTo>
                    <a:lnTo>
                      <a:pt x="377" y="22"/>
                    </a:lnTo>
                    <a:lnTo>
                      <a:pt x="357" y="16"/>
                    </a:lnTo>
                    <a:lnTo>
                      <a:pt x="338" y="11"/>
                    </a:lnTo>
                    <a:lnTo>
                      <a:pt x="318" y="6"/>
                    </a:lnTo>
                    <a:lnTo>
                      <a:pt x="298" y="3"/>
                    </a:lnTo>
                    <a:lnTo>
                      <a:pt x="276" y="1"/>
                    </a:lnTo>
                    <a:lnTo>
                      <a:pt x="256" y="0"/>
                    </a:lnTo>
                    <a:lnTo>
                      <a:pt x="236" y="1"/>
                    </a:lnTo>
                    <a:lnTo>
                      <a:pt x="215" y="3"/>
                    </a:lnTo>
                    <a:lnTo>
                      <a:pt x="195" y="6"/>
                    </a:lnTo>
                    <a:lnTo>
                      <a:pt x="174" y="13"/>
                    </a:lnTo>
                    <a:lnTo>
                      <a:pt x="154" y="20"/>
                    </a:lnTo>
                    <a:lnTo>
                      <a:pt x="135" y="30"/>
                    </a:lnTo>
                    <a:lnTo>
                      <a:pt x="116" y="41"/>
                    </a:lnTo>
                    <a:lnTo>
                      <a:pt x="97" y="55"/>
                    </a:lnTo>
                    <a:lnTo>
                      <a:pt x="79" y="71"/>
                    </a:lnTo>
                    <a:lnTo>
                      <a:pt x="62" y="90"/>
                    </a:lnTo>
                    <a:lnTo>
                      <a:pt x="48" y="109"/>
                    </a:lnTo>
                    <a:lnTo>
                      <a:pt x="35" y="131"/>
                    </a:lnTo>
                    <a:lnTo>
                      <a:pt x="25" y="152"/>
                    </a:lnTo>
                    <a:lnTo>
                      <a:pt x="16" y="175"/>
                    </a:lnTo>
                    <a:lnTo>
                      <a:pt x="9" y="199"/>
                    </a:lnTo>
                    <a:lnTo>
                      <a:pt x="5" y="223"/>
                    </a:lnTo>
                    <a:lnTo>
                      <a:pt x="2" y="249"/>
                    </a:lnTo>
                    <a:lnTo>
                      <a:pt x="0" y="274"/>
                    </a:lnTo>
                    <a:lnTo>
                      <a:pt x="0" y="301"/>
                    </a:lnTo>
                    <a:lnTo>
                      <a:pt x="3" y="327"/>
                    </a:lnTo>
                    <a:lnTo>
                      <a:pt x="7" y="354"/>
                    </a:lnTo>
                    <a:lnTo>
                      <a:pt x="12" y="380"/>
                    </a:lnTo>
                    <a:lnTo>
                      <a:pt x="20" y="408"/>
                    </a:lnTo>
                    <a:lnTo>
                      <a:pt x="28" y="434"/>
                    </a:lnTo>
                    <a:lnTo>
                      <a:pt x="39" y="462"/>
                    </a:lnTo>
                    <a:lnTo>
                      <a:pt x="50" y="488"/>
                    </a:lnTo>
                    <a:lnTo>
                      <a:pt x="64" y="516"/>
                    </a:lnTo>
                    <a:lnTo>
                      <a:pt x="79" y="542"/>
                    </a:lnTo>
                    <a:lnTo>
                      <a:pt x="95" y="568"/>
                    </a:lnTo>
                    <a:lnTo>
                      <a:pt x="112" y="594"/>
                    </a:lnTo>
                    <a:lnTo>
                      <a:pt x="131" y="618"/>
                    </a:lnTo>
                    <a:lnTo>
                      <a:pt x="151" y="641"/>
                    </a:lnTo>
                    <a:lnTo>
                      <a:pt x="172" y="665"/>
                    </a:lnTo>
                    <a:lnTo>
                      <a:pt x="195" y="687"/>
                    </a:lnTo>
                    <a:lnTo>
                      <a:pt x="218" y="708"/>
                    </a:lnTo>
                    <a:lnTo>
                      <a:pt x="242" y="728"/>
                    </a:lnTo>
                    <a:lnTo>
                      <a:pt x="269" y="747"/>
                    </a:lnTo>
                    <a:lnTo>
                      <a:pt x="295" y="766"/>
                    </a:lnTo>
                    <a:lnTo>
                      <a:pt x="323" y="781"/>
                    </a:lnTo>
                    <a:lnTo>
                      <a:pt x="352" y="796"/>
                    </a:lnTo>
                    <a:lnTo>
                      <a:pt x="381" y="809"/>
                    </a:lnTo>
                    <a:lnTo>
                      <a:pt x="411" y="821"/>
                    </a:lnTo>
                    <a:lnTo>
                      <a:pt x="441" y="831"/>
                    </a:lnTo>
                    <a:lnTo>
                      <a:pt x="471" y="841"/>
                    </a:lnTo>
                    <a:lnTo>
                      <a:pt x="499" y="849"/>
                    </a:lnTo>
                    <a:lnTo>
                      <a:pt x="527" y="856"/>
                    </a:lnTo>
                    <a:lnTo>
                      <a:pt x="555" y="862"/>
                    </a:lnTo>
                    <a:lnTo>
                      <a:pt x="582" y="867"/>
                    </a:lnTo>
                    <a:lnTo>
                      <a:pt x="609" y="872"/>
                    </a:lnTo>
                    <a:lnTo>
                      <a:pt x="635" y="875"/>
                    </a:lnTo>
                    <a:lnTo>
                      <a:pt x="659" y="877"/>
                    </a:lnTo>
                    <a:lnTo>
                      <a:pt x="685" y="879"/>
                    </a:lnTo>
                    <a:lnTo>
                      <a:pt x="708" y="879"/>
                    </a:lnTo>
                    <a:lnTo>
                      <a:pt x="754" y="880"/>
                    </a:lnTo>
                    <a:lnTo>
                      <a:pt x="795" y="878"/>
                    </a:lnTo>
                    <a:lnTo>
                      <a:pt x="834" y="875"/>
                    </a:lnTo>
                    <a:lnTo>
                      <a:pt x="867" y="871"/>
                    </a:lnTo>
                    <a:lnTo>
                      <a:pt x="896" y="865"/>
                    </a:lnTo>
                    <a:lnTo>
                      <a:pt x="922" y="860"/>
                    </a:lnTo>
                    <a:lnTo>
                      <a:pt x="956" y="852"/>
                    </a:lnTo>
                    <a:lnTo>
                      <a:pt x="967" y="847"/>
                    </a:lnTo>
                    <a:lnTo>
                      <a:pt x="955" y="822"/>
                    </a:lnTo>
                    <a:lnTo>
                      <a:pt x="918" y="754"/>
                    </a:lnTo>
                    <a:lnTo>
                      <a:pt x="867" y="655"/>
                    </a:lnTo>
                    <a:lnTo>
                      <a:pt x="805" y="537"/>
                    </a:lnTo>
                    <a:lnTo>
                      <a:pt x="738" y="414"/>
                    </a:lnTo>
                    <a:lnTo>
                      <a:pt x="672" y="296"/>
                    </a:lnTo>
                    <a:lnTo>
                      <a:pt x="643" y="244"/>
                    </a:lnTo>
                    <a:lnTo>
                      <a:pt x="615" y="198"/>
                    </a:lnTo>
                    <a:lnTo>
                      <a:pt x="591" y="158"/>
                    </a:lnTo>
                    <a:lnTo>
                      <a:pt x="570" y="129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04" name="Freeform 209"/>
              <p:cNvSpPr>
                <a:spLocks/>
              </p:cNvSpPr>
              <p:nvPr/>
            </p:nvSpPr>
            <p:spPr bwMode="auto">
              <a:xfrm>
                <a:off x="4590" y="3544"/>
                <a:ext cx="16" cy="25"/>
              </a:xfrm>
              <a:custGeom>
                <a:avLst/>
                <a:gdLst>
                  <a:gd name="T0" fmla="*/ 0 w 241"/>
                  <a:gd name="T1" fmla="*/ 0 h 374"/>
                  <a:gd name="T2" fmla="*/ 0 w 241"/>
                  <a:gd name="T3" fmla="*/ 0 h 374"/>
                  <a:gd name="T4" fmla="*/ 0 w 241"/>
                  <a:gd name="T5" fmla="*/ 0 h 374"/>
                  <a:gd name="T6" fmla="*/ 0 w 241"/>
                  <a:gd name="T7" fmla="*/ 0 h 374"/>
                  <a:gd name="T8" fmla="*/ 0 w 241"/>
                  <a:gd name="T9" fmla="*/ 0 h 374"/>
                  <a:gd name="T10" fmla="*/ 0 w 241"/>
                  <a:gd name="T11" fmla="*/ 0 h 374"/>
                  <a:gd name="T12" fmla="*/ 0 w 241"/>
                  <a:gd name="T13" fmla="*/ 0 h 374"/>
                  <a:gd name="T14" fmla="*/ 0 w 241"/>
                  <a:gd name="T15" fmla="*/ 0 h 374"/>
                  <a:gd name="T16" fmla="*/ 0 w 241"/>
                  <a:gd name="T17" fmla="*/ 0 h 374"/>
                  <a:gd name="T18" fmla="*/ 0 w 241"/>
                  <a:gd name="T19" fmla="*/ 0 h 374"/>
                  <a:gd name="T20" fmla="*/ 0 w 241"/>
                  <a:gd name="T21" fmla="*/ 0 h 374"/>
                  <a:gd name="T22" fmla="*/ 0 w 241"/>
                  <a:gd name="T23" fmla="*/ 0 h 374"/>
                  <a:gd name="T24" fmla="*/ 0 w 241"/>
                  <a:gd name="T25" fmla="*/ 0 h 374"/>
                  <a:gd name="T26" fmla="*/ 0 w 241"/>
                  <a:gd name="T27" fmla="*/ 0 h 374"/>
                  <a:gd name="T28" fmla="*/ 0 w 241"/>
                  <a:gd name="T29" fmla="*/ 0 h 374"/>
                  <a:gd name="T30" fmla="*/ 0 w 241"/>
                  <a:gd name="T31" fmla="*/ 0 h 374"/>
                  <a:gd name="T32" fmla="*/ 0 w 241"/>
                  <a:gd name="T33" fmla="*/ 0 h 374"/>
                  <a:gd name="T34" fmla="*/ 0 w 241"/>
                  <a:gd name="T35" fmla="*/ 0 h 374"/>
                  <a:gd name="T36" fmla="*/ 0 w 241"/>
                  <a:gd name="T37" fmla="*/ 0 h 374"/>
                  <a:gd name="T38" fmla="*/ 0 w 241"/>
                  <a:gd name="T39" fmla="*/ 0 h 374"/>
                  <a:gd name="T40" fmla="*/ 0 w 241"/>
                  <a:gd name="T41" fmla="*/ 0 h 374"/>
                  <a:gd name="T42" fmla="*/ 0 w 241"/>
                  <a:gd name="T43" fmla="*/ 0 h 374"/>
                  <a:gd name="T44" fmla="*/ 0 w 241"/>
                  <a:gd name="T45" fmla="*/ 0 h 374"/>
                  <a:gd name="T46" fmla="*/ 0 w 241"/>
                  <a:gd name="T47" fmla="*/ 0 h 374"/>
                  <a:gd name="T48" fmla="*/ 0 w 241"/>
                  <a:gd name="T49" fmla="*/ 0 h 374"/>
                  <a:gd name="T50" fmla="*/ 0 w 241"/>
                  <a:gd name="T51" fmla="*/ 0 h 374"/>
                  <a:gd name="T52" fmla="*/ 0 w 241"/>
                  <a:gd name="T53" fmla="*/ 0 h 374"/>
                  <a:gd name="T54" fmla="*/ 0 w 241"/>
                  <a:gd name="T55" fmla="*/ 0 h 374"/>
                  <a:gd name="T56" fmla="*/ 0 w 241"/>
                  <a:gd name="T57" fmla="*/ 0 h 374"/>
                  <a:gd name="T58" fmla="*/ 0 w 241"/>
                  <a:gd name="T59" fmla="*/ 0 h 374"/>
                  <a:gd name="T60" fmla="*/ 0 w 241"/>
                  <a:gd name="T61" fmla="*/ 0 h 374"/>
                  <a:gd name="T62" fmla="*/ 0 w 241"/>
                  <a:gd name="T63" fmla="*/ 0 h 37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1" h="374">
                    <a:moveTo>
                      <a:pt x="121" y="374"/>
                    </a:moveTo>
                    <a:lnTo>
                      <a:pt x="132" y="373"/>
                    </a:lnTo>
                    <a:lnTo>
                      <a:pt x="145" y="371"/>
                    </a:lnTo>
                    <a:lnTo>
                      <a:pt x="156" y="366"/>
                    </a:lnTo>
                    <a:lnTo>
                      <a:pt x="167" y="360"/>
                    </a:lnTo>
                    <a:lnTo>
                      <a:pt x="178" y="352"/>
                    </a:lnTo>
                    <a:lnTo>
                      <a:pt x="188" y="343"/>
                    </a:lnTo>
                    <a:lnTo>
                      <a:pt x="197" y="332"/>
                    </a:lnTo>
                    <a:lnTo>
                      <a:pt x="206" y="320"/>
                    </a:lnTo>
                    <a:lnTo>
                      <a:pt x="213" y="306"/>
                    </a:lnTo>
                    <a:lnTo>
                      <a:pt x="220" y="292"/>
                    </a:lnTo>
                    <a:lnTo>
                      <a:pt x="226" y="277"/>
                    </a:lnTo>
                    <a:lnTo>
                      <a:pt x="231" y="260"/>
                    </a:lnTo>
                    <a:lnTo>
                      <a:pt x="235" y="243"/>
                    </a:lnTo>
                    <a:lnTo>
                      <a:pt x="238" y="225"/>
                    </a:lnTo>
                    <a:lnTo>
                      <a:pt x="240" y="207"/>
                    </a:lnTo>
                    <a:lnTo>
                      <a:pt x="241" y="188"/>
                    </a:lnTo>
                    <a:lnTo>
                      <a:pt x="240" y="168"/>
                    </a:lnTo>
                    <a:lnTo>
                      <a:pt x="238" y="149"/>
                    </a:lnTo>
                    <a:lnTo>
                      <a:pt x="235" y="131"/>
                    </a:lnTo>
                    <a:lnTo>
                      <a:pt x="231" y="114"/>
                    </a:lnTo>
                    <a:lnTo>
                      <a:pt x="226" y="98"/>
                    </a:lnTo>
                    <a:lnTo>
                      <a:pt x="220" y="82"/>
                    </a:lnTo>
                    <a:lnTo>
                      <a:pt x="213" y="69"/>
                    </a:lnTo>
                    <a:lnTo>
                      <a:pt x="206" y="55"/>
                    </a:lnTo>
                    <a:lnTo>
                      <a:pt x="197" y="43"/>
                    </a:lnTo>
                    <a:lnTo>
                      <a:pt x="188" y="33"/>
                    </a:lnTo>
                    <a:lnTo>
                      <a:pt x="178" y="23"/>
                    </a:lnTo>
                    <a:lnTo>
                      <a:pt x="167" y="15"/>
                    </a:lnTo>
                    <a:lnTo>
                      <a:pt x="156" y="8"/>
                    </a:lnTo>
                    <a:lnTo>
                      <a:pt x="145" y="4"/>
                    </a:lnTo>
                    <a:lnTo>
                      <a:pt x="132" y="1"/>
                    </a:lnTo>
                    <a:lnTo>
                      <a:pt x="121" y="0"/>
                    </a:lnTo>
                    <a:lnTo>
                      <a:pt x="108" y="1"/>
                    </a:lnTo>
                    <a:lnTo>
                      <a:pt x="96" y="4"/>
                    </a:lnTo>
                    <a:lnTo>
                      <a:pt x="85" y="8"/>
                    </a:lnTo>
                    <a:lnTo>
                      <a:pt x="74" y="15"/>
                    </a:lnTo>
                    <a:lnTo>
                      <a:pt x="63" y="23"/>
                    </a:lnTo>
                    <a:lnTo>
                      <a:pt x="53" y="33"/>
                    </a:lnTo>
                    <a:lnTo>
                      <a:pt x="44" y="43"/>
                    </a:lnTo>
                    <a:lnTo>
                      <a:pt x="36" y="55"/>
                    </a:lnTo>
                    <a:lnTo>
                      <a:pt x="27" y="69"/>
                    </a:lnTo>
                    <a:lnTo>
                      <a:pt x="21" y="82"/>
                    </a:lnTo>
                    <a:lnTo>
                      <a:pt x="15" y="98"/>
                    </a:lnTo>
                    <a:lnTo>
                      <a:pt x="9" y="114"/>
                    </a:lnTo>
                    <a:lnTo>
                      <a:pt x="5" y="131"/>
                    </a:lnTo>
                    <a:lnTo>
                      <a:pt x="3" y="149"/>
                    </a:lnTo>
                    <a:lnTo>
                      <a:pt x="1" y="168"/>
                    </a:lnTo>
                    <a:lnTo>
                      <a:pt x="0" y="188"/>
                    </a:lnTo>
                    <a:lnTo>
                      <a:pt x="1" y="207"/>
                    </a:lnTo>
                    <a:lnTo>
                      <a:pt x="3" y="225"/>
                    </a:lnTo>
                    <a:lnTo>
                      <a:pt x="5" y="243"/>
                    </a:lnTo>
                    <a:lnTo>
                      <a:pt x="9" y="260"/>
                    </a:lnTo>
                    <a:lnTo>
                      <a:pt x="15" y="277"/>
                    </a:lnTo>
                    <a:lnTo>
                      <a:pt x="21" y="292"/>
                    </a:lnTo>
                    <a:lnTo>
                      <a:pt x="27" y="306"/>
                    </a:lnTo>
                    <a:lnTo>
                      <a:pt x="36" y="320"/>
                    </a:lnTo>
                    <a:lnTo>
                      <a:pt x="44" y="332"/>
                    </a:lnTo>
                    <a:lnTo>
                      <a:pt x="53" y="343"/>
                    </a:lnTo>
                    <a:lnTo>
                      <a:pt x="63" y="352"/>
                    </a:lnTo>
                    <a:lnTo>
                      <a:pt x="74" y="360"/>
                    </a:lnTo>
                    <a:lnTo>
                      <a:pt x="85" y="366"/>
                    </a:lnTo>
                    <a:lnTo>
                      <a:pt x="96" y="371"/>
                    </a:lnTo>
                    <a:lnTo>
                      <a:pt x="108" y="373"/>
                    </a:lnTo>
                    <a:lnTo>
                      <a:pt x="121" y="374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05" name="Freeform 210"/>
              <p:cNvSpPr>
                <a:spLocks/>
              </p:cNvSpPr>
              <p:nvPr/>
            </p:nvSpPr>
            <p:spPr bwMode="auto">
              <a:xfrm>
                <a:off x="4702" y="3518"/>
                <a:ext cx="16" cy="25"/>
              </a:xfrm>
              <a:custGeom>
                <a:avLst/>
                <a:gdLst>
                  <a:gd name="T0" fmla="*/ 0 w 239"/>
                  <a:gd name="T1" fmla="*/ 0 h 374"/>
                  <a:gd name="T2" fmla="*/ 0 w 239"/>
                  <a:gd name="T3" fmla="*/ 0 h 374"/>
                  <a:gd name="T4" fmla="*/ 0 w 239"/>
                  <a:gd name="T5" fmla="*/ 0 h 374"/>
                  <a:gd name="T6" fmla="*/ 0 w 239"/>
                  <a:gd name="T7" fmla="*/ 0 h 374"/>
                  <a:gd name="T8" fmla="*/ 0 w 239"/>
                  <a:gd name="T9" fmla="*/ 0 h 374"/>
                  <a:gd name="T10" fmla="*/ 0 w 239"/>
                  <a:gd name="T11" fmla="*/ 0 h 374"/>
                  <a:gd name="T12" fmla="*/ 0 w 239"/>
                  <a:gd name="T13" fmla="*/ 0 h 374"/>
                  <a:gd name="T14" fmla="*/ 0 w 239"/>
                  <a:gd name="T15" fmla="*/ 0 h 374"/>
                  <a:gd name="T16" fmla="*/ 0 w 239"/>
                  <a:gd name="T17" fmla="*/ 0 h 374"/>
                  <a:gd name="T18" fmla="*/ 0 w 239"/>
                  <a:gd name="T19" fmla="*/ 0 h 374"/>
                  <a:gd name="T20" fmla="*/ 0 w 239"/>
                  <a:gd name="T21" fmla="*/ 0 h 374"/>
                  <a:gd name="T22" fmla="*/ 0 w 239"/>
                  <a:gd name="T23" fmla="*/ 0 h 374"/>
                  <a:gd name="T24" fmla="*/ 0 w 239"/>
                  <a:gd name="T25" fmla="*/ 0 h 374"/>
                  <a:gd name="T26" fmla="*/ 0 w 239"/>
                  <a:gd name="T27" fmla="*/ 0 h 374"/>
                  <a:gd name="T28" fmla="*/ 0 w 239"/>
                  <a:gd name="T29" fmla="*/ 0 h 374"/>
                  <a:gd name="T30" fmla="*/ 0 w 239"/>
                  <a:gd name="T31" fmla="*/ 0 h 374"/>
                  <a:gd name="T32" fmla="*/ 0 w 239"/>
                  <a:gd name="T33" fmla="*/ 0 h 374"/>
                  <a:gd name="T34" fmla="*/ 0 w 239"/>
                  <a:gd name="T35" fmla="*/ 0 h 374"/>
                  <a:gd name="T36" fmla="*/ 0 w 239"/>
                  <a:gd name="T37" fmla="*/ 0 h 374"/>
                  <a:gd name="T38" fmla="*/ 0 w 239"/>
                  <a:gd name="T39" fmla="*/ 0 h 374"/>
                  <a:gd name="T40" fmla="*/ 0 w 239"/>
                  <a:gd name="T41" fmla="*/ 0 h 374"/>
                  <a:gd name="T42" fmla="*/ 0 w 239"/>
                  <a:gd name="T43" fmla="*/ 0 h 374"/>
                  <a:gd name="T44" fmla="*/ 0 w 239"/>
                  <a:gd name="T45" fmla="*/ 0 h 374"/>
                  <a:gd name="T46" fmla="*/ 0 w 239"/>
                  <a:gd name="T47" fmla="*/ 0 h 374"/>
                  <a:gd name="T48" fmla="*/ 0 w 239"/>
                  <a:gd name="T49" fmla="*/ 0 h 374"/>
                  <a:gd name="T50" fmla="*/ 0 w 239"/>
                  <a:gd name="T51" fmla="*/ 0 h 374"/>
                  <a:gd name="T52" fmla="*/ 0 w 239"/>
                  <a:gd name="T53" fmla="*/ 0 h 374"/>
                  <a:gd name="T54" fmla="*/ 0 w 239"/>
                  <a:gd name="T55" fmla="*/ 0 h 374"/>
                  <a:gd name="T56" fmla="*/ 0 w 239"/>
                  <a:gd name="T57" fmla="*/ 0 h 374"/>
                  <a:gd name="T58" fmla="*/ 0 w 239"/>
                  <a:gd name="T59" fmla="*/ 0 h 374"/>
                  <a:gd name="T60" fmla="*/ 0 w 239"/>
                  <a:gd name="T61" fmla="*/ 0 h 374"/>
                  <a:gd name="T62" fmla="*/ 0 w 239"/>
                  <a:gd name="T63" fmla="*/ 0 h 37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39" h="374">
                    <a:moveTo>
                      <a:pt x="120" y="374"/>
                    </a:moveTo>
                    <a:lnTo>
                      <a:pt x="132" y="373"/>
                    </a:lnTo>
                    <a:lnTo>
                      <a:pt x="144" y="371"/>
                    </a:lnTo>
                    <a:lnTo>
                      <a:pt x="156" y="366"/>
                    </a:lnTo>
                    <a:lnTo>
                      <a:pt x="166" y="360"/>
                    </a:lnTo>
                    <a:lnTo>
                      <a:pt x="177" y="352"/>
                    </a:lnTo>
                    <a:lnTo>
                      <a:pt x="186" y="342"/>
                    </a:lnTo>
                    <a:lnTo>
                      <a:pt x="196" y="332"/>
                    </a:lnTo>
                    <a:lnTo>
                      <a:pt x="204" y="320"/>
                    </a:lnTo>
                    <a:lnTo>
                      <a:pt x="212" y="306"/>
                    </a:lnTo>
                    <a:lnTo>
                      <a:pt x="219" y="292"/>
                    </a:lnTo>
                    <a:lnTo>
                      <a:pt x="226" y="276"/>
                    </a:lnTo>
                    <a:lnTo>
                      <a:pt x="230" y="261"/>
                    </a:lnTo>
                    <a:lnTo>
                      <a:pt x="234" y="244"/>
                    </a:lnTo>
                    <a:lnTo>
                      <a:pt x="237" y="226"/>
                    </a:lnTo>
                    <a:lnTo>
                      <a:pt x="239" y="206"/>
                    </a:lnTo>
                    <a:lnTo>
                      <a:pt x="239" y="187"/>
                    </a:lnTo>
                    <a:lnTo>
                      <a:pt x="239" y="168"/>
                    </a:lnTo>
                    <a:lnTo>
                      <a:pt x="237" y="149"/>
                    </a:lnTo>
                    <a:lnTo>
                      <a:pt x="234" y="132"/>
                    </a:lnTo>
                    <a:lnTo>
                      <a:pt x="230" y="114"/>
                    </a:lnTo>
                    <a:lnTo>
                      <a:pt x="226" y="98"/>
                    </a:lnTo>
                    <a:lnTo>
                      <a:pt x="219" y="82"/>
                    </a:lnTo>
                    <a:lnTo>
                      <a:pt x="212" y="68"/>
                    </a:lnTo>
                    <a:lnTo>
                      <a:pt x="204" y="55"/>
                    </a:lnTo>
                    <a:lnTo>
                      <a:pt x="196" y="43"/>
                    </a:lnTo>
                    <a:lnTo>
                      <a:pt x="186" y="32"/>
                    </a:lnTo>
                    <a:lnTo>
                      <a:pt x="177" y="23"/>
                    </a:lnTo>
                    <a:lnTo>
                      <a:pt x="166" y="15"/>
                    </a:lnTo>
                    <a:lnTo>
                      <a:pt x="156" y="9"/>
                    </a:lnTo>
                    <a:lnTo>
                      <a:pt x="144" y="4"/>
                    </a:lnTo>
                    <a:lnTo>
                      <a:pt x="132" y="2"/>
                    </a:lnTo>
                    <a:lnTo>
                      <a:pt x="120" y="0"/>
                    </a:lnTo>
                    <a:lnTo>
                      <a:pt x="107" y="2"/>
                    </a:lnTo>
                    <a:lnTo>
                      <a:pt x="95" y="4"/>
                    </a:lnTo>
                    <a:lnTo>
                      <a:pt x="83" y="9"/>
                    </a:lnTo>
                    <a:lnTo>
                      <a:pt x="73" y="15"/>
                    </a:lnTo>
                    <a:lnTo>
                      <a:pt x="62" y="23"/>
                    </a:lnTo>
                    <a:lnTo>
                      <a:pt x="53" y="32"/>
                    </a:lnTo>
                    <a:lnTo>
                      <a:pt x="43" y="43"/>
                    </a:lnTo>
                    <a:lnTo>
                      <a:pt x="35" y="55"/>
                    </a:lnTo>
                    <a:lnTo>
                      <a:pt x="26" y="68"/>
                    </a:lnTo>
                    <a:lnTo>
                      <a:pt x="20" y="82"/>
                    </a:lnTo>
                    <a:lnTo>
                      <a:pt x="13" y="98"/>
                    </a:lnTo>
                    <a:lnTo>
                      <a:pt x="9" y="114"/>
                    </a:lnTo>
                    <a:lnTo>
                      <a:pt x="5" y="132"/>
                    </a:lnTo>
                    <a:lnTo>
                      <a:pt x="2" y="149"/>
                    </a:lnTo>
                    <a:lnTo>
                      <a:pt x="0" y="168"/>
                    </a:lnTo>
                    <a:lnTo>
                      <a:pt x="0" y="187"/>
                    </a:lnTo>
                    <a:lnTo>
                      <a:pt x="0" y="206"/>
                    </a:lnTo>
                    <a:lnTo>
                      <a:pt x="2" y="226"/>
                    </a:lnTo>
                    <a:lnTo>
                      <a:pt x="5" y="244"/>
                    </a:lnTo>
                    <a:lnTo>
                      <a:pt x="9" y="261"/>
                    </a:lnTo>
                    <a:lnTo>
                      <a:pt x="13" y="276"/>
                    </a:lnTo>
                    <a:lnTo>
                      <a:pt x="20" y="292"/>
                    </a:lnTo>
                    <a:lnTo>
                      <a:pt x="26" y="306"/>
                    </a:lnTo>
                    <a:lnTo>
                      <a:pt x="35" y="320"/>
                    </a:lnTo>
                    <a:lnTo>
                      <a:pt x="43" y="332"/>
                    </a:lnTo>
                    <a:lnTo>
                      <a:pt x="53" y="342"/>
                    </a:lnTo>
                    <a:lnTo>
                      <a:pt x="62" y="352"/>
                    </a:lnTo>
                    <a:lnTo>
                      <a:pt x="73" y="360"/>
                    </a:lnTo>
                    <a:lnTo>
                      <a:pt x="83" y="366"/>
                    </a:lnTo>
                    <a:lnTo>
                      <a:pt x="95" y="371"/>
                    </a:lnTo>
                    <a:lnTo>
                      <a:pt x="107" y="373"/>
                    </a:lnTo>
                    <a:lnTo>
                      <a:pt x="120" y="374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06" name="Freeform 211"/>
              <p:cNvSpPr>
                <a:spLocks/>
              </p:cNvSpPr>
              <p:nvPr/>
            </p:nvSpPr>
            <p:spPr bwMode="auto">
              <a:xfrm>
                <a:off x="4644" y="3580"/>
                <a:ext cx="50" cy="27"/>
              </a:xfrm>
              <a:custGeom>
                <a:avLst/>
                <a:gdLst>
                  <a:gd name="T0" fmla="*/ 0 w 744"/>
                  <a:gd name="T1" fmla="*/ 0 h 408"/>
                  <a:gd name="T2" fmla="*/ 0 w 744"/>
                  <a:gd name="T3" fmla="*/ 0 h 408"/>
                  <a:gd name="T4" fmla="*/ 0 w 744"/>
                  <a:gd name="T5" fmla="*/ 0 h 408"/>
                  <a:gd name="T6" fmla="*/ 0 w 744"/>
                  <a:gd name="T7" fmla="*/ 0 h 408"/>
                  <a:gd name="T8" fmla="*/ 0 w 744"/>
                  <a:gd name="T9" fmla="*/ 0 h 408"/>
                  <a:gd name="T10" fmla="*/ 0 w 744"/>
                  <a:gd name="T11" fmla="*/ 0 h 408"/>
                  <a:gd name="T12" fmla="*/ 0 w 744"/>
                  <a:gd name="T13" fmla="*/ 0 h 408"/>
                  <a:gd name="T14" fmla="*/ 0 w 744"/>
                  <a:gd name="T15" fmla="*/ 0 h 408"/>
                  <a:gd name="T16" fmla="*/ 0 w 744"/>
                  <a:gd name="T17" fmla="*/ 0 h 408"/>
                  <a:gd name="T18" fmla="*/ 0 w 744"/>
                  <a:gd name="T19" fmla="*/ 0 h 408"/>
                  <a:gd name="T20" fmla="*/ 0 w 744"/>
                  <a:gd name="T21" fmla="*/ 0 h 408"/>
                  <a:gd name="T22" fmla="*/ 0 w 744"/>
                  <a:gd name="T23" fmla="*/ 0 h 408"/>
                  <a:gd name="T24" fmla="*/ 0 w 744"/>
                  <a:gd name="T25" fmla="*/ 0 h 408"/>
                  <a:gd name="T26" fmla="*/ 0 w 744"/>
                  <a:gd name="T27" fmla="*/ 0 h 408"/>
                  <a:gd name="T28" fmla="*/ 0 w 744"/>
                  <a:gd name="T29" fmla="*/ 0 h 408"/>
                  <a:gd name="T30" fmla="*/ 0 w 744"/>
                  <a:gd name="T31" fmla="*/ 0 h 408"/>
                  <a:gd name="T32" fmla="*/ 0 w 744"/>
                  <a:gd name="T33" fmla="*/ 0 h 408"/>
                  <a:gd name="T34" fmla="*/ 0 w 744"/>
                  <a:gd name="T35" fmla="*/ 0 h 408"/>
                  <a:gd name="T36" fmla="*/ 0 w 744"/>
                  <a:gd name="T37" fmla="*/ 0 h 408"/>
                  <a:gd name="T38" fmla="*/ 0 w 744"/>
                  <a:gd name="T39" fmla="*/ 0 h 408"/>
                  <a:gd name="T40" fmla="*/ 0 w 744"/>
                  <a:gd name="T41" fmla="*/ 0 h 408"/>
                  <a:gd name="T42" fmla="*/ 0 w 744"/>
                  <a:gd name="T43" fmla="*/ 0 h 408"/>
                  <a:gd name="T44" fmla="*/ 0 w 744"/>
                  <a:gd name="T45" fmla="*/ 0 h 408"/>
                  <a:gd name="T46" fmla="*/ 0 w 744"/>
                  <a:gd name="T47" fmla="*/ 0 h 408"/>
                  <a:gd name="T48" fmla="*/ 0 w 744"/>
                  <a:gd name="T49" fmla="*/ 0 h 408"/>
                  <a:gd name="T50" fmla="*/ 0 w 744"/>
                  <a:gd name="T51" fmla="*/ 0 h 408"/>
                  <a:gd name="T52" fmla="*/ 0 w 744"/>
                  <a:gd name="T53" fmla="*/ 0 h 408"/>
                  <a:gd name="T54" fmla="*/ 0 w 744"/>
                  <a:gd name="T55" fmla="*/ 0 h 408"/>
                  <a:gd name="T56" fmla="*/ 0 w 744"/>
                  <a:gd name="T57" fmla="*/ 0 h 408"/>
                  <a:gd name="T58" fmla="*/ 0 w 744"/>
                  <a:gd name="T59" fmla="*/ 0 h 408"/>
                  <a:gd name="T60" fmla="*/ 0 w 744"/>
                  <a:gd name="T61" fmla="*/ 0 h 408"/>
                  <a:gd name="T62" fmla="*/ 0 w 744"/>
                  <a:gd name="T63" fmla="*/ 0 h 408"/>
                  <a:gd name="T64" fmla="*/ 0 w 744"/>
                  <a:gd name="T65" fmla="*/ 0 h 408"/>
                  <a:gd name="T66" fmla="*/ 0 w 744"/>
                  <a:gd name="T67" fmla="*/ 0 h 408"/>
                  <a:gd name="T68" fmla="*/ 0 w 744"/>
                  <a:gd name="T69" fmla="*/ 0 h 408"/>
                  <a:gd name="T70" fmla="*/ 0 w 744"/>
                  <a:gd name="T71" fmla="*/ 0 h 408"/>
                  <a:gd name="T72" fmla="*/ 0 w 744"/>
                  <a:gd name="T73" fmla="*/ 0 h 40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44" h="408">
                    <a:moveTo>
                      <a:pt x="0" y="152"/>
                    </a:moveTo>
                    <a:lnTo>
                      <a:pt x="8" y="154"/>
                    </a:lnTo>
                    <a:lnTo>
                      <a:pt x="29" y="158"/>
                    </a:lnTo>
                    <a:lnTo>
                      <a:pt x="63" y="165"/>
                    </a:lnTo>
                    <a:lnTo>
                      <a:pt x="109" y="171"/>
                    </a:lnTo>
                    <a:lnTo>
                      <a:pt x="137" y="174"/>
                    </a:lnTo>
                    <a:lnTo>
                      <a:pt x="168" y="177"/>
                    </a:lnTo>
                    <a:lnTo>
                      <a:pt x="201" y="179"/>
                    </a:lnTo>
                    <a:lnTo>
                      <a:pt x="237" y="181"/>
                    </a:lnTo>
                    <a:lnTo>
                      <a:pt x="275" y="182"/>
                    </a:lnTo>
                    <a:lnTo>
                      <a:pt x="315" y="182"/>
                    </a:lnTo>
                    <a:lnTo>
                      <a:pt x="359" y="179"/>
                    </a:lnTo>
                    <a:lnTo>
                      <a:pt x="403" y="177"/>
                    </a:lnTo>
                    <a:lnTo>
                      <a:pt x="426" y="175"/>
                    </a:lnTo>
                    <a:lnTo>
                      <a:pt x="448" y="172"/>
                    </a:lnTo>
                    <a:lnTo>
                      <a:pt x="469" y="168"/>
                    </a:lnTo>
                    <a:lnTo>
                      <a:pt x="488" y="164"/>
                    </a:lnTo>
                    <a:lnTo>
                      <a:pt x="507" y="159"/>
                    </a:lnTo>
                    <a:lnTo>
                      <a:pt x="526" y="154"/>
                    </a:lnTo>
                    <a:lnTo>
                      <a:pt x="543" y="148"/>
                    </a:lnTo>
                    <a:lnTo>
                      <a:pt x="560" y="141"/>
                    </a:lnTo>
                    <a:lnTo>
                      <a:pt x="591" y="127"/>
                    </a:lnTo>
                    <a:lnTo>
                      <a:pt x="619" y="113"/>
                    </a:lnTo>
                    <a:lnTo>
                      <a:pt x="644" y="98"/>
                    </a:lnTo>
                    <a:lnTo>
                      <a:pt x="666" y="82"/>
                    </a:lnTo>
                    <a:lnTo>
                      <a:pt x="685" y="66"/>
                    </a:lnTo>
                    <a:lnTo>
                      <a:pt x="701" y="51"/>
                    </a:lnTo>
                    <a:lnTo>
                      <a:pt x="714" y="37"/>
                    </a:lnTo>
                    <a:lnTo>
                      <a:pt x="725" y="26"/>
                    </a:lnTo>
                    <a:lnTo>
                      <a:pt x="740" y="7"/>
                    </a:lnTo>
                    <a:lnTo>
                      <a:pt x="744" y="0"/>
                    </a:lnTo>
                    <a:lnTo>
                      <a:pt x="740" y="16"/>
                    </a:lnTo>
                    <a:lnTo>
                      <a:pt x="728" y="58"/>
                    </a:lnTo>
                    <a:lnTo>
                      <a:pt x="718" y="86"/>
                    </a:lnTo>
                    <a:lnTo>
                      <a:pt x="705" y="118"/>
                    </a:lnTo>
                    <a:lnTo>
                      <a:pt x="689" y="152"/>
                    </a:lnTo>
                    <a:lnTo>
                      <a:pt x="671" y="188"/>
                    </a:lnTo>
                    <a:lnTo>
                      <a:pt x="660" y="206"/>
                    </a:lnTo>
                    <a:lnTo>
                      <a:pt x="649" y="224"/>
                    </a:lnTo>
                    <a:lnTo>
                      <a:pt x="636" y="242"/>
                    </a:lnTo>
                    <a:lnTo>
                      <a:pt x="623" y="260"/>
                    </a:lnTo>
                    <a:lnTo>
                      <a:pt x="609" y="277"/>
                    </a:lnTo>
                    <a:lnTo>
                      <a:pt x="593" y="294"/>
                    </a:lnTo>
                    <a:lnTo>
                      <a:pt x="577" y="310"/>
                    </a:lnTo>
                    <a:lnTo>
                      <a:pt x="560" y="325"/>
                    </a:lnTo>
                    <a:lnTo>
                      <a:pt x="542" y="340"/>
                    </a:lnTo>
                    <a:lnTo>
                      <a:pt x="523" y="353"/>
                    </a:lnTo>
                    <a:lnTo>
                      <a:pt x="503" y="365"/>
                    </a:lnTo>
                    <a:lnTo>
                      <a:pt x="482" y="376"/>
                    </a:lnTo>
                    <a:lnTo>
                      <a:pt x="459" y="385"/>
                    </a:lnTo>
                    <a:lnTo>
                      <a:pt x="435" y="393"/>
                    </a:lnTo>
                    <a:lnTo>
                      <a:pt x="411" y="399"/>
                    </a:lnTo>
                    <a:lnTo>
                      <a:pt x="384" y="403"/>
                    </a:lnTo>
                    <a:lnTo>
                      <a:pt x="359" y="407"/>
                    </a:lnTo>
                    <a:lnTo>
                      <a:pt x="333" y="408"/>
                    </a:lnTo>
                    <a:lnTo>
                      <a:pt x="310" y="407"/>
                    </a:lnTo>
                    <a:lnTo>
                      <a:pt x="287" y="403"/>
                    </a:lnTo>
                    <a:lnTo>
                      <a:pt x="264" y="400"/>
                    </a:lnTo>
                    <a:lnTo>
                      <a:pt x="244" y="395"/>
                    </a:lnTo>
                    <a:lnTo>
                      <a:pt x="224" y="389"/>
                    </a:lnTo>
                    <a:lnTo>
                      <a:pt x="205" y="380"/>
                    </a:lnTo>
                    <a:lnTo>
                      <a:pt x="187" y="372"/>
                    </a:lnTo>
                    <a:lnTo>
                      <a:pt x="170" y="362"/>
                    </a:lnTo>
                    <a:lnTo>
                      <a:pt x="154" y="351"/>
                    </a:lnTo>
                    <a:lnTo>
                      <a:pt x="138" y="341"/>
                    </a:lnTo>
                    <a:lnTo>
                      <a:pt x="124" y="329"/>
                    </a:lnTo>
                    <a:lnTo>
                      <a:pt x="110" y="317"/>
                    </a:lnTo>
                    <a:lnTo>
                      <a:pt x="98" y="305"/>
                    </a:lnTo>
                    <a:lnTo>
                      <a:pt x="86" y="292"/>
                    </a:lnTo>
                    <a:lnTo>
                      <a:pt x="65" y="267"/>
                    </a:lnTo>
                    <a:lnTo>
                      <a:pt x="47" y="241"/>
                    </a:lnTo>
                    <a:lnTo>
                      <a:pt x="32" y="218"/>
                    </a:lnTo>
                    <a:lnTo>
                      <a:pt x="20" y="196"/>
                    </a:lnTo>
                    <a:lnTo>
                      <a:pt x="5" y="165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8D0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07" name="Freeform 212"/>
              <p:cNvSpPr>
                <a:spLocks/>
              </p:cNvSpPr>
              <p:nvPr/>
            </p:nvSpPr>
            <p:spPr bwMode="auto">
              <a:xfrm>
                <a:off x="4405" y="3846"/>
                <a:ext cx="127" cy="66"/>
              </a:xfrm>
              <a:custGeom>
                <a:avLst/>
                <a:gdLst>
                  <a:gd name="T0" fmla="*/ 0 w 1907"/>
                  <a:gd name="T1" fmla="*/ 0 h 993"/>
                  <a:gd name="T2" fmla="*/ 0 w 1907"/>
                  <a:gd name="T3" fmla="*/ 0 h 993"/>
                  <a:gd name="T4" fmla="*/ 0 w 1907"/>
                  <a:gd name="T5" fmla="*/ 0 h 993"/>
                  <a:gd name="T6" fmla="*/ 0 w 1907"/>
                  <a:gd name="T7" fmla="*/ 0 h 993"/>
                  <a:gd name="T8" fmla="*/ 0 w 1907"/>
                  <a:gd name="T9" fmla="*/ 0 h 993"/>
                  <a:gd name="T10" fmla="*/ 0 w 1907"/>
                  <a:gd name="T11" fmla="*/ 0 h 993"/>
                  <a:gd name="T12" fmla="*/ 0 w 1907"/>
                  <a:gd name="T13" fmla="*/ 0 h 993"/>
                  <a:gd name="T14" fmla="*/ 0 w 1907"/>
                  <a:gd name="T15" fmla="*/ 0 h 993"/>
                  <a:gd name="T16" fmla="*/ 0 w 1907"/>
                  <a:gd name="T17" fmla="*/ 0 h 993"/>
                  <a:gd name="T18" fmla="*/ 0 w 1907"/>
                  <a:gd name="T19" fmla="*/ 0 h 993"/>
                  <a:gd name="T20" fmla="*/ 0 w 1907"/>
                  <a:gd name="T21" fmla="*/ 0 h 993"/>
                  <a:gd name="T22" fmla="*/ 0 w 1907"/>
                  <a:gd name="T23" fmla="*/ 0 h 993"/>
                  <a:gd name="T24" fmla="*/ 0 w 1907"/>
                  <a:gd name="T25" fmla="*/ 0 h 993"/>
                  <a:gd name="T26" fmla="*/ 0 w 1907"/>
                  <a:gd name="T27" fmla="*/ 0 h 993"/>
                  <a:gd name="T28" fmla="*/ 0 w 1907"/>
                  <a:gd name="T29" fmla="*/ 0 h 993"/>
                  <a:gd name="T30" fmla="*/ 0 w 1907"/>
                  <a:gd name="T31" fmla="*/ 0 h 993"/>
                  <a:gd name="T32" fmla="*/ 0 w 1907"/>
                  <a:gd name="T33" fmla="*/ 0 h 993"/>
                  <a:gd name="T34" fmla="*/ 0 w 1907"/>
                  <a:gd name="T35" fmla="*/ 0 h 993"/>
                  <a:gd name="T36" fmla="*/ 0 w 1907"/>
                  <a:gd name="T37" fmla="*/ 0 h 993"/>
                  <a:gd name="T38" fmla="*/ 0 w 1907"/>
                  <a:gd name="T39" fmla="*/ 0 h 993"/>
                  <a:gd name="T40" fmla="*/ 0 w 1907"/>
                  <a:gd name="T41" fmla="*/ 0 h 993"/>
                  <a:gd name="T42" fmla="*/ 0 w 1907"/>
                  <a:gd name="T43" fmla="*/ 0 h 993"/>
                  <a:gd name="T44" fmla="*/ 0 w 1907"/>
                  <a:gd name="T45" fmla="*/ 0 h 993"/>
                  <a:gd name="T46" fmla="*/ 0 w 1907"/>
                  <a:gd name="T47" fmla="*/ 0 h 993"/>
                  <a:gd name="T48" fmla="*/ 0 w 1907"/>
                  <a:gd name="T49" fmla="*/ 0 h 993"/>
                  <a:gd name="T50" fmla="*/ 0 w 1907"/>
                  <a:gd name="T51" fmla="*/ 0 h 993"/>
                  <a:gd name="T52" fmla="*/ 0 w 1907"/>
                  <a:gd name="T53" fmla="*/ 0 h 993"/>
                  <a:gd name="T54" fmla="*/ 0 w 1907"/>
                  <a:gd name="T55" fmla="*/ 0 h 993"/>
                  <a:gd name="T56" fmla="*/ 0 w 1907"/>
                  <a:gd name="T57" fmla="*/ 0 h 993"/>
                  <a:gd name="T58" fmla="*/ 0 w 1907"/>
                  <a:gd name="T59" fmla="*/ 0 h 993"/>
                  <a:gd name="T60" fmla="*/ 0 w 1907"/>
                  <a:gd name="T61" fmla="*/ 0 h 993"/>
                  <a:gd name="T62" fmla="*/ 0 w 1907"/>
                  <a:gd name="T63" fmla="*/ 0 h 993"/>
                  <a:gd name="T64" fmla="*/ 0 w 1907"/>
                  <a:gd name="T65" fmla="*/ 0 h 993"/>
                  <a:gd name="T66" fmla="*/ 0 w 1907"/>
                  <a:gd name="T67" fmla="*/ 0 h 993"/>
                  <a:gd name="T68" fmla="*/ 0 w 1907"/>
                  <a:gd name="T69" fmla="*/ 0 h 993"/>
                  <a:gd name="T70" fmla="*/ 0 w 1907"/>
                  <a:gd name="T71" fmla="*/ 0 h 993"/>
                  <a:gd name="T72" fmla="*/ 0 w 1907"/>
                  <a:gd name="T73" fmla="*/ 0 h 993"/>
                  <a:gd name="T74" fmla="*/ 0 w 1907"/>
                  <a:gd name="T75" fmla="*/ 0 h 993"/>
                  <a:gd name="T76" fmla="*/ 0 w 1907"/>
                  <a:gd name="T77" fmla="*/ 0 h 993"/>
                  <a:gd name="T78" fmla="*/ 0 w 1907"/>
                  <a:gd name="T79" fmla="*/ 0 h 993"/>
                  <a:gd name="T80" fmla="*/ 0 w 1907"/>
                  <a:gd name="T81" fmla="*/ 0 h 993"/>
                  <a:gd name="T82" fmla="*/ 0 w 1907"/>
                  <a:gd name="T83" fmla="*/ 0 h 993"/>
                  <a:gd name="T84" fmla="*/ 0 w 1907"/>
                  <a:gd name="T85" fmla="*/ 0 h 993"/>
                  <a:gd name="T86" fmla="*/ 0 w 1907"/>
                  <a:gd name="T87" fmla="*/ 0 h 993"/>
                  <a:gd name="T88" fmla="*/ 0 w 1907"/>
                  <a:gd name="T89" fmla="*/ 0 h 993"/>
                  <a:gd name="T90" fmla="*/ 0 w 1907"/>
                  <a:gd name="T91" fmla="*/ 0 h 993"/>
                  <a:gd name="T92" fmla="*/ 0 w 1907"/>
                  <a:gd name="T93" fmla="*/ 0 h 993"/>
                  <a:gd name="T94" fmla="*/ 0 w 1907"/>
                  <a:gd name="T95" fmla="*/ 0 h 993"/>
                  <a:gd name="T96" fmla="*/ 0 w 1907"/>
                  <a:gd name="T97" fmla="*/ 0 h 993"/>
                  <a:gd name="T98" fmla="*/ 0 w 1907"/>
                  <a:gd name="T99" fmla="*/ 0 h 993"/>
                  <a:gd name="T100" fmla="*/ 0 w 1907"/>
                  <a:gd name="T101" fmla="*/ 0 h 993"/>
                  <a:gd name="T102" fmla="*/ 0 w 1907"/>
                  <a:gd name="T103" fmla="*/ 0 h 993"/>
                  <a:gd name="T104" fmla="*/ 0 w 1907"/>
                  <a:gd name="T105" fmla="*/ 0 h 993"/>
                  <a:gd name="T106" fmla="*/ 0 w 1907"/>
                  <a:gd name="T107" fmla="*/ 0 h 993"/>
                  <a:gd name="T108" fmla="*/ 0 w 1907"/>
                  <a:gd name="T109" fmla="*/ 0 h 993"/>
                  <a:gd name="T110" fmla="*/ 0 w 1907"/>
                  <a:gd name="T111" fmla="*/ 0 h 99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907" h="993">
                    <a:moveTo>
                      <a:pt x="892" y="10"/>
                    </a:moveTo>
                    <a:lnTo>
                      <a:pt x="922" y="6"/>
                    </a:lnTo>
                    <a:lnTo>
                      <a:pt x="952" y="3"/>
                    </a:lnTo>
                    <a:lnTo>
                      <a:pt x="981" y="2"/>
                    </a:lnTo>
                    <a:lnTo>
                      <a:pt x="1009" y="0"/>
                    </a:lnTo>
                    <a:lnTo>
                      <a:pt x="1038" y="0"/>
                    </a:lnTo>
                    <a:lnTo>
                      <a:pt x="1065" y="1"/>
                    </a:lnTo>
                    <a:lnTo>
                      <a:pt x="1093" y="2"/>
                    </a:lnTo>
                    <a:lnTo>
                      <a:pt x="1121" y="5"/>
                    </a:lnTo>
                    <a:lnTo>
                      <a:pt x="1147" y="8"/>
                    </a:lnTo>
                    <a:lnTo>
                      <a:pt x="1174" y="11"/>
                    </a:lnTo>
                    <a:lnTo>
                      <a:pt x="1200" y="17"/>
                    </a:lnTo>
                    <a:lnTo>
                      <a:pt x="1226" y="22"/>
                    </a:lnTo>
                    <a:lnTo>
                      <a:pt x="1251" y="27"/>
                    </a:lnTo>
                    <a:lnTo>
                      <a:pt x="1276" y="34"/>
                    </a:lnTo>
                    <a:lnTo>
                      <a:pt x="1300" y="41"/>
                    </a:lnTo>
                    <a:lnTo>
                      <a:pt x="1324" y="50"/>
                    </a:lnTo>
                    <a:lnTo>
                      <a:pt x="1347" y="58"/>
                    </a:lnTo>
                    <a:lnTo>
                      <a:pt x="1370" y="67"/>
                    </a:lnTo>
                    <a:lnTo>
                      <a:pt x="1392" y="76"/>
                    </a:lnTo>
                    <a:lnTo>
                      <a:pt x="1413" y="87"/>
                    </a:lnTo>
                    <a:lnTo>
                      <a:pt x="1435" y="97"/>
                    </a:lnTo>
                    <a:lnTo>
                      <a:pt x="1456" y="108"/>
                    </a:lnTo>
                    <a:lnTo>
                      <a:pt x="1476" y="120"/>
                    </a:lnTo>
                    <a:lnTo>
                      <a:pt x="1495" y="131"/>
                    </a:lnTo>
                    <a:lnTo>
                      <a:pt x="1533" y="156"/>
                    </a:lnTo>
                    <a:lnTo>
                      <a:pt x="1568" y="182"/>
                    </a:lnTo>
                    <a:lnTo>
                      <a:pt x="1600" y="209"/>
                    </a:lnTo>
                    <a:lnTo>
                      <a:pt x="1630" y="236"/>
                    </a:lnTo>
                    <a:lnTo>
                      <a:pt x="1689" y="297"/>
                    </a:lnTo>
                    <a:lnTo>
                      <a:pt x="1751" y="361"/>
                    </a:lnTo>
                    <a:lnTo>
                      <a:pt x="1780" y="394"/>
                    </a:lnTo>
                    <a:lnTo>
                      <a:pt x="1808" y="427"/>
                    </a:lnTo>
                    <a:lnTo>
                      <a:pt x="1834" y="460"/>
                    </a:lnTo>
                    <a:lnTo>
                      <a:pt x="1857" y="492"/>
                    </a:lnTo>
                    <a:lnTo>
                      <a:pt x="1867" y="508"/>
                    </a:lnTo>
                    <a:lnTo>
                      <a:pt x="1876" y="524"/>
                    </a:lnTo>
                    <a:lnTo>
                      <a:pt x="1885" y="539"/>
                    </a:lnTo>
                    <a:lnTo>
                      <a:pt x="1891" y="554"/>
                    </a:lnTo>
                    <a:lnTo>
                      <a:pt x="1897" y="569"/>
                    </a:lnTo>
                    <a:lnTo>
                      <a:pt x="1902" y="582"/>
                    </a:lnTo>
                    <a:lnTo>
                      <a:pt x="1905" y="596"/>
                    </a:lnTo>
                    <a:lnTo>
                      <a:pt x="1907" y="609"/>
                    </a:lnTo>
                    <a:lnTo>
                      <a:pt x="1907" y="622"/>
                    </a:lnTo>
                    <a:lnTo>
                      <a:pt x="1905" y="633"/>
                    </a:lnTo>
                    <a:lnTo>
                      <a:pt x="1902" y="645"/>
                    </a:lnTo>
                    <a:lnTo>
                      <a:pt x="1896" y="656"/>
                    </a:lnTo>
                    <a:lnTo>
                      <a:pt x="1890" y="665"/>
                    </a:lnTo>
                    <a:lnTo>
                      <a:pt x="1880" y="675"/>
                    </a:lnTo>
                    <a:lnTo>
                      <a:pt x="1870" y="683"/>
                    </a:lnTo>
                    <a:lnTo>
                      <a:pt x="1857" y="691"/>
                    </a:lnTo>
                    <a:lnTo>
                      <a:pt x="1843" y="697"/>
                    </a:lnTo>
                    <a:lnTo>
                      <a:pt x="1831" y="702"/>
                    </a:lnTo>
                    <a:lnTo>
                      <a:pt x="1819" y="706"/>
                    </a:lnTo>
                    <a:lnTo>
                      <a:pt x="1808" y="709"/>
                    </a:lnTo>
                    <a:lnTo>
                      <a:pt x="1799" y="710"/>
                    </a:lnTo>
                    <a:lnTo>
                      <a:pt x="1789" y="710"/>
                    </a:lnTo>
                    <a:lnTo>
                      <a:pt x="1781" y="709"/>
                    </a:lnTo>
                    <a:lnTo>
                      <a:pt x="1773" y="707"/>
                    </a:lnTo>
                    <a:lnTo>
                      <a:pt x="1766" y="704"/>
                    </a:lnTo>
                    <a:lnTo>
                      <a:pt x="1759" y="700"/>
                    </a:lnTo>
                    <a:lnTo>
                      <a:pt x="1752" y="696"/>
                    </a:lnTo>
                    <a:lnTo>
                      <a:pt x="1747" y="690"/>
                    </a:lnTo>
                    <a:lnTo>
                      <a:pt x="1735" y="678"/>
                    </a:lnTo>
                    <a:lnTo>
                      <a:pt x="1724" y="662"/>
                    </a:lnTo>
                    <a:lnTo>
                      <a:pt x="1702" y="628"/>
                    </a:lnTo>
                    <a:lnTo>
                      <a:pt x="1676" y="590"/>
                    </a:lnTo>
                    <a:lnTo>
                      <a:pt x="1668" y="580"/>
                    </a:lnTo>
                    <a:lnTo>
                      <a:pt x="1660" y="571"/>
                    </a:lnTo>
                    <a:lnTo>
                      <a:pt x="1650" y="561"/>
                    </a:lnTo>
                    <a:lnTo>
                      <a:pt x="1641" y="553"/>
                    </a:lnTo>
                    <a:lnTo>
                      <a:pt x="1630" y="544"/>
                    </a:lnTo>
                    <a:lnTo>
                      <a:pt x="1618" y="536"/>
                    </a:lnTo>
                    <a:lnTo>
                      <a:pt x="1606" y="528"/>
                    </a:lnTo>
                    <a:lnTo>
                      <a:pt x="1592" y="521"/>
                    </a:lnTo>
                    <a:lnTo>
                      <a:pt x="1539" y="492"/>
                    </a:lnTo>
                    <a:lnTo>
                      <a:pt x="1491" y="464"/>
                    </a:lnTo>
                    <a:lnTo>
                      <a:pt x="1470" y="451"/>
                    </a:lnTo>
                    <a:lnTo>
                      <a:pt x="1449" y="438"/>
                    </a:lnTo>
                    <a:lnTo>
                      <a:pt x="1429" y="427"/>
                    </a:lnTo>
                    <a:lnTo>
                      <a:pt x="1410" y="419"/>
                    </a:lnTo>
                    <a:lnTo>
                      <a:pt x="1392" y="412"/>
                    </a:lnTo>
                    <a:lnTo>
                      <a:pt x="1374" y="407"/>
                    </a:lnTo>
                    <a:lnTo>
                      <a:pt x="1366" y="406"/>
                    </a:lnTo>
                    <a:lnTo>
                      <a:pt x="1356" y="405"/>
                    </a:lnTo>
                    <a:lnTo>
                      <a:pt x="1348" y="405"/>
                    </a:lnTo>
                    <a:lnTo>
                      <a:pt x="1339" y="406"/>
                    </a:lnTo>
                    <a:lnTo>
                      <a:pt x="1331" y="408"/>
                    </a:lnTo>
                    <a:lnTo>
                      <a:pt x="1322" y="411"/>
                    </a:lnTo>
                    <a:lnTo>
                      <a:pt x="1314" y="414"/>
                    </a:lnTo>
                    <a:lnTo>
                      <a:pt x="1305" y="418"/>
                    </a:lnTo>
                    <a:lnTo>
                      <a:pt x="1297" y="423"/>
                    </a:lnTo>
                    <a:lnTo>
                      <a:pt x="1288" y="430"/>
                    </a:lnTo>
                    <a:lnTo>
                      <a:pt x="1280" y="437"/>
                    </a:lnTo>
                    <a:lnTo>
                      <a:pt x="1270" y="444"/>
                    </a:lnTo>
                    <a:lnTo>
                      <a:pt x="1262" y="455"/>
                    </a:lnTo>
                    <a:lnTo>
                      <a:pt x="1254" y="467"/>
                    </a:lnTo>
                    <a:lnTo>
                      <a:pt x="1247" y="481"/>
                    </a:lnTo>
                    <a:lnTo>
                      <a:pt x="1241" y="495"/>
                    </a:lnTo>
                    <a:lnTo>
                      <a:pt x="1235" y="512"/>
                    </a:lnTo>
                    <a:lnTo>
                      <a:pt x="1230" y="530"/>
                    </a:lnTo>
                    <a:lnTo>
                      <a:pt x="1225" y="551"/>
                    </a:lnTo>
                    <a:lnTo>
                      <a:pt x="1220" y="571"/>
                    </a:lnTo>
                    <a:lnTo>
                      <a:pt x="1212" y="614"/>
                    </a:lnTo>
                    <a:lnTo>
                      <a:pt x="1204" y="660"/>
                    </a:lnTo>
                    <a:lnTo>
                      <a:pt x="1197" y="708"/>
                    </a:lnTo>
                    <a:lnTo>
                      <a:pt x="1191" y="754"/>
                    </a:lnTo>
                    <a:lnTo>
                      <a:pt x="1183" y="801"/>
                    </a:lnTo>
                    <a:lnTo>
                      <a:pt x="1175" y="845"/>
                    </a:lnTo>
                    <a:lnTo>
                      <a:pt x="1170" y="866"/>
                    </a:lnTo>
                    <a:lnTo>
                      <a:pt x="1165" y="885"/>
                    </a:lnTo>
                    <a:lnTo>
                      <a:pt x="1160" y="904"/>
                    </a:lnTo>
                    <a:lnTo>
                      <a:pt x="1153" y="921"/>
                    </a:lnTo>
                    <a:lnTo>
                      <a:pt x="1147" y="937"/>
                    </a:lnTo>
                    <a:lnTo>
                      <a:pt x="1140" y="951"/>
                    </a:lnTo>
                    <a:lnTo>
                      <a:pt x="1132" y="964"/>
                    </a:lnTo>
                    <a:lnTo>
                      <a:pt x="1124" y="974"/>
                    </a:lnTo>
                    <a:lnTo>
                      <a:pt x="1114" y="983"/>
                    </a:lnTo>
                    <a:lnTo>
                      <a:pt x="1105" y="988"/>
                    </a:lnTo>
                    <a:lnTo>
                      <a:pt x="1094" y="992"/>
                    </a:lnTo>
                    <a:lnTo>
                      <a:pt x="1081" y="993"/>
                    </a:lnTo>
                    <a:lnTo>
                      <a:pt x="1070" y="993"/>
                    </a:lnTo>
                    <a:lnTo>
                      <a:pt x="1058" y="991"/>
                    </a:lnTo>
                    <a:lnTo>
                      <a:pt x="1046" y="988"/>
                    </a:lnTo>
                    <a:lnTo>
                      <a:pt x="1037" y="985"/>
                    </a:lnTo>
                    <a:lnTo>
                      <a:pt x="1026" y="980"/>
                    </a:lnTo>
                    <a:lnTo>
                      <a:pt x="1017" y="974"/>
                    </a:lnTo>
                    <a:lnTo>
                      <a:pt x="1008" y="967"/>
                    </a:lnTo>
                    <a:lnTo>
                      <a:pt x="1000" y="959"/>
                    </a:lnTo>
                    <a:lnTo>
                      <a:pt x="991" y="951"/>
                    </a:lnTo>
                    <a:lnTo>
                      <a:pt x="984" y="942"/>
                    </a:lnTo>
                    <a:lnTo>
                      <a:pt x="976" y="933"/>
                    </a:lnTo>
                    <a:lnTo>
                      <a:pt x="970" y="922"/>
                    </a:lnTo>
                    <a:lnTo>
                      <a:pt x="957" y="901"/>
                    </a:lnTo>
                    <a:lnTo>
                      <a:pt x="947" y="878"/>
                    </a:lnTo>
                    <a:lnTo>
                      <a:pt x="938" y="853"/>
                    </a:lnTo>
                    <a:lnTo>
                      <a:pt x="931" y="828"/>
                    </a:lnTo>
                    <a:lnTo>
                      <a:pt x="924" y="803"/>
                    </a:lnTo>
                    <a:lnTo>
                      <a:pt x="919" y="778"/>
                    </a:lnTo>
                    <a:lnTo>
                      <a:pt x="916" y="753"/>
                    </a:lnTo>
                    <a:lnTo>
                      <a:pt x="914" y="731"/>
                    </a:lnTo>
                    <a:lnTo>
                      <a:pt x="912" y="710"/>
                    </a:lnTo>
                    <a:lnTo>
                      <a:pt x="912" y="691"/>
                    </a:lnTo>
                    <a:lnTo>
                      <a:pt x="909" y="652"/>
                    </a:lnTo>
                    <a:lnTo>
                      <a:pt x="905" y="607"/>
                    </a:lnTo>
                    <a:lnTo>
                      <a:pt x="900" y="559"/>
                    </a:lnTo>
                    <a:lnTo>
                      <a:pt x="892" y="513"/>
                    </a:lnTo>
                    <a:lnTo>
                      <a:pt x="886" y="472"/>
                    </a:lnTo>
                    <a:lnTo>
                      <a:pt x="880" y="438"/>
                    </a:lnTo>
                    <a:lnTo>
                      <a:pt x="875" y="416"/>
                    </a:lnTo>
                    <a:lnTo>
                      <a:pt x="873" y="407"/>
                    </a:lnTo>
                    <a:lnTo>
                      <a:pt x="861" y="417"/>
                    </a:lnTo>
                    <a:lnTo>
                      <a:pt x="826" y="444"/>
                    </a:lnTo>
                    <a:lnTo>
                      <a:pt x="774" y="484"/>
                    </a:lnTo>
                    <a:lnTo>
                      <a:pt x="713" y="533"/>
                    </a:lnTo>
                    <a:lnTo>
                      <a:pt x="648" y="586"/>
                    </a:lnTo>
                    <a:lnTo>
                      <a:pt x="587" y="639"/>
                    </a:lnTo>
                    <a:lnTo>
                      <a:pt x="558" y="664"/>
                    </a:lnTo>
                    <a:lnTo>
                      <a:pt x="534" y="688"/>
                    </a:lnTo>
                    <a:lnTo>
                      <a:pt x="512" y="710"/>
                    </a:lnTo>
                    <a:lnTo>
                      <a:pt x="496" y="729"/>
                    </a:lnTo>
                    <a:lnTo>
                      <a:pt x="482" y="747"/>
                    </a:lnTo>
                    <a:lnTo>
                      <a:pt x="469" y="767"/>
                    </a:lnTo>
                    <a:lnTo>
                      <a:pt x="457" y="787"/>
                    </a:lnTo>
                    <a:lnTo>
                      <a:pt x="446" y="809"/>
                    </a:lnTo>
                    <a:lnTo>
                      <a:pt x="423" y="851"/>
                    </a:lnTo>
                    <a:lnTo>
                      <a:pt x="402" y="890"/>
                    </a:lnTo>
                    <a:lnTo>
                      <a:pt x="390" y="909"/>
                    </a:lnTo>
                    <a:lnTo>
                      <a:pt x="379" y="925"/>
                    </a:lnTo>
                    <a:lnTo>
                      <a:pt x="366" y="941"/>
                    </a:lnTo>
                    <a:lnTo>
                      <a:pt x="353" y="953"/>
                    </a:lnTo>
                    <a:lnTo>
                      <a:pt x="346" y="959"/>
                    </a:lnTo>
                    <a:lnTo>
                      <a:pt x="338" y="964"/>
                    </a:lnTo>
                    <a:lnTo>
                      <a:pt x="331" y="968"/>
                    </a:lnTo>
                    <a:lnTo>
                      <a:pt x="324" y="971"/>
                    </a:lnTo>
                    <a:lnTo>
                      <a:pt x="315" y="973"/>
                    </a:lnTo>
                    <a:lnTo>
                      <a:pt x="307" y="974"/>
                    </a:lnTo>
                    <a:lnTo>
                      <a:pt x="297" y="975"/>
                    </a:lnTo>
                    <a:lnTo>
                      <a:pt x="288" y="974"/>
                    </a:lnTo>
                    <a:lnTo>
                      <a:pt x="269" y="972"/>
                    </a:lnTo>
                    <a:lnTo>
                      <a:pt x="255" y="969"/>
                    </a:lnTo>
                    <a:lnTo>
                      <a:pt x="243" y="964"/>
                    </a:lnTo>
                    <a:lnTo>
                      <a:pt x="233" y="958"/>
                    </a:lnTo>
                    <a:lnTo>
                      <a:pt x="226" y="953"/>
                    </a:lnTo>
                    <a:lnTo>
                      <a:pt x="221" y="947"/>
                    </a:lnTo>
                    <a:lnTo>
                      <a:pt x="217" y="940"/>
                    </a:lnTo>
                    <a:lnTo>
                      <a:pt x="215" y="933"/>
                    </a:lnTo>
                    <a:lnTo>
                      <a:pt x="214" y="926"/>
                    </a:lnTo>
                    <a:lnTo>
                      <a:pt x="214" y="920"/>
                    </a:lnTo>
                    <a:lnTo>
                      <a:pt x="215" y="915"/>
                    </a:lnTo>
                    <a:lnTo>
                      <a:pt x="217" y="909"/>
                    </a:lnTo>
                    <a:lnTo>
                      <a:pt x="220" y="902"/>
                    </a:lnTo>
                    <a:lnTo>
                      <a:pt x="222" y="899"/>
                    </a:lnTo>
                    <a:lnTo>
                      <a:pt x="219" y="903"/>
                    </a:lnTo>
                    <a:lnTo>
                      <a:pt x="212" y="915"/>
                    </a:lnTo>
                    <a:lnTo>
                      <a:pt x="200" y="931"/>
                    </a:lnTo>
                    <a:lnTo>
                      <a:pt x="187" y="948"/>
                    </a:lnTo>
                    <a:lnTo>
                      <a:pt x="179" y="955"/>
                    </a:lnTo>
                    <a:lnTo>
                      <a:pt x="171" y="964"/>
                    </a:lnTo>
                    <a:lnTo>
                      <a:pt x="162" y="970"/>
                    </a:lnTo>
                    <a:lnTo>
                      <a:pt x="154" y="974"/>
                    </a:lnTo>
                    <a:lnTo>
                      <a:pt x="144" y="978"/>
                    </a:lnTo>
                    <a:lnTo>
                      <a:pt x="136" y="980"/>
                    </a:lnTo>
                    <a:lnTo>
                      <a:pt x="130" y="980"/>
                    </a:lnTo>
                    <a:lnTo>
                      <a:pt x="126" y="978"/>
                    </a:lnTo>
                    <a:lnTo>
                      <a:pt x="122" y="976"/>
                    </a:lnTo>
                    <a:lnTo>
                      <a:pt x="118" y="974"/>
                    </a:lnTo>
                    <a:lnTo>
                      <a:pt x="109" y="969"/>
                    </a:lnTo>
                    <a:lnTo>
                      <a:pt x="102" y="963"/>
                    </a:lnTo>
                    <a:lnTo>
                      <a:pt x="96" y="955"/>
                    </a:lnTo>
                    <a:lnTo>
                      <a:pt x="91" y="948"/>
                    </a:lnTo>
                    <a:lnTo>
                      <a:pt x="88" y="940"/>
                    </a:lnTo>
                    <a:lnTo>
                      <a:pt x="85" y="932"/>
                    </a:lnTo>
                    <a:lnTo>
                      <a:pt x="83" y="924"/>
                    </a:lnTo>
                    <a:lnTo>
                      <a:pt x="81" y="917"/>
                    </a:lnTo>
                    <a:lnTo>
                      <a:pt x="78" y="902"/>
                    </a:lnTo>
                    <a:lnTo>
                      <a:pt x="78" y="890"/>
                    </a:lnTo>
                    <a:lnTo>
                      <a:pt x="80" y="883"/>
                    </a:lnTo>
                    <a:lnTo>
                      <a:pt x="80" y="880"/>
                    </a:lnTo>
                    <a:lnTo>
                      <a:pt x="78" y="885"/>
                    </a:lnTo>
                    <a:lnTo>
                      <a:pt x="77" y="897"/>
                    </a:lnTo>
                    <a:lnTo>
                      <a:pt x="73" y="914"/>
                    </a:lnTo>
                    <a:lnTo>
                      <a:pt x="68" y="932"/>
                    </a:lnTo>
                    <a:lnTo>
                      <a:pt x="64" y="940"/>
                    </a:lnTo>
                    <a:lnTo>
                      <a:pt x="59" y="949"/>
                    </a:lnTo>
                    <a:lnTo>
                      <a:pt x="54" y="955"/>
                    </a:lnTo>
                    <a:lnTo>
                      <a:pt x="48" y="959"/>
                    </a:lnTo>
                    <a:lnTo>
                      <a:pt x="44" y="962"/>
                    </a:lnTo>
                    <a:lnTo>
                      <a:pt x="40" y="963"/>
                    </a:lnTo>
                    <a:lnTo>
                      <a:pt x="37" y="964"/>
                    </a:lnTo>
                    <a:lnTo>
                      <a:pt x="33" y="964"/>
                    </a:lnTo>
                    <a:lnTo>
                      <a:pt x="28" y="963"/>
                    </a:lnTo>
                    <a:lnTo>
                      <a:pt x="23" y="962"/>
                    </a:lnTo>
                    <a:lnTo>
                      <a:pt x="19" y="958"/>
                    </a:lnTo>
                    <a:lnTo>
                      <a:pt x="14" y="955"/>
                    </a:lnTo>
                    <a:lnTo>
                      <a:pt x="8" y="951"/>
                    </a:lnTo>
                    <a:lnTo>
                      <a:pt x="5" y="945"/>
                    </a:lnTo>
                    <a:lnTo>
                      <a:pt x="2" y="936"/>
                    </a:lnTo>
                    <a:lnTo>
                      <a:pt x="1" y="925"/>
                    </a:lnTo>
                    <a:lnTo>
                      <a:pt x="0" y="914"/>
                    </a:lnTo>
                    <a:lnTo>
                      <a:pt x="0" y="901"/>
                    </a:lnTo>
                    <a:lnTo>
                      <a:pt x="1" y="886"/>
                    </a:lnTo>
                    <a:lnTo>
                      <a:pt x="3" y="869"/>
                    </a:lnTo>
                    <a:lnTo>
                      <a:pt x="9" y="834"/>
                    </a:lnTo>
                    <a:lnTo>
                      <a:pt x="19" y="794"/>
                    </a:lnTo>
                    <a:lnTo>
                      <a:pt x="32" y="751"/>
                    </a:lnTo>
                    <a:lnTo>
                      <a:pt x="47" y="707"/>
                    </a:lnTo>
                    <a:lnTo>
                      <a:pt x="64" y="660"/>
                    </a:lnTo>
                    <a:lnTo>
                      <a:pt x="83" y="613"/>
                    </a:lnTo>
                    <a:lnTo>
                      <a:pt x="103" y="568"/>
                    </a:lnTo>
                    <a:lnTo>
                      <a:pt x="125" y="523"/>
                    </a:lnTo>
                    <a:lnTo>
                      <a:pt x="148" y="482"/>
                    </a:lnTo>
                    <a:lnTo>
                      <a:pt x="172" y="442"/>
                    </a:lnTo>
                    <a:lnTo>
                      <a:pt x="185" y="425"/>
                    </a:lnTo>
                    <a:lnTo>
                      <a:pt x="196" y="408"/>
                    </a:lnTo>
                    <a:lnTo>
                      <a:pt x="209" y="392"/>
                    </a:lnTo>
                    <a:lnTo>
                      <a:pt x="222" y="379"/>
                    </a:lnTo>
                    <a:lnTo>
                      <a:pt x="269" y="325"/>
                    </a:lnTo>
                    <a:lnTo>
                      <a:pt x="318" y="270"/>
                    </a:lnTo>
                    <a:lnTo>
                      <a:pt x="344" y="244"/>
                    </a:lnTo>
                    <a:lnTo>
                      <a:pt x="372" y="217"/>
                    </a:lnTo>
                    <a:lnTo>
                      <a:pt x="387" y="205"/>
                    </a:lnTo>
                    <a:lnTo>
                      <a:pt x="403" y="191"/>
                    </a:lnTo>
                    <a:lnTo>
                      <a:pt x="419" y="178"/>
                    </a:lnTo>
                    <a:lnTo>
                      <a:pt x="436" y="166"/>
                    </a:lnTo>
                    <a:lnTo>
                      <a:pt x="454" y="154"/>
                    </a:lnTo>
                    <a:lnTo>
                      <a:pt x="474" y="142"/>
                    </a:lnTo>
                    <a:lnTo>
                      <a:pt x="494" y="130"/>
                    </a:lnTo>
                    <a:lnTo>
                      <a:pt x="516" y="119"/>
                    </a:lnTo>
                    <a:lnTo>
                      <a:pt x="538" y="107"/>
                    </a:lnTo>
                    <a:lnTo>
                      <a:pt x="562" y="96"/>
                    </a:lnTo>
                    <a:lnTo>
                      <a:pt x="588" y="86"/>
                    </a:lnTo>
                    <a:lnTo>
                      <a:pt x="614" y="75"/>
                    </a:lnTo>
                    <a:lnTo>
                      <a:pt x="643" y="65"/>
                    </a:lnTo>
                    <a:lnTo>
                      <a:pt x="674" y="56"/>
                    </a:lnTo>
                    <a:lnTo>
                      <a:pt x="706" y="47"/>
                    </a:lnTo>
                    <a:lnTo>
                      <a:pt x="739" y="39"/>
                    </a:lnTo>
                    <a:lnTo>
                      <a:pt x="775" y="30"/>
                    </a:lnTo>
                    <a:lnTo>
                      <a:pt x="812" y="23"/>
                    </a:lnTo>
                    <a:lnTo>
                      <a:pt x="851" y="17"/>
                    </a:lnTo>
                    <a:lnTo>
                      <a:pt x="892" y="10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08" name="Freeform 213"/>
              <p:cNvSpPr>
                <a:spLocks/>
              </p:cNvSpPr>
              <p:nvPr/>
            </p:nvSpPr>
            <p:spPr bwMode="auto">
              <a:xfrm>
                <a:off x="4451" y="3772"/>
                <a:ext cx="64" cy="87"/>
              </a:xfrm>
              <a:custGeom>
                <a:avLst/>
                <a:gdLst>
                  <a:gd name="T0" fmla="*/ 0 w 958"/>
                  <a:gd name="T1" fmla="*/ 0 h 1315"/>
                  <a:gd name="T2" fmla="*/ 0 w 958"/>
                  <a:gd name="T3" fmla="*/ 0 h 1315"/>
                  <a:gd name="T4" fmla="*/ 0 w 958"/>
                  <a:gd name="T5" fmla="*/ 0 h 1315"/>
                  <a:gd name="T6" fmla="*/ 0 w 958"/>
                  <a:gd name="T7" fmla="*/ 0 h 1315"/>
                  <a:gd name="T8" fmla="*/ 0 w 958"/>
                  <a:gd name="T9" fmla="*/ 0 h 1315"/>
                  <a:gd name="T10" fmla="*/ 0 w 958"/>
                  <a:gd name="T11" fmla="*/ 0 h 1315"/>
                  <a:gd name="T12" fmla="*/ 0 w 958"/>
                  <a:gd name="T13" fmla="*/ 0 h 1315"/>
                  <a:gd name="T14" fmla="*/ 0 w 958"/>
                  <a:gd name="T15" fmla="*/ 0 h 1315"/>
                  <a:gd name="T16" fmla="*/ 0 w 958"/>
                  <a:gd name="T17" fmla="*/ 0 h 1315"/>
                  <a:gd name="T18" fmla="*/ 0 w 958"/>
                  <a:gd name="T19" fmla="*/ 0 h 1315"/>
                  <a:gd name="T20" fmla="*/ 0 w 958"/>
                  <a:gd name="T21" fmla="*/ 0 h 1315"/>
                  <a:gd name="T22" fmla="*/ 0 w 958"/>
                  <a:gd name="T23" fmla="*/ 0 h 1315"/>
                  <a:gd name="T24" fmla="*/ 0 w 958"/>
                  <a:gd name="T25" fmla="*/ 0 h 1315"/>
                  <a:gd name="T26" fmla="*/ 0 w 958"/>
                  <a:gd name="T27" fmla="*/ 0 h 1315"/>
                  <a:gd name="T28" fmla="*/ 0 w 958"/>
                  <a:gd name="T29" fmla="*/ 0 h 1315"/>
                  <a:gd name="T30" fmla="*/ 0 w 958"/>
                  <a:gd name="T31" fmla="*/ 0 h 1315"/>
                  <a:gd name="T32" fmla="*/ 0 w 958"/>
                  <a:gd name="T33" fmla="*/ 0 h 1315"/>
                  <a:gd name="T34" fmla="*/ 0 w 958"/>
                  <a:gd name="T35" fmla="*/ 0 h 1315"/>
                  <a:gd name="T36" fmla="*/ 0 w 958"/>
                  <a:gd name="T37" fmla="*/ 0 h 1315"/>
                  <a:gd name="T38" fmla="*/ 0 w 958"/>
                  <a:gd name="T39" fmla="*/ 0 h 1315"/>
                  <a:gd name="T40" fmla="*/ 0 w 958"/>
                  <a:gd name="T41" fmla="*/ 0 h 1315"/>
                  <a:gd name="T42" fmla="*/ 0 w 958"/>
                  <a:gd name="T43" fmla="*/ 0 h 1315"/>
                  <a:gd name="T44" fmla="*/ 0 w 958"/>
                  <a:gd name="T45" fmla="*/ 0 h 1315"/>
                  <a:gd name="T46" fmla="*/ 0 w 958"/>
                  <a:gd name="T47" fmla="*/ 0 h 1315"/>
                  <a:gd name="T48" fmla="*/ 0 w 958"/>
                  <a:gd name="T49" fmla="*/ 0 h 1315"/>
                  <a:gd name="T50" fmla="*/ 0 w 958"/>
                  <a:gd name="T51" fmla="*/ 0 h 1315"/>
                  <a:gd name="T52" fmla="*/ 0 w 958"/>
                  <a:gd name="T53" fmla="*/ 0 h 1315"/>
                  <a:gd name="T54" fmla="*/ 0 w 958"/>
                  <a:gd name="T55" fmla="*/ 0 h 1315"/>
                  <a:gd name="T56" fmla="*/ 0 w 958"/>
                  <a:gd name="T57" fmla="*/ 0 h 1315"/>
                  <a:gd name="T58" fmla="*/ 0 w 958"/>
                  <a:gd name="T59" fmla="*/ 0 h 1315"/>
                  <a:gd name="T60" fmla="*/ 0 w 958"/>
                  <a:gd name="T61" fmla="*/ 0 h 1315"/>
                  <a:gd name="T62" fmla="*/ 0 w 958"/>
                  <a:gd name="T63" fmla="*/ 0 h 1315"/>
                  <a:gd name="T64" fmla="*/ 0 w 958"/>
                  <a:gd name="T65" fmla="*/ 0 h 1315"/>
                  <a:gd name="T66" fmla="*/ 0 w 958"/>
                  <a:gd name="T67" fmla="*/ 0 h 1315"/>
                  <a:gd name="T68" fmla="*/ 0 w 958"/>
                  <a:gd name="T69" fmla="*/ 0 h 1315"/>
                  <a:gd name="T70" fmla="*/ 0 w 958"/>
                  <a:gd name="T71" fmla="*/ 0 h 1315"/>
                  <a:gd name="T72" fmla="*/ 0 w 958"/>
                  <a:gd name="T73" fmla="*/ 0 h 1315"/>
                  <a:gd name="T74" fmla="*/ 0 w 958"/>
                  <a:gd name="T75" fmla="*/ 0 h 1315"/>
                  <a:gd name="T76" fmla="*/ 0 w 958"/>
                  <a:gd name="T77" fmla="*/ 0 h 1315"/>
                  <a:gd name="T78" fmla="*/ 0 w 958"/>
                  <a:gd name="T79" fmla="*/ 0 h 1315"/>
                  <a:gd name="T80" fmla="*/ 0 w 958"/>
                  <a:gd name="T81" fmla="*/ 0 h 1315"/>
                  <a:gd name="T82" fmla="*/ 0 w 958"/>
                  <a:gd name="T83" fmla="*/ 0 h 1315"/>
                  <a:gd name="T84" fmla="*/ 0 w 958"/>
                  <a:gd name="T85" fmla="*/ 0 h 1315"/>
                  <a:gd name="T86" fmla="*/ 0 w 958"/>
                  <a:gd name="T87" fmla="*/ 0 h 1315"/>
                  <a:gd name="T88" fmla="*/ 0 w 958"/>
                  <a:gd name="T89" fmla="*/ 0 h 1315"/>
                  <a:gd name="T90" fmla="*/ 0 w 958"/>
                  <a:gd name="T91" fmla="*/ 0 h 1315"/>
                  <a:gd name="T92" fmla="*/ 0 w 958"/>
                  <a:gd name="T93" fmla="*/ 0 h 1315"/>
                  <a:gd name="T94" fmla="*/ 0 w 958"/>
                  <a:gd name="T95" fmla="*/ 0 h 1315"/>
                  <a:gd name="T96" fmla="*/ 0 w 958"/>
                  <a:gd name="T97" fmla="*/ 0 h 131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958" h="1315">
                    <a:moveTo>
                      <a:pt x="955" y="1262"/>
                    </a:moveTo>
                    <a:lnTo>
                      <a:pt x="941" y="1192"/>
                    </a:lnTo>
                    <a:lnTo>
                      <a:pt x="927" y="1122"/>
                    </a:lnTo>
                    <a:lnTo>
                      <a:pt x="915" y="1053"/>
                    </a:lnTo>
                    <a:lnTo>
                      <a:pt x="902" y="983"/>
                    </a:lnTo>
                    <a:lnTo>
                      <a:pt x="890" y="912"/>
                    </a:lnTo>
                    <a:lnTo>
                      <a:pt x="881" y="842"/>
                    </a:lnTo>
                    <a:lnTo>
                      <a:pt x="871" y="772"/>
                    </a:lnTo>
                    <a:lnTo>
                      <a:pt x="863" y="701"/>
                    </a:lnTo>
                    <a:lnTo>
                      <a:pt x="856" y="631"/>
                    </a:lnTo>
                    <a:lnTo>
                      <a:pt x="851" y="560"/>
                    </a:lnTo>
                    <a:lnTo>
                      <a:pt x="847" y="488"/>
                    </a:lnTo>
                    <a:lnTo>
                      <a:pt x="845" y="417"/>
                    </a:lnTo>
                    <a:lnTo>
                      <a:pt x="845" y="346"/>
                    </a:lnTo>
                    <a:lnTo>
                      <a:pt x="846" y="275"/>
                    </a:lnTo>
                    <a:lnTo>
                      <a:pt x="849" y="203"/>
                    </a:lnTo>
                    <a:lnTo>
                      <a:pt x="855" y="131"/>
                    </a:lnTo>
                    <a:lnTo>
                      <a:pt x="856" y="118"/>
                    </a:lnTo>
                    <a:lnTo>
                      <a:pt x="857" y="104"/>
                    </a:lnTo>
                    <a:lnTo>
                      <a:pt x="858" y="90"/>
                    </a:lnTo>
                    <a:lnTo>
                      <a:pt x="858" y="77"/>
                    </a:lnTo>
                    <a:lnTo>
                      <a:pt x="857" y="63"/>
                    </a:lnTo>
                    <a:lnTo>
                      <a:pt x="854" y="49"/>
                    </a:lnTo>
                    <a:lnTo>
                      <a:pt x="850" y="36"/>
                    </a:lnTo>
                    <a:lnTo>
                      <a:pt x="842" y="23"/>
                    </a:lnTo>
                    <a:lnTo>
                      <a:pt x="838" y="17"/>
                    </a:lnTo>
                    <a:lnTo>
                      <a:pt x="834" y="11"/>
                    </a:lnTo>
                    <a:lnTo>
                      <a:pt x="829" y="6"/>
                    </a:lnTo>
                    <a:lnTo>
                      <a:pt x="821" y="3"/>
                    </a:lnTo>
                    <a:lnTo>
                      <a:pt x="815" y="0"/>
                    </a:lnTo>
                    <a:lnTo>
                      <a:pt x="807" y="0"/>
                    </a:lnTo>
                    <a:lnTo>
                      <a:pt x="800" y="0"/>
                    </a:lnTo>
                    <a:lnTo>
                      <a:pt x="793" y="2"/>
                    </a:lnTo>
                    <a:lnTo>
                      <a:pt x="786" y="5"/>
                    </a:lnTo>
                    <a:lnTo>
                      <a:pt x="780" y="11"/>
                    </a:lnTo>
                    <a:lnTo>
                      <a:pt x="776" y="16"/>
                    </a:lnTo>
                    <a:lnTo>
                      <a:pt x="772" y="22"/>
                    </a:lnTo>
                    <a:lnTo>
                      <a:pt x="770" y="30"/>
                    </a:lnTo>
                    <a:lnTo>
                      <a:pt x="769" y="36"/>
                    </a:lnTo>
                    <a:lnTo>
                      <a:pt x="769" y="45"/>
                    </a:lnTo>
                    <a:lnTo>
                      <a:pt x="771" y="52"/>
                    </a:lnTo>
                    <a:lnTo>
                      <a:pt x="774" y="82"/>
                    </a:lnTo>
                    <a:lnTo>
                      <a:pt x="776" y="112"/>
                    </a:lnTo>
                    <a:lnTo>
                      <a:pt x="777" y="141"/>
                    </a:lnTo>
                    <a:lnTo>
                      <a:pt x="777" y="171"/>
                    </a:lnTo>
                    <a:lnTo>
                      <a:pt x="774" y="232"/>
                    </a:lnTo>
                    <a:lnTo>
                      <a:pt x="772" y="291"/>
                    </a:lnTo>
                    <a:lnTo>
                      <a:pt x="768" y="350"/>
                    </a:lnTo>
                    <a:lnTo>
                      <a:pt x="766" y="411"/>
                    </a:lnTo>
                    <a:lnTo>
                      <a:pt x="766" y="441"/>
                    </a:lnTo>
                    <a:lnTo>
                      <a:pt x="766" y="471"/>
                    </a:lnTo>
                    <a:lnTo>
                      <a:pt x="767" y="501"/>
                    </a:lnTo>
                    <a:lnTo>
                      <a:pt x="769" y="532"/>
                    </a:lnTo>
                    <a:lnTo>
                      <a:pt x="774" y="586"/>
                    </a:lnTo>
                    <a:lnTo>
                      <a:pt x="781" y="641"/>
                    </a:lnTo>
                    <a:lnTo>
                      <a:pt x="786" y="697"/>
                    </a:lnTo>
                    <a:lnTo>
                      <a:pt x="793" y="751"/>
                    </a:lnTo>
                    <a:lnTo>
                      <a:pt x="799" y="805"/>
                    </a:lnTo>
                    <a:lnTo>
                      <a:pt x="806" y="859"/>
                    </a:lnTo>
                    <a:lnTo>
                      <a:pt x="814" y="913"/>
                    </a:lnTo>
                    <a:lnTo>
                      <a:pt x="821" y="967"/>
                    </a:lnTo>
                    <a:lnTo>
                      <a:pt x="779" y="931"/>
                    </a:lnTo>
                    <a:lnTo>
                      <a:pt x="736" y="895"/>
                    </a:lnTo>
                    <a:lnTo>
                      <a:pt x="692" y="860"/>
                    </a:lnTo>
                    <a:lnTo>
                      <a:pt x="647" y="826"/>
                    </a:lnTo>
                    <a:lnTo>
                      <a:pt x="603" y="793"/>
                    </a:lnTo>
                    <a:lnTo>
                      <a:pt x="556" y="761"/>
                    </a:lnTo>
                    <a:lnTo>
                      <a:pt x="509" y="731"/>
                    </a:lnTo>
                    <a:lnTo>
                      <a:pt x="462" y="700"/>
                    </a:lnTo>
                    <a:lnTo>
                      <a:pt x="415" y="671"/>
                    </a:lnTo>
                    <a:lnTo>
                      <a:pt x="366" y="642"/>
                    </a:lnTo>
                    <a:lnTo>
                      <a:pt x="317" y="615"/>
                    </a:lnTo>
                    <a:lnTo>
                      <a:pt x="268" y="588"/>
                    </a:lnTo>
                    <a:lnTo>
                      <a:pt x="218" y="563"/>
                    </a:lnTo>
                    <a:lnTo>
                      <a:pt x="169" y="538"/>
                    </a:lnTo>
                    <a:lnTo>
                      <a:pt x="118" y="514"/>
                    </a:lnTo>
                    <a:lnTo>
                      <a:pt x="66" y="492"/>
                    </a:lnTo>
                    <a:lnTo>
                      <a:pt x="60" y="486"/>
                    </a:lnTo>
                    <a:lnTo>
                      <a:pt x="54" y="482"/>
                    </a:lnTo>
                    <a:lnTo>
                      <a:pt x="46" y="480"/>
                    </a:lnTo>
                    <a:lnTo>
                      <a:pt x="39" y="479"/>
                    </a:lnTo>
                    <a:lnTo>
                      <a:pt x="33" y="479"/>
                    </a:lnTo>
                    <a:lnTo>
                      <a:pt x="25" y="481"/>
                    </a:lnTo>
                    <a:lnTo>
                      <a:pt x="19" y="484"/>
                    </a:lnTo>
                    <a:lnTo>
                      <a:pt x="13" y="488"/>
                    </a:lnTo>
                    <a:lnTo>
                      <a:pt x="7" y="494"/>
                    </a:lnTo>
                    <a:lnTo>
                      <a:pt x="3" y="500"/>
                    </a:lnTo>
                    <a:lnTo>
                      <a:pt x="1" y="508"/>
                    </a:lnTo>
                    <a:lnTo>
                      <a:pt x="0" y="515"/>
                    </a:lnTo>
                    <a:lnTo>
                      <a:pt x="0" y="522"/>
                    </a:lnTo>
                    <a:lnTo>
                      <a:pt x="2" y="529"/>
                    </a:lnTo>
                    <a:lnTo>
                      <a:pt x="5" y="536"/>
                    </a:lnTo>
                    <a:lnTo>
                      <a:pt x="9" y="542"/>
                    </a:lnTo>
                    <a:lnTo>
                      <a:pt x="13" y="545"/>
                    </a:lnTo>
                    <a:lnTo>
                      <a:pt x="15" y="549"/>
                    </a:lnTo>
                    <a:lnTo>
                      <a:pt x="18" y="552"/>
                    </a:lnTo>
                    <a:lnTo>
                      <a:pt x="21" y="555"/>
                    </a:lnTo>
                    <a:lnTo>
                      <a:pt x="23" y="560"/>
                    </a:lnTo>
                    <a:lnTo>
                      <a:pt x="26" y="562"/>
                    </a:lnTo>
                    <a:lnTo>
                      <a:pt x="29" y="565"/>
                    </a:lnTo>
                    <a:lnTo>
                      <a:pt x="33" y="566"/>
                    </a:lnTo>
                    <a:lnTo>
                      <a:pt x="87" y="588"/>
                    </a:lnTo>
                    <a:lnTo>
                      <a:pt x="141" y="612"/>
                    </a:lnTo>
                    <a:lnTo>
                      <a:pt x="193" y="637"/>
                    </a:lnTo>
                    <a:lnTo>
                      <a:pt x="246" y="664"/>
                    </a:lnTo>
                    <a:lnTo>
                      <a:pt x="297" y="690"/>
                    </a:lnTo>
                    <a:lnTo>
                      <a:pt x="348" y="719"/>
                    </a:lnTo>
                    <a:lnTo>
                      <a:pt x="398" y="750"/>
                    </a:lnTo>
                    <a:lnTo>
                      <a:pt x="448" y="780"/>
                    </a:lnTo>
                    <a:lnTo>
                      <a:pt x="496" y="812"/>
                    </a:lnTo>
                    <a:lnTo>
                      <a:pt x="544" y="845"/>
                    </a:lnTo>
                    <a:lnTo>
                      <a:pt x="591" y="879"/>
                    </a:lnTo>
                    <a:lnTo>
                      <a:pt x="638" y="914"/>
                    </a:lnTo>
                    <a:lnTo>
                      <a:pt x="683" y="950"/>
                    </a:lnTo>
                    <a:lnTo>
                      <a:pt x="729" y="987"/>
                    </a:lnTo>
                    <a:lnTo>
                      <a:pt x="773" y="1025"/>
                    </a:lnTo>
                    <a:lnTo>
                      <a:pt x="817" y="1064"/>
                    </a:lnTo>
                    <a:lnTo>
                      <a:pt x="819" y="1066"/>
                    </a:lnTo>
                    <a:lnTo>
                      <a:pt x="821" y="1068"/>
                    </a:lnTo>
                    <a:lnTo>
                      <a:pt x="824" y="1070"/>
                    </a:lnTo>
                    <a:lnTo>
                      <a:pt x="828" y="1071"/>
                    </a:lnTo>
                    <a:lnTo>
                      <a:pt x="830" y="1072"/>
                    </a:lnTo>
                    <a:lnTo>
                      <a:pt x="833" y="1073"/>
                    </a:lnTo>
                    <a:lnTo>
                      <a:pt x="836" y="1074"/>
                    </a:lnTo>
                    <a:lnTo>
                      <a:pt x="839" y="1076"/>
                    </a:lnTo>
                    <a:lnTo>
                      <a:pt x="845" y="1102"/>
                    </a:lnTo>
                    <a:lnTo>
                      <a:pt x="850" y="1130"/>
                    </a:lnTo>
                    <a:lnTo>
                      <a:pt x="855" y="1157"/>
                    </a:lnTo>
                    <a:lnTo>
                      <a:pt x="860" y="1185"/>
                    </a:lnTo>
                    <a:lnTo>
                      <a:pt x="866" y="1213"/>
                    </a:lnTo>
                    <a:lnTo>
                      <a:pt x="872" y="1239"/>
                    </a:lnTo>
                    <a:lnTo>
                      <a:pt x="878" y="1267"/>
                    </a:lnTo>
                    <a:lnTo>
                      <a:pt x="886" y="1293"/>
                    </a:lnTo>
                    <a:lnTo>
                      <a:pt x="889" y="1301"/>
                    </a:lnTo>
                    <a:lnTo>
                      <a:pt x="894" y="1306"/>
                    </a:lnTo>
                    <a:lnTo>
                      <a:pt x="901" y="1310"/>
                    </a:lnTo>
                    <a:lnTo>
                      <a:pt x="907" y="1313"/>
                    </a:lnTo>
                    <a:lnTo>
                      <a:pt x="914" y="1314"/>
                    </a:lnTo>
                    <a:lnTo>
                      <a:pt x="921" y="1315"/>
                    </a:lnTo>
                    <a:lnTo>
                      <a:pt x="928" y="1314"/>
                    </a:lnTo>
                    <a:lnTo>
                      <a:pt x="936" y="1312"/>
                    </a:lnTo>
                    <a:lnTo>
                      <a:pt x="942" y="1308"/>
                    </a:lnTo>
                    <a:lnTo>
                      <a:pt x="947" y="1303"/>
                    </a:lnTo>
                    <a:lnTo>
                      <a:pt x="953" y="1297"/>
                    </a:lnTo>
                    <a:lnTo>
                      <a:pt x="956" y="1291"/>
                    </a:lnTo>
                    <a:lnTo>
                      <a:pt x="957" y="1284"/>
                    </a:lnTo>
                    <a:lnTo>
                      <a:pt x="958" y="1276"/>
                    </a:lnTo>
                    <a:lnTo>
                      <a:pt x="957" y="1270"/>
                    </a:lnTo>
                    <a:lnTo>
                      <a:pt x="955" y="1262"/>
                    </a:lnTo>
                    <a:close/>
                  </a:path>
                </a:pathLst>
              </a:custGeom>
              <a:solidFill>
                <a:srgbClr val="0000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09" name="Freeform 214"/>
              <p:cNvSpPr>
                <a:spLocks/>
              </p:cNvSpPr>
              <p:nvPr/>
            </p:nvSpPr>
            <p:spPr bwMode="auto">
              <a:xfrm>
                <a:off x="4419" y="3873"/>
                <a:ext cx="23" cy="34"/>
              </a:xfrm>
              <a:custGeom>
                <a:avLst/>
                <a:gdLst>
                  <a:gd name="T0" fmla="*/ 0 w 339"/>
                  <a:gd name="T1" fmla="*/ 0 h 512"/>
                  <a:gd name="T2" fmla="*/ 0 w 339"/>
                  <a:gd name="T3" fmla="*/ 0 h 512"/>
                  <a:gd name="T4" fmla="*/ 0 w 339"/>
                  <a:gd name="T5" fmla="*/ 0 h 512"/>
                  <a:gd name="T6" fmla="*/ 0 w 339"/>
                  <a:gd name="T7" fmla="*/ 0 h 512"/>
                  <a:gd name="T8" fmla="*/ 0 w 339"/>
                  <a:gd name="T9" fmla="*/ 0 h 512"/>
                  <a:gd name="T10" fmla="*/ 0 w 339"/>
                  <a:gd name="T11" fmla="*/ 0 h 512"/>
                  <a:gd name="T12" fmla="*/ 0 w 339"/>
                  <a:gd name="T13" fmla="*/ 0 h 512"/>
                  <a:gd name="T14" fmla="*/ 0 w 339"/>
                  <a:gd name="T15" fmla="*/ 0 h 512"/>
                  <a:gd name="T16" fmla="*/ 0 w 339"/>
                  <a:gd name="T17" fmla="*/ 0 h 512"/>
                  <a:gd name="T18" fmla="*/ 0 w 339"/>
                  <a:gd name="T19" fmla="*/ 0 h 512"/>
                  <a:gd name="T20" fmla="*/ 0 w 339"/>
                  <a:gd name="T21" fmla="*/ 0 h 512"/>
                  <a:gd name="T22" fmla="*/ 0 w 339"/>
                  <a:gd name="T23" fmla="*/ 0 h 512"/>
                  <a:gd name="T24" fmla="*/ 0 w 339"/>
                  <a:gd name="T25" fmla="*/ 0 h 512"/>
                  <a:gd name="T26" fmla="*/ 0 w 339"/>
                  <a:gd name="T27" fmla="*/ 0 h 512"/>
                  <a:gd name="T28" fmla="*/ 0 w 339"/>
                  <a:gd name="T29" fmla="*/ 0 h 512"/>
                  <a:gd name="T30" fmla="*/ 0 w 339"/>
                  <a:gd name="T31" fmla="*/ 0 h 512"/>
                  <a:gd name="T32" fmla="*/ 0 w 339"/>
                  <a:gd name="T33" fmla="*/ 0 h 512"/>
                  <a:gd name="T34" fmla="*/ 0 w 339"/>
                  <a:gd name="T35" fmla="*/ 0 h 512"/>
                  <a:gd name="T36" fmla="*/ 0 w 339"/>
                  <a:gd name="T37" fmla="*/ 0 h 512"/>
                  <a:gd name="T38" fmla="*/ 0 w 339"/>
                  <a:gd name="T39" fmla="*/ 0 h 512"/>
                  <a:gd name="T40" fmla="*/ 0 w 339"/>
                  <a:gd name="T41" fmla="*/ 0 h 512"/>
                  <a:gd name="T42" fmla="*/ 0 w 339"/>
                  <a:gd name="T43" fmla="*/ 0 h 512"/>
                  <a:gd name="T44" fmla="*/ 0 w 339"/>
                  <a:gd name="T45" fmla="*/ 0 h 512"/>
                  <a:gd name="T46" fmla="*/ 0 w 339"/>
                  <a:gd name="T47" fmla="*/ 0 h 512"/>
                  <a:gd name="T48" fmla="*/ 0 w 339"/>
                  <a:gd name="T49" fmla="*/ 0 h 512"/>
                  <a:gd name="T50" fmla="*/ 0 w 339"/>
                  <a:gd name="T51" fmla="*/ 0 h 512"/>
                  <a:gd name="T52" fmla="*/ 0 w 339"/>
                  <a:gd name="T53" fmla="*/ 0 h 512"/>
                  <a:gd name="T54" fmla="*/ 0 w 339"/>
                  <a:gd name="T55" fmla="*/ 0 h 512"/>
                  <a:gd name="T56" fmla="*/ 0 w 339"/>
                  <a:gd name="T57" fmla="*/ 0 h 512"/>
                  <a:gd name="T58" fmla="*/ 0 w 339"/>
                  <a:gd name="T59" fmla="*/ 0 h 512"/>
                  <a:gd name="T60" fmla="*/ 0 w 339"/>
                  <a:gd name="T61" fmla="*/ 0 h 512"/>
                  <a:gd name="T62" fmla="*/ 0 w 339"/>
                  <a:gd name="T63" fmla="*/ 0 h 51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39" h="512">
                    <a:moveTo>
                      <a:pt x="312" y="2"/>
                    </a:moveTo>
                    <a:lnTo>
                      <a:pt x="297" y="13"/>
                    </a:lnTo>
                    <a:lnTo>
                      <a:pt x="282" y="25"/>
                    </a:lnTo>
                    <a:lnTo>
                      <a:pt x="268" y="36"/>
                    </a:lnTo>
                    <a:lnTo>
                      <a:pt x="254" y="48"/>
                    </a:lnTo>
                    <a:lnTo>
                      <a:pt x="229" y="74"/>
                    </a:lnTo>
                    <a:lnTo>
                      <a:pt x="204" y="100"/>
                    </a:lnTo>
                    <a:lnTo>
                      <a:pt x="181" y="128"/>
                    </a:lnTo>
                    <a:lnTo>
                      <a:pt x="160" y="157"/>
                    </a:lnTo>
                    <a:lnTo>
                      <a:pt x="140" y="187"/>
                    </a:lnTo>
                    <a:lnTo>
                      <a:pt x="121" y="219"/>
                    </a:lnTo>
                    <a:lnTo>
                      <a:pt x="104" y="251"/>
                    </a:lnTo>
                    <a:lnTo>
                      <a:pt x="87" y="283"/>
                    </a:lnTo>
                    <a:lnTo>
                      <a:pt x="71" y="316"/>
                    </a:lnTo>
                    <a:lnTo>
                      <a:pt x="56" y="350"/>
                    </a:lnTo>
                    <a:lnTo>
                      <a:pt x="28" y="416"/>
                    </a:lnTo>
                    <a:lnTo>
                      <a:pt x="2" y="483"/>
                    </a:lnTo>
                    <a:lnTo>
                      <a:pt x="1" y="487"/>
                    </a:lnTo>
                    <a:lnTo>
                      <a:pt x="0" y="491"/>
                    </a:lnTo>
                    <a:lnTo>
                      <a:pt x="0" y="494"/>
                    </a:lnTo>
                    <a:lnTo>
                      <a:pt x="0" y="498"/>
                    </a:lnTo>
                    <a:lnTo>
                      <a:pt x="2" y="501"/>
                    </a:lnTo>
                    <a:lnTo>
                      <a:pt x="3" y="505"/>
                    </a:lnTo>
                    <a:lnTo>
                      <a:pt x="6" y="507"/>
                    </a:lnTo>
                    <a:lnTo>
                      <a:pt x="9" y="509"/>
                    </a:lnTo>
                    <a:lnTo>
                      <a:pt x="12" y="511"/>
                    </a:lnTo>
                    <a:lnTo>
                      <a:pt x="15" y="512"/>
                    </a:lnTo>
                    <a:lnTo>
                      <a:pt x="20" y="512"/>
                    </a:lnTo>
                    <a:lnTo>
                      <a:pt x="23" y="511"/>
                    </a:lnTo>
                    <a:lnTo>
                      <a:pt x="26" y="510"/>
                    </a:lnTo>
                    <a:lnTo>
                      <a:pt x="29" y="508"/>
                    </a:lnTo>
                    <a:lnTo>
                      <a:pt x="32" y="506"/>
                    </a:lnTo>
                    <a:lnTo>
                      <a:pt x="35" y="502"/>
                    </a:lnTo>
                    <a:lnTo>
                      <a:pt x="60" y="438"/>
                    </a:lnTo>
                    <a:lnTo>
                      <a:pt x="87" y="373"/>
                    </a:lnTo>
                    <a:lnTo>
                      <a:pt x="101" y="340"/>
                    </a:lnTo>
                    <a:lnTo>
                      <a:pt x="116" y="308"/>
                    </a:lnTo>
                    <a:lnTo>
                      <a:pt x="132" y="276"/>
                    </a:lnTo>
                    <a:lnTo>
                      <a:pt x="149" y="246"/>
                    </a:lnTo>
                    <a:lnTo>
                      <a:pt x="167" y="215"/>
                    </a:lnTo>
                    <a:lnTo>
                      <a:pt x="186" y="185"/>
                    </a:lnTo>
                    <a:lnTo>
                      <a:pt x="206" y="157"/>
                    </a:lnTo>
                    <a:lnTo>
                      <a:pt x="228" y="130"/>
                    </a:lnTo>
                    <a:lnTo>
                      <a:pt x="251" y="104"/>
                    </a:lnTo>
                    <a:lnTo>
                      <a:pt x="275" y="80"/>
                    </a:lnTo>
                    <a:lnTo>
                      <a:pt x="288" y="68"/>
                    </a:lnTo>
                    <a:lnTo>
                      <a:pt x="301" y="57"/>
                    </a:lnTo>
                    <a:lnTo>
                      <a:pt x="315" y="46"/>
                    </a:lnTo>
                    <a:lnTo>
                      <a:pt x="330" y="35"/>
                    </a:lnTo>
                    <a:lnTo>
                      <a:pt x="333" y="33"/>
                    </a:lnTo>
                    <a:lnTo>
                      <a:pt x="335" y="31"/>
                    </a:lnTo>
                    <a:lnTo>
                      <a:pt x="337" y="28"/>
                    </a:lnTo>
                    <a:lnTo>
                      <a:pt x="338" y="25"/>
                    </a:lnTo>
                    <a:lnTo>
                      <a:pt x="339" y="22"/>
                    </a:lnTo>
                    <a:lnTo>
                      <a:pt x="339" y="17"/>
                    </a:lnTo>
                    <a:lnTo>
                      <a:pt x="338" y="14"/>
                    </a:lnTo>
                    <a:lnTo>
                      <a:pt x="337" y="10"/>
                    </a:lnTo>
                    <a:lnTo>
                      <a:pt x="335" y="7"/>
                    </a:lnTo>
                    <a:lnTo>
                      <a:pt x="333" y="5"/>
                    </a:lnTo>
                    <a:lnTo>
                      <a:pt x="330" y="2"/>
                    </a:lnTo>
                    <a:lnTo>
                      <a:pt x="326" y="1"/>
                    </a:lnTo>
                    <a:lnTo>
                      <a:pt x="323" y="0"/>
                    </a:lnTo>
                    <a:lnTo>
                      <a:pt x="319" y="0"/>
                    </a:lnTo>
                    <a:lnTo>
                      <a:pt x="316" y="1"/>
                    </a:lnTo>
                    <a:lnTo>
                      <a:pt x="312" y="2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10" name="Freeform 215"/>
              <p:cNvSpPr>
                <a:spLocks/>
              </p:cNvSpPr>
              <p:nvPr/>
            </p:nvSpPr>
            <p:spPr bwMode="auto">
              <a:xfrm>
                <a:off x="4409" y="3875"/>
                <a:ext cx="16" cy="30"/>
              </a:xfrm>
              <a:custGeom>
                <a:avLst/>
                <a:gdLst>
                  <a:gd name="T0" fmla="*/ 0 w 240"/>
                  <a:gd name="T1" fmla="*/ 0 h 457"/>
                  <a:gd name="T2" fmla="*/ 0 w 240"/>
                  <a:gd name="T3" fmla="*/ 0 h 457"/>
                  <a:gd name="T4" fmla="*/ 0 w 240"/>
                  <a:gd name="T5" fmla="*/ 0 h 457"/>
                  <a:gd name="T6" fmla="*/ 0 w 240"/>
                  <a:gd name="T7" fmla="*/ 0 h 457"/>
                  <a:gd name="T8" fmla="*/ 0 w 240"/>
                  <a:gd name="T9" fmla="*/ 0 h 457"/>
                  <a:gd name="T10" fmla="*/ 0 w 240"/>
                  <a:gd name="T11" fmla="*/ 0 h 457"/>
                  <a:gd name="T12" fmla="*/ 0 w 240"/>
                  <a:gd name="T13" fmla="*/ 0 h 457"/>
                  <a:gd name="T14" fmla="*/ 0 w 240"/>
                  <a:gd name="T15" fmla="*/ 0 h 457"/>
                  <a:gd name="T16" fmla="*/ 0 w 240"/>
                  <a:gd name="T17" fmla="*/ 0 h 457"/>
                  <a:gd name="T18" fmla="*/ 0 w 240"/>
                  <a:gd name="T19" fmla="*/ 0 h 457"/>
                  <a:gd name="T20" fmla="*/ 0 w 240"/>
                  <a:gd name="T21" fmla="*/ 0 h 457"/>
                  <a:gd name="T22" fmla="*/ 0 w 240"/>
                  <a:gd name="T23" fmla="*/ 0 h 457"/>
                  <a:gd name="T24" fmla="*/ 0 w 240"/>
                  <a:gd name="T25" fmla="*/ 0 h 457"/>
                  <a:gd name="T26" fmla="*/ 0 w 240"/>
                  <a:gd name="T27" fmla="*/ 0 h 457"/>
                  <a:gd name="T28" fmla="*/ 0 w 240"/>
                  <a:gd name="T29" fmla="*/ 0 h 457"/>
                  <a:gd name="T30" fmla="*/ 0 w 240"/>
                  <a:gd name="T31" fmla="*/ 0 h 457"/>
                  <a:gd name="T32" fmla="*/ 0 w 240"/>
                  <a:gd name="T33" fmla="*/ 0 h 457"/>
                  <a:gd name="T34" fmla="*/ 0 w 240"/>
                  <a:gd name="T35" fmla="*/ 0 h 457"/>
                  <a:gd name="T36" fmla="*/ 0 w 240"/>
                  <a:gd name="T37" fmla="*/ 0 h 457"/>
                  <a:gd name="T38" fmla="*/ 0 w 240"/>
                  <a:gd name="T39" fmla="*/ 0 h 457"/>
                  <a:gd name="T40" fmla="*/ 0 w 240"/>
                  <a:gd name="T41" fmla="*/ 0 h 457"/>
                  <a:gd name="T42" fmla="*/ 0 w 240"/>
                  <a:gd name="T43" fmla="*/ 0 h 457"/>
                  <a:gd name="T44" fmla="*/ 0 w 240"/>
                  <a:gd name="T45" fmla="*/ 0 h 457"/>
                  <a:gd name="T46" fmla="*/ 0 w 240"/>
                  <a:gd name="T47" fmla="*/ 0 h 457"/>
                  <a:gd name="T48" fmla="*/ 0 w 240"/>
                  <a:gd name="T49" fmla="*/ 0 h 457"/>
                  <a:gd name="T50" fmla="*/ 0 w 240"/>
                  <a:gd name="T51" fmla="*/ 0 h 457"/>
                  <a:gd name="T52" fmla="*/ 0 w 240"/>
                  <a:gd name="T53" fmla="*/ 0 h 457"/>
                  <a:gd name="T54" fmla="*/ 0 w 240"/>
                  <a:gd name="T55" fmla="*/ 0 h 457"/>
                  <a:gd name="T56" fmla="*/ 0 w 240"/>
                  <a:gd name="T57" fmla="*/ 0 h 457"/>
                  <a:gd name="T58" fmla="*/ 0 w 240"/>
                  <a:gd name="T59" fmla="*/ 0 h 457"/>
                  <a:gd name="T60" fmla="*/ 0 w 240"/>
                  <a:gd name="T61" fmla="*/ 0 h 457"/>
                  <a:gd name="T62" fmla="*/ 0 w 240"/>
                  <a:gd name="T63" fmla="*/ 0 h 457"/>
                  <a:gd name="T64" fmla="*/ 0 w 240"/>
                  <a:gd name="T65" fmla="*/ 0 h 457"/>
                  <a:gd name="T66" fmla="*/ 0 w 240"/>
                  <a:gd name="T67" fmla="*/ 0 h 457"/>
                  <a:gd name="T68" fmla="*/ 0 w 240"/>
                  <a:gd name="T69" fmla="*/ 0 h 457"/>
                  <a:gd name="T70" fmla="*/ 0 w 240"/>
                  <a:gd name="T71" fmla="*/ 0 h 457"/>
                  <a:gd name="T72" fmla="*/ 0 w 240"/>
                  <a:gd name="T73" fmla="*/ 0 h 457"/>
                  <a:gd name="T74" fmla="*/ 0 w 240"/>
                  <a:gd name="T75" fmla="*/ 0 h 457"/>
                  <a:gd name="T76" fmla="*/ 0 w 240"/>
                  <a:gd name="T77" fmla="*/ 0 h 457"/>
                  <a:gd name="T78" fmla="*/ 0 w 240"/>
                  <a:gd name="T79" fmla="*/ 0 h 457"/>
                  <a:gd name="T80" fmla="*/ 0 w 240"/>
                  <a:gd name="T81" fmla="*/ 0 h 457"/>
                  <a:gd name="T82" fmla="*/ 0 w 240"/>
                  <a:gd name="T83" fmla="*/ 0 h 457"/>
                  <a:gd name="T84" fmla="*/ 0 w 240"/>
                  <a:gd name="T85" fmla="*/ 0 h 457"/>
                  <a:gd name="T86" fmla="*/ 0 w 240"/>
                  <a:gd name="T87" fmla="*/ 0 h 457"/>
                  <a:gd name="T88" fmla="*/ 0 w 240"/>
                  <a:gd name="T89" fmla="*/ 0 h 457"/>
                  <a:gd name="T90" fmla="*/ 0 w 240"/>
                  <a:gd name="T91" fmla="*/ 0 h 457"/>
                  <a:gd name="T92" fmla="*/ 0 w 240"/>
                  <a:gd name="T93" fmla="*/ 0 h 457"/>
                  <a:gd name="T94" fmla="*/ 0 w 240"/>
                  <a:gd name="T95" fmla="*/ 0 h 457"/>
                  <a:gd name="T96" fmla="*/ 0 w 240"/>
                  <a:gd name="T97" fmla="*/ 0 h 457"/>
                  <a:gd name="T98" fmla="*/ 0 w 240"/>
                  <a:gd name="T99" fmla="*/ 0 h 457"/>
                  <a:gd name="T100" fmla="*/ 0 w 240"/>
                  <a:gd name="T101" fmla="*/ 0 h 457"/>
                  <a:gd name="T102" fmla="*/ 0 w 240"/>
                  <a:gd name="T103" fmla="*/ 0 h 457"/>
                  <a:gd name="T104" fmla="*/ 0 w 240"/>
                  <a:gd name="T105" fmla="*/ 0 h 457"/>
                  <a:gd name="T106" fmla="*/ 0 w 240"/>
                  <a:gd name="T107" fmla="*/ 0 h 457"/>
                  <a:gd name="T108" fmla="*/ 0 w 240"/>
                  <a:gd name="T109" fmla="*/ 0 h 457"/>
                  <a:gd name="T110" fmla="*/ 0 w 240"/>
                  <a:gd name="T111" fmla="*/ 0 h 457"/>
                  <a:gd name="T112" fmla="*/ 0 w 240"/>
                  <a:gd name="T113" fmla="*/ 0 h 457"/>
                  <a:gd name="T114" fmla="*/ 0 w 240"/>
                  <a:gd name="T115" fmla="*/ 0 h 457"/>
                  <a:gd name="T116" fmla="*/ 0 w 240"/>
                  <a:gd name="T117" fmla="*/ 0 h 457"/>
                  <a:gd name="T118" fmla="*/ 0 w 240"/>
                  <a:gd name="T119" fmla="*/ 0 h 457"/>
                  <a:gd name="T120" fmla="*/ 0 w 240"/>
                  <a:gd name="T121" fmla="*/ 0 h 457"/>
                  <a:gd name="T122" fmla="*/ 0 w 240"/>
                  <a:gd name="T123" fmla="*/ 0 h 457"/>
                  <a:gd name="T124" fmla="*/ 0 w 240"/>
                  <a:gd name="T125" fmla="*/ 0 h 45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40" h="457">
                    <a:moveTo>
                      <a:pt x="211" y="2"/>
                    </a:moveTo>
                    <a:lnTo>
                      <a:pt x="191" y="23"/>
                    </a:lnTo>
                    <a:lnTo>
                      <a:pt x="172" y="47"/>
                    </a:lnTo>
                    <a:lnTo>
                      <a:pt x="154" y="70"/>
                    </a:lnTo>
                    <a:lnTo>
                      <a:pt x="138" y="95"/>
                    </a:lnTo>
                    <a:lnTo>
                      <a:pt x="123" y="121"/>
                    </a:lnTo>
                    <a:lnTo>
                      <a:pt x="108" y="148"/>
                    </a:lnTo>
                    <a:lnTo>
                      <a:pt x="95" y="175"/>
                    </a:lnTo>
                    <a:lnTo>
                      <a:pt x="83" y="204"/>
                    </a:lnTo>
                    <a:lnTo>
                      <a:pt x="59" y="261"/>
                    </a:lnTo>
                    <a:lnTo>
                      <a:pt x="39" y="319"/>
                    </a:lnTo>
                    <a:lnTo>
                      <a:pt x="20" y="377"/>
                    </a:lnTo>
                    <a:lnTo>
                      <a:pt x="1" y="434"/>
                    </a:lnTo>
                    <a:lnTo>
                      <a:pt x="0" y="437"/>
                    </a:lnTo>
                    <a:lnTo>
                      <a:pt x="0" y="441"/>
                    </a:lnTo>
                    <a:lnTo>
                      <a:pt x="1" y="445"/>
                    </a:lnTo>
                    <a:lnTo>
                      <a:pt x="2" y="448"/>
                    </a:lnTo>
                    <a:lnTo>
                      <a:pt x="4" y="451"/>
                    </a:lnTo>
                    <a:lnTo>
                      <a:pt x="7" y="454"/>
                    </a:lnTo>
                    <a:lnTo>
                      <a:pt x="10" y="455"/>
                    </a:lnTo>
                    <a:lnTo>
                      <a:pt x="14" y="457"/>
                    </a:lnTo>
                    <a:lnTo>
                      <a:pt x="17" y="457"/>
                    </a:lnTo>
                    <a:lnTo>
                      <a:pt x="21" y="457"/>
                    </a:lnTo>
                    <a:lnTo>
                      <a:pt x="24" y="456"/>
                    </a:lnTo>
                    <a:lnTo>
                      <a:pt x="28" y="455"/>
                    </a:lnTo>
                    <a:lnTo>
                      <a:pt x="31" y="453"/>
                    </a:lnTo>
                    <a:lnTo>
                      <a:pt x="34" y="451"/>
                    </a:lnTo>
                    <a:lnTo>
                      <a:pt x="36" y="448"/>
                    </a:lnTo>
                    <a:lnTo>
                      <a:pt x="37" y="444"/>
                    </a:lnTo>
                    <a:lnTo>
                      <a:pt x="43" y="419"/>
                    </a:lnTo>
                    <a:lnTo>
                      <a:pt x="50" y="395"/>
                    </a:lnTo>
                    <a:lnTo>
                      <a:pt x="57" y="370"/>
                    </a:lnTo>
                    <a:lnTo>
                      <a:pt x="66" y="346"/>
                    </a:lnTo>
                    <a:lnTo>
                      <a:pt x="85" y="299"/>
                    </a:lnTo>
                    <a:lnTo>
                      <a:pt x="105" y="252"/>
                    </a:lnTo>
                    <a:lnTo>
                      <a:pt x="127" y="207"/>
                    </a:lnTo>
                    <a:lnTo>
                      <a:pt x="149" y="161"/>
                    </a:lnTo>
                    <a:lnTo>
                      <a:pt x="173" y="116"/>
                    </a:lnTo>
                    <a:lnTo>
                      <a:pt x="195" y="70"/>
                    </a:lnTo>
                    <a:lnTo>
                      <a:pt x="198" y="64"/>
                    </a:lnTo>
                    <a:lnTo>
                      <a:pt x="200" y="57"/>
                    </a:lnTo>
                    <a:lnTo>
                      <a:pt x="204" y="52"/>
                    </a:lnTo>
                    <a:lnTo>
                      <a:pt x="208" y="48"/>
                    </a:lnTo>
                    <a:lnTo>
                      <a:pt x="212" y="43"/>
                    </a:lnTo>
                    <a:lnTo>
                      <a:pt x="217" y="39"/>
                    </a:lnTo>
                    <a:lnTo>
                      <a:pt x="223" y="37"/>
                    </a:lnTo>
                    <a:lnTo>
                      <a:pt x="230" y="35"/>
                    </a:lnTo>
                    <a:lnTo>
                      <a:pt x="233" y="33"/>
                    </a:lnTo>
                    <a:lnTo>
                      <a:pt x="235" y="30"/>
                    </a:lnTo>
                    <a:lnTo>
                      <a:pt x="237" y="26"/>
                    </a:lnTo>
                    <a:lnTo>
                      <a:pt x="239" y="23"/>
                    </a:lnTo>
                    <a:lnTo>
                      <a:pt x="240" y="20"/>
                    </a:lnTo>
                    <a:lnTo>
                      <a:pt x="240" y="16"/>
                    </a:lnTo>
                    <a:lnTo>
                      <a:pt x="239" y="13"/>
                    </a:lnTo>
                    <a:lnTo>
                      <a:pt x="237" y="8"/>
                    </a:lnTo>
                    <a:lnTo>
                      <a:pt x="234" y="6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6" y="0"/>
                    </a:lnTo>
                    <a:lnTo>
                      <a:pt x="222" y="0"/>
                    </a:lnTo>
                    <a:lnTo>
                      <a:pt x="218" y="0"/>
                    </a:lnTo>
                    <a:lnTo>
                      <a:pt x="214" y="0"/>
                    </a:lnTo>
                    <a:lnTo>
                      <a:pt x="211" y="2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11" name="Freeform 216"/>
              <p:cNvSpPr>
                <a:spLocks/>
              </p:cNvSpPr>
              <p:nvPr/>
            </p:nvSpPr>
            <p:spPr bwMode="auto">
              <a:xfrm>
                <a:off x="4574" y="3579"/>
                <a:ext cx="31" cy="13"/>
              </a:xfrm>
              <a:custGeom>
                <a:avLst/>
                <a:gdLst>
                  <a:gd name="T0" fmla="*/ 0 w 466"/>
                  <a:gd name="T1" fmla="*/ 0 h 190"/>
                  <a:gd name="T2" fmla="*/ 0 w 466"/>
                  <a:gd name="T3" fmla="*/ 0 h 190"/>
                  <a:gd name="T4" fmla="*/ 0 w 466"/>
                  <a:gd name="T5" fmla="*/ 0 h 190"/>
                  <a:gd name="T6" fmla="*/ 0 w 466"/>
                  <a:gd name="T7" fmla="*/ 0 h 190"/>
                  <a:gd name="T8" fmla="*/ 0 w 466"/>
                  <a:gd name="T9" fmla="*/ 0 h 190"/>
                  <a:gd name="T10" fmla="*/ 0 w 466"/>
                  <a:gd name="T11" fmla="*/ 0 h 190"/>
                  <a:gd name="T12" fmla="*/ 0 w 466"/>
                  <a:gd name="T13" fmla="*/ 0 h 190"/>
                  <a:gd name="T14" fmla="*/ 0 w 466"/>
                  <a:gd name="T15" fmla="*/ 0 h 190"/>
                  <a:gd name="T16" fmla="*/ 0 w 466"/>
                  <a:gd name="T17" fmla="*/ 0 h 190"/>
                  <a:gd name="T18" fmla="*/ 0 w 466"/>
                  <a:gd name="T19" fmla="*/ 0 h 190"/>
                  <a:gd name="T20" fmla="*/ 0 w 466"/>
                  <a:gd name="T21" fmla="*/ 0 h 190"/>
                  <a:gd name="T22" fmla="*/ 0 w 466"/>
                  <a:gd name="T23" fmla="*/ 0 h 190"/>
                  <a:gd name="T24" fmla="*/ 0 w 466"/>
                  <a:gd name="T25" fmla="*/ 0 h 190"/>
                  <a:gd name="T26" fmla="*/ 0 w 466"/>
                  <a:gd name="T27" fmla="*/ 0 h 190"/>
                  <a:gd name="T28" fmla="*/ 0 w 466"/>
                  <a:gd name="T29" fmla="*/ 0 h 190"/>
                  <a:gd name="T30" fmla="*/ 0 w 466"/>
                  <a:gd name="T31" fmla="*/ 0 h 190"/>
                  <a:gd name="T32" fmla="*/ 0 w 466"/>
                  <a:gd name="T33" fmla="*/ 0 h 190"/>
                  <a:gd name="T34" fmla="*/ 0 w 466"/>
                  <a:gd name="T35" fmla="*/ 0 h 190"/>
                  <a:gd name="T36" fmla="*/ 0 w 466"/>
                  <a:gd name="T37" fmla="*/ 0 h 190"/>
                  <a:gd name="T38" fmla="*/ 0 w 466"/>
                  <a:gd name="T39" fmla="*/ 0 h 190"/>
                  <a:gd name="T40" fmla="*/ 0 w 466"/>
                  <a:gd name="T41" fmla="*/ 0 h 190"/>
                  <a:gd name="T42" fmla="*/ 0 w 466"/>
                  <a:gd name="T43" fmla="*/ 0 h 190"/>
                  <a:gd name="T44" fmla="*/ 0 w 466"/>
                  <a:gd name="T45" fmla="*/ 0 h 190"/>
                  <a:gd name="T46" fmla="*/ 0 w 466"/>
                  <a:gd name="T47" fmla="*/ 0 h 190"/>
                  <a:gd name="T48" fmla="*/ 0 w 466"/>
                  <a:gd name="T49" fmla="*/ 0 h 190"/>
                  <a:gd name="T50" fmla="*/ 0 w 466"/>
                  <a:gd name="T51" fmla="*/ 0 h 190"/>
                  <a:gd name="T52" fmla="*/ 0 w 466"/>
                  <a:gd name="T53" fmla="*/ 0 h 190"/>
                  <a:gd name="T54" fmla="*/ 0 w 466"/>
                  <a:gd name="T55" fmla="*/ 0 h 190"/>
                  <a:gd name="T56" fmla="*/ 0 w 466"/>
                  <a:gd name="T57" fmla="*/ 0 h 190"/>
                  <a:gd name="T58" fmla="*/ 0 w 466"/>
                  <a:gd name="T59" fmla="*/ 0 h 190"/>
                  <a:gd name="T60" fmla="*/ 0 w 466"/>
                  <a:gd name="T61" fmla="*/ 0 h 190"/>
                  <a:gd name="T62" fmla="*/ 0 w 466"/>
                  <a:gd name="T63" fmla="*/ 0 h 190"/>
                  <a:gd name="T64" fmla="*/ 0 w 466"/>
                  <a:gd name="T65" fmla="*/ 0 h 19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66" h="190">
                    <a:moveTo>
                      <a:pt x="447" y="1"/>
                    </a:moveTo>
                    <a:lnTo>
                      <a:pt x="417" y="0"/>
                    </a:lnTo>
                    <a:lnTo>
                      <a:pt x="387" y="0"/>
                    </a:lnTo>
                    <a:lnTo>
                      <a:pt x="356" y="1"/>
                    </a:lnTo>
                    <a:lnTo>
                      <a:pt x="326" y="3"/>
                    </a:lnTo>
                    <a:lnTo>
                      <a:pt x="295" y="7"/>
                    </a:lnTo>
                    <a:lnTo>
                      <a:pt x="266" y="12"/>
                    </a:lnTo>
                    <a:lnTo>
                      <a:pt x="236" y="19"/>
                    </a:lnTo>
                    <a:lnTo>
                      <a:pt x="206" y="27"/>
                    </a:lnTo>
                    <a:lnTo>
                      <a:pt x="179" y="37"/>
                    </a:lnTo>
                    <a:lnTo>
                      <a:pt x="150" y="48"/>
                    </a:lnTo>
                    <a:lnTo>
                      <a:pt x="124" y="62"/>
                    </a:lnTo>
                    <a:lnTo>
                      <a:pt x="98" y="77"/>
                    </a:lnTo>
                    <a:lnTo>
                      <a:pt x="73" y="94"/>
                    </a:lnTo>
                    <a:lnTo>
                      <a:pt x="49" y="113"/>
                    </a:lnTo>
                    <a:lnTo>
                      <a:pt x="39" y="124"/>
                    </a:lnTo>
                    <a:lnTo>
                      <a:pt x="27" y="134"/>
                    </a:lnTo>
                    <a:lnTo>
                      <a:pt x="16" y="145"/>
                    </a:lnTo>
                    <a:lnTo>
                      <a:pt x="7" y="157"/>
                    </a:lnTo>
                    <a:lnTo>
                      <a:pt x="4" y="160"/>
                    </a:lnTo>
                    <a:lnTo>
                      <a:pt x="3" y="163"/>
                    </a:lnTo>
                    <a:lnTo>
                      <a:pt x="1" y="166"/>
                    </a:lnTo>
                    <a:lnTo>
                      <a:pt x="0" y="171"/>
                    </a:lnTo>
                    <a:lnTo>
                      <a:pt x="1" y="174"/>
                    </a:lnTo>
                    <a:lnTo>
                      <a:pt x="1" y="178"/>
                    </a:lnTo>
                    <a:lnTo>
                      <a:pt x="4" y="181"/>
                    </a:lnTo>
                    <a:lnTo>
                      <a:pt x="6" y="184"/>
                    </a:lnTo>
                    <a:lnTo>
                      <a:pt x="9" y="186"/>
                    </a:lnTo>
                    <a:lnTo>
                      <a:pt x="12" y="188"/>
                    </a:lnTo>
                    <a:lnTo>
                      <a:pt x="15" y="189"/>
                    </a:lnTo>
                    <a:lnTo>
                      <a:pt x="20" y="190"/>
                    </a:lnTo>
                    <a:lnTo>
                      <a:pt x="23" y="189"/>
                    </a:lnTo>
                    <a:lnTo>
                      <a:pt x="26" y="188"/>
                    </a:lnTo>
                    <a:lnTo>
                      <a:pt x="29" y="186"/>
                    </a:lnTo>
                    <a:lnTo>
                      <a:pt x="32" y="184"/>
                    </a:lnTo>
                    <a:lnTo>
                      <a:pt x="52" y="163"/>
                    </a:lnTo>
                    <a:lnTo>
                      <a:pt x="74" y="143"/>
                    </a:lnTo>
                    <a:lnTo>
                      <a:pt x="96" y="126"/>
                    </a:lnTo>
                    <a:lnTo>
                      <a:pt x="119" y="110"/>
                    </a:lnTo>
                    <a:lnTo>
                      <a:pt x="144" y="96"/>
                    </a:lnTo>
                    <a:lnTo>
                      <a:pt x="169" y="83"/>
                    </a:lnTo>
                    <a:lnTo>
                      <a:pt x="195" y="73"/>
                    </a:lnTo>
                    <a:lnTo>
                      <a:pt x="221" y="63"/>
                    </a:lnTo>
                    <a:lnTo>
                      <a:pt x="249" y="56"/>
                    </a:lnTo>
                    <a:lnTo>
                      <a:pt x="276" y="50"/>
                    </a:lnTo>
                    <a:lnTo>
                      <a:pt x="305" y="44"/>
                    </a:lnTo>
                    <a:lnTo>
                      <a:pt x="334" y="41"/>
                    </a:lnTo>
                    <a:lnTo>
                      <a:pt x="361" y="39"/>
                    </a:lnTo>
                    <a:lnTo>
                      <a:pt x="390" y="38"/>
                    </a:lnTo>
                    <a:lnTo>
                      <a:pt x="419" y="38"/>
                    </a:lnTo>
                    <a:lnTo>
                      <a:pt x="447" y="39"/>
                    </a:lnTo>
                    <a:lnTo>
                      <a:pt x="450" y="39"/>
                    </a:lnTo>
                    <a:lnTo>
                      <a:pt x="455" y="38"/>
                    </a:lnTo>
                    <a:lnTo>
                      <a:pt x="458" y="36"/>
                    </a:lnTo>
                    <a:lnTo>
                      <a:pt x="460" y="34"/>
                    </a:lnTo>
                    <a:lnTo>
                      <a:pt x="463" y="30"/>
                    </a:lnTo>
                    <a:lnTo>
                      <a:pt x="464" y="27"/>
                    </a:lnTo>
                    <a:lnTo>
                      <a:pt x="465" y="24"/>
                    </a:lnTo>
                    <a:lnTo>
                      <a:pt x="466" y="20"/>
                    </a:lnTo>
                    <a:lnTo>
                      <a:pt x="465" y="17"/>
                    </a:lnTo>
                    <a:lnTo>
                      <a:pt x="464" y="12"/>
                    </a:lnTo>
                    <a:lnTo>
                      <a:pt x="463" y="9"/>
                    </a:lnTo>
                    <a:lnTo>
                      <a:pt x="460" y="7"/>
                    </a:lnTo>
                    <a:lnTo>
                      <a:pt x="458" y="5"/>
                    </a:lnTo>
                    <a:lnTo>
                      <a:pt x="455" y="3"/>
                    </a:lnTo>
                    <a:lnTo>
                      <a:pt x="450" y="2"/>
                    </a:lnTo>
                    <a:lnTo>
                      <a:pt x="447" y="1"/>
                    </a:lnTo>
                    <a:close/>
                  </a:path>
                </a:pathLst>
              </a:custGeom>
              <a:solidFill>
                <a:srgbClr val="F78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12" name="Freeform 217"/>
              <p:cNvSpPr>
                <a:spLocks/>
              </p:cNvSpPr>
              <p:nvPr/>
            </p:nvSpPr>
            <p:spPr bwMode="auto">
              <a:xfrm>
                <a:off x="4711" y="3550"/>
                <a:ext cx="26" cy="9"/>
              </a:xfrm>
              <a:custGeom>
                <a:avLst/>
                <a:gdLst>
                  <a:gd name="T0" fmla="*/ 0 w 397"/>
                  <a:gd name="T1" fmla="*/ 0 h 136"/>
                  <a:gd name="T2" fmla="*/ 0 w 397"/>
                  <a:gd name="T3" fmla="*/ 0 h 136"/>
                  <a:gd name="T4" fmla="*/ 0 w 397"/>
                  <a:gd name="T5" fmla="*/ 0 h 136"/>
                  <a:gd name="T6" fmla="*/ 0 w 397"/>
                  <a:gd name="T7" fmla="*/ 0 h 136"/>
                  <a:gd name="T8" fmla="*/ 0 w 397"/>
                  <a:gd name="T9" fmla="*/ 0 h 136"/>
                  <a:gd name="T10" fmla="*/ 0 w 397"/>
                  <a:gd name="T11" fmla="*/ 0 h 136"/>
                  <a:gd name="T12" fmla="*/ 0 w 397"/>
                  <a:gd name="T13" fmla="*/ 0 h 136"/>
                  <a:gd name="T14" fmla="*/ 0 w 397"/>
                  <a:gd name="T15" fmla="*/ 0 h 136"/>
                  <a:gd name="T16" fmla="*/ 0 w 397"/>
                  <a:gd name="T17" fmla="*/ 0 h 136"/>
                  <a:gd name="T18" fmla="*/ 0 w 397"/>
                  <a:gd name="T19" fmla="*/ 0 h 136"/>
                  <a:gd name="T20" fmla="*/ 0 w 397"/>
                  <a:gd name="T21" fmla="*/ 0 h 136"/>
                  <a:gd name="T22" fmla="*/ 0 w 397"/>
                  <a:gd name="T23" fmla="*/ 0 h 136"/>
                  <a:gd name="T24" fmla="*/ 0 w 397"/>
                  <a:gd name="T25" fmla="*/ 0 h 136"/>
                  <a:gd name="T26" fmla="*/ 0 w 397"/>
                  <a:gd name="T27" fmla="*/ 0 h 136"/>
                  <a:gd name="T28" fmla="*/ 0 w 397"/>
                  <a:gd name="T29" fmla="*/ 0 h 136"/>
                  <a:gd name="T30" fmla="*/ 0 w 397"/>
                  <a:gd name="T31" fmla="*/ 0 h 136"/>
                  <a:gd name="T32" fmla="*/ 0 w 397"/>
                  <a:gd name="T33" fmla="*/ 0 h 136"/>
                  <a:gd name="T34" fmla="*/ 0 w 397"/>
                  <a:gd name="T35" fmla="*/ 0 h 136"/>
                  <a:gd name="T36" fmla="*/ 0 w 397"/>
                  <a:gd name="T37" fmla="*/ 0 h 136"/>
                  <a:gd name="T38" fmla="*/ 0 w 397"/>
                  <a:gd name="T39" fmla="*/ 0 h 136"/>
                  <a:gd name="T40" fmla="*/ 0 w 397"/>
                  <a:gd name="T41" fmla="*/ 0 h 136"/>
                  <a:gd name="T42" fmla="*/ 0 w 397"/>
                  <a:gd name="T43" fmla="*/ 0 h 136"/>
                  <a:gd name="T44" fmla="*/ 0 w 397"/>
                  <a:gd name="T45" fmla="*/ 0 h 136"/>
                  <a:gd name="T46" fmla="*/ 0 w 397"/>
                  <a:gd name="T47" fmla="*/ 0 h 136"/>
                  <a:gd name="T48" fmla="*/ 0 w 397"/>
                  <a:gd name="T49" fmla="*/ 0 h 136"/>
                  <a:gd name="T50" fmla="*/ 0 w 397"/>
                  <a:gd name="T51" fmla="*/ 0 h 136"/>
                  <a:gd name="T52" fmla="*/ 0 w 397"/>
                  <a:gd name="T53" fmla="*/ 0 h 136"/>
                  <a:gd name="T54" fmla="*/ 0 w 397"/>
                  <a:gd name="T55" fmla="*/ 0 h 136"/>
                  <a:gd name="T56" fmla="*/ 0 w 397"/>
                  <a:gd name="T57" fmla="*/ 0 h 136"/>
                  <a:gd name="T58" fmla="*/ 0 w 397"/>
                  <a:gd name="T59" fmla="*/ 0 h 136"/>
                  <a:gd name="T60" fmla="*/ 0 w 397"/>
                  <a:gd name="T61" fmla="*/ 0 h 136"/>
                  <a:gd name="T62" fmla="*/ 0 w 397"/>
                  <a:gd name="T63" fmla="*/ 0 h 136"/>
                  <a:gd name="T64" fmla="*/ 0 w 397"/>
                  <a:gd name="T65" fmla="*/ 0 h 136"/>
                  <a:gd name="T66" fmla="*/ 0 w 397"/>
                  <a:gd name="T67" fmla="*/ 0 h 136"/>
                  <a:gd name="T68" fmla="*/ 0 w 397"/>
                  <a:gd name="T69" fmla="*/ 0 h 136"/>
                  <a:gd name="T70" fmla="*/ 0 w 397"/>
                  <a:gd name="T71" fmla="*/ 0 h 1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397" h="136">
                    <a:moveTo>
                      <a:pt x="31" y="133"/>
                    </a:moveTo>
                    <a:lnTo>
                      <a:pt x="49" y="117"/>
                    </a:lnTo>
                    <a:lnTo>
                      <a:pt x="67" y="102"/>
                    </a:lnTo>
                    <a:lnTo>
                      <a:pt x="87" y="89"/>
                    </a:lnTo>
                    <a:lnTo>
                      <a:pt x="107" y="78"/>
                    </a:lnTo>
                    <a:lnTo>
                      <a:pt x="127" y="68"/>
                    </a:lnTo>
                    <a:lnTo>
                      <a:pt x="150" y="59"/>
                    </a:lnTo>
                    <a:lnTo>
                      <a:pt x="172" y="52"/>
                    </a:lnTo>
                    <a:lnTo>
                      <a:pt x="194" y="46"/>
                    </a:lnTo>
                    <a:lnTo>
                      <a:pt x="216" y="42"/>
                    </a:lnTo>
                    <a:lnTo>
                      <a:pt x="240" y="39"/>
                    </a:lnTo>
                    <a:lnTo>
                      <a:pt x="263" y="38"/>
                    </a:lnTo>
                    <a:lnTo>
                      <a:pt x="286" y="38"/>
                    </a:lnTo>
                    <a:lnTo>
                      <a:pt x="309" y="42"/>
                    </a:lnTo>
                    <a:lnTo>
                      <a:pt x="332" y="46"/>
                    </a:lnTo>
                    <a:lnTo>
                      <a:pt x="354" y="51"/>
                    </a:lnTo>
                    <a:lnTo>
                      <a:pt x="377" y="60"/>
                    </a:lnTo>
                    <a:lnTo>
                      <a:pt x="376" y="60"/>
                    </a:lnTo>
                    <a:lnTo>
                      <a:pt x="375" y="60"/>
                    </a:lnTo>
                    <a:lnTo>
                      <a:pt x="373" y="60"/>
                    </a:lnTo>
                    <a:lnTo>
                      <a:pt x="372" y="60"/>
                    </a:lnTo>
                    <a:lnTo>
                      <a:pt x="376" y="61"/>
                    </a:lnTo>
                    <a:lnTo>
                      <a:pt x="380" y="61"/>
                    </a:lnTo>
                    <a:lnTo>
                      <a:pt x="383" y="60"/>
                    </a:lnTo>
                    <a:lnTo>
                      <a:pt x="386" y="58"/>
                    </a:lnTo>
                    <a:lnTo>
                      <a:pt x="389" y="56"/>
                    </a:lnTo>
                    <a:lnTo>
                      <a:pt x="393" y="53"/>
                    </a:lnTo>
                    <a:lnTo>
                      <a:pt x="395" y="50"/>
                    </a:lnTo>
                    <a:lnTo>
                      <a:pt x="396" y="47"/>
                    </a:lnTo>
                    <a:lnTo>
                      <a:pt x="397" y="43"/>
                    </a:lnTo>
                    <a:lnTo>
                      <a:pt x="397" y="39"/>
                    </a:lnTo>
                    <a:lnTo>
                      <a:pt x="396" y="35"/>
                    </a:lnTo>
                    <a:lnTo>
                      <a:pt x="395" y="32"/>
                    </a:lnTo>
                    <a:lnTo>
                      <a:pt x="393" y="29"/>
                    </a:lnTo>
                    <a:lnTo>
                      <a:pt x="389" y="27"/>
                    </a:lnTo>
                    <a:lnTo>
                      <a:pt x="386" y="25"/>
                    </a:lnTo>
                    <a:lnTo>
                      <a:pt x="383" y="22"/>
                    </a:lnTo>
                    <a:lnTo>
                      <a:pt x="360" y="14"/>
                    </a:lnTo>
                    <a:lnTo>
                      <a:pt x="334" y="8"/>
                    </a:lnTo>
                    <a:lnTo>
                      <a:pt x="310" y="3"/>
                    </a:lnTo>
                    <a:lnTo>
                      <a:pt x="285" y="0"/>
                    </a:lnTo>
                    <a:lnTo>
                      <a:pt x="260" y="0"/>
                    </a:lnTo>
                    <a:lnTo>
                      <a:pt x="234" y="1"/>
                    </a:lnTo>
                    <a:lnTo>
                      <a:pt x="210" y="4"/>
                    </a:lnTo>
                    <a:lnTo>
                      <a:pt x="185" y="9"/>
                    </a:lnTo>
                    <a:lnTo>
                      <a:pt x="160" y="15"/>
                    </a:lnTo>
                    <a:lnTo>
                      <a:pt x="137" y="24"/>
                    </a:lnTo>
                    <a:lnTo>
                      <a:pt x="113" y="33"/>
                    </a:lnTo>
                    <a:lnTo>
                      <a:pt x="90" y="45"/>
                    </a:lnTo>
                    <a:lnTo>
                      <a:pt x="68" y="56"/>
                    </a:lnTo>
                    <a:lnTo>
                      <a:pt x="47" y="70"/>
                    </a:lnTo>
                    <a:lnTo>
                      <a:pt x="26" y="86"/>
                    </a:lnTo>
                    <a:lnTo>
                      <a:pt x="7" y="102"/>
                    </a:lnTo>
                    <a:lnTo>
                      <a:pt x="5" y="105"/>
                    </a:lnTo>
                    <a:lnTo>
                      <a:pt x="3" y="108"/>
                    </a:lnTo>
                    <a:lnTo>
                      <a:pt x="1" y="112"/>
                    </a:lnTo>
                    <a:lnTo>
                      <a:pt x="1" y="116"/>
                    </a:lnTo>
                    <a:lnTo>
                      <a:pt x="0" y="119"/>
                    </a:lnTo>
                    <a:lnTo>
                      <a:pt x="1" y="123"/>
                    </a:lnTo>
                    <a:lnTo>
                      <a:pt x="2" y="127"/>
                    </a:lnTo>
                    <a:lnTo>
                      <a:pt x="4" y="130"/>
                    </a:lnTo>
                    <a:lnTo>
                      <a:pt x="7" y="132"/>
                    </a:lnTo>
                    <a:lnTo>
                      <a:pt x="11" y="134"/>
                    </a:lnTo>
                    <a:lnTo>
                      <a:pt x="14" y="135"/>
                    </a:lnTo>
                    <a:lnTo>
                      <a:pt x="17" y="136"/>
                    </a:lnTo>
                    <a:lnTo>
                      <a:pt x="21" y="136"/>
                    </a:lnTo>
                    <a:lnTo>
                      <a:pt x="24" y="136"/>
                    </a:lnTo>
                    <a:lnTo>
                      <a:pt x="28" y="135"/>
                    </a:lnTo>
                    <a:lnTo>
                      <a:pt x="31" y="133"/>
                    </a:lnTo>
                    <a:close/>
                  </a:path>
                </a:pathLst>
              </a:custGeom>
              <a:solidFill>
                <a:srgbClr val="F78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13" name="Freeform 218"/>
              <p:cNvSpPr>
                <a:spLocks/>
              </p:cNvSpPr>
              <p:nvPr/>
            </p:nvSpPr>
            <p:spPr bwMode="auto">
              <a:xfrm>
                <a:off x="4550" y="3481"/>
                <a:ext cx="33" cy="24"/>
              </a:xfrm>
              <a:custGeom>
                <a:avLst/>
                <a:gdLst>
                  <a:gd name="T0" fmla="*/ 0 w 491"/>
                  <a:gd name="T1" fmla="*/ 0 h 357"/>
                  <a:gd name="T2" fmla="*/ 0 w 491"/>
                  <a:gd name="T3" fmla="*/ 0 h 357"/>
                  <a:gd name="T4" fmla="*/ 0 w 491"/>
                  <a:gd name="T5" fmla="*/ 0 h 357"/>
                  <a:gd name="T6" fmla="*/ 0 w 491"/>
                  <a:gd name="T7" fmla="*/ 0 h 357"/>
                  <a:gd name="T8" fmla="*/ 0 w 491"/>
                  <a:gd name="T9" fmla="*/ 0 h 357"/>
                  <a:gd name="T10" fmla="*/ 0 w 491"/>
                  <a:gd name="T11" fmla="*/ 0 h 357"/>
                  <a:gd name="T12" fmla="*/ 0 w 491"/>
                  <a:gd name="T13" fmla="*/ 0 h 357"/>
                  <a:gd name="T14" fmla="*/ 0 w 491"/>
                  <a:gd name="T15" fmla="*/ 0 h 357"/>
                  <a:gd name="T16" fmla="*/ 0 w 491"/>
                  <a:gd name="T17" fmla="*/ 0 h 357"/>
                  <a:gd name="T18" fmla="*/ 0 w 491"/>
                  <a:gd name="T19" fmla="*/ 0 h 357"/>
                  <a:gd name="T20" fmla="*/ 0 w 491"/>
                  <a:gd name="T21" fmla="*/ 0 h 357"/>
                  <a:gd name="T22" fmla="*/ 0 w 491"/>
                  <a:gd name="T23" fmla="*/ 0 h 357"/>
                  <a:gd name="T24" fmla="*/ 0 w 491"/>
                  <a:gd name="T25" fmla="*/ 0 h 357"/>
                  <a:gd name="T26" fmla="*/ 0 w 491"/>
                  <a:gd name="T27" fmla="*/ 0 h 357"/>
                  <a:gd name="T28" fmla="*/ 0 w 491"/>
                  <a:gd name="T29" fmla="*/ 0 h 357"/>
                  <a:gd name="T30" fmla="*/ 0 w 491"/>
                  <a:gd name="T31" fmla="*/ 0 h 357"/>
                  <a:gd name="T32" fmla="*/ 0 w 491"/>
                  <a:gd name="T33" fmla="*/ 0 h 357"/>
                  <a:gd name="T34" fmla="*/ 0 w 491"/>
                  <a:gd name="T35" fmla="*/ 0 h 357"/>
                  <a:gd name="T36" fmla="*/ 0 w 491"/>
                  <a:gd name="T37" fmla="*/ 0 h 357"/>
                  <a:gd name="T38" fmla="*/ 0 w 491"/>
                  <a:gd name="T39" fmla="*/ 0 h 357"/>
                  <a:gd name="T40" fmla="*/ 0 w 491"/>
                  <a:gd name="T41" fmla="*/ 0 h 357"/>
                  <a:gd name="T42" fmla="*/ 0 w 491"/>
                  <a:gd name="T43" fmla="*/ 0 h 357"/>
                  <a:gd name="T44" fmla="*/ 0 w 491"/>
                  <a:gd name="T45" fmla="*/ 0 h 357"/>
                  <a:gd name="T46" fmla="*/ 0 w 491"/>
                  <a:gd name="T47" fmla="*/ 0 h 357"/>
                  <a:gd name="T48" fmla="*/ 0 w 491"/>
                  <a:gd name="T49" fmla="*/ 0 h 357"/>
                  <a:gd name="T50" fmla="*/ 0 w 491"/>
                  <a:gd name="T51" fmla="*/ 0 h 357"/>
                  <a:gd name="T52" fmla="*/ 0 w 491"/>
                  <a:gd name="T53" fmla="*/ 0 h 357"/>
                  <a:gd name="T54" fmla="*/ 0 w 491"/>
                  <a:gd name="T55" fmla="*/ 0 h 357"/>
                  <a:gd name="T56" fmla="*/ 0 w 491"/>
                  <a:gd name="T57" fmla="*/ 0 h 357"/>
                  <a:gd name="T58" fmla="*/ 0 w 491"/>
                  <a:gd name="T59" fmla="*/ 0 h 357"/>
                  <a:gd name="T60" fmla="*/ 0 w 491"/>
                  <a:gd name="T61" fmla="*/ 0 h 357"/>
                  <a:gd name="T62" fmla="*/ 0 w 491"/>
                  <a:gd name="T63" fmla="*/ 0 h 357"/>
                  <a:gd name="T64" fmla="*/ 0 w 491"/>
                  <a:gd name="T65" fmla="*/ 0 h 357"/>
                  <a:gd name="T66" fmla="*/ 0 w 491"/>
                  <a:gd name="T67" fmla="*/ 0 h 357"/>
                  <a:gd name="T68" fmla="*/ 0 w 491"/>
                  <a:gd name="T69" fmla="*/ 0 h 357"/>
                  <a:gd name="T70" fmla="*/ 0 w 491"/>
                  <a:gd name="T71" fmla="*/ 0 h 357"/>
                  <a:gd name="T72" fmla="*/ 0 w 491"/>
                  <a:gd name="T73" fmla="*/ 0 h 357"/>
                  <a:gd name="T74" fmla="*/ 0 w 491"/>
                  <a:gd name="T75" fmla="*/ 0 h 357"/>
                  <a:gd name="T76" fmla="*/ 0 w 491"/>
                  <a:gd name="T77" fmla="*/ 0 h 357"/>
                  <a:gd name="T78" fmla="*/ 0 w 491"/>
                  <a:gd name="T79" fmla="*/ 0 h 357"/>
                  <a:gd name="T80" fmla="*/ 0 w 491"/>
                  <a:gd name="T81" fmla="*/ 0 h 357"/>
                  <a:gd name="T82" fmla="*/ 0 w 491"/>
                  <a:gd name="T83" fmla="*/ 0 h 357"/>
                  <a:gd name="T84" fmla="*/ 0 w 491"/>
                  <a:gd name="T85" fmla="*/ 0 h 357"/>
                  <a:gd name="T86" fmla="*/ 0 w 491"/>
                  <a:gd name="T87" fmla="*/ 0 h 357"/>
                  <a:gd name="T88" fmla="*/ 0 w 491"/>
                  <a:gd name="T89" fmla="*/ 0 h 357"/>
                  <a:gd name="T90" fmla="*/ 0 w 491"/>
                  <a:gd name="T91" fmla="*/ 0 h 357"/>
                  <a:gd name="T92" fmla="*/ 0 w 491"/>
                  <a:gd name="T93" fmla="*/ 0 h 357"/>
                  <a:gd name="T94" fmla="*/ 0 w 491"/>
                  <a:gd name="T95" fmla="*/ 0 h 357"/>
                  <a:gd name="T96" fmla="*/ 0 w 491"/>
                  <a:gd name="T97" fmla="*/ 0 h 357"/>
                  <a:gd name="T98" fmla="*/ 0 w 491"/>
                  <a:gd name="T99" fmla="*/ 0 h 357"/>
                  <a:gd name="T100" fmla="*/ 0 w 491"/>
                  <a:gd name="T101" fmla="*/ 0 h 357"/>
                  <a:gd name="T102" fmla="*/ 0 w 491"/>
                  <a:gd name="T103" fmla="*/ 0 h 357"/>
                  <a:gd name="T104" fmla="*/ 0 w 491"/>
                  <a:gd name="T105" fmla="*/ 0 h 357"/>
                  <a:gd name="T106" fmla="*/ 0 w 491"/>
                  <a:gd name="T107" fmla="*/ 0 h 357"/>
                  <a:gd name="T108" fmla="*/ 0 w 491"/>
                  <a:gd name="T109" fmla="*/ 0 h 357"/>
                  <a:gd name="T110" fmla="*/ 0 w 491"/>
                  <a:gd name="T111" fmla="*/ 0 h 35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491" h="357">
                    <a:moveTo>
                      <a:pt x="479" y="22"/>
                    </a:moveTo>
                    <a:lnTo>
                      <a:pt x="457" y="15"/>
                    </a:lnTo>
                    <a:lnTo>
                      <a:pt x="437" y="9"/>
                    </a:lnTo>
                    <a:lnTo>
                      <a:pt x="416" y="4"/>
                    </a:lnTo>
                    <a:lnTo>
                      <a:pt x="396" y="1"/>
                    </a:lnTo>
                    <a:lnTo>
                      <a:pt x="375" y="0"/>
                    </a:lnTo>
                    <a:lnTo>
                      <a:pt x="354" y="0"/>
                    </a:lnTo>
                    <a:lnTo>
                      <a:pt x="334" y="1"/>
                    </a:lnTo>
                    <a:lnTo>
                      <a:pt x="314" y="4"/>
                    </a:lnTo>
                    <a:lnTo>
                      <a:pt x="294" y="9"/>
                    </a:lnTo>
                    <a:lnTo>
                      <a:pt x="274" y="14"/>
                    </a:lnTo>
                    <a:lnTo>
                      <a:pt x="255" y="20"/>
                    </a:lnTo>
                    <a:lnTo>
                      <a:pt x="236" y="29"/>
                    </a:lnTo>
                    <a:lnTo>
                      <a:pt x="218" y="37"/>
                    </a:lnTo>
                    <a:lnTo>
                      <a:pt x="200" y="47"/>
                    </a:lnTo>
                    <a:lnTo>
                      <a:pt x="183" y="59"/>
                    </a:lnTo>
                    <a:lnTo>
                      <a:pt x="166" y="70"/>
                    </a:lnTo>
                    <a:lnTo>
                      <a:pt x="149" y="83"/>
                    </a:lnTo>
                    <a:lnTo>
                      <a:pt x="133" y="97"/>
                    </a:lnTo>
                    <a:lnTo>
                      <a:pt x="118" y="111"/>
                    </a:lnTo>
                    <a:lnTo>
                      <a:pt x="103" y="127"/>
                    </a:lnTo>
                    <a:lnTo>
                      <a:pt x="90" y="142"/>
                    </a:lnTo>
                    <a:lnTo>
                      <a:pt x="76" y="158"/>
                    </a:lnTo>
                    <a:lnTo>
                      <a:pt x="65" y="176"/>
                    </a:lnTo>
                    <a:lnTo>
                      <a:pt x="54" y="193"/>
                    </a:lnTo>
                    <a:lnTo>
                      <a:pt x="44" y="213"/>
                    </a:lnTo>
                    <a:lnTo>
                      <a:pt x="34" y="231"/>
                    </a:lnTo>
                    <a:lnTo>
                      <a:pt x="25" y="250"/>
                    </a:lnTo>
                    <a:lnTo>
                      <a:pt x="18" y="270"/>
                    </a:lnTo>
                    <a:lnTo>
                      <a:pt x="13" y="289"/>
                    </a:lnTo>
                    <a:lnTo>
                      <a:pt x="7" y="309"/>
                    </a:lnTo>
                    <a:lnTo>
                      <a:pt x="3" y="329"/>
                    </a:lnTo>
                    <a:lnTo>
                      <a:pt x="0" y="349"/>
                    </a:lnTo>
                    <a:lnTo>
                      <a:pt x="3" y="348"/>
                    </a:lnTo>
                    <a:lnTo>
                      <a:pt x="5" y="347"/>
                    </a:lnTo>
                    <a:lnTo>
                      <a:pt x="7" y="346"/>
                    </a:lnTo>
                    <a:lnTo>
                      <a:pt x="10" y="345"/>
                    </a:lnTo>
                    <a:lnTo>
                      <a:pt x="12" y="344"/>
                    </a:lnTo>
                    <a:lnTo>
                      <a:pt x="14" y="343"/>
                    </a:lnTo>
                    <a:lnTo>
                      <a:pt x="16" y="342"/>
                    </a:lnTo>
                    <a:lnTo>
                      <a:pt x="19" y="341"/>
                    </a:lnTo>
                    <a:lnTo>
                      <a:pt x="19" y="345"/>
                    </a:lnTo>
                    <a:lnTo>
                      <a:pt x="21" y="348"/>
                    </a:lnTo>
                    <a:lnTo>
                      <a:pt x="23" y="351"/>
                    </a:lnTo>
                    <a:lnTo>
                      <a:pt x="27" y="353"/>
                    </a:lnTo>
                    <a:lnTo>
                      <a:pt x="30" y="355"/>
                    </a:lnTo>
                    <a:lnTo>
                      <a:pt x="33" y="356"/>
                    </a:lnTo>
                    <a:lnTo>
                      <a:pt x="37" y="356"/>
                    </a:lnTo>
                    <a:lnTo>
                      <a:pt x="40" y="356"/>
                    </a:lnTo>
                    <a:lnTo>
                      <a:pt x="45" y="355"/>
                    </a:lnTo>
                    <a:lnTo>
                      <a:pt x="48" y="353"/>
                    </a:lnTo>
                    <a:lnTo>
                      <a:pt x="50" y="351"/>
                    </a:lnTo>
                    <a:lnTo>
                      <a:pt x="52" y="347"/>
                    </a:lnTo>
                    <a:lnTo>
                      <a:pt x="54" y="344"/>
                    </a:lnTo>
                    <a:lnTo>
                      <a:pt x="55" y="341"/>
                    </a:lnTo>
                    <a:lnTo>
                      <a:pt x="56" y="337"/>
                    </a:lnTo>
                    <a:lnTo>
                      <a:pt x="55" y="334"/>
                    </a:lnTo>
                    <a:lnTo>
                      <a:pt x="53" y="336"/>
                    </a:lnTo>
                    <a:lnTo>
                      <a:pt x="51" y="339"/>
                    </a:lnTo>
                    <a:lnTo>
                      <a:pt x="49" y="342"/>
                    </a:lnTo>
                    <a:lnTo>
                      <a:pt x="47" y="345"/>
                    </a:lnTo>
                    <a:lnTo>
                      <a:pt x="45" y="348"/>
                    </a:lnTo>
                    <a:lnTo>
                      <a:pt x="42" y="351"/>
                    </a:lnTo>
                    <a:lnTo>
                      <a:pt x="39" y="354"/>
                    </a:lnTo>
                    <a:lnTo>
                      <a:pt x="37" y="357"/>
                    </a:lnTo>
                    <a:lnTo>
                      <a:pt x="39" y="338"/>
                    </a:lnTo>
                    <a:lnTo>
                      <a:pt x="44" y="319"/>
                    </a:lnTo>
                    <a:lnTo>
                      <a:pt x="48" y="301"/>
                    </a:lnTo>
                    <a:lnTo>
                      <a:pt x="53" y="283"/>
                    </a:lnTo>
                    <a:lnTo>
                      <a:pt x="59" y="266"/>
                    </a:lnTo>
                    <a:lnTo>
                      <a:pt x="67" y="249"/>
                    </a:lnTo>
                    <a:lnTo>
                      <a:pt x="75" y="232"/>
                    </a:lnTo>
                    <a:lnTo>
                      <a:pt x="85" y="216"/>
                    </a:lnTo>
                    <a:lnTo>
                      <a:pt x="94" y="200"/>
                    </a:lnTo>
                    <a:lnTo>
                      <a:pt x="105" y="185"/>
                    </a:lnTo>
                    <a:lnTo>
                      <a:pt x="117" y="169"/>
                    </a:lnTo>
                    <a:lnTo>
                      <a:pt x="129" y="155"/>
                    </a:lnTo>
                    <a:lnTo>
                      <a:pt x="142" y="141"/>
                    </a:lnTo>
                    <a:lnTo>
                      <a:pt x="156" y="128"/>
                    </a:lnTo>
                    <a:lnTo>
                      <a:pt x="170" y="114"/>
                    </a:lnTo>
                    <a:lnTo>
                      <a:pt x="185" y="101"/>
                    </a:lnTo>
                    <a:lnTo>
                      <a:pt x="200" y="90"/>
                    </a:lnTo>
                    <a:lnTo>
                      <a:pt x="215" y="80"/>
                    </a:lnTo>
                    <a:lnTo>
                      <a:pt x="231" y="70"/>
                    </a:lnTo>
                    <a:lnTo>
                      <a:pt x="248" y="62"/>
                    </a:lnTo>
                    <a:lnTo>
                      <a:pt x="265" y="54"/>
                    </a:lnTo>
                    <a:lnTo>
                      <a:pt x="283" y="49"/>
                    </a:lnTo>
                    <a:lnTo>
                      <a:pt x="301" y="44"/>
                    </a:lnTo>
                    <a:lnTo>
                      <a:pt x="319" y="41"/>
                    </a:lnTo>
                    <a:lnTo>
                      <a:pt x="337" y="38"/>
                    </a:lnTo>
                    <a:lnTo>
                      <a:pt x="357" y="37"/>
                    </a:lnTo>
                    <a:lnTo>
                      <a:pt x="375" y="37"/>
                    </a:lnTo>
                    <a:lnTo>
                      <a:pt x="394" y="38"/>
                    </a:lnTo>
                    <a:lnTo>
                      <a:pt x="412" y="42"/>
                    </a:lnTo>
                    <a:lnTo>
                      <a:pt x="431" y="46"/>
                    </a:lnTo>
                    <a:lnTo>
                      <a:pt x="449" y="52"/>
                    </a:lnTo>
                    <a:lnTo>
                      <a:pt x="466" y="59"/>
                    </a:lnTo>
                    <a:lnTo>
                      <a:pt x="470" y="60"/>
                    </a:lnTo>
                    <a:lnTo>
                      <a:pt x="473" y="60"/>
                    </a:lnTo>
                    <a:lnTo>
                      <a:pt x="477" y="60"/>
                    </a:lnTo>
                    <a:lnTo>
                      <a:pt x="481" y="59"/>
                    </a:lnTo>
                    <a:lnTo>
                      <a:pt x="484" y="56"/>
                    </a:lnTo>
                    <a:lnTo>
                      <a:pt x="486" y="53"/>
                    </a:lnTo>
                    <a:lnTo>
                      <a:pt x="488" y="51"/>
                    </a:lnTo>
                    <a:lnTo>
                      <a:pt x="490" y="47"/>
                    </a:lnTo>
                    <a:lnTo>
                      <a:pt x="491" y="44"/>
                    </a:lnTo>
                    <a:lnTo>
                      <a:pt x="491" y="39"/>
                    </a:lnTo>
                    <a:lnTo>
                      <a:pt x="490" y="36"/>
                    </a:lnTo>
                    <a:lnTo>
                      <a:pt x="489" y="33"/>
                    </a:lnTo>
                    <a:lnTo>
                      <a:pt x="488" y="30"/>
                    </a:lnTo>
                    <a:lnTo>
                      <a:pt x="485" y="27"/>
                    </a:lnTo>
                    <a:lnTo>
                      <a:pt x="482" y="25"/>
                    </a:lnTo>
                    <a:lnTo>
                      <a:pt x="479" y="22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14" name="Freeform 219"/>
              <p:cNvSpPr>
                <a:spLocks/>
              </p:cNvSpPr>
              <p:nvPr/>
            </p:nvSpPr>
            <p:spPr bwMode="auto">
              <a:xfrm>
                <a:off x="4685" y="3453"/>
                <a:ext cx="33" cy="13"/>
              </a:xfrm>
              <a:custGeom>
                <a:avLst/>
                <a:gdLst>
                  <a:gd name="T0" fmla="*/ 0 w 504"/>
                  <a:gd name="T1" fmla="*/ 0 h 199"/>
                  <a:gd name="T2" fmla="*/ 0 w 504"/>
                  <a:gd name="T3" fmla="*/ 0 h 199"/>
                  <a:gd name="T4" fmla="*/ 0 w 504"/>
                  <a:gd name="T5" fmla="*/ 0 h 199"/>
                  <a:gd name="T6" fmla="*/ 0 w 504"/>
                  <a:gd name="T7" fmla="*/ 0 h 199"/>
                  <a:gd name="T8" fmla="*/ 0 w 504"/>
                  <a:gd name="T9" fmla="*/ 0 h 199"/>
                  <a:gd name="T10" fmla="*/ 0 w 504"/>
                  <a:gd name="T11" fmla="*/ 0 h 199"/>
                  <a:gd name="T12" fmla="*/ 0 w 504"/>
                  <a:gd name="T13" fmla="*/ 0 h 199"/>
                  <a:gd name="T14" fmla="*/ 0 w 504"/>
                  <a:gd name="T15" fmla="*/ 0 h 199"/>
                  <a:gd name="T16" fmla="*/ 0 w 504"/>
                  <a:gd name="T17" fmla="*/ 0 h 199"/>
                  <a:gd name="T18" fmla="*/ 0 w 504"/>
                  <a:gd name="T19" fmla="*/ 0 h 199"/>
                  <a:gd name="T20" fmla="*/ 0 w 504"/>
                  <a:gd name="T21" fmla="*/ 0 h 199"/>
                  <a:gd name="T22" fmla="*/ 0 w 504"/>
                  <a:gd name="T23" fmla="*/ 0 h 199"/>
                  <a:gd name="T24" fmla="*/ 0 w 504"/>
                  <a:gd name="T25" fmla="*/ 0 h 199"/>
                  <a:gd name="T26" fmla="*/ 0 w 504"/>
                  <a:gd name="T27" fmla="*/ 0 h 199"/>
                  <a:gd name="T28" fmla="*/ 0 w 504"/>
                  <a:gd name="T29" fmla="*/ 0 h 199"/>
                  <a:gd name="T30" fmla="*/ 0 w 504"/>
                  <a:gd name="T31" fmla="*/ 0 h 199"/>
                  <a:gd name="T32" fmla="*/ 0 w 504"/>
                  <a:gd name="T33" fmla="*/ 0 h 199"/>
                  <a:gd name="T34" fmla="*/ 0 w 504"/>
                  <a:gd name="T35" fmla="*/ 0 h 199"/>
                  <a:gd name="T36" fmla="*/ 0 w 504"/>
                  <a:gd name="T37" fmla="*/ 0 h 199"/>
                  <a:gd name="T38" fmla="*/ 0 w 504"/>
                  <a:gd name="T39" fmla="*/ 0 h 199"/>
                  <a:gd name="T40" fmla="*/ 0 w 504"/>
                  <a:gd name="T41" fmla="*/ 0 h 199"/>
                  <a:gd name="T42" fmla="*/ 0 w 504"/>
                  <a:gd name="T43" fmla="*/ 0 h 199"/>
                  <a:gd name="T44" fmla="*/ 0 w 504"/>
                  <a:gd name="T45" fmla="*/ 0 h 199"/>
                  <a:gd name="T46" fmla="*/ 0 w 504"/>
                  <a:gd name="T47" fmla="*/ 0 h 199"/>
                  <a:gd name="T48" fmla="*/ 0 w 504"/>
                  <a:gd name="T49" fmla="*/ 0 h 199"/>
                  <a:gd name="T50" fmla="*/ 0 w 504"/>
                  <a:gd name="T51" fmla="*/ 0 h 199"/>
                  <a:gd name="T52" fmla="*/ 0 w 504"/>
                  <a:gd name="T53" fmla="*/ 0 h 199"/>
                  <a:gd name="T54" fmla="*/ 0 w 504"/>
                  <a:gd name="T55" fmla="*/ 0 h 199"/>
                  <a:gd name="T56" fmla="*/ 0 w 504"/>
                  <a:gd name="T57" fmla="*/ 0 h 199"/>
                  <a:gd name="T58" fmla="*/ 0 w 504"/>
                  <a:gd name="T59" fmla="*/ 0 h 199"/>
                  <a:gd name="T60" fmla="*/ 0 w 504"/>
                  <a:gd name="T61" fmla="*/ 0 h 199"/>
                  <a:gd name="T62" fmla="*/ 0 w 504"/>
                  <a:gd name="T63" fmla="*/ 0 h 199"/>
                  <a:gd name="T64" fmla="*/ 0 w 504"/>
                  <a:gd name="T65" fmla="*/ 0 h 199"/>
                  <a:gd name="T66" fmla="*/ 0 w 504"/>
                  <a:gd name="T67" fmla="*/ 0 h 199"/>
                  <a:gd name="T68" fmla="*/ 0 w 504"/>
                  <a:gd name="T69" fmla="*/ 0 h 199"/>
                  <a:gd name="T70" fmla="*/ 0 w 504"/>
                  <a:gd name="T71" fmla="*/ 0 h 199"/>
                  <a:gd name="T72" fmla="*/ 0 w 504"/>
                  <a:gd name="T73" fmla="*/ 0 h 199"/>
                  <a:gd name="T74" fmla="*/ 0 w 504"/>
                  <a:gd name="T75" fmla="*/ 0 h 199"/>
                  <a:gd name="T76" fmla="*/ 0 w 504"/>
                  <a:gd name="T77" fmla="*/ 0 h 199"/>
                  <a:gd name="T78" fmla="*/ 0 w 504"/>
                  <a:gd name="T79" fmla="*/ 0 h 199"/>
                  <a:gd name="T80" fmla="*/ 0 w 504"/>
                  <a:gd name="T81" fmla="*/ 0 h 199"/>
                  <a:gd name="T82" fmla="*/ 0 w 504"/>
                  <a:gd name="T83" fmla="*/ 0 h 199"/>
                  <a:gd name="T84" fmla="*/ 0 w 504"/>
                  <a:gd name="T85" fmla="*/ 0 h 199"/>
                  <a:gd name="T86" fmla="*/ 0 w 504"/>
                  <a:gd name="T87" fmla="*/ 0 h 199"/>
                  <a:gd name="T88" fmla="*/ 0 w 504"/>
                  <a:gd name="T89" fmla="*/ 0 h 199"/>
                  <a:gd name="T90" fmla="*/ 0 w 504"/>
                  <a:gd name="T91" fmla="*/ 0 h 199"/>
                  <a:gd name="T92" fmla="*/ 0 w 504"/>
                  <a:gd name="T93" fmla="*/ 0 h 199"/>
                  <a:gd name="T94" fmla="*/ 0 w 504"/>
                  <a:gd name="T95" fmla="*/ 0 h 199"/>
                  <a:gd name="T96" fmla="*/ 0 w 504"/>
                  <a:gd name="T97" fmla="*/ 0 h 199"/>
                  <a:gd name="T98" fmla="*/ 0 w 504"/>
                  <a:gd name="T99" fmla="*/ 0 h 199"/>
                  <a:gd name="T100" fmla="*/ 0 w 504"/>
                  <a:gd name="T101" fmla="*/ 0 h 199"/>
                  <a:gd name="T102" fmla="*/ 0 w 504"/>
                  <a:gd name="T103" fmla="*/ 0 h 19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504" h="199">
                    <a:moveTo>
                      <a:pt x="36" y="149"/>
                    </a:moveTo>
                    <a:lnTo>
                      <a:pt x="45" y="132"/>
                    </a:lnTo>
                    <a:lnTo>
                      <a:pt x="57" y="116"/>
                    </a:lnTo>
                    <a:lnTo>
                      <a:pt x="69" y="103"/>
                    </a:lnTo>
                    <a:lnTo>
                      <a:pt x="83" y="91"/>
                    </a:lnTo>
                    <a:lnTo>
                      <a:pt x="98" y="80"/>
                    </a:lnTo>
                    <a:lnTo>
                      <a:pt x="114" y="71"/>
                    </a:lnTo>
                    <a:lnTo>
                      <a:pt x="130" y="63"/>
                    </a:lnTo>
                    <a:lnTo>
                      <a:pt x="148" y="57"/>
                    </a:lnTo>
                    <a:lnTo>
                      <a:pt x="166" y="52"/>
                    </a:lnTo>
                    <a:lnTo>
                      <a:pt x="184" y="47"/>
                    </a:lnTo>
                    <a:lnTo>
                      <a:pt x="203" y="44"/>
                    </a:lnTo>
                    <a:lnTo>
                      <a:pt x="222" y="43"/>
                    </a:lnTo>
                    <a:lnTo>
                      <a:pt x="241" y="42"/>
                    </a:lnTo>
                    <a:lnTo>
                      <a:pt x="260" y="41"/>
                    </a:lnTo>
                    <a:lnTo>
                      <a:pt x="278" y="42"/>
                    </a:lnTo>
                    <a:lnTo>
                      <a:pt x="296" y="43"/>
                    </a:lnTo>
                    <a:lnTo>
                      <a:pt x="311" y="45"/>
                    </a:lnTo>
                    <a:lnTo>
                      <a:pt x="326" y="48"/>
                    </a:lnTo>
                    <a:lnTo>
                      <a:pt x="340" y="53"/>
                    </a:lnTo>
                    <a:lnTo>
                      <a:pt x="353" y="58"/>
                    </a:lnTo>
                    <a:lnTo>
                      <a:pt x="365" y="64"/>
                    </a:lnTo>
                    <a:lnTo>
                      <a:pt x="377" y="73"/>
                    </a:lnTo>
                    <a:lnTo>
                      <a:pt x="389" y="80"/>
                    </a:lnTo>
                    <a:lnTo>
                      <a:pt x="400" y="90"/>
                    </a:lnTo>
                    <a:lnTo>
                      <a:pt x="410" y="100"/>
                    </a:lnTo>
                    <a:lnTo>
                      <a:pt x="421" y="111"/>
                    </a:lnTo>
                    <a:lnTo>
                      <a:pt x="429" y="122"/>
                    </a:lnTo>
                    <a:lnTo>
                      <a:pt x="439" y="133"/>
                    </a:lnTo>
                    <a:lnTo>
                      <a:pt x="446" y="146"/>
                    </a:lnTo>
                    <a:lnTo>
                      <a:pt x="455" y="159"/>
                    </a:lnTo>
                    <a:lnTo>
                      <a:pt x="461" y="172"/>
                    </a:lnTo>
                    <a:lnTo>
                      <a:pt x="467" y="184"/>
                    </a:lnTo>
                    <a:lnTo>
                      <a:pt x="469" y="189"/>
                    </a:lnTo>
                    <a:lnTo>
                      <a:pt x="471" y="192"/>
                    </a:lnTo>
                    <a:lnTo>
                      <a:pt x="474" y="194"/>
                    </a:lnTo>
                    <a:lnTo>
                      <a:pt x="476" y="196"/>
                    </a:lnTo>
                    <a:lnTo>
                      <a:pt x="479" y="197"/>
                    </a:lnTo>
                    <a:lnTo>
                      <a:pt x="483" y="198"/>
                    </a:lnTo>
                    <a:lnTo>
                      <a:pt x="486" y="199"/>
                    </a:lnTo>
                    <a:lnTo>
                      <a:pt x="491" y="198"/>
                    </a:lnTo>
                    <a:lnTo>
                      <a:pt x="494" y="197"/>
                    </a:lnTo>
                    <a:lnTo>
                      <a:pt x="497" y="195"/>
                    </a:lnTo>
                    <a:lnTo>
                      <a:pt x="500" y="192"/>
                    </a:lnTo>
                    <a:lnTo>
                      <a:pt x="502" y="189"/>
                    </a:lnTo>
                    <a:lnTo>
                      <a:pt x="503" y="185"/>
                    </a:lnTo>
                    <a:lnTo>
                      <a:pt x="504" y="182"/>
                    </a:lnTo>
                    <a:lnTo>
                      <a:pt x="504" y="178"/>
                    </a:lnTo>
                    <a:lnTo>
                      <a:pt x="504" y="175"/>
                    </a:lnTo>
                    <a:lnTo>
                      <a:pt x="497" y="155"/>
                    </a:lnTo>
                    <a:lnTo>
                      <a:pt x="489" y="137"/>
                    </a:lnTo>
                    <a:lnTo>
                      <a:pt x="478" y="120"/>
                    </a:lnTo>
                    <a:lnTo>
                      <a:pt x="466" y="104"/>
                    </a:lnTo>
                    <a:lnTo>
                      <a:pt x="452" y="89"/>
                    </a:lnTo>
                    <a:lnTo>
                      <a:pt x="439" y="75"/>
                    </a:lnTo>
                    <a:lnTo>
                      <a:pt x="423" y="62"/>
                    </a:lnTo>
                    <a:lnTo>
                      <a:pt x="407" y="51"/>
                    </a:lnTo>
                    <a:lnTo>
                      <a:pt x="395" y="42"/>
                    </a:lnTo>
                    <a:lnTo>
                      <a:pt x="382" y="35"/>
                    </a:lnTo>
                    <a:lnTo>
                      <a:pt x="370" y="27"/>
                    </a:lnTo>
                    <a:lnTo>
                      <a:pt x="357" y="22"/>
                    </a:lnTo>
                    <a:lnTo>
                      <a:pt x="343" y="17"/>
                    </a:lnTo>
                    <a:lnTo>
                      <a:pt x="329" y="12"/>
                    </a:lnTo>
                    <a:lnTo>
                      <a:pt x="316" y="8"/>
                    </a:lnTo>
                    <a:lnTo>
                      <a:pt x="302" y="5"/>
                    </a:lnTo>
                    <a:lnTo>
                      <a:pt x="287" y="3"/>
                    </a:lnTo>
                    <a:lnTo>
                      <a:pt x="273" y="1"/>
                    </a:lnTo>
                    <a:lnTo>
                      <a:pt x="258" y="0"/>
                    </a:lnTo>
                    <a:lnTo>
                      <a:pt x="243" y="0"/>
                    </a:lnTo>
                    <a:lnTo>
                      <a:pt x="230" y="0"/>
                    </a:lnTo>
                    <a:lnTo>
                      <a:pt x="215" y="1"/>
                    </a:lnTo>
                    <a:lnTo>
                      <a:pt x="200" y="3"/>
                    </a:lnTo>
                    <a:lnTo>
                      <a:pt x="186" y="5"/>
                    </a:lnTo>
                    <a:lnTo>
                      <a:pt x="172" y="8"/>
                    </a:lnTo>
                    <a:lnTo>
                      <a:pt x="157" y="11"/>
                    </a:lnTo>
                    <a:lnTo>
                      <a:pt x="144" y="16"/>
                    </a:lnTo>
                    <a:lnTo>
                      <a:pt x="131" y="21"/>
                    </a:lnTo>
                    <a:lnTo>
                      <a:pt x="117" y="27"/>
                    </a:lnTo>
                    <a:lnTo>
                      <a:pt x="104" y="34"/>
                    </a:lnTo>
                    <a:lnTo>
                      <a:pt x="92" y="40"/>
                    </a:lnTo>
                    <a:lnTo>
                      <a:pt x="80" y="47"/>
                    </a:lnTo>
                    <a:lnTo>
                      <a:pt x="68" y="56"/>
                    </a:lnTo>
                    <a:lnTo>
                      <a:pt x="58" y="65"/>
                    </a:lnTo>
                    <a:lnTo>
                      <a:pt x="47" y="75"/>
                    </a:lnTo>
                    <a:lnTo>
                      <a:pt x="36" y="85"/>
                    </a:lnTo>
                    <a:lnTo>
                      <a:pt x="27" y="96"/>
                    </a:lnTo>
                    <a:lnTo>
                      <a:pt x="18" y="107"/>
                    </a:lnTo>
                    <a:lnTo>
                      <a:pt x="10" y="120"/>
                    </a:lnTo>
                    <a:lnTo>
                      <a:pt x="3" y="132"/>
                    </a:lnTo>
                    <a:lnTo>
                      <a:pt x="1" y="135"/>
                    </a:lnTo>
                    <a:lnTo>
                      <a:pt x="0" y="140"/>
                    </a:lnTo>
                    <a:lnTo>
                      <a:pt x="0" y="143"/>
                    </a:lnTo>
                    <a:lnTo>
                      <a:pt x="1" y="147"/>
                    </a:lnTo>
                    <a:lnTo>
                      <a:pt x="3" y="150"/>
                    </a:lnTo>
                    <a:lnTo>
                      <a:pt x="5" y="154"/>
                    </a:lnTo>
                    <a:lnTo>
                      <a:pt x="8" y="156"/>
                    </a:lnTo>
                    <a:lnTo>
                      <a:pt x="11" y="158"/>
                    </a:lnTo>
                    <a:lnTo>
                      <a:pt x="14" y="160"/>
                    </a:lnTo>
                    <a:lnTo>
                      <a:pt x="18" y="160"/>
                    </a:lnTo>
                    <a:lnTo>
                      <a:pt x="22" y="160"/>
                    </a:lnTo>
                    <a:lnTo>
                      <a:pt x="25" y="159"/>
                    </a:lnTo>
                    <a:lnTo>
                      <a:pt x="28" y="158"/>
                    </a:lnTo>
                    <a:lnTo>
                      <a:pt x="31" y="156"/>
                    </a:lnTo>
                    <a:lnTo>
                      <a:pt x="34" y="152"/>
                    </a:lnTo>
                    <a:lnTo>
                      <a:pt x="36" y="149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15" name="Freeform 220"/>
              <p:cNvSpPr>
                <a:spLocks/>
              </p:cNvSpPr>
              <p:nvPr/>
            </p:nvSpPr>
            <p:spPr bwMode="auto">
              <a:xfrm>
                <a:off x="4583" y="3883"/>
                <a:ext cx="7" cy="16"/>
              </a:xfrm>
              <a:custGeom>
                <a:avLst/>
                <a:gdLst>
                  <a:gd name="T0" fmla="*/ 0 w 106"/>
                  <a:gd name="T1" fmla="*/ 0 h 248"/>
                  <a:gd name="T2" fmla="*/ 0 w 106"/>
                  <a:gd name="T3" fmla="*/ 0 h 248"/>
                  <a:gd name="T4" fmla="*/ 0 w 106"/>
                  <a:gd name="T5" fmla="*/ 0 h 248"/>
                  <a:gd name="T6" fmla="*/ 0 w 106"/>
                  <a:gd name="T7" fmla="*/ 0 h 248"/>
                  <a:gd name="T8" fmla="*/ 0 w 106"/>
                  <a:gd name="T9" fmla="*/ 0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6" h="248">
                    <a:moveTo>
                      <a:pt x="106" y="99"/>
                    </a:moveTo>
                    <a:lnTo>
                      <a:pt x="0" y="0"/>
                    </a:lnTo>
                    <a:lnTo>
                      <a:pt x="0" y="150"/>
                    </a:lnTo>
                    <a:lnTo>
                      <a:pt x="106" y="248"/>
                    </a:lnTo>
                    <a:lnTo>
                      <a:pt x="106" y="99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16" name="Freeform 221"/>
              <p:cNvSpPr>
                <a:spLocks/>
              </p:cNvSpPr>
              <p:nvPr/>
            </p:nvSpPr>
            <p:spPr bwMode="auto">
              <a:xfrm>
                <a:off x="4583" y="3883"/>
                <a:ext cx="21" cy="6"/>
              </a:xfrm>
              <a:custGeom>
                <a:avLst/>
                <a:gdLst>
                  <a:gd name="T0" fmla="*/ 0 w 325"/>
                  <a:gd name="T1" fmla="*/ 0 h 91"/>
                  <a:gd name="T2" fmla="*/ 0 w 325"/>
                  <a:gd name="T3" fmla="*/ 0 h 91"/>
                  <a:gd name="T4" fmla="*/ 0 w 325"/>
                  <a:gd name="T5" fmla="*/ 0 h 91"/>
                  <a:gd name="T6" fmla="*/ 0 w 325"/>
                  <a:gd name="T7" fmla="*/ 0 h 91"/>
                  <a:gd name="T8" fmla="*/ 0 w 325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5" h="91">
                    <a:moveTo>
                      <a:pt x="216" y="0"/>
                    </a:moveTo>
                    <a:lnTo>
                      <a:pt x="0" y="0"/>
                    </a:lnTo>
                    <a:lnTo>
                      <a:pt x="100" y="91"/>
                    </a:lnTo>
                    <a:lnTo>
                      <a:pt x="325" y="91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17" name="Freeform 222"/>
              <p:cNvSpPr>
                <a:spLocks/>
              </p:cNvSpPr>
              <p:nvPr/>
            </p:nvSpPr>
            <p:spPr bwMode="auto">
              <a:xfrm>
                <a:off x="4599" y="3883"/>
                <a:ext cx="22" cy="6"/>
              </a:xfrm>
              <a:custGeom>
                <a:avLst/>
                <a:gdLst>
                  <a:gd name="T0" fmla="*/ 0 w 321"/>
                  <a:gd name="T1" fmla="*/ 0 h 91"/>
                  <a:gd name="T2" fmla="*/ 0 w 321"/>
                  <a:gd name="T3" fmla="*/ 0 h 91"/>
                  <a:gd name="T4" fmla="*/ 0 w 321"/>
                  <a:gd name="T5" fmla="*/ 0 h 91"/>
                  <a:gd name="T6" fmla="*/ 0 w 321"/>
                  <a:gd name="T7" fmla="*/ 0 h 91"/>
                  <a:gd name="T8" fmla="*/ 0 w 321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1" h="91">
                    <a:moveTo>
                      <a:pt x="213" y="0"/>
                    </a:moveTo>
                    <a:lnTo>
                      <a:pt x="0" y="0"/>
                    </a:lnTo>
                    <a:lnTo>
                      <a:pt x="109" y="91"/>
                    </a:lnTo>
                    <a:lnTo>
                      <a:pt x="321" y="91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18" name="Freeform 223"/>
              <p:cNvSpPr>
                <a:spLocks/>
              </p:cNvSpPr>
              <p:nvPr/>
            </p:nvSpPr>
            <p:spPr bwMode="auto">
              <a:xfrm>
                <a:off x="4616" y="3883"/>
                <a:ext cx="22" cy="6"/>
              </a:xfrm>
              <a:custGeom>
                <a:avLst/>
                <a:gdLst>
                  <a:gd name="T0" fmla="*/ 0 w 322"/>
                  <a:gd name="T1" fmla="*/ 0 h 91"/>
                  <a:gd name="T2" fmla="*/ 0 w 322"/>
                  <a:gd name="T3" fmla="*/ 0 h 91"/>
                  <a:gd name="T4" fmla="*/ 0 w 322"/>
                  <a:gd name="T5" fmla="*/ 0 h 91"/>
                  <a:gd name="T6" fmla="*/ 0 w 322"/>
                  <a:gd name="T7" fmla="*/ 0 h 91"/>
                  <a:gd name="T8" fmla="*/ 0 w 322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2" h="91">
                    <a:moveTo>
                      <a:pt x="213" y="0"/>
                    </a:moveTo>
                    <a:lnTo>
                      <a:pt x="0" y="0"/>
                    </a:lnTo>
                    <a:lnTo>
                      <a:pt x="109" y="91"/>
                    </a:lnTo>
                    <a:lnTo>
                      <a:pt x="322" y="91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19" name="Freeform 224"/>
              <p:cNvSpPr>
                <a:spLocks/>
              </p:cNvSpPr>
              <p:nvPr/>
            </p:nvSpPr>
            <p:spPr bwMode="auto">
              <a:xfrm>
                <a:off x="4650" y="3883"/>
                <a:ext cx="65" cy="6"/>
              </a:xfrm>
              <a:custGeom>
                <a:avLst/>
                <a:gdLst>
                  <a:gd name="T0" fmla="*/ 0 w 986"/>
                  <a:gd name="T1" fmla="*/ 0 h 91"/>
                  <a:gd name="T2" fmla="*/ 0 w 986"/>
                  <a:gd name="T3" fmla="*/ 0 h 91"/>
                  <a:gd name="T4" fmla="*/ 0 w 986"/>
                  <a:gd name="T5" fmla="*/ 0 h 91"/>
                  <a:gd name="T6" fmla="*/ 0 w 986"/>
                  <a:gd name="T7" fmla="*/ 0 h 91"/>
                  <a:gd name="T8" fmla="*/ 0 w 986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86" h="91">
                    <a:moveTo>
                      <a:pt x="108" y="91"/>
                    </a:moveTo>
                    <a:lnTo>
                      <a:pt x="986" y="91"/>
                    </a:lnTo>
                    <a:lnTo>
                      <a:pt x="887" y="0"/>
                    </a:lnTo>
                    <a:lnTo>
                      <a:pt x="0" y="0"/>
                    </a:lnTo>
                    <a:lnTo>
                      <a:pt x="108" y="91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20" name="Freeform 225"/>
              <p:cNvSpPr>
                <a:spLocks/>
              </p:cNvSpPr>
              <p:nvPr/>
            </p:nvSpPr>
            <p:spPr bwMode="auto">
              <a:xfrm>
                <a:off x="4633" y="3883"/>
                <a:ext cx="21" cy="6"/>
              </a:xfrm>
              <a:custGeom>
                <a:avLst/>
                <a:gdLst>
                  <a:gd name="T0" fmla="*/ 0 w 320"/>
                  <a:gd name="T1" fmla="*/ 0 h 91"/>
                  <a:gd name="T2" fmla="*/ 0 w 320"/>
                  <a:gd name="T3" fmla="*/ 0 h 91"/>
                  <a:gd name="T4" fmla="*/ 0 w 320"/>
                  <a:gd name="T5" fmla="*/ 0 h 91"/>
                  <a:gd name="T6" fmla="*/ 0 w 320"/>
                  <a:gd name="T7" fmla="*/ 0 h 91"/>
                  <a:gd name="T8" fmla="*/ 0 w 320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0" h="91">
                    <a:moveTo>
                      <a:pt x="212" y="0"/>
                    </a:moveTo>
                    <a:lnTo>
                      <a:pt x="0" y="0"/>
                    </a:lnTo>
                    <a:lnTo>
                      <a:pt x="108" y="91"/>
                    </a:lnTo>
                    <a:lnTo>
                      <a:pt x="320" y="9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21" name="Freeform 226"/>
              <p:cNvSpPr>
                <a:spLocks/>
              </p:cNvSpPr>
              <p:nvPr/>
            </p:nvSpPr>
            <p:spPr bwMode="auto">
              <a:xfrm>
                <a:off x="4701" y="3927"/>
                <a:ext cx="63" cy="7"/>
              </a:xfrm>
              <a:custGeom>
                <a:avLst/>
                <a:gdLst>
                  <a:gd name="T0" fmla="*/ 0 w 951"/>
                  <a:gd name="T1" fmla="*/ 0 h 112"/>
                  <a:gd name="T2" fmla="*/ 0 w 951"/>
                  <a:gd name="T3" fmla="*/ 0 h 112"/>
                  <a:gd name="T4" fmla="*/ 0 w 951"/>
                  <a:gd name="T5" fmla="*/ 0 h 112"/>
                  <a:gd name="T6" fmla="*/ 0 w 951"/>
                  <a:gd name="T7" fmla="*/ 0 h 112"/>
                  <a:gd name="T8" fmla="*/ 0 w 951"/>
                  <a:gd name="T9" fmla="*/ 0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1" h="112">
                    <a:moveTo>
                      <a:pt x="132" y="112"/>
                    </a:moveTo>
                    <a:lnTo>
                      <a:pt x="951" y="112"/>
                    </a:lnTo>
                    <a:lnTo>
                      <a:pt x="829" y="0"/>
                    </a:lnTo>
                    <a:lnTo>
                      <a:pt x="0" y="0"/>
                    </a:lnTo>
                    <a:lnTo>
                      <a:pt x="132" y="11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22" name="Freeform 227"/>
              <p:cNvSpPr>
                <a:spLocks/>
              </p:cNvSpPr>
              <p:nvPr/>
            </p:nvSpPr>
            <p:spPr bwMode="auto">
              <a:xfrm>
                <a:off x="4722" y="3945"/>
                <a:ext cx="61" cy="7"/>
              </a:xfrm>
              <a:custGeom>
                <a:avLst/>
                <a:gdLst>
                  <a:gd name="T0" fmla="*/ 0 w 920"/>
                  <a:gd name="T1" fmla="*/ 0 h 106"/>
                  <a:gd name="T2" fmla="*/ 0 w 920"/>
                  <a:gd name="T3" fmla="*/ 0 h 106"/>
                  <a:gd name="T4" fmla="*/ 0 w 920"/>
                  <a:gd name="T5" fmla="*/ 0 h 106"/>
                  <a:gd name="T6" fmla="*/ 0 w 920"/>
                  <a:gd name="T7" fmla="*/ 0 h 106"/>
                  <a:gd name="T8" fmla="*/ 0 w 920"/>
                  <a:gd name="T9" fmla="*/ 0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0" h="106">
                    <a:moveTo>
                      <a:pt x="124" y="106"/>
                    </a:moveTo>
                    <a:lnTo>
                      <a:pt x="920" y="106"/>
                    </a:lnTo>
                    <a:lnTo>
                      <a:pt x="806" y="0"/>
                    </a:lnTo>
                    <a:lnTo>
                      <a:pt x="0" y="0"/>
                    </a:lnTo>
                    <a:lnTo>
                      <a:pt x="124" y="106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23" name="Freeform 228"/>
              <p:cNvSpPr>
                <a:spLocks/>
              </p:cNvSpPr>
              <p:nvPr/>
            </p:nvSpPr>
            <p:spPr bwMode="auto">
              <a:xfrm>
                <a:off x="4654" y="3561"/>
                <a:ext cx="24" cy="11"/>
              </a:xfrm>
              <a:custGeom>
                <a:avLst/>
                <a:gdLst>
                  <a:gd name="T0" fmla="*/ 0 w 367"/>
                  <a:gd name="T1" fmla="*/ 0 h 170"/>
                  <a:gd name="T2" fmla="*/ 0 w 367"/>
                  <a:gd name="T3" fmla="*/ 0 h 170"/>
                  <a:gd name="T4" fmla="*/ 0 w 367"/>
                  <a:gd name="T5" fmla="*/ 0 h 170"/>
                  <a:gd name="T6" fmla="*/ 0 w 367"/>
                  <a:gd name="T7" fmla="*/ 0 h 170"/>
                  <a:gd name="T8" fmla="*/ 0 w 367"/>
                  <a:gd name="T9" fmla="*/ 0 h 170"/>
                  <a:gd name="T10" fmla="*/ 0 w 367"/>
                  <a:gd name="T11" fmla="*/ 0 h 170"/>
                  <a:gd name="T12" fmla="*/ 0 w 367"/>
                  <a:gd name="T13" fmla="*/ 0 h 170"/>
                  <a:gd name="T14" fmla="*/ 0 w 367"/>
                  <a:gd name="T15" fmla="*/ 0 h 170"/>
                  <a:gd name="T16" fmla="*/ 0 w 367"/>
                  <a:gd name="T17" fmla="*/ 0 h 170"/>
                  <a:gd name="T18" fmla="*/ 0 w 367"/>
                  <a:gd name="T19" fmla="*/ 0 h 170"/>
                  <a:gd name="T20" fmla="*/ 0 w 367"/>
                  <a:gd name="T21" fmla="*/ 0 h 170"/>
                  <a:gd name="T22" fmla="*/ 0 w 367"/>
                  <a:gd name="T23" fmla="*/ 0 h 170"/>
                  <a:gd name="T24" fmla="*/ 0 w 367"/>
                  <a:gd name="T25" fmla="*/ 0 h 170"/>
                  <a:gd name="T26" fmla="*/ 0 w 367"/>
                  <a:gd name="T27" fmla="*/ 0 h 170"/>
                  <a:gd name="T28" fmla="*/ 0 w 367"/>
                  <a:gd name="T29" fmla="*/ 0 h 170"/>
                  <a:gd name="T30" fmla="*/ 0 w 367"/>
                  <a:gd name="T31" fmla="*/ 0 h 170"/>
                  <a:gd name="T32" fmla="*/ 0 w 367"/>
                  <a:gd name="T33" fmla="*/ 0 h 170"/>
                  <a:gd name="T34" fmla="*/ 0 w 367"/>
                  <a:gd name="T35" fmla="*/ 0 h 170"/>
                  <a:gd name="T36" fmla="*/ 0 w 367"/>
                  <a:gd name="T37" fmla="*/ 0 h 170"/>
                  <a:gd name="T38" fmla="*/ 0 w 367"/>
                  <a:gd name="T39" fmla="*/ 0 h 170"/>
                  <a:gd name="T40" fmla="*/ 0 w 367"/>
                  <a:gd name="T41" fmla="*/ 0 h 170"/>
                  <a:gd name="T42" fmla="*/ 0 w 367"/>
                  <a:gd name="T43" fmla="*/ 0 h 170"/>
                  <a:gd name="T44" fmla="*/ 0 w 367"/>
                  <a:gd name="T45" fmla="*/ 0 h 170"/>
                  <a:gd name="T46" fmla="*/ 0 w 367"/>
                  <a:gd name="T47" fmla="*/ 0 h 170"/>
                  <a:gd name="T48" fmla="*/ 0 w 367"/>
                  <a:gd name="T49" fmla="*/ 0 h 170"/>
                  <a:gd name="T50" fmla="*/ 0 w 367"/>
                  <a:gd name="T51" fmla="*/ 0 h 170"/>
                  <a:gd name="T52" fmla="*/ 0 w 367"/>
                  <a:gd name="T53" fmla="*/ 0 h 170"/>
                  <a:gd name="T54" fmla="*/ 0 w 367"/>
                  <a:gd name="T55" fmla="*/ 0 h 170"/>
                  <a:gd name="T56" fmla="*/ 0 w 367"/>
                  <a:gd name="T57" fmla="*/ 0 h 170"/>
                  <a:gd name="T58" fmla="*/ 0 w 367"/>
                  <a:gd name="T59" fmla="*/ 0 h 170"/>
                  <a:gd name="T60" fmla="*/ 0 w 367"/>
                  <a:gd name="T61" fmla="*/ 0 h 170"/>
                  <a:gd name="T62" fmla="*/ 0 w 367"/>
                  <a:gd name="T63" fmla="*/ 0 h 170"/>
                  <a:gd name="T64" fmla="*/ 0 w 367"/>
                  <a:gd name="T65" fmla="*/ 0 h 170"/>
                  <a:gd name="T66" fmla="*/ 0 w 367"/>
                  <a:gd name="T67" fmla="*/ 0 h 170"/>
                  <a:gd name="T68" fmla="*/ 0 w 367"/>
                  <a:gd name="T69" fmla="*/ 0 h 170"/>
                  <a:gd name="T70" fmla="*/ 0 w 367"/>
                  <a:gd name="T71" fmla="*/ 0 h 170"/>
                  <a:gd name="T72" fmla="*/ 0 w 367"/>
                  <a:gd name="T73" fmla="*/ 0 h 170"/>
                  <a:gd name="T74" fmla="*/ 0 w 367"/>
                  <a:gd name="T75" fmla="*/ 0 h 170"/>
                  <a:gd name="T76" fmla="*/ 0 w 367"/>
                  <a:gd name="T77" fmla="*/ 0 h 170"/>
                  <a:gd name="T78" fmla="*/ 0 w 367"/>
                  <a:gd name="T79" fmla="*/ 0 h 170"/>
                  <a:gd name="T80" fmla="*/ 0 w 367"/>
                  <a:gd name="T81" fmla="*/ 0 h 170"/>
                  <a:gd name="T82" fmla="*/ 0 w 367"/>
                  <a:gd name="T83" fmla="*/ 0 h 17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67" h="170">
                    <a:moveTo>
                      <a:pt x="52" y="161"/>
                    </a:moveTo>
                    <a:lnTo>
                      <a:pt x="63" y="146"/>
                    </a:lnTo>
                    <a:lnTo>
                      <a:pt x="75" y="132"/>
                    </a:lnTo>
                    <a:lnTo>
                      <a:pt x="89" y="118"/>
                    </a:lnTo>
                    <a:lnTo>
                      <a:pt x="103" y="106"/>
                    </a:lnTo>
                    <a:lnTo>
                      <a:pt x="117" y="95"/>
                    </a:lnTo>
                    <a:lnTo>
                      <a:pt x="133" y="85"/>
                    </a:lnTo>
                    <a:lnTo>
                      <a:pt x="149" y="76"/>
                    </a:lnTo>
                    <a:lnTo>
                      <a:pt x="166" y="69"/>
                    </a:lnTo>
                    <a:lnTo>
                      <a:pt x="183" y="63"/>
                    </a:lnTo>
                    <a:lnTo>
                      <a:pt x="201" y="60"/>
                    </a:lnTo>
                    <a:lnTo>
                      <a:pt x="210" y="59"/>
                    </a:lnTo>
                    <a:lnTo>
                      <a:pt x="218" y="59"/>
                    </a:lnTo>
                    <a:lnTo>
                      <a:pt x="228" y="60"/>
                    </a:lnTo>
                    <a:lnTo>
                      <a:pt x="236" y="60"/>
                    </a:lnTo>
                    <a:lnTo>
                      <a:pt x="246" y="62"/>
                    </a:lnTo>
                    <a:lnTo>
                      <a:pt x="254" y="64"/>
                    </a:lnTo>
                    <a:lnTo>
                      <a:pt x="263" y="68"/>
                    </a:lnTo>
                    <a:lnTo>
                      <a:pt x="272" y="71"/>
                    </a:lnTo>
                    <a:lnTo>
                      <a:pt x="281" y="76"/>
                    </a:lnTo>
                    <a:lnTo>
                      <a:pt x="289" y="80"/>
                    </a:lnTo>
                    <a:lnTo>
                      <a:pt x="299" y="87"/>
                    </a:lnTo>
                    <a:lnTo>
                      <a:pt x="307" y="93"/>
                    </a:lnTo>
                    <a:lnTo>
                      <a:pt x="310" y="96"/>
                    </a:lnTo>
                    <a:lnTo>
                      <a:pt x="313" y="98"/>
                    </a:lnTo>
                    <a:lnTo>
                      <a:pt x="317" y="99"/>
                    </a:lnTo>
                    <a:lnTo>
                      <a:pt x="320" y="100"/>
                    </a:lnTo>
                    <a:lnTo>
                      <a:pt x="324" y="101"/>
                    </a:lnTo>
                    <a:lnTo>
                      <a:pt x="329" y="100"/>
                    </a:lnTo>
                    <a:lnTo>
                      <a:pt x="332" y="98"/>
                    </a:lnTo>
                    <a:lnTo>
                      <a:pt x="336" y="95"/>
                    </a:lnTo>
                    <a:lnTo>
                      <a:pt x="342" y="94"/>
                    </a:lnTo>
                    <a:lnTo>
                      <a:pt x="348" y="93"/>
                    </a:lnTo>
                    <a:lnTo>
                      <a:pt x="353" y="90"/>
                    </a:lnTo>
                    <a:lnTo>
                      <a:pt x="357" y="87"/>
                    </a:lnTo>
                    <a:lnTo>
                      <a:pt x="362" y="82"/>
                    </a:lnTo>
                    <a:lnTo>
                      <a:pt x="364" y="77"/>
                    </a:lnTo>
                    <a:lnTo>
                      <a:pt x="366" y="72"/>
                    </a:lnTo>
                    <a:lnTo>
                      <a:pt x="367" y="65"/>
                    </a:lnTo>
                    <a:lnTo>
                      <a:pt x="367" y="59"/>
                    </a:lnTo>
                    <a:lnTo>
                      <a:pt x="365" y="54"/>
                    </a:lnTo>
                    <a:lnTo>
                      <a:pt x="363" y="48"/>
                    </a:lnTo>
                    <a:lnTo>
                      <a:pt x="358" y="44"/>
                    </a:lnTo>
                    <a:lnTo>
                      <a:pt x="354" y="40"/>
                    </a:lnTo>
                    <a:lnTo>
                      <a:pt x="350" y="37"/>
                    </a:lnTo>
                    <a:lnTo>
                      <a:pt x="343" y="36"/>
                    </a:lnTo>
                    <a:lnTo>
                      <a:pt x="338" y="35"/>
                    </a:lnTo>
                    <a:lnTo>
                      <a:pt x="326" y="28"/>
                    </a:lnTo>
                    <a:lnTo>
                      <a:pt x="316" y="22"/>
                    </a:lnTo>
                    <a:lnTo>
                      <a:pt x="304" y="17"/>
                    </a:lnTo>
                    <a:lnTo>
                      <a:pt x="294" y="12"/>
                    </a:lnTo>
                    <a:lnTo>
                      <a:pt x="282" y="9"/>
                    </a:lnTo>
                    <a:lnTo>
                      <a:pt x="270" y="6"/>
                    </a:lnTo>
                    <a:lnTo>
                      <a:pt x="259" y="3"/>
                    </a:lnTo>
                    <a:lnTo>
                      <a:pt x="248" y="2"/>
                    </a:lnTo>
                    <a:lnTo>
                      <a:pt x="236" y="0"/>
                    </a:lnTo>
                    <a:lnTo>
                      <a:pt x="225" y="0"/>
                    </a:lnTo>
                    <a:lnTo>
                      <a:pt x="213" y="0"/>
                    </a:lnTo>
                    <a:lnTo>
                      <a:pt x="202" y="1"/>
                    </a:lnTo>
                    <a:lnTo>
                      <a:pt x="179" y="4"/>
                    </a:lnTo>
                    <a:lnTo>
                      <a:pt x="157" y="9"/>
                    </a:lnTo>
                    <a:lnTo>
                      <a:pt x="135" y="17"/>
                    </a:lnTo>
                    <a:lnTo>
                      <a:pt x="114" y="26"/>
                    </a:lnTo>
                    <a:lnTo>
                      <a:pt x="94" y="38"/>
                    </a:lnTo>
                    <a:lnTo>
                      <a:pt x="75" y="51"/>
                    </a:lnTo>
                    <a:lnTo>
                      <a:pt x="56" y="65"/>
                    </a:lnTo>
                    <a:lnTo>
                      <a:pt x="39" y="82"/>
                    </a:lnTo>
                    <a:lnTo>
                      <a:pt x="23" y="100"/>
                    </a:lnTo>
                    <a:lnTo>
                      <a:pt x="8" y="120"/>
                    </a:lnTo>
                    <a:lnTo>
                      <a:pt x="4" y="125"/>
                    </a:lnTo>
                    <a:lnTo>
                      <a:pt x="2" y="130"/>
                    </a:lnTo>
                    <a:lnTo>
                      <a:pt x="1" y="135"/>
                    </a:lnTo>
                    <a:lnTo>
                      <a:pt x="0" y="142"/>
                    </a:lnTo>
                    <a:lnTo>
                      <a:pt x="1" y="147"/>
                    </a:lnTo>
                    <a:lnTo>
                      <a:pt x="3" y="152"/>
                    </a:lnTo>
                    <a:lnTo>
                      <a:pt x="5" y="158"/>
                    </a:lnTo>
                    <a:lnTo>
                      <a:pt x="9" y="163"/>
                    </a:lnTo>
                    <a:lnTo>
                      <a:pt x="14" y="166"/>
                    </a:lnTo>
                    <a:lnTo>
                      <a:pt x="20" y="168"/>
                    </a:lnTo>
                    <a:lnTo>
                      <a:pt x="25" y="170"/>
                    </a:lnTo>
                    <a:lnTo>
                      <a:pt x="30" y="170"/>
                    </a:lnTo>
                    <a:lnTo>
                      <a:pt x="37" y="169"/>
                    </a:lnTo>
                    <a:lnTo>
                      <a:pt x="42" y="168"/>
                    </a:lnTo>
                    <a:lnTo>
                      <a:pt x="47" y="165"/>
                    </a:lnTo>
                    <a:lnTo>
                      <a:pt x="52" y="161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257" name="Group 229"/>
            <p:cNvGrpSpPr>
              <a:grpSpLocks/>
            </p:cNvGrpSpPr>
            <p:nvPr/>
          </p:nvGrpSpPr>
          <p:grpSpPr bwMode="auto">
            <a:xfrm flipH="1">
              <a:off x="4287" y="1979"/>
              <a:ext cx="589" cy="861"/>
              <a:chOff x="4377" y="3312"/>
              <a:chExt cx="439" cy="640"/>
            </a:xfrm>
          </p:grpSpPr>
          <p:sp>
            <p:nvSpPr>
              <p:cNvPr id="10262" name="Freeform 230"/>
              <p:cNvSpPr>
                <a:spLocks/>
              </p:cNvSpPr>
              <p:nvPr/>
            </p:nvSpPr>
            <p:spPr bwMode="auto">
              <a:xfrm>
                <a:off x="4706" y="3557"/>
                <a:ext cx="45" cy="34"/>
              </a:xfrm>
              <a:custGeom>
                <a:avLst/>
                <a:gdLst>
                  <a:gd name="T0" fmla="*/ 0 w 681"/>
                  <a:gd name="T1" fmla="*/ 0 h 511"/>
                  <a:gd name="T2" fmla="*/ 0 w 681"/>
                  <a:gd name="T3" fmla="*/ 0 h 511"/>
                  <a:gd name="T4" fmla="*/ 0 w 681"/>
                  <a:gd name="T5" fmla="*/ 0 h 511"/>
                  <a:gd name="T6" fmla="*/ 0 w 681"/>
                  <a:gd name="T7" fmla="*/ 0 h 511"/>
                  <a:gd name="T8" fmla="*/ 0 w 681"/>
                  <a:gd name="T9" fmla="*/ 0 h 511"/>
                  <a:gd name="T10" fmla="*/ 0 w 681"/>
                  <a:gd name="T11" fmla="*/ 0 h 511"/>
                  <a:gd name="T12" fmla="*/ 0 w 681"/>
                  <a:gd name="T13" fmla="*/ 0 h 511"/>
                  <a:gd name="T14" fmla="*/ 0 w 681"/>
                  <a:gd name="T15" fmla="*/ 0 h 511"/>
                  <a:gd name="T16" fmla="*/ 0 w 681"/>
                  <a:gd name="T17" fmla="*/ 0 h 511"/>
                  <a:gd name="T18" fmla="*/ 0 w 681"/>
                  <a:gd name="T19" fmla="*/ 0 h 511"/>
                  <a:gd name="T20" fmla="*/ 0 w 681"/>
                  <a:gd name="T21" fmla="*/ 0 h 511"/>
                  <a:gd name="T22" fmla="*/ 0 w 681"/>
                  <a:gd name="T23" fmla="*/ 0 h 511"/>
                  <a:gd name="T24" fmla="*/ 0 w 681"/>
                  <a:gd name="T25" fmla="*/ 0 h 511"/>
                  <a:gd name="T26" fmla="*/ 0 w 681"/>
                  <a:gd name="T27" fmla="*/ 0 h 511"/>
                  <a:gd name="T28" fmla="*/ 0 w 681"/>
                  <a:gd name="T29" fmla="*/ 0 h 511"/>
                  <a:gd name="T30" fmla="*/ 0 w 681"/>
                  <a:gd name="T31" fmla="*/ 0 h 511"/>
                  <a:gd name="T32" fmla="*/ 0 w 681"/>
                  <a:gd name="T33" fmla="*/ 0 h 511"/>
                  <a:gd name="T34" fmla="*/ 0 w 681"/>
                  <a:gd name="T35" fmla="*/ 0 h 511"/>
                  <a:gd name="T36" fmla="*/ 0 w 681"/>
                  <a:gd name="T37" fmla="*/ 0 h 511"/>
                  <a:gd name="T38" fmla="*/ 0 w 681"/>
                  <a:gd name="T39" fmla="*/ 0 h 511"/>
                  <a:gd name="T40" fmla="*/ 0 w 681"/>
                  <a:gd name="T41" fmla="*/ 0 h 511"/>
                  <a:gd name="T42" fmla="*/ 0 w 681"/>
                  <a:gd name="T43" fmla="*/ 0 h 511"/>
                  <a:gd name="T44" fmla="*/ 0 w 681"/>
                  <a:gd name="T45" fmla="*/ 0 h 511"/>
                  <a:gd name="T46" fmla="*/ 0 w 681"/>
                  <a:gd name="T47" fmla="*/ 0 h 511"/>
                  <a:gd name="T48" fmla="*/ 0 w 681"/>
                  <a:gd name="T49" fmla="*/ 0 h 511"/>
                  <a:gd name="T50" fmla="*/ 0 w 681"/>
                  <a:gd name="T51" fmla="*/ 0 h 511"/>
                  <a:gd name="T52" fmla="*/ 0 w 681"/>
                  <a:gd name="T53" fmla="*/ 0 h 511"/>
                  <a:gd name="T54" fmla="*/ 0 w 681"/>
                  <a:gd name="T55" fmla="*/ 0 h 511"/>
                  <a:gd name="T56" fmla="*/ 0 w 681"/>
                  <a:gd name="T57" fmla="*/ 0 h 511"/>
                  <a:gd name="T58" fmla="*/ 0 w 681"/>
                  <a:gd name="T59" fmla="*/ 0 h 511"/>
                  <a:gd name="T60" fmla="*/ 0 w 681"/>
                  <a:gd name="T61" fmla="*/ 0 h 511"/>
                  <a:gd name="T62" fmla="*/ 0 w 681"/>
                  <a:gd name="T63" fmla="*/ 0 h 511"/>
                  <a:gd name="T64" fmla="*/ 0 w 681"/>
                  <a:gd name="T65" fmla="*/ 0 h 511"/>
                  <a:gd name="T66" fmla="*/ 0 w 681"/>
                  <a:gd name="T67" fmla="*/ 0 h 511"/>
                  <a:gd name="T68" fmla="*/ 0 w 681"/>
                  <a:gd name="T69" fmla="*/ 0 h 511"/>
                  <a:gd name="T70" fmla="*/ 0 w 681"/>
                  <a:gd name="T71" fmla="*/ 0 h 511"/>
                  <a:gd name="T72" fmla="*/ 0 w 681"/>
                  <a:gd name="T73" fmla="*/ 0 h 511"/>
                  <a:gd name="T74" fmla="*/ 0 w 681"/>
                  <a:gd name="T75" fmla="*/ 0 h 511"/>
                  <a:gd name="T76" fmla="*/ 0 w 681"/>
                  <a:gd name="T77" fmla="*/ 0 h 51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681" h="511">
                    <a:moveTo>
                      <a:pt x="0" y="0"/>
                    </a:moveTo>
                    <a:lnTo>
                      <a:pt x="3" y="2"/>
                    </a:lnTo>
                    <a:lnTo>
                      <a:pt x="14" y="9"/>
                    </a:lnTo>
                    <a:lnTo>
                      <a:pt x="31" y="20"/>
                    </a:lnTo>
                    <a:lnTo>
                      <a:pt x="57" y="35"/>
                    </a:lnTo>
                    <a:lnTo>
                      <a:pt x="89" y="52"/>
                    </a:lnTo>
                    <a:lnTo>
                      <a:pt x="127" y="71"/>
                    </a:lnTo>
                    <a:lnTo>
                      <a:pt x="174" y="92"/>
                    </a:lnTo>
                    <a:lnTo>
                      <a:pt x="227" y="114"/>
                    </a:lnTo>
                    <a:lnTo>
                      <a:pt x="288" y="135"/>
                    </a:lnTo>
                    <a:lnTo>
                      <a:pt x="358" y="158"/>
                    </a:lnTo>
                    <a:lnTo>
                      <a:pt x="430" y="180"/>
                    </a:lnTo>
                    <a:lnTo>
                      <a:pt x="500" y="201"/>
                    </a:lnTo>
                    <a:lnTo>
                      <a:pt x="564" y="219"/>
                    </a:lnTo>
                    <a:lnTo>
                      <a:pt x="615" y="232"/>
                    </a:lnTo>
                    <a:lnTo>
                      <a:pt x="649" y="242"/>
                    </a:lnTo>
                    <a:lnTo>
                      <a:pt x="662" y="245"/>
                    </a:lnTo>
                    <a:lnTo>
                      <a:pt x="681" y="511"/>
                    </a:lnTo>
                    <a:lnTo>
                      <a:pt x="671" y="510"/>
                    </a:lnTo>
                    <a:lnTo>
                      <a:pt x="647" y="506"/>
                    </a:lnTo>
                    <a:lnTo>
                      <a:pt x="608" y="501"/>
                    </a:lnTo>
                    <a:lnTo>
                      <a:pt x="557" y="491"/>
                    </a:lnTo>
                    <a:lnTo>
                      <a:pt x="527" y="485"/>
                    </a:lnTo>
                    <a:lnTo>
                      <a:pt x="495" y="478"/>
                    </a:lnTo>
                    <a:lnTo>
                      <a:pt x="461" y="469"/>
                    </a:lnTo>
                    <a:lnTo>
                      <a:pt x="426" y="460"/>
                    </a:lnTo>
                    <a:lnTo>
                      <a:pt x="390" y="449"/>
                    </a:lnTo>
                    <a:lnTo>
                      <a:pt x="352" y="436"/>
                    </a:lnTo>
                    <a:lnTo>
                      <a:pt x="314" y="422"/>
                    </a:lnTo>
                    <a:lnTo>
                      <a:pt x="274" y="407"/>
                    </a:lnTo>
                    <a:lnTo>
                      <a:pt x="232" y="389"/>
                    </a:lnTo>
                    <a:lnTo>
                      <a:pt x="191" y="370"/>
                    </a:lnTo>
                    <a:lnTo>
                      <a:pt x="152" y="352"/>
                    </a:lnTo>
                    <a:lnTo>
                      <a:pt x="117" y="336"/>
                    </a:lnTo>
                    <a:lnTo>
                      <a:pt x="89" y="323"/>
                    </a:lnTo>
                    <a:lnTo>
                      <a:pt x="66" y="312"/>
                    </a:lnTo>
                    <a:lnTo>
                      <a:pt x="52" y="305"/>
                    </a:lnTo>
                    <a:lnTo>
                      <a:pt x="47" y="3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BC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63" name="Freeform 231"/>
              <p:cNvSpPr>
                <a:spLocks/>
              </p:cNvSpPr>
              <p:nvPr/>
            </p:nvSpPr>
            <p:spPr bwMode="auto">
              <a:xfrm>
                <a:off x="4427" y="3875"/>
                <a:ext cx="90" cy="18"/>
              </a:xfrm>
              <a:custGeom>
                <a:avLst/>
                <a:gdLst>
                  <a:gd name="T0" fmla="*/ 0 w 1352"/>
                  <a:gd name="T1" fmla="*/ 0 h 264"/>
                  <a:gd name="T2" fmla="*/ 0 w 1352"/>
                  <a:gd name="T3" fmla="*/ 0 h 264"/>
                  <a:gd name="T4" fmla="*/ 0 w 1352"/>
                  <a:gd name="T5" fmla="*/ 0 h 264"/>
                  <a:gd name="T6" fmla="*/ 0 w 1352"/>
                  <a:gd name="T7" fmla="*/ 0 h 264"/>
                  <a:gd name="T8" fmla="*/ 0 w 1352"/>
                  <a:gd name="T9" fmla="*/ 0 h 264"/>
                  <a:gd name="T10" fmla="*/ 0 w 1352"/>
                  <a:gd name="T11" fmla="*/ 0 h 264"/>
                  <a:gd name="T12" fmla="*/ 0 w 1352"/>
                  <a:gd name="T13" fmla="*/ 0 h 264"/>
                  <a:gd name="T14" fmla="*/ 0 w 1352"/>
                  <a:gd name="T15" fmla="*/ 0 h 264"/>
                  <a:gd name="T16" fmla="*/ 0 w 1352"/>
                  <a:gd name="T17" fmla="*/ 0 h 264"/>
                  <a:gd name="T18" fmla="*/ 0 w 1352"/>
                  <a:gd name="T19" fmla="*/ 0 h 264"/>
                  <a:gd name="T20" fmla="*/ 0 w 1352"/>
                  <a:gd name="T21" fmla="*/ 0 h 264"/>
                  <a:gd name="T22" fmla="*/ 0 w 1352"/>
                  <a:gd name="T23" fmla="*/ 0 h 264"/>
                  <a:gd name="T24" fmla="*/ 0 w 1352"/>
                  <a:gd name="T25" fmla="*/ 0 h 264"/>
                  <a:gd name="T26" fmla="*/ 0 w 1352"/>
                  <a:gd name="T27" fmla="*/ 0 h 264"/>
                  <a:gd name="T28" fmla="*/ 0 w 1352"/>
                  <a:gd name="T29" fmla="*/ 0 h 264"/>
                  <a:gd name="T30" fmla="*/ 0 w 1352"/>
                  <a:gd name="T31" fmla="*/ 0 h 264"/>
                  <a:gd name="T32" fmla="*/ 0 w 1352"/>
                  <a:gd name="T33" fmla="*/ 0 h 264"/>
                  <a:gd name="T34" fmla="*/ 0 w 1352"/>
                  <a:gd name="T35" fmla="*/ 0 h 264"/>
                  <a:gd name="T36" fmla="*/ 0 w 1352"/>
                  <a:gd name="T37" fmla="*/ 0 h 264"/>
                  <a:gd name="T38" fmla="*/ 0 w 1352"/>
                  <a:gd name="T39" fmla="*/ 0 h 264"/>
                  <a:gd name="T40" fmla="*/ 0 w 1352"/>
                  <a:gd name="T41" fmla="*/ 0 h 264"/>
                  <a:gd name="T42" fmla="*/ 0 w 1352"/>
                  <a:gd name="T43" fmla="*/ 0 h 264"/>
                  <a:gd name="T44" fmla="*/ 0 w 1352"/>
                  <a:gd name="T45" fmla="*/ 0 h 264"/>
                  <a:gd name="T46" fmla="*/ 0 w 1352"/>
                  <a:gd name="T47" fmla="*/ 0 h 264"/>
                  <a:gd name="T48" fmla="*/ 0 w 1352"/>
                  <a:gd name="T49" fmla="*/ 0 h 264"/>
                  <a:gd name="T50" fmla="*/ 0 w 1352"/>
                  <a:gd name="T51" fmla="*/ 0 h 264"/>
                  <a:gd name="T52" fmla="*/ 0 w 1352"/>
                  <a:gd name="T53" fmla="*/ 0 h 264"/>
                  <a:gd name="T54" fmla="*/ 0 w 1352"/>
                  <a:gd name="T55" fmla="*/ 0 h 264"/>
                  <a:gd name="T56" fmla="*/ 0 w 1352"/>
                  <a:gd name="T57" fmla="*/ 0 h 264"/>
                  <a:gd name="T58" fmla="*/ 0 w 1352"/>
                  <a:gd name="T59" fmla="*/ 0 h 264"/>
                  <a:gd name="T60" fmla="*/ 0 w 1352"/>
                  <a:gd name="T61" fmla="*/ 0 h 264"/>
                  <a:gd name="T62" fmla="*/ 0 w 1352"/>
                  <a:gd name="T63" fmla="*/ 0 h 264"/>
                  <a:gd name="T64" fmla="*/ 0 w 1352"/>
                  <a:gd name="T65" fmla="*/ 0 h 264"/>
                  <a:gd name="T66" fmla="*/ 0 w 1352"/>
                  <a:gd name="T67" fmla="*/ 0 h 264"/>
                  <a:gd name="T68" fmla="*/ 0 w 1352"/>
                  <a:gd name="T69" fmla="*/ 0 h 26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352" h="264">
                    <a:moveTo>
                      <a:pt x="994" y="0"/>
                    </a:moveTo>
                    <a:lnTo>
                      <a:pt x="359" y="0"/>
                    </a:lnTo>
                    <a:lnTo>
                      <a:pt x="318" y="16"/>
                    </a:lnTo>
                    <a:lnTo>
                      <a:pt x="279" y="31"/>
                    </a:lnTo>
                    <a:lnTo>
                      <a:pt x="244" y="45"/>
                    </a:lnTo>
                    <a:lnTo>
                      <a:pt x="213" y="59"/>
                    </a:lnTo>
                    <a:lnTo>
                      <a:pt x="183" y="72"/>
                    </a:lnTo>
                    <a:lnTo>
                      <a:pt x="155" y="86"/>
                    </a:lnTo>
                    <a:lnTo>
                      <a:pt x="131" y="100"/>
                    </a:lnTo>
                    <a:lnTo>
                      <a:pt x="109" y="115"/>
                    </a:lnTo>
                    <a:lnTo>
                      <a:pt x="88" y="130"/>
                    </a:lnTo>
                    <a:lnTo>
                      <a:pt x="70" y="145"/>
                    </a:lnTo>
                    <a:lnTo>
                      <a:pt x="54" y="162"/>
                    </a:lnTo>
                    <a:lnTo>
                      <a:pt x="40" y="180"/>
                    </a:lnTo>
                    <a:lnTo>
                      <a:pt x="28" y="198"/>
                    </a:lnTo>
                    <a:lnTo>
                      <a:pt x="17" y="219"/>
                    </a:lnTo>
                    <a:lnTo>
                      <a:pt x="8" y="240"/>
                    </a:lnTo>
                    <a:lnTo>
                      <a:pt x="0" y="264"/>
                    </a:lnTo>
                    <a:lnTo>
                      <a:pt x="1352" y="264"/>
                    </a:lnTo>
                    <a:lnTo>
                      <a:pt x="1345" y="240"/>
                    </a:lnTo>
                    <a:lnTo>
                      <a:pt x="1335" y="219"/>
                    </a:lnTo>
                    <a:lnTo>
                      <a:pt x="1325" y="198"/>
                    </a:lnTo>
                    <a:lnTo>
                      <a:pt x="1312" y="180"/>
                    </a:lnTo>
                    <a:lnTo>
                      <a:pt x="1298" y="162"/>
                    </a:lnTo>
                    <a:lnTo>
                      <a:pt x="1282" y="145"/>
                    </a:lnTo>
                    <a:lnTo>
                      <a:pt x="1264" y="130"/>
                    </a:lnTo>
                    <a:lnTo>
                      <a:pt x="1244" y="115"/>
                    </a:lnTo>
                    <a:lnTo>
                      <a:pt x="1222" y="100"/>
                    </a:lnTo>
                    <a:lnTo>
                      <a:pt x="1196" y="86"/>
                    </a:lnTo>
                    <a:lnTo>
                      <a:pt x="1170" y="72"/>
                    </a:lnTo>
                    <a:lnTo>
                      <a:pt x="1140" y="59"/>
                    </a:lnTo>
                    <a:lnTo>
                      <a:pt x="1107" y="45"/>
                    </a:lnTo>
                    <a:lnTo>
                      <a:pt x="1072" y="31"/>
                    </a:lnTo>
                    <a:lnTo>
                      <a:pt x="1035" y="16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64" name="Freeform 232"/>
              <p:cNvSpPr>
                <a:spLocks/>
              </p:cNvSpPr>
              <p:nvPr/>
            </p:nvSpPr>
            <p:spPr bwMode="auto">
              <a:xfrm>
                <a:off x="4426" y="3889"/>
                <a:ext cx="93" cy="38"/>
              </a:xfrm>
              <a:custGeom>
                <a:avLst/>
                <a:gdLst>
                  <a:gd name="T0" fmla="*/ 0 w 1399"/>
                  <a:gd name="T1" fmla="*/ 0 h 566"/>
                  <a:gd name="T2" fmla="*/ 0 w 1399"/>
                  <a:gd name="T3" fmla="*/ 0 h 566"/>
                  <a:gd name="T4" fmla="*/ 0 w 1399"/>
                  <a:gd name="T5" fmla="*/ 0 h 566"/>
                  <a:gd name="T6" fmla="*/ 0 w 1399"/>
                  <a:gd name="T7" fmla="*/ 0 h 566"/>
                  <a:gd name="T8" fmla="*/ 0 w 1399"/>
                  <a:gd name="T9" fmla="*/ 0 h 566"/>
                  <a:gd name="T10" fmla="*/ 0 w 1399"/>
                  <a:gd name="T11" fmla="*/ 0 h 566"/>
                  <a:gd name="T12" fmla="*/ 0 w 1399"/>
                  <a:gd name="T13" fmla="*/ 0 h 566"/>
                  <a:gd name="T14" fmla="*/ 0 w 1399"/>
                  <a:gd name="T15" fmla="*/ 0 h 566"/>
                  <a:gd name="T16" fmla="*/ 0 w 1399"/>
                  <a:gd name="T17" fmla="*/ 0 h 566"/>
                  <a:gd name="T18" fmla="*/ 0 w 1399"/>
                  <a:gd name="T19" fmla="*/ 0 h 566"/>
                  <a:gd name="T20" fmla="*/ 0 w 1399"/>
                  <a:gd name="T21" fmla="*/ 0 h 566"/>
                  <a:gd name="T22" fmla="*/ 0 w 1399"/>
                  <a:gd name="T23" fmla="*/ 0 h 566"/>
                  <a:gd name="T24" fmla="*/ 0 w 1399"/>
                  <a:gd name="T25" fmla="*/ 0 h 566"/>
                  <a:gd name="T26" fmla="*/ 0 w 1399"/>
                  <a:gd name="T27" fmla="*/ 0 h 566"/>
                  <a:gd name="T28" fmla="*/ 0 w 1399"/>
                  <a:gd name="T29" fmla="*/ 0 h 566"/>
                  <a:gd name="T30" fmla="*/ 0 w 1399"/>
                  <a:gd name="T31" fmla="*/ 0 h 566"/>
                  <a:gd name="T32" fmla="*/ 0 w 1399"/>
                  <a:gd name="T33" fmla="*/ 0 h 566"/>
                  <a:gd name="T34" fmla="*/ 0 w 1399"/>
                  <a:gd name="T35" fmla="*/ 0 h 566"/>
                  <a:gd name="T36" fmla="*/ 0 w 1399"/>
                  <a:gd name="T37" fmla="*/ 0 h 566"/>
                  <a:gd name="T38" fmla="*/ 0 w 1399"/>
                  <a:gd name="T39" fmla="*/ 0 h 566"/>
                  <a:gd name="T40" fmla="*/ 0 w 1399"/>
                  <a:gd name="T41" fmla="*/ 0 h 566"/>
                  <a:gd name="T42" fmla="*/ 0 w 1399"/>
                  <a:gd name="T43" fmla="*/ 0 h 566"/>
                  <a:gd name="T44" fmla="*/ 0 w 1399"/>
                  <a:gd name="T45" fmla="*/ 0 h 566"/>
                  <a:gd name="T46" fmla="*/ 0 w 1399"/>
                  <a:gd name="T47" fmla="*/ 0 h 566"/>
                  <a:gd name="T48" fmla="*/ 0 w 1399"/>
                  <a:gd name="T49" fmla="*/ 0 h 566"/>
                  <a:gd name="T50" fmla="*/ 0 w 1399"/>
                  <a:gd name="T51" fmla="*/ 0 h 566"/>
                  <a:gd name="T52" fmla="*/ 0 w 1399"/>
                  <a:gd name="T53" fmla="*/ 0 h 566"/>
                  <a:gd name="T54" fmla="*/ 0 w 1399"/>
                  <a:gd name="T55" fmla="*/ 0 h 566"/>
                  <a:gd name="T56" fmla="*/ 0 w 1399"/>
                  <a:gd name="T57" fmla="*/ 0 h 566"/>
                  <a:gd name="T58" fmla="*/ 0 w 1399"/>
                  <a:gd name="T59" fmla="*/ 0 h 566"/>
                  <a:gd name="T60" fmla="*/ 0 w 1399"/>
                  <a:gd name="T61" fmla="*/ 0 h 566"/>
                  <a:gd name="T62" fmla="*/ 0 w 1399"/>
                  <a:gd name="T63" fmla="*/ 0 h 566"/>
                  <a:gd name="T64" fmla="*/ 0 w 1399"/>
                  <a:gd name="T65" fmla="*/ 0 h 566"/>
                  <a:gd name="T66" fmla="*/ 0 w 1399"/>
                  <a:gd name="T67" fmla="*/ 0 h 566"/>
                  <a:gd name="T68" fmla="*/ 0 w 1399"/>
                  <a:gd name="T69" fmla="*/ 0 h 566"/>
                  <a:gd name="T70" fmla="*/ 0 w 1399"/>
                  <a:gd name="T71" fmla="*/ 0 h 566"/>
                  <a:gd name="T72" fmla="*/ 0 w 1399"/>
                  <a:gd name="T73" fmla="*/ 0 h 566"/>
                  <a:gd name="T74" fmla="*/ 0 w 1399"/>
                  <a:gd name="T75" fmla="*/ 0 h 566"/>
                  <a:gd name="T76" fmla="*/ 0 w 1399"/>
                  <a:gd name="T77" fmla="*/ 0 h 566"/>
                  <a:gd name="T78" fmla="*/ 0 w 1399"/>
                  <a:gd name="T79" fmla="*/ 0 h 566"/>
                  <a:gd name="T80" fmla="*/ 0 w 1399"/>
                  <a:gd name="T81" fmla="*/ 0 h 566"/>
                  <a:gd name="T82" fmla="*/ 0 w 1399"/>
                  <a:gd name="T83" fmla="*/ 0 h 566"/>
                  <a:gd name="T84" fmla="*/ 0 w 1399"/>
                  <a:gd name="T85" fmla="*/ 0 h 566"/>
                  <a:gd name="T86" fmla="*/ 0 w 1399"/>
                  <a:gd name="T87" fmla="*/ 0 h 566"/>
                  <a:gd name="T88" fmla="*/ 0 w 1399"/>
                  <a:gd name="T89" fmla="*/ 0 h 566"/>
                  <a:gd name="T90" fmla="*/ 0 w 1399"/>
                  <a:gd name="T91" fmla="*/ 0 h 566"/>
                  <a:gd name="T92" fmla="*/ 0 w 1399"/>
                  <a:gd name="T93" fmla="*/ 0 h 566"/>
                  <a:gd name="T94" fmla="*/ 0 w 1399"/>
                  <a:gd name="T95" fmla="*/ 0 h 566"/>
                  <a:gd name="T96" fmla="*/ 0 w 1399"/>
                  <a:gd name="T97" fmla="*/ 0 h 566"/>
                  <a:gd name="T98" fmla="*/ 0 w 1399"/>
                  <a:gd name="T99" fmla="*/ 0 h 566"/>
                  <a:gd name="T100" fmla="*/ 0 w 1399"/>
                  <a:gd name="T101" fmla="*/ 0 h 566"/>
                  <a:gd name="T102" fmla="*/ 0 w 1399"/>
                  <a:gd name="T103" fmla="*/ 0 h 566"/>
                  <a:gd name="T104" fmla="*/ 0 w 1399"/>
                  <a:gd name="T105" fmla="*/ 0 h 566"/>
                  <a:gd name="T106" fmla="*/ 0 w 1399"/>
                  <a:gd name="T107" fmla="*/ 0 h 566"/>
                  <a:gd name="T108" fmla="*/ 0 w 1399"/>
                  <a:gd name="T109" fmla="*/ 0 h 566"/>
                  <a:gd name="T110" fmla="*/ 0 w 1399"/>
                  <a:gd name="T111" fmla="*/ 0 h 566"/>
                  <a:gd name="T112" fmla="*/ 0 w 1399"/>
                  <a:gd name="T113" fmla="*/ 0 h 56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399" h="566">
                    <a:moveTo>
                      <a:pt x="23" y="52"/>
                    </a:moveTo>
                    <a:lnTo>
                      <a:pt x="17" y="28"/>
                    </a:lnTo>
                    <a:lnTo>
                      <a:pt x="12" y="13"/>
                    </a:lnTo>
                    <a:lnTo>
                      <a:pt x="7" y="4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10"/>
                    </a:lnTo>
                    <a:lnTo>
                      <a:pt x="0" y="17"/>
                    </a:lnTo>
                    <a:lnTo>
                      <a:pt x="0" y="458"/>
                    </a:lnTo>
                    <a:lnTo>
                      <a:pt x="0" y="469"/>
                    </a:lnTo>
                    <a:lnTo>
                      <a:pt x="2" y="480"/>
                    </a:lnTo>
                    <a:lnTo>
                      <a:pt x="4" y="490"/>
                    </a:lnTo>
                    <a:lnTo>
                      <a:pt x="8" y="500"/>
                    </a:lnTo>
                    <a:lnTo>
                      <a:pt x="13" y="509"/>
                    </a:lnTo>
                    <a:lnTo>
                      <a:pt x="18" y="518"/>
                    </a:lnTo>
                    <a:lnTo>
                      <a:pt x="24" y="526"/>
                    </a:lnTo>
                    <a:lnTo>
                      <a:pt x="31" y="534"/>
                    </a:lnTo>
                    <a:lnTo>
                      <a:pt x="38" y="541"/>
                    </a:lnTo>
                    <a:lnTo>
                      <a:pt x="47" y="548"/>
                    </a:lnTo>
                    <a:lnTo>
                      <a:pt x="56" y="553"/>
                    </a:lnTo>
                    <a:lnTo>
                      <a:pt x="65" y="557"/>
                    </a:lnTo>
                    <a:lnTo>
                      <a:pt x="75" y="560"/>
                    </a:lnTo>
                    <a:lnTo>
                      <a:pt x="85" y="563"/>
                    </a:lnTo>
                    <a:lnTo>
                      <a:pt x="95" y="564"/>
                    </a:lnTo>
                    <a:lnTo>
                      <a:pt x="107" y="566"/>
                    </a:lnTo>
                    <a:lnTo>
                      <a:pt x="1292" y="566"/>
                    </a:lnTo>
                    <a:lnTo>
                      <a:pt x="1303" y="564"/>
                    </a:lnTo>
                    <a:lnTo>
                      <a:pt x="1314" y="563"/>
                    </a:lnTo>
                    <a:lnTo>
                      <a:pt x="1323" y="560"/>
                    </a:lnTo>
                    <a:lnTo>
                      <a:pt x="1334" y="557"/>
                    </a:lnTo>
                    <a:lnTo>
                      <a:pt x="1342" y="553"/>
                    </a:lnTo>
                    <a:lnTo>
                      <a:pt x="1352" y="548"/>
                    </a:lnTo>
                    <a:lnTo>
                      <a:pt x="1359" y="541"/>
                    </a:lnTo>
                    <a:lnTo>
                      <a:pt x="1368" y="534"/>
                    </a:lnTo>
                    <a:lnTo>
                      <a:pt x="1374" y="526"/>
                    </a:lnTo>
                    <a:lnTo>
                      <a:pt x="1381" y="518"/>
                    </a:lnTo>
                    <a:lnTo>
                      <a:pt x="1386" y="509"/>
                    </a:lnTo>
                    <a:lnTo>
                      <a:pt x="1390" y="500"/>
                    </a:lnTo>
                    <a:lnTo>
                      <a:pt x="1394" y="490"/>
                    </a:lnTo>
                    <a:lnTo>
                      <a:pt x="1397" y="480"/>
                    </a:lnTo>
                    <a:lnTo>
                      <a:pt x="1399" y="469"/>
                    </a:lnTo>
                    <a:lnTo>
                      <a:pt x="1399" y="458"/>
                    </a:lnTo>
                    <a:lnTo>
                      <a:pt x="1399" y="17"/>
                    </a:lnTo>
                    <a:lnTo>
                      <a:pt x="1399" y="10"/>
                    </a:lnTo>
                    <a:lnTo>
                      <a:pt x="1398" y="4"/>
                    </a:lnTo>
                    <a:lnTo>
                      <a:pt x="1397" y="2"/>
                    </a:lnTo>
                    <a:lnTo>
                      <a:pt x="1397" y="1"/>
                    </a:lnTo>
                    <a:lnTo>
                      <a:pt x="1396" y="0"/>
                    </a:lnTo>
                    <a:lnTo>
                      <a:pt x="1394" y="0"/>
                    </a:lnTo>
                    <a:lnTo>
                      <a:pt x="1391" y="4"/>
                    </a:lnTo>
                    <a:lnTo>
                      <a:pt x="1387" y="13"/>
                    </a:lnTo>
                    <a:lnTo>
                      <a:pt x="1382" y="28"/>
                    </a:lnTo>
                    <a:lnTo>
                      <a:pt x="1375" y="52"/>
                    </a:lnTo>
                    <a:lnTo>
                      <a:pt x="23" y="5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65" name="Freeform 233"/>
              <p:cNvSpPr>
                <a:spLocks/>
              </p:cNvSpPr>
              <p:nvPr/>
            </p:nvSpPr>
            <p:spPr bwMode="auto">
              <a:xfrm>
                <a:off x="4568" y="3633"/>
                <a:ext cx="123" cy="65"/>
              </a:xfrm>
              <a:custGeom>
                <a:avLst/>
                <a:gdLst>
                  <a:gd name="T0" fmla="*/ 0 w 1853"/>
                  <a:gd name="T1" fmla="*/ 0 h 966"/>
                  <a:gd name="T2" fmla="*/ 0 w 1853"/>
                  <a:gd name="T3" fmla="*/ 0 h 966"/>
                  <a:gd name="T4" fmla="*/ 0 w 1853"/>
                  <a:gd name="T5" fmla="*/ 0 h 966"/>
                  <a:gd name="T6" fmla="*/ 0 w 1853"/>
                  <a:gd name="T7" fmla="*/ 0 h 966"/>
                  <a:gd name="T8" fmla="*/ 0 w 1853"/>
                  <a:gd name="T9" fmla="*/ 0 h 966"/>
                  <a:gd name="T10" fmla="*/ 0 w 1853"/>
                  <a:gd name="T11" fmla="*/ 0 h 966"/>
                  <a:gd name="T12" fmla="*/ 0 w 1853"/>
                  <a:gd name="T13" fmla="*/ 0 h 966"/>
                  <a:gd name="T14" fmla="*/ 0 w 1853"/>
                  <a:gd name="T15" fmla="*/ 0 h 966"/>
                  <a:gd name="T16" fmla="*/ 0 w 1853"/>
                  <a:gd name="T17" fmla="*/ 0 h 966"/>
                  <a:gd name="T18" fmla="*/ 0 w 1853"/>
                  <a:gd name="T19" fmla="*/ 0 h 966"/>
                  <a:gd name="T20" fmla="*/ 0 w 1853"/>
                  <a:gd name="T21" fmla="*/ 0 h 966"/>
                  <a:gd name="T22" fmla="*/ 0 w 1853"/>
                  <a:gd name="T23" fmla="*/ 0 h 966"/>
                  <a:gd name="T24" fmla="*/ 0 w 1853"/>
                  <a:gd name="T25" fmla="*/ 0 h 966"/>
                  <a:gd name="T26" fmla="*/ 0 w 1853"/>
                  <a:gd name="T27" fmla="*/ 0 h 966"/>
                  <a:gd name="T28" fmla="*/ 0 w 1853"/>
                  <a:gd name="T29" fmla="*/ 0 h 966"/>
                  <a:gd name="T30" fmla="*/ 0 w 1853"/>
                  <a:gd name="T31" fmla="*/ 0 h 966"/>
                  <a:gd name="T32" fmla="*/ 0 w 1853"/>
                  <a:gd name="T33" fmla="*/ 0 h 966"/>
                  <a:gd name="T34" fmla="*/ 0 w 1853"/>
                  <a:gd name="T35" fmla="*/ 0 h 966"/>
                  <a:gd name="T36" fmla="*/ 0 w 1853"/>
                  <a:gd name="T37" fmla="*/ 0 h 966"/>
                  <a:gd name="T38" fmla="*/ 0 w 1853"/>
                  <a:gd name="T39" fmla="*/ 0 h 966"/>
                  <a:gd name="T40" fmla="*/ 0 w 1853"/>
                  <a:gd name="T41" fmla="*/ 0 h 966"/>
                  <a:gd name="T42" fmla="*/ 0 w 1853"/>
                  <a:gd name="T43" fmla="*/ 0 h 966"/>
                  <a:gd name="T44" fmla="*/ 0 w 1853"/>
                  <a:gd name="T45" fmla="*/ 0 h 966"/>
                  <a:gd name="T46" fmla="*/ 0 w 1853"/>
                  <a:gd name="T47" fmla="*/ 0 h 966"/>
                  <a:gd name="T48" fmla="*/ 0 w 1853"/>
                  <a:gd name="T49" fmla="*/ 0 h 966"/>
                  <a:gd name="T50" fmla="*/ 0 w 1853"/>
                  <a:gd name="T51" fmla="*/ 0 h 966"/>
                  <a:gd name="T52" fmla="*/ 0 w 1853"/>
                  <a:gd name="T53" fmla="*/ 0 h 966"/>
                  <a:gd name="T54" fmla="*/ 0 w 1853"/>
                  <a:gd name="T55" fmla="*/ 0 h 966"/>
                  <a:gd name="T56" fmla="*/ 0 w 1853"/>
                  <a:gd name="T57" fmla="*/ 0 h 966"/>
                  <a:gd name="T58" fmla="*/ 0 w 1853"/>
                  <a:gd name="T59" fmla="*/ 0 h 966"/>
                  <a:gd name="T60" fmla="*/ 0 w 1853"/>
                  <a:gd name="T61" fmla="*/ 0 h 966"/>
                  <a:gd name="T62" fmla="*/ 0 w 1853"/>
                  <a:gd name="T63" fmla="*/ 0 h 966"/>
                  <a:gd name="T64" fmla="*/ 0 w 1853"/>
                  <a:gd name="T65" fmla="*/ 0 h 966"/>
                  <a:gd name="T66" fmla="*/ 0 w 1853"/>
                  <a:gd name="T67" fmla="*/ 0 h 966"/>
                  <a:gd name="T68" fmla="*/ 0 w 1853"/>
                  <a:gd name="T69" fmla="*/ 0 h 966"/>
                  <a:gd name="T70" fmla="*/ 0 w 1853"/>
                  <a:gd name="T71" fmla="*/ 0 h 966"/>
                  <a:gd name="T72" fmla="*/ 0 w 1853"/>
                  <a:gd name="T73" fmla="*/ 0 h 966"/>
                  <a:gd name="T74" fmla="*/ 0 w 1853"/>
                  <a:gd name="T75" fmla="*/ 0 h 966"/>
                  <a:gd name="T76" fmla="*/ 0 w 1853"/>
                  <a:gd name="T77" fmla="*/ 0 h 966"/>
                  <a:gd name="T78" fmla="*/ 0 w 1853"/>
                  <a:gd name="T79" fmla="*/ 0 h 966"/>
                  <a:gd name="T80" fmla="*/ 0 w 1853"/>
                  <a:gd name="T81" fmla="*/ 0 h 966"/>
                  <a:gd name="T82" fmla="*/ 0 w 1853"/>
                  <a:gd name="T83" fmla="*/ 0 h 966"/>
                  <a:gd name="T84" fmla="*/ 0 w 1853"/>
                  <a:gd name="T85" fmla="*/ 0 h 966"/>
                  <a:gd name="T86" fmla="*/ 0 w 1853"/>
                  <a:gd name="T87" fmla="*/ 0 h 966"/>
                  <a:gd name="T88" fmla="*/ 0 w 1853"/>
                  <a:gd name="T89" fmla="*/ 0 h 966"/>
                  <a:gd name="T90" fmla="*/ 0 w 1853"/>
                  <a:gd name="T91" fmla="*/ 0 h 966"/>
                  <a:gd name="T92" fmla="*/ 0 w 1853"/>
                  <a:gd name="T93" fmla="*/ 0 h 966"/>
                  <a:gd name="T94" fmla="*/ 0 w 1853"/>
                  <a:gd name="T95" fmla="*/ 0 h 966"/>
                  <a:gd name="T96" fmla="*/ 0 w 1853"/>
                  <a:gd name="T97" fmla="*/ 0 h 966"/>
                  <a:gd name="T98" fmla="*/ 0 w 1853"/>
                  <a:gd name="T99" fmla="*/ 0 h 966"/>
                  <a:gd name="T100" fmla="*/ 0 w 1853"/>
                  <a:gd name="T101" fmla="*/ 0 h 966"/>
                  <a:gd name="T102" fmla="*/ 0 w 1853"/>
                  <a:gd name="T103" fmla="*/ 0 h 966"/>
                  <a:gd name="T104" fmla="*/ 0 w 1853"/>
                  <a:gd name="T105" fmla="*/ 0 h 966"/>
                  <a:gd name="T106" fmla="*/ 0 w 1853"/>
                  <a:gd name="T107" fmla="*/ 0 h 96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1853" h="966">
                    <a:moveTo>
                      <a:pt x="1853" y="75"/>
                    </a:moveTo>
                    <a:lnTo>
                      <a:pt x="1664" y="832"/>
                    </a:lnTo>
                    <a:lnTo>
                      <a:pt x="1668" y="835"/>
                    </a:lnTo>
                    <a:lnTo>
                      <a:pt x="1676" y="847"/>
                    </a:lnTo>
                    <a:lnTo>
                      <a:pt x="1676" y="851"/>
                    </a:lnTo>
                    <a:lnTo>
                      <a:pt x="1677" y="854"/>
                    </a:lnTo>
                    <a:lnTo>
                      <a:pt x="1676" y="858"/>
                    </a:lnTo>
                    <a:lnTo>
                      <a:pt x="1673" y="864"/>
                    </a:lnTo>
                    <a:lnTo>
                      <a:pt x="1671" y="868"/>
                    </a:lnTo>
                    <a:lnTo>
                      <a:pt x="1667" y="873"/>
                    </a:lnTo>
                    <a:lnTo>
                      <a:pt x="1662" y="879"/>
                    </a:lnTo>
                    <a:lnTo>
                      <a:pt x="1654" y="884"/>
                    </a:lnTo>
                    <a:lnTo>
                      <a:pt x="1646" y="889"/>
                    </a:lnTo>
                    <a:lnTo>
                      <a:pt x="1635" y="895"/>
                    </a:lnTo>
                    <a:lnTo>
                      <a:pt x="1621" y="900"/>
                    </a:lnTo>
                    <a:lnTo>
                      <a:pt x="1607" y="905"/>
                    </a:lnTo>
                    <a:lnTo>
                      <a:pt x="1590" y="910"/>
                    </a:lnTo>
                    <a:lnTo>
                      <a:pt x="1569" y="917"/>
                    </a:lnTo>
                    <a:lnTo>
                      <a:pt x="1546" y="922"/>
                    </a:lnTo>
                    <a:lnTo>
                      <a:pt x="1521" y="927"/>
                    </a:lnTo>
                    <a:lnTo>
                      <a:pt x="1492" y="933"/>
                    </a:lnTo>
                    <a:lnTo>
                      <a:pt x="1459" y="938"/>
                    </a:lnTo>
                    <a:lnTo>
                      <a:pt x="1424" y="942"/>
                    </a:lnTo>
                    <a:lnTo>
                      <a:pt x="1385" y="948"/>
                    </a:lnTo>
                    <a:lnTo>
                      <a:pt x="1342" y="952"/>
                    </a:lnTo>
                    <a:lnTo>
                      <a:pt x="1297" y="956"/>
                    </a:lnTo>
                    <a:lnTo>
                      <a:pt x="1246" y="960"/>
                    </a:lnTo>
                    <a:lnTo>
                      <a:pt x="1192" y="964"/>
                    </a:lnTo>
                    <a:lnTo>
                      <a:pt x="1134" y="966"/>
                    </a:lnTo>
                    <a:lnTo>
                      <a:pt x="1079" y="966"/>
                    </a:lnTo>
                    <a:lnTo>
                      <a:pt x="1024" y="961"/>
                    </a:lnTo>
                    <a:lnTo>
                      <a:pt x="970" y="956"/>
                    </a:lnTo>
                    <a:lnTo>
                      <a:pt x="916" y="948"/>
                    </a:lnTo>
                    <a:lnTo>
                      <a:pt x="864" y="938"/>
                    </a:lnTo>
                    <a:lnTo>
                      <a:pt x="812" y="925"/>
                    </a:lnTo>
                    <a:lnTo>
                      <a:pt x="762" y="912"/>
                    </a:lnTo>
                    <a:lnTo>
                      <a:pt x="712" y="897"/>
                    </a:lnTo>
                    <a:lnTo>
                      <a:pt x="664" y="880"/>
                    </a:lnTo>
                    <a:lnTo>
                      <a:pt x="618" y="862"/>
                    </a:lnTo>
                    <a:lnTo>
                      <a:pt x="572" y="843"/>
                    </a:lnTo>
                    <a:lnTo>
                      <a:pt x="528" y="823"/>
                    </a:lnTo>
                    <a:lnTo>
                      <a:pt x="486" y="802"/>
                    </a:lnTo>
                    <a:lnTo>
                      <a:pt x="446" y="782"/>
                    </a:lnTo>
                    <a:lnTo>
                      <a:pt x="406" y="761"/>
                    </a:lnTo>
                    <a:lnTo>
                      <a:pt x="369" y="740"/>
                    </a:lnTo>
                    <a:lnTo>
                      <a:pt x="334" y="718"/>
                    </a:lnTo>
                    <a:lnTo>
                      <a:pt x="300" y="697"/>
                    </a:lnTo>
                    <a:lnTo>
                      <a:pt x="269" y="677"/>
                    </a:lnTo>
                    <a:lnTo>
                      <a:pt x="212" y="638"/>
                    </a:lnTo>
                    <a:lnTo>
                      <a:pt x="165" y="603"/>
                    </a:lnTo>
                    <a:lnTo>
                      <a:pt x="99" y="550"/>
                    </a:lnTo>
                    <a:lnTo>
                      <a:pt x="75" y="528"/>
                    </a:lnTo>
                    <a:lnTo>
                      <a:pt x="0" y="0"/>
                    </a:lnTo>
                    <a:lnTo>
                      <a:pt x="1853" y="75"/>
                    </a:lnTo>
                    <a:close/>
                  </a:path>
                </a:pathLst>
              </a:custGeom>
              <a:solidFill>
                <a:srgbClr val="C693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66" name="Freeform 234"/>
              <p:cNvSpPr>
                <a:spLocks/>
              </p:cNvSpPr>
              <p:nvPr/>
            </p:nvSpPr>
            <p:spPr bwMode="auto">
              <a:xfrm>
                <a:off x="4377" y="3652"/>
                <a:ext cx="439" cy="241"/>
              </a:xfrm>
              <a:custGeom>
                <a:avLst/>
                <a:gdLst>
                  <a:gd name="T0" fmla="*/ 0 w 6584"/>
                  <a:gd name="T1" fmla="*/ 0 h 3608"/>
                  <a:gd name="T2" fmla="*/ 0 w 6584"/>
                  <a:gd name="T3" fmla="*/ 0 h 3608"/>
                  <a:gd name="T4" fmla="*/ 0 w 6584"/>
                  <a:gd name="T5" fmla="*/ 0 h 3608"/>
                  <a:gd name="T6" fmla="*/ 0 w 6584"/>
                  <a:gd name="T7" fmla="*/ 0 h 3608"/>
                  <a:gd name="T8" fmla="*/ 0 w 6584"/>
                  <a:gd name="T9" fmla="*/ 0 h 3608"/>
                  <a:gd name="T10" fmla="*/ 0 w 6584"/>
                  <a:gd name="T11" fmla="*/ 0 h 3608"/>
                  <a:gd name="T12" fmla="*/ 0 w 6584"/>
                  <a:gd name="T13" fmla="*/ 0 h 3608"/>
                  <a:gd name="T14" fmla="*/ 0 w 6584"/>
                  <a:gd name="T15" fmla="*/ 0 h 3608"/>
                  <a:gd name="T16" fmla="*/ 0 w 6584"/>
                  <a:gd name="T17" fmla="*/ 0 h 3608"/>
                  <a:gd name="T18" fmla="*/ 0 w 6584"/>
                  <a:gd name="T19" fmla="*/ 0 h 3608"/>
                  <a:gd name="T20" fmla="*/ 0 w 6584"/>
                  <a:gd name="T21" fmla="*/ 0 h 3608"/>
                  <a:gd name="T22" fmla="*/ 0 w 6584"/>
                  <a:gd name="T23" fmla="*/ 0 h 3608"/>
                  <a:gd name="T24" fmla="*/ 0 w 6584"/>
                  <a:gd name="T25" fmla="*/ 0 h 3608"/>
                  <a:gd name="T26" fmla="*/ 0 w 6584"/>
                  <a:gd name="T27" fmla="*/ 0 h 3608"/>
                  <a:gd name="T28" fmla="*/ 0 w 6584"/>
                  <a:gd name="T29" fmla="*/ 0 h 3608"/>
                  <a:gd name="T30" fmla="*/ 0 w 6584"/>
                  <a:gd name="T31" fmla="*/ 0 h 3608"/>
                  <a:gd name="T32" fmla="*/ 0 w 6584"/>
                  <a:gd name="T33" fmla="*/ 0 h 3608"/>
                  <a:gd name="T34" fmla="*/ 0 w 6584"/>
                  <a:gd name="T35" fmla="*/ 0 h 3608"/>
                  <a:gd name="T36" fmla="*/ 0 w 6584"/>
                  <a:gd name="T37" fmla="*/ 0 h 3608"/>
                  <a:gd name="T38" fmla="*/ 0 w 6584"/>
                  <a:gd name="T39" fmla="*/ 0 h 3608"/>
                  <a:gd name="T40" fmla="*/ 0 w 6584"/>
                  <a:gd name="T41" fmla="*/ 0 h 3608"/>
                  <a:gd name="T42" fmla="*/ 0 w 6584"/>
                  <a:gd name="T43" fmla="*/ 0 h 3608"/>
                  <a:gd name="T44" fmla="*/ 0 w 6584"/>
                  <a:gd name="T45" fmla="*/ 0 h 3608"/>
                  <a:gd name="T46" fmla="*/ 0 w 6584"/>
                  <a:gd name="T47" fmla="*/ 0 h 3608"/>
                  <a:gd name="T48" fmla="*/ 0 w 6584"/>
                  <a:gd name="T49" fmla="*/ 0 h 3608"/>
                  <a:gd name="T50" fmla="*/ 0 w 6584"/>
                  <a:gd name="T51" fmla="*/ 0 h 3608"/>
                  <a:gd name="T52" fmla="*/ 0 w 6584"/>
                  <a:gd name="T53" fmla="*/ 0 h 3608"/>
                  <a:gd name="T54" fmla="*/ 0 w 6584"/>
                  <a:gd name="T55" fmla="*/ 0 h 3608"/>
                  <a:gd name="T56" fmla="*/ 0 w 6584"/>
                  <a:gd name="T57" fmla="*/ 0 h 3608"/>
                  <a:gd name="T58" fmla="*/ 0 w 6584"/>
                  <a:gd name="T59" fmla="*/ 0 h 3608"/>
                  <a:gd name="T60" fmla="*/ 0 w 6584"/>
                  <a:gd name="T61" fmla="*/ 0 h 3608"/>
                  <a:gd name="T62" fmla="*/ 0 w 6584"/>
                  <a:gd name="T63" fmla="*/ 0 h 3608"/>
                  <a:gd name="T64" fmla="*/ 0 w 6584"/>
                  <a:gd name="T65" fmla="*/ 0 h 3608"/>
                  <a:gd name="T66" fmla="*/ 0 w 6584"/>
                  <a:gd name="T67" fmla="*/ 0 h 3608"/>
                  <a:gd name="T68" fmla="*/ 0 w 6584"/>
                  <a:gd name="T69" fmla="*/ 0 h 3608"/>
                  <a:gd name="T70" fmla="*/ 0 w 6584"/>
                  <a:gd name="T71" fmla="*/ 0 h 3608"/>
                  <a:gd name="T72" fmla="*/ 0 w 6584"/>
                  <a:gd name="T73" fmla="*/ 0 h 3608"/>
                  <a:gd name="T74" fmla="*/ 0 w 6584"/>
                  <a:gd name="T75" fmla="*/ 0 h 3608"/>
                  <a:gd name="T76" fmla="*/ 0 w 6584"/>
                  <a:gd name="T77" fmla="*/ 0 h 3608"/>
                  <a:gd name="T78" fmla="*/ 0 w 6584"/>
                  <a:gd name="T79" fmla="*/ 0 h 3608"/>
                  <a:gd name="T80" fmla="*/ 0 w 6584"/>
                  <a:gd name="T81" fmla="*/ 0 h 3608"/>
                  <a:gd name="T82" fmla="*/ 0 w 6584"/>
                  <a:gd name="T83" fmla="*/ 0 h 3608"/>
                  <a:gd name="T84" fmla="*/ 0 w 6584"/>
                  <a:gd name="T85" fmla="*/ 0 h 3608"/>
                  <a:gd name="T86" fmla="*/ 0 w 6584"/>
                  <a:gd name="T87" fmla="*/ 0 h 3608"/>
                  <a:gd name="T88" fmla="*/ 0 w 6584"/>
                  <a:gd name="T89" fmla="*/ 0 h 3608"/>
                  <a:gd name="T90" fmla="*/ 0 w 6584"/>
                  <a:gd name="T91" fmla="*/ 0 h 3608"/>
                  <a:gd name="T92" fmla="*/ 0 w 6584"/>
                  <a:gd name="T93" fmla="*/ 0 h 3608"/>
                  <a:gd name="T94" fmla="*/ 0 w 6584"/>
                  <a:gd name="T95" fmla="*/ 0 h 3608"/>
                  <a:gd name="T96" fmla="*/ 0 w 6584"/>
                  <a:gd name="T97" fmla="*/ 0 h 3608"/>
                  <a:gd name="T98" fmla="*/ 0 w 6584"/>
                  <a:gd name="T99" fmla="*/ 0 h 3608"/>
                  <a:gd name="T100" fmla="*/ 0 w 6584"/>
                  <a:gd name="T101" fmla="*/ 0 h 3608"/>
                  <a:gd name="T102" fmla="*/ 0 w 6584"/>
                  <a:gd name="T103" fmla="*/ 0 h 3608"/>
                  <a:gd name="T104" fmla="*/ 0 w 6584"/>
                  <a:gd name="T105" fmla="*/ 0 h 3608"/>
                  <a:gd name="T106" fmla="*/ 0 w 6584"/>
                  <a:gd name="T107" fmla="*/ 0 h 360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6584" h="3608">
                    <a:moveTo>
                      <a:pt x="4107" y="530"/>
                    </a:moveTo>
                    <a:lnTo>
                      <a:pt x="2481" y="189"/>
                    </a:lnTo>
                    <a:lnTo>
                      <a:pt x="2444" y="207"/>
                    </a:lnTo>
                    <a:lnTo>
                      <a:pt x="2342" y="259"/>
                    </a:lnTo>
                    <a:lnTo>
                      <a:pt x="2272" y="295"/>
                    </a:lnTo>
                    <a:lnTo>
                      <a:pt x="2191" y="338"/>
                    </a:lnTo>
                    <a:lnTo>
                      <a:pt x="2103" y="385"/>
                    </a:lnTo>
                    <a:lnTo>
                      <a:pt x="2008" y="437"/>
                    </a:lnTo>
                    <a:lnTo>
                      <a:pt x="1909" y="494"/>
                    </a:lnTo>
                    <a:lnTo>
                      <a:pt x="1807" y="552"/>
                    </a:lnTo>
                    <a:lnTo>
                      <a:pt x="1704" y="614"/>
                    </a:lnTo>
                    <a:lnTo>
                      <a:pt x="1603" y="676"/>
                    </a:lnTo>
                    <a:lnTo>
                      <a:pt x="1554" y="707"/>
                    </a:lnTo>
                    <a:lnTo>
                      <a:pt x="1506" y="739"/>
                    </a:lnTo>
                    <a:lnTo>
                      <a:pt x="1459" y="771"/>
                    </a:lnTo>
                    <a:lnTo>
                      <a:pt x="1413" y="803"/>
                    </a:lnTo>
                    <a:lnTo>
                      <a:pt x="1370" y="835"/>
                    </a:lnTo>
                    <a:lnTo>
                      <a:pt x="1328" y="865"/>
                    </a:lnTo>
                    <a:lnTo>
                      <a:pt x="1288" y="896"/>
                    </a:lnTo>
                    <a:lnTo>
                      <a:pt x="1252" y="927"/>
                    </a:lnTo>
                    <a:lnTo>
                      <a:pt x="1184" y="986"/>
                    </a:lnTo>
                    <a:lnTo>
                      <a:pt x="1122" y="1043"/>
                    </a:lnTo>
                    <a:lnTo>
                      <a:pt x="1065" y="1098"/>
                    </a:lnTo>
                    <a:lnTo>
                      <a:pt x="1014" y="1150"/>
                    </a:lnTo>
                    <a:lnTo>
                      <a:pt x="969" y="1201"/>
                    </a:lnTo>
                    <a:lnTo>
                      <a:pt x="928" y="1249"/>
                    </a:lnTo>
                    <a:lnTo>
                      <a:pt x="891" y="1294"/>
                    </a:lnTo>
                    <a:lnTo>
                      <a:pt x="860" y="1338"/>
                    </a:lnTo>
                    <a:lnTo>
                      <a:pt x="831" y="1380"/>
                    </a:lnTo>
                    <a:lnTo>
                      <a:pt x="806" y="1418"/>
                    </a:lnTo>
                    <a:lnTo>
                      <a:pt x="785" y="1456"/>
                    </a:lnTo>
                    <a:lnTo>
                      <a:pt x="768" y="1491"/>
                    </a:lnTo>
                    <a:lnTo>
                      <a:pt x="752" y="1524"/>
                    </a:lnTo>
                    <a:lnTo>
                      <a:pt x="741" y="1553"/>
                    </a:lnTo>
                    <a:lnTo>
                      <a:pt x="730" y="1582"/>
                    </a:lnTo>
                    <a:lnTo>
                      <a:pt x="723" y="1607"/>
                    </a:lnTo>
                    <a:lnTo>
                      <a:pt x="714" y="1633"/>
                    </a:lnTo>
                    <a:lnTo>
                      <a:pt x="705" y="1658"/>
                    </a:lnTo>
                    <a:lnTo>
                      <a:pt x="693" y="1683"/>
                    </a:lnTo>
                    <a:lnTo>
                      <a:pt x="680" y="1708"/>
                    </a:lnTo>
                    <a:lnTo>
                      <a:pt x="666" y="1733"/>
                    </a:lnTo>
                    <a:lnTo>
                      <a:pt x="652" y="1756"/>
                    </a:lnTo>
                    <a:lnTo>
                      <a:pt x="638" y="1778"/>
                    </a:lnTo>
                    <a:lnTo>
                      <a:pt x="623" y="1800"/>
                    </a:lnTo>
                    <a:lnTo>
                      <a:pt x="596" y="1837"/>
                    </a:lnTo>
                    <a:lnTo>
                      <a:pt x="573" y="1865"/>
                    </a:lnTo>
                    <a:lnTo>
                      <a:pt x="558" y="1885"/>
                    </a:lnTo>
                    <a:lnTo>
                      <a:pt x="552" y="1892"/>
                    </a:lnTo>
                    <a:lnTo>
                      <a:pt x="531" y="1906"/>
                    </a:lnTo>
                    <a:lnTo>
                      <a:pt x="472" y="1946"/>
                    </a:lnTo>
                    <a:lnTo>
                      <a:pt x="433" y="1977"/>
                    </a:lnTo>
                    <a:lnTo>
                      <a:pt x="388" y="2013"/>
                    </a:lnTo>
                    <a:lnTo>
                      <a:pt x="365" y="2034"/>
                    </a:lnTo>
                    <a:lnTo>
                      <a:pt x="342" y="2055"/>
                    </a:lnTo>
                    <a:lnTo>
                      <a:pt x="317" y="2080"/>
                    </a:lnTo>
                    <a:lnTo>
                      <a:pt x="292" y="2104"/>
                    </a:lnTo>
                    <a:lnTo>
                      <a:pt x="267" y="2131"/>
                    </a:lnTo>
                    <a:lnTo>
                      <a:pt x="243" y="2158"/>
                    </a:lnTo>
                    <a:lnTo>
                      <a:pt x="219" y="2188"/>
                    </a:lnTo>
                    <a:lnTo>
                      <a:pt x="194" y="2219"/>
                    </a:lnTo>
                    <a:lnTo>
                      <a:pt x="171" y="2251"/>
                    </a:lnTo>
                    <a:lnTo>
                      <a:pt x="147" y="2284"/>
                    </a:lnTo>
                    <a:lnTo>
                      <a:pt x="126" y="2319"/>
                    </a:lnTo>
                    <a:lnTo>
                      <a:pt x="106" y="2354"/>
                    </a:lnTo>
                    <a:lnTo>
                      <a:pt x="86" y="2392"/>
                    </a:lnTo>
                    <a:lnTo>
                      <a:pt x="69" y="2430"/>
                    </a:lnTo>
                    <a:lnTo>
                      <a:pt x="53" y="2469"/>
                    </a:lnTo>
                    <a:lnTo>
                      <a:pt x="38" y="2511"/>
                    </a:lnTo>
                    <a:lnTo>
                      <a:pt x="26" y="2552"/>
                    </a:lnTo>
                    <a:lnTo>
                      <a:pt x="16" y="2596"/>
                    </a:lnTo>
                    <a:lnTo>
                      <a:pt x="8" y="2640"/>
                    </a:lnTo>
                    <a:lnTo>
                      <a:pt x="4" y="2686"/>
                    </a:lnTo>
                    <a:lnTo>
                      <a:pt x="1" y="2732"/>
                    </a:lnTo>
                    <a:lnTo>
                      <a:pt x="0" y="2775"/>
                    </a:lnTo>
                    <a:lnTo>
                      <a:pt x="0" y="2818"/>
                    </a:lnTo>
                    <a:lnTo>
                      <a:pt x="1" y="2858"/>
                    </a:lnTo>
                    <a:lnTo>
                      <a:pt x="4" y="2897"/>
                    </a:lnTo>
                    <a:lnTo>
                      <a:pt x="8" y="2936"/>
                    </a:lnTo>
                    <a:lnTo>
                      <a:pt x="13" y="2973"/>
                    </a:lnTo>
                    <a:lnTo>
                      <a:pt x="19" y="3008"/>
                    </a:lnTo>
                    <a:lnTo>
                      <a:pt x="26" y="3042"/>
                    </a:lnTo>
                    <a:lnTo>
                      <a:pt x="34" y="3075"/>
                    </a:lnTo>
                    <a:lnTo>
                      <a:pt x="43" y="3106"/>
                    </a:lnTo>
                    <a:lnTo>
                      <a:pt x="53" y="3136"/>
                    </a:lnTo>
                    <a:lnTo>
                      <a:pt x="64" y="3166"/>
                    </a:lnTo>
                    <a:lnTo>
                      <a:pt x="74" y="3194"/>
                    </a:lnTo>
                    <a:lnTo>
                      <a:pt x="86" y="3220"/>
                    </a:lnTo>
                    <a:lnTo>
                      <a:pt x="99" y="3247"/>
                    </a:lnTo>
                    <a:lnTo>
                      <a:pt x="111" y="3271"/>
                    </a:lnTo>
                    <a:lnTo>
                      <a:pt x="124" y="3294"/>
                    </a:lnTo>
                    <a:lnTo>
                      <a:pt x="137" y="3318"/>
                    </a:lnTo>
                    <a:lnTo>
                      <a:pt x="151" y="3339"/>
                    </a:lnTo>
                    <a:lnTo>
                      <a:pt x="178" y="3380"/>
                    </a:lnTo>
                    <a:lnTo>
                      <a:pt x="206" y="3418"/>
                    </a:lnTo>
                    <a:lnTo>
                      <a:pt x="259" y="3482"/>
                    </a:lnTo>
                    <a:lnTo>
                      <a:pt x="307" y="3538"/>
                    </a:lnTo>
                    <a:lnTo>
                      <a:pt x="317" y="3549"/>
                    </a:lnTo>
                    <a:lnTo>
                      <a:pt x="329" y="3560"/>
                    </a:lnTo>
                    <a:lnTo>
                      <a:pt x="342" y="3568"/>
                    </a:lnTo>
                    <a:lnTo>
                      <a:pt x="354" y="3577"/>
                    </a:lnTo>
                    <a:lnTo>
                      <a:pt x="368" y="3584"/>
                    </a:lnTo>
                    <a:lnTo>
                      <a:pt x="382" y="3590"/>
                    </a:lnTo>
                    <a:lnTo>
                      <a:pt x="396" y="3595"/>
                    </a:lnTo>
                    <a:lnTo>
                      <a:pt x="411" y="3599"/>
                    </a:lnTo>
                    <a:lnTo>
                      <a:pt x="425" y="3602"/>
                    </a:lnTo>
                    <a:lnTo>
                      <a:pt x="440" y="3604"/>
                    </a:lnTo>
                    <a:lnTo>
                      <a:pt x="455" y="3607"/>
                    </a:lnTo>
                    <a:lnTo>
                      <a:pt x="470" y="3608"/>
                    </a:lnTo>
                    <a:lnTo>
                      <a:pt x="500" y="3608"/>
                    </a:lnTo>
                    <a:lnTo>
                      <a:pt x="528" y="3605"/>
                    </a:lnTo>
                    <a:lnTo>
                      <a:pt x="556" y="3602"/>
                    </a:lnTo>
                    <a:lnTo>
                      <a:pt x="581" y="3598"/>
                    </a:lnTo>
                    <a:lnTo>
                      <a:pt x="605" y="3593"/>
                    </a:lnTo>
                    <a:lnTo>
                      <a:pt x="625" y="3587"/>
                    </a:lnTo>
                    <a:lnTo>
                      <a:pt x="655" y="3579"/>
                    </a:lnTo>
                    <a:lnTo>
                      <a:pt x="665" y="3575"/>
                    </a:lnTo>
                    <a:lnTo>
                      <a:pt x="817" y="3329"/>
                    </a:lnTo>
                    <a:lnTo>
                      <a:pt x="6584" y="3329"/>
                    </a:lnTo>
                    <a:lnTo>
                      <a:pt x="6580" y="3243"/>
                    </a:lnTo>
                    <a:lnTo>
                      <a:pt x="6566" y="3015"/>
                    </a:lnTo>
                    <a:lnTo>
                      <a:pt x="6554" y="2861"/>
                    </a:lnTo>
                    <a:lnTo>
                      <a:pt x="6541" y="2686"/>
                    </a:lnTo>
                    <a:lnTo>
                      <a:pt x="6526" y="2496"/>
                    </a:lnTo>
                    <a:lnTo>
                      <a:pt x="6506" y="2295"/>
                    </a:lnTo>
                    <a:lnTo>
                      <a:pt x="6496" y="2193"/>
                    </a:lnTo>
                    <a:lnTo>
                      <a:pt x="6484" y="2092"/>
                    </a:lnTo>
                    <a:lnTo>
                      <a:pt x="6472" y="1989"/>
                    </a:lnTo>
                    <a:lnTo>
                      <a:pt x="6460" y="1888"/>
                    </a:lnTo>
                    <a:lnTo>
                      <a:pt x="6446" y="1787"/>
                    </a:lnTo>
                    <a:lnTo>
                      <a:pt x="6431" y="1689"/>
                    </a:lnTo>
                    <a:lnTo>
                      <a:pt x="6416" y="1594"/>
                    </a:lnTo>
                    <a:lnTo>
                      <a:pt x="6400" y="1501"/>
                    </a:lnTo>
                    <a:lnTo>
                      <a:pt x="6383" y="1414"/>
                    </a:lnTo>
                    <a:lnTo>
                      <a:pt x="6366" y="1330"/>
                    </a:lnTo>
                    <a:lnTo>
                      <a:pt x="6348" y="1253"/>
                    </a:lnTo>
                    <a:lnTo>
                      <a:pt x="6329" y="1181"/>
                    </a:lnTo>
                    <a:lnTo>
                      <a:pt x="6309" y="1115"/>
                    </a:lnTo>
                    <a:lnTo>
                      <a:pt x="6288" y="1056"/>
                    </a:lnTo>
                    <a:lnTo>
                      <a:pt x="6267" y="1007"/>
                    </a:lnTo>
                    <a:lnTo>
                      <a:pt x="6243" y="964"/>
                    </a:lnTo>
                    <a:lnTo>
                      <a:pt x="6218" y="927"/>
                    </a:lnTo>
                    <a:lnTo>
                      <a:pt x="6188" y="889"/>
                    </a:lnTo>
                    <a:lnTo>
                      <a:pt x="6154" y="849"/>
                    </a:lnTo>
                    <a:lnTo>
                      <a:pt x="6116" y="809"/>
                    </a:lnTo>
                    <a:lnTo>
                      <a:pt x="6074" y="769"/>
                    </a:lnTo>
                    <a:lnTo>
                      <a:pt x="6030" y="728"/>
                    </a:lnTo>
                    <a:lnTo>
                      <a:pt x="5983" y="687"/>
                    </a:lnTo>
                    <a:lnTo>
                      <a:pt x="5933" y="647"/>
                    </a:lnTo>
                    <a:lnTo>
                      <a:pt x="5881" y="605"/>
                    </a:lnTo>
                    <a:lnTo>
                      <a:pt x="5828" y="565"/>
                    </a:lnTo>
                    <a:lnTo>
                      <a:pt x="5773" y="525"/>
                    </a:lnTo>
                    <a:lnTo>
                      <a:pt x="5717" y="485"/>
                    </a:lnTo>
                    <a:lnTo>
                      <a:pt x="5661" y="446"/>
                    </a:lnTo>
                    <a:lnTo>
                      <a:pt x="5603" y="408"/>
                    </a:lnTo>
                    <a:lnTo>
                      <a:pt x="5546" y="370"/>
                    </a:lnTo>
                    <a:lnTo>
                      <a:pt x="5490" y="333"/>
                    </a:lnTo>
                    <a:lnTo>
                      <a:pt x="5379" y="264"/>
                    </a:lnTo>
                    <a:lnTo>
                      <a:pt x="5274" y="201"/>
                    </a:lnTo>
                    <a:lnTo>
                      <a:pt x="5178" y="143"/>
                    </a:lnTo>
                    <a:lnTo>
                      <a:pt x="5093" y="95"/>
                    </a:lnTo>
                    <a:lnTo>
                      <a:pt x="4967" y="26"/>
                    </a:lnTo>
                    <a:lnTo>
                      <a:pt x="4920" y="0"/>
                    </a:lnTo>
                    <a:lnTo>
                      <a:pt x="4107" y="530"/>
                    </a:lnTo>
                    <a:close/>
                  </a:path>
                </a:pathLst>
              </a:custGeom>
              <a:solidFill>
                <a:srgbClr val="DBDD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67" name="Freeform 235"/>
              <p:cNvSpPr>
                <a:spLocks/>
              </p:cNvSpPr>
              <p:nvPr/>
            </p:nvSpPr>
            <p:spPr bwMode="auto">
              <a:xfrm>
                <a:off x="4377" y="3657"/>
                <a:ext cx="439" cy="236"/>
              </a:xfrm>
              <a:custGeom>
                <a:avLst/>
                <a:gdLst>
                  <a:gd name="T0" fmla="*/ 0 w 6584"/>
                  <a:gd name="T1" fmla="*/ 0 h 3541"/>
                  <a:gd name="T2" fmla="*/ 0 w 6584"/>
                  <a:gd name="T3" fmla="*/ 0 h 3541"/>
                  <a:gd name="T4" fmla="*/ 0 w 6584"/>
                  <a:gd name="T5" fmla="*/ 0 h 3541"/>
                  <a:gd name="T6" fmla="*/ 0 w 6584"/>
                  <a:gd name="T7" fmla="*/ 0 h 3541"/>
                  <a:gd name="T8" fmla="*/ 0 w 6584"/>
                  <a:gd name="T9" fmla="*/ 0 h 3541"/>
                  <a:gd name="T10" fmla="*/ 0 w 6584"/>
                  <a:gd name="T11" fmla="*/ 0 h 3541"/>
                  <a:gd name="T12" fmla="*/ 0 w 6584"/>
                  <a:gd name="T13" fmla="*/ 0 h 3541"/>
                  <a:gd name="T14" fmla="*/ 0 w 6584"/>
                  <a:gd name="T15" fmla="*/ 0 h 3541"/>
                  <a:gd name="T16" fmla="*/ 0 w 6584"/>
                  <a:gd name="T17" fmla="*/ 0 h 3541"/>
                  <a:gd name="T18" fmla="*/ 0 w 6584"/>
                  <a:gd name="T19" fmla="*/ 0 h 3541"/>
                  <a:gd name="T20" fmla="*/ 0 w 6584"/>
                  <a:gd name="T21" fmla="*/ 0 h 3541"/>
                  <a:gd name="T22" fmla="*/ 0 w 6584"/>
                  <a:gd name="T23" fmla="*/ 0 h 3541"/>
                  <a:gd name="T24" fmla="*/ 0 w 6584"/>
                  <a:gd name="T25" fmla="*/ 0 h 3541"/>
                  <a:gd name="T26" fmla="*/ 0 w 6584"/>
                  <a:gd name="T27" fmla="*/ 0 h 3541"/>
                  <a:gd name="T28" fmla="*/ 0 w 6584"/>
                  <a:gd name="T29" fmla="*/ 0 h 3541"/>
                  <a:gd name="T30" fmla="*/ 0 w 6584"/>
                  <a:gd name="T31" fmla="*/ 0 h 3541"/>
                  <a:gd name="T32" fmla="*/ 0 w 6584"/>
                  <a:gd name="T33" fmla="*/ 0 h 3541"/>
                  <a:gd name="T34" fmla="*/ 0 w 6584"/>
                  <a:gd name="T35" fmla="*/ 0 h 3541"/>
                  <a:gd name="T36" fmla="*/ 0 w 6584"/>
                  <a:gd name="T37" fmla="*/ 0 h 3541"/>
                  <a:gd name="T38" fmla="*/ 0 w 6584"/>
                  <a:gd name="T39" fmla="*/ 0 h 3541"/>
                  <a:gd name="T40" fmla="*/ 0 w 6584"/>
                  <a:gd name="T41" fmla="*/ 0 h 3541"/>
                  <a:gd name="T42" fmla="*/ 0 w 6584"/>
                  <a:gd name="T43" fmla="*/ 0 h 3541"/>
                  <a:gd name="T44" fmla="*/ 0 w 6584"/>
                  <a:gd name="T45" fmla="*/ 0 h 3541"/>
                  <a:gd name="T46" fmla="*/ 0 w 6584"/>
                  <a:gd name="T47" fmla="*/ 0 h 3541"/>
                  <a:gd name="T48" fmla="*/ 0 w 6584"/>
                  <a:gd name="T49" fmla="*/ 0 h 3541"/>
                  <a:gd name="T50" fmla="*/ 0 w 6584"/>
                  <a:gd name="T51" fmla="*/ 0 h 3541"/>
                  <a:gd name="T52" fmla="*/ 0 w 6584"/>
                  <a:gd name="T53" fmla="*/ 0 h 3541"/>
                  <a:gd name="T54" fmla="*/ 0 w 6584"/>
                  <a:gd name="T55" fmla="*/ 0 h 3541"/>
                  <a:gd name="T56" fmla="*/ 0 w 6584"/>
                  <a:gd name="T57" fmla="*/ 0 h 3541"/>
                  <a:gd name="T58" fmla="*/ 0 w 6584"/>
                  <a:gd name="T59" fmla="*/ 0 h 3541"/>
                  <a:gd name="T60" fmla="*/ 0 w 6584"/>
                  <a:gd name="T61" fmla="*/ 0 h 3541"/>
                  <a:gd name="T62" fmla="*/ 0 w 6584"/>
                  <a:gd name="T63" fmla="*/ 0 h 3541"/>
                  <a:gd name="T64" fmla="*/ 0 w 6584"/>
                  <a:gd name="T65" fmla="*/ 0 h 3541"/>
                  <a:gd name="T66" fmla="*/ 0 w 6584"/>
                  <a:gd name="T67" fmla="*/ 0 h 3541"/>
                  <a:gd name="T68" fmla="*/ 0 w 6584"/>
                  <a:gd name="T69" fmla="*/ 0 h 3541"/>
                  <a:gd name="T70" fmla="*/ 0 w 6584"/>
                  <a:gd name="T71" fmla="*/ 0 h 3541"/>
                  <a:gd name="T72" fmla="*/ 0 w 6584"/>
                  <a:gd name="T73" fmla="*/ 0 h 3541"/>
                  <a:gd name="T74" fmla="*/ 0 w 6584"/>
                  <a:gd name="T75" fmla="*/ 0 h 3541"/>
                  <a:gd name="T76" fmla="*/ 0 w 6584"/>
                  <a:gd name="T77" fmla="*/ 0 h 3541"/>
                  <a:gd name="T78" fmla="*/ 0 w 6584"/>
                  <a:gd name="T79" fmla="*/ 0 h 3541"/>
                  <a:gd name="T80" fmla="*/ 0 w 6584"/>
                  <a:gd name="T81" fmla="*/ 0 h 3541"/>
                  <a:gd name="T82" fmla="*/ 0 w 6584"/>
                  <a:gd name="T83" fmla="*/ 0 h 3541"/>
                  <a:gd name="T84" fmla="*/ 0 w 6584"/>
                  <a:gd name="T85" fmla="*/ 0 h 3541"/>
                  <a:gd name="T86" fmla="*/ 0 w 6584"/>
                  <a:gd name="T87" fmla="*/ 0 h 3541"/>
                  <a:gd name="T88" fmla="*/ 0 w 6584"/>
                  <a:gd name="T89" fmla="*/ 0 h 3541"/>
                  <a:gd name="T90" fmla="*/ 0 w 6584"/>
                  <a:gd name="T91" fmla="*/ 0 h 3541"/>
                  <a:gd name="T92" fmla="*/ 0 w 6584"/>
                  <a:gd name="T93" fmla="*/ 0 h 3541"/>
                  <a:gd name="T94" fmla="*/ 0 w 6584"/>
                  <a:gd name="T95" fmla="*/ 0 h 3541"/>
                  <a:gd name="T96" fmla="*/ 0 w 6584"/>
                  <a:gd name="T97" fmla="*/ 0 h 3541"/>
                  <a:gd name="T98" fmla="*/ 0 w 6584"/>
                  <a:gd name="T99" fmla="*/ 0 h 3541"/>
                  <a:gd name="T100" fmla="*/ 0 w 6584"/>
                  <a:gd name="T101" fmla="*/ 0 h 3541"/>
                  <a:gd name="T102" fmla="*/ 0 w 6584"/>
                  <a:gd name="T103" fmla="*/ 0 h 3541"/>
                  <a:gd name="T104" fmla="*/ 0 w 6584"/>
                  <a:gd name="T105" fmla="*/ 0 h 3541"/>
                  <a:gd name="T106" fmla="*/ 0 w 6584"/>
                  <a:gd name="T107" fmla="*/ 0 h 3541"/>
                  <a:gd name="T108" fmla="*/ 0 w 6584"/>
                  <a:gd name="T109" fmla="*/ 0 h 3541"/>
                  <a:gd name="T110" fmla="*/ 0 w 6584"/>
                  <a:gd name="T111" fmla="*/ 0 h 354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6584" h="3541">
                    <a:moveTo>
                      <a:pt x="5043" y="0"/>
                    </a:moveTo>
                    <a:lnTo>
                      <a:pt x="4598" y="614"/>
                    </a:lnTo>
                    <a:lnTo>
                      <a:pt x="4277" y="1011"/>
                    </a:lnTo>
                    <a:lnTo>
                      <a:pt x="3748" y="765"/>
                    </a:lnTo>
                    <a:lnTo>
                      <a:pt x="2833" y="94"/>
                    </a:lnTo>
                    <a:lnTo>
                      <a:pt x="2481" y="122"/>
                    </a:lnTo>
                    <a:lnTo>
                      <a:pt x="2444" y="140"/>
                    </a:lnTo>
                    <a:lnTo>
                      <a:pt x="2342" y="192"/>
                    </a:lnTo>
                    <a:lnTo>
                      <a:pt x="2272" y="228"/>
                    </a:lnTo>
                    <a:lnTo>
                      <a:pt x="2191" y="271"/>
                    </a:lnTo>
                    <a:lnTo>
                      <a:pt x="2103" y="318"/>
                    </a:lnTo>
                    <a:lnTo>
                      <a:pt x="2008" y="370"/>
                    </a:lnTo>
                    <a:lnTo>
                      <a:pt x="1909" y="427"/>
                    </a:lnTo>
                    <a:lnTo>
                      <a:pt x="1807" y="485"/>
                    </a:lnTo>
                    <a:lnTo>
                      <a:pt x="1704" y="547"/>
                    </a:lnTo>
                    <a:lnTo>
                      <a:pt x="1603" y="609"/>
                    </a:lnTo>
                    <a:lnTo>
                      <a:pt x="1554" y="640"/>
                    </a:lnTo>
                    <a:lnTo>
                      <a:pt x="1506" y="672"/>
                    </a:lnTo>
                    <a:lnTo>
                      <a:pt x="1459" y="704"/>
                    </a:lnTo>
                    <a:lnTo>
                      <a:pt x="1413" y="736"/>
                    </a:lnTo>
                    <a:lnTo>
                      <a:pt x="1370" y="768"/>
                    </a:lnTo>
                    <a:lnTo>
                      <a:pt x="1328" y="798"/>
                    </a:lnTo>
                    <a:lnTo>
                      <a:pt x="1288" y="829"/>
                    </a:lnTo>
                    <a:lnTo>
                      <a:pt x="1252" y="860"/>
                    </a:lnTo>
                    <a:lnTo>
                      <a:pt x="1184" y="919"/>
                    </a:lnTo>
                    <a:lnTo>
                      <a:pt x="1122" y="976"/>
                    </a:lnTo>
                    <a:lnTo>
                      <a:pt x="1065" y="1031"/>
                    </a:lnTo>
                    <a:lnTo>
                      <a:pt x="1014" y="1083"/>
                    </a:lnTo>
                    <a:lnTo>
                      <a:pt x="969" y="1134"/>
                    </a:lnTo>
                    <a:lnTo>
                      <a:pt x="928" y="1182"/>
                    </a:lnTo>
                    <a:lnTo>
                      <a:pt x="891" y="1227"/>
                    </a:lnTo>
                    <a:lnTo>
                      <a:pt x="860" y="1271"/>
                    </a:lnTo>
                    <a:lnTo>
                      <a:pt x="831" y="1313"/>
                    </a:lnTo>
                    <a:lnTo>
                      <a:pt x="806" y="1351"/>
                    </a:lnTo>
                    <a:lnTo>
                      <a:pt x="785" y="1389"/>
                    </a:lnTo>
                    <a:lnTo>
                      <a:pt x="768" y="1424"/>
                    </a:lnTo>
                    <a:lnTo>
                      <a:pt x="752" y="1457"/>
                    </a:lnTo>
                    <a:lnTo>
                      <a:pt x="741" y="1486"/>
                    </a:lnTo>
                    <a:lnTo>
                      <a:pt x="730" y="1515"/>
                    </a:lnTo>
                    <a:lnTo>
                      <a:pt x="723" y="1540"/>
                    </a:lnTo>
                    <a:lnTo>
                      <a:pt x="714" y="1566"/>
                    </a:lnTo>
                    <a:lnTo>
                      <a:pt x="705" y="1591"/>
                    </a:lnTo>
                    <a:lnTo>
                      <a:pt x="693" y="1616"/>
                    </a:lnTo>
                    <a:lnTo>
                      <a:pt x="680" y="1641"/>
                    </a:lnTo>
                    <a:lnTo>
                      <a:pt x="666" y="1666"/>
                    </a:lnTo>
                    <a:lnTo>
                      <a:pt x="652" y="1689"/>
                    </a:lnTo>
                    <a:lnTo>
                      <a:pt x="638" y="1711"/>
                    </a:lnTo>
                    <a:lnTo>
                      <a:pt x="623" y="1733"/>
                    </a:lnTo>
                    <a:lnTo>
                      <a:pt x="596" y="1770"/>
                    </a:lnTo>
                    <a:lnTo>
                      <a:pt x="573" y="1798"/>
                    </a:lnTo>
                    <a:lnTo>
                      <a:pt x="558" y="1818"/>
                    </a:lnTo>
                    <a:lnTo>
                      <a:pt x="552" y="1825"/>
                    </a:lnTo>
                    <a:lnTo>
                      <a:pt x="531" y="1839"/>
                    </a:lnTo>
                    <a:lnTo>
                      <a:pt x="472" y="1879"/>
                    </a:lnTo>
                    <a:lnTo>
                      <a:pt x="433" y="1910"/>
                    </a:lnTo>
                    <a:lnTo>
                      <a:pt x="388" y="1946"/>
                    </a:lnTo>
                    <a:lnTo>
                      <a:pt x="365" y="1967"/>
                    </a:lnTo>
                    <a:lnTo>
                      <a:pt x="342" y="1988"/>
                    </a:lnTo>
                    <a:lnTo>
                      <a:pt x="317" y="2013"/>
                    </a:lnTo>
                    <a:lnTo>
                      <a:pt x="292" y="2037"/>
                    </a:lnTo>
                    <a:lnTo>
                      <a:pt x="267" y="2064"/>
                    </a:lnTo>
                    <a:lnTo>
                      <a:pt x="243" y="2091"/>
                    </a:lnTo>
                    <a:lnTo>
                      <a:pt x="219" y="2121"/>
                    </a:lnTo>
                    <a:lnTo>
                      <a:pt x="194" y="2152"/>
                    </a:lnTo>
                    <a:lnTo>
                      <a:pt x="171" y="2184"/>
                    </a:lnTo>
                    <a:lnTo>
                      <a:pt x="147" y="2217"/>
                    </a:lnTo>
                    <a:lnTo>
                      <a:pt x="126" y="2252"/>
                    </a:lnTo>
                    <a:lnTo>
                      <a:pt x="106" y="2287"/>
                    </a:lnTo>
                    <a:lnTo>
                      <a:pt x="86" y="2325"/>
                    </a:lnTo>
                    <a:lnTo>
                      <a:pt x="69" y="2363"/>
                    </a:lnTo>
                    <a:lnTo>
                      <a:pt x="53" y="2402"/>
                    </a:lnTo>
                    <a:lnTo>
                      <a:pt x="38" y="2444"/>
                    </a:lnTo>
                    <a:lnTo>
                      <a:pt x="26" y="2485"/>
                    </a:lnTo>
                    <a:lnTo>
                      <a:pt x="16" y="2529"/>
                    </a:lnTo>
                    <a:lnTo>
                      <a:pt x="8" y="2573"/>
                    </a:lnTo>
                    <a:lnTo>
                      <a:pt x="4" y="2619"/>
                    </a:lnTo>
                    <a:lnTo>
                      <a:pt x="1" y="2665"/>
                    </a:lnTo>
                    <a:lnTo>
                      <a:pt x="0" y="2708"/>
                    </a:lnTo>
                    <a:lnTo>
                      <a:pt x="0" y="2751"/>
                    </a:lnTo>
                    <a:lnTo>
                      <a:pt x="1" y="2791"/>
                    </a:lnTo>
                    <a:lnTo>
                      <a:pt x="4" y="2830"/>
                    </a:lnTo>
                    <a:lnTo>
                      <a:pt x="8" y="2869"/>
                    </a:lnTo>
                    <a:lnTo>
                      <a:pt x="13" y="2906"/>
                    </a:lnTo>
                    <a:lnTo>
                      <a:pt x="19" y="2941"/>
                    </a:lnTo>
                    <a:lnTo>
                      <a:pt x="26" y="2975"/>
                    </a:lnTo>
                    <a:lnTo>
                      <a:pt x="34" y="3008"/>
                    </a:lnTo>
                    <a:lnTo>
                      <a:pt x="43" y="3039"/>
                    </a:lnTo>
                    <a:lnTo>
                      <a:pt x="53" y="3069"/>
                    </a:lnTo>
                    <a:lnTo>
                      <a:pt x="64" y="3099"/>
                    </a:lnTo>
                    <a:lnTo>
                      <a:pt x="74" y="3127"/>
                    </a:lnTo>
                    <a:lnTo>
                      <a:pt x="86" y="3153"/>
                    </a:lnTo>
                    <a:lnTo>
                      <a:pt x="99" y="3180"/>
                    </a:lnTo>
                    <a:lnTo>
                      <a:pt x="111" y="3204"/>
                    </a:lnTo>
                    <a:lnTo>
                      <a:pt x="124" y="3227"/>
                    </a:lnTo>
                    <a:lnTo>
                      <a:pt x="137" y="3251"/>
                    </a:lnTo>
                    <a:lnTo>
                      <a:pt x="151" y="3272"/>
                    </a:lnTo>
                    <a:lnTo>
                      <a:pt x="178" y="3313"/>
                    </a:lnTo>
                    <a:lnTo>
                      <a:pt x="206" y="3351"/>
                    </a:lnTo>
                    <a:lnTo>
                      <a:pt x="259" y="3415"/>
                    </a:lnTo>
                    <a:lnTo>
                      <a:pt x="307" y="3471"/>
                    </a:lnTo>
                    <a:lnTo>
                      <a:pt x="317" y="3482"/>
                    </a:lnTo>
                    <a:lnTo>
                      <a:pt x="329" y="3493"/>
                    </a:lnTo>
                    <a:lnTo>
                      <a:pt x="342" y="3501"/>
                    </a:lnTo>
                    <a:lnTo>
                      <a:pt x="354" y="3510"/>
                    </a:lnTo>
                    <a:lnTo>
                      <a:pt x="368" y="3517"/>
                    </a:lnTo>
                    <a:lnTo>
                      <a:pt x="382" y="3523"/>
                    </a:lnTo>
                    <a:lnTo>
                      <a:pt x="396" y="3528"/>
                    </a:lnTo>
                    <a:lnTo>
                      <a:pt x="411" y="3532"/>
                    </a:lnTo>
                    <a:lnTo>
                      <a:pt x="425" y="3535"/>
                    </a:lnTo>
                    <a:lnTo>
                      <a:pt x="440" y="3537"/>
                    </a:lnTo>
                    <a:lnTo>
                      <a:pt x="455" y="3540"/>
                    </a:lnTo>
                    <a:lnTo>
                      <a:pt x="470" y="3541"/>
                    </a:lnTo>
                    <a:lnTo>
                      <a:pt x="500" y="3541"/>
                    </a:lnTo>
                    <a:lnTo>
                      <a:pt x="528" y="3538"/>
                    </a:lnTo>
                    <a:lnTo>
                      <a:pt x="556" y="3535"/>
                    </a:lnTo>
                    <a:lnTo>
                      <a:pt x="581" y="3531"/>
                    </a:lnTo>
                    <a:lnTo>
                      <a:pt x="605" y="3526"/>
                    </a:lnTo>
                    <a:lnTo>
                      <a:pt x="625" y="3520"/>
                    </a:lnTo>
                    <a:lnTo>
                      <a:pt x="655" y="3512"/>
                    </a:lnTo>
                    <a:lnTo>
                      <a:pt x="665" y="3508"/>
                    </a:lnTo>
                    <a:lnTo>
                      <a:pt x="1139" y="3277"/>
                    </a:lnTo>
                    <a:lnTo>
                      <a:pt x="2084" y="3280"/>
                    </a:lnTo>
                    <a:lnTo>
                      <a:pt x="6584" y="3262"/>
                    </a:lnTo>
                    <a:lnTo>
                      <a:pt x="6580" y="3176"/>
                    </a:lnTo>
                    <a:lnTo>
                      <a:pt x="6566" y="2948"/>
                    </a:lnTo>
                    <a:lnTo>
                      <a:pt x="6554" y="2794"/>
                    </a:lnTo>
                    <a:lnTo>
                      <a:pt x="6541" y="2619"/>
                    </a:lnTo>
                    <a:lnTo>
                      <a:pt x="6526" y="2429"/>
                    </a:lnTo>
                    <a:lnTo>
                      <a:pt x="6506" y="2228"/>
                    </a:lnTo>
                    <a:lnTo>
                      <a:pt x="6496" y="2126"/>
                    </a:lnTo>
                    <a:lnTo>
                      <a:pt x="6484" y="2025"/>
                    </a:lnTo>
                    <a:lnTo>
                      <a:pt x="6472" y="1922"/>
                    </a:lnTo>
                    <a:lnTo>
                      <a:pt x="6460" y="1821"/>
                    </a:lnTo>
                    <a:lnTo>
                      <a:pt x="6446" y="1720"/>
                    </a:lnTo>
                    <a:lnTo>
                      <a:pt x="6431" y="1622"/>
                    </a:lnTo>
                    <a:lnTo>
                      <a:pt x="6416" y="1527"/>
                    </a:lnTo>
                    <a:lnTo>
                      <a:pt x="6400" y="1434"/>
                    </a:lnTo>
                    <a:lnTo>
                      <a:pt x="6383" y="1347"/>
                    </a:lnTo>
                    <a:lnTo>
                      <a:pt x="6366" y="1263"/>
                    </a:lnTo>
                    <a:lnTo>
                      <a:pt x="6348" y="1186"/>
                    </a:lnTo>
                    <a:lnTo>
                      <a:pt x="6329" y="1114"/>
                    </a:lnTo>
                    <a:lnTo>
                      <a:pt x="6309" y="1048"/>
                    </a:lnTo>
                    <a:lnTo>
                      <a:pt x="6288" y="989"/>
                    </a:lnTo>
                    <a:lnTo>
                      <a:pt x="6267" y="940"/>
                    </a:lnTo>
                    <a:lnTo>
                      <a:pt x="6243" y="897"/>
                    </a:lnTo>
                    <a:lnTo>
                      <a:pt x="6224" y="867"/>
                    </a:lnTo>
                    <a:lnTo>
                      <a:pt x="6202" y="838"/>
                    </a:lnTo>
                    <a:lnTo>
                      <a:pt x="6176" y="807"/>
                    </a:lnTo>
                    <a:lnTo>
                      <a:pt x="6148" y="775"/>
                    </a:lnTo>
                    <a:lnTo>
                      <a:pt x="6118" y="744"/>
                    </a:lnTo>
                    <a:lnTo>
                      <a:pt x="6085" y="712"/>
                    </a:lnTo>
                    <a:lnTo>
                      <a:pt x="6051" y="679"/>
                    </a:lnTo>
                    <a:lnTo>
                      <a:pt x="6015" y="648"/>
                    </a:lnTo>
                    <a:lnTo>
                      <a:pt x="5977" y="615"/>
                    </a:lnTo>
                    <a:lnTo>
                      <a:pt x="5938" y="583"/>
                    </a:lnTo>
                    <a:lnTo>
                      <a:pt x="5896" y="550"/>
                    </a:lnTo>
                    <a:lnTo>
                      <a:pt x="5855" y="518"/>
                    </a:lnTo>
                    <a:lnTo>
                      <a:pt x="5811" y="486"/>
                    </a:lnTo>
                    <a:lnTo>
                      <a:pt x="5768" y="454"/>
                    </a:lnTo>
                    <a:lnTo>
                      <a:pt x="5724" y="422"/>
                    </a:lnTo>
                    <a:lnTo>
                      <a:pt x="5680" y="392"/>
                    </a:lnTo>
                    <a:lnTo>
                      <a:pt x="5590" y="331"/>
                    </a:lnTo>
                    <a:lnTo>
                      <a:pt x="5499" y="273"/>
                    </a:lnTo>
                    <a:lnTo>
                      <a:pt x="5411" y="217"/>
                    </a:lnTo>
                    <a:lnTo>
                      <a:pt x="5326" y="164"/>
                    </a:lnTo>
                    <a:lnTo>
                      <a:pt x="5245" y="116"/>
                    </a:lnTo>
                    <a:lnTo>
                      <a:pt x="5170" y="72"/>
                    </a:lnTo>
                    <a:lnTo>
                      <a:pt x="5102" y="34"/>
                    </a:lnTo>
                    <a:lnTo>
                      <a:pt x="5043" y="0"/>
                    </a:lnTo>
                    <a:close/>
                  </a:path>
                </a:pathLst>
              </a:custGeom>
              <a:solidFill>
                <a:srgbClr val="006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68" name="Freeform 236"/>
              <p:cNvSpPr>
                <a:spLocks/>
              </p:cNvSpPr>
              <p:nvPr/>
            </p:nvSpPr>
            <p:spPr bwMode="auto">
              <a:xfrm>
                <a:off x="4542" y="3638"/>
                <a:ext cx="109" cy="83"/>
              </a:xfrm>
              <a:custGeom>
                <a:avLst/>
                <a:gdLst>
                  <a:gd name="T0" fmla="*/ 0 w 1626"/>
                  <a:gd name="T1" fmla="*/ 0 h 1248"/>
                  <a:gd name="T2" fmla="*/ 0 w 1626"/>
                  <a:gd name="T3" fmla="*/ 0 h 1248"/>
                  <a:gd name="T4" fmla="*/ 0 w 1626"/>
                  <a:gd name="T5" fmla="*/ 0 h 1248"/>
                  <a:gd name="T6" fmla="*/ 0 w 1626"/>
                  <a:gd name="T7" fmla="*/ 0 h 1248"/>
                  <a:gd name="T8" fmla="*/ 0 w 1626"/>
                  <a:gd name="T9" fmla="*/ 0 h 1248"/>
                  <a:gd name="T10" fmla="*/ 0 w 1626"/>
                  <a:gd name="T11" fmla="*/ 0 h 1248"/>
                  <a:gd name="T12" fmla="*/ 0 w 1626"/>
                  <a:gd name="T13" fmla="*/ 0 h 1248"/>
                  <a:gd name="T14" fmla="*/ 0 w 1626"/>
                  <a:gd name="T15" fmla="*/ 0 h 1248"/>
                  <a:gd name="T16" fmla="*/ 0 w 1626"/>
                  <a:gd name="T17" fmla="*/ 0 h 1248"/>
                  <a:gd name="T18" fmla="*/ 0 w 1626"/>
                  <a:gd name="T19" fmla="*/ 0 h 1248"/>
                  <a:gd name="T20" fmla="*/ 0 w 1626"/>
                  <a:gd name="T21" fmla="*/ 0 h 1248"/>
                  <a:gd name="T22" fmla="*/ 0 w 1626"/>
                  <a:gd name="T23" fmla="*/ 0 h 1248"/>
                  <a:gd name="T24" fmla="*/ 0 w 1626"/>
                  <a:gd name="T25" fmla="*/ 0 h 1248"/>
                  <a:gd name="T26" fmla="*/ 0 w 1626"/>
                  <a:gd name="T27" fmla="*/ 0 h 1248"/>
                  <a:gd name="T28" fmla="*/ 0 w 1626"/>
                  <a:gd name="T29" fmla="*/ 0 h 1248"/>
                  <a:gd name="T30" fmla="*/ 0 w 1626"/>
                  <a:gd name="T31" fmla="*/ 0 h 1248"/>
                  <a:gd name="T32" fmla="*/ 0 w 1626"/>
                  <a:gd name="T33" fmla="*/ 0 h 1248"/>
                  <a:gd name="T34" fmla="*/ 0 w 1626"/>
                  <a:gd name="T35" fmla="*/ 0 h 1248"/>
                  <a:gd name="T36" fmla="*/ 0 w 1626"/>
                  <a:gd name="T37" fmla="*/ 0 h 1248"/>
                  <a:gd name="T38" fmla="*/ 0 w 1626"/>
                  <a:gd name="T39" fmla="*/ 0 h 1248"/>
                  <a:gd name="T40" fmla="*/ 0 w 1626"/>
                  <a:gd name="T41" fmla="*/ 0 h 1248"/>
                  <a:gd name="T42" fmla="*/ 0 w 1626"/>
                  <a:gd name="T43" fmla="*/ 0 h 1248"/>
                  <a:gd name="T44" fmla="*/ 0 w 1626"/>
                  <a:gd name="T45" fmla="*/ 0 h 1248"/>
                  <a:gd name="T46" fmla="*/ 0 w 1626"/>
                  <a:gd name="T47" fmla="*/ 0 h 1248"/>
                  <a:gd name="T48" fmla="*/ 0 w 1626"/>
                  <a:gd name="T49" fmla="*/ 0 h 1248"/>
                  <a:gd name="T50" fmla="*/ 0 w 1626"/>
                  <a:gd name="T51" fmla="*/ 0 h 1248"/>
                  <a:gd name="T52" fmla="*/ 0 w 1626"/>
                  <a:gd name="T53" fmla="*/ 0 h 1248"/>
                  <a:gd name="T54" fmla="*/ 0 w 1626"/>
                  <a:gd name="T55" fmla="*/ 0 h 1248"/>
                  <a:gd name="T56" fmla="*/ 0 w 1626"/>
                  <a:gd name="T57" fmla="*/ 0 h 1248"/>
                  <a:gd name="T58" fmla="*/ 0 w 1626"/>
                  <a:gd name="T59" fmla="*/ 0 h 1248"/>
                  <a:gd name="T60" fmla="*/ 0 w 1626"/>
                  <a:gd name="T61" fmla="*/ 0 h 1248"/>
                  <a:gd name="T62" fmla="*/ 0 w 1626"/>
                  <a:gd name="T63" fmla="*/ 0 h 1248"/>
                  <a:gd name="T64" fmla="*/ 0 w 1626"/>
                  <a:gd name="T65" fmla="*/ 0 h 1248"/>
                  <a:gd name="T66" fmla="*/ 0 w 1626"/>
                  <a:gd name="T67" fmla="*/ 0 h 1248"/>
                  <a:gd name="T68" fmla="*/ 0 w 1626"/>
                  <a:gd name="T69" fmla="*/ 0 h 1248"/>
                  <a:gd name="T70" fmla="*/ 0 w 1626"/>
                  <a:gd name="T71" fmla="*/ 0 h 1248"/>
                  <a:gd name="T72" fmla="*/ 0 w 1626"/>
                  <a:gd name="T73" fmla="*/ 0 h 1248"/>
                  <a:gd name="T74" fmla="*/ 0 w 1626"/>
                  <a:gd name="T75" fmla="*/ 0 h 1248"/>
                  <a:gd name="T76" fmla="*/ 0 w 1626"/>
                  <a:gd name="T77" fmla="*/ 0 h 1248"/>
                  <a:gd name="T78" fmla="*/ 0 w 1626"/>
                  <a:gd name="T79" fmla="*/ 0 h 1248"/>
                  <a:gd name="T80" fmla="*/ 0 w 1626"/>
                  <a:gd name="T81" fmla="*/ 0 h 1248"/>
                  <a:gd name="T82" fmla="*/ 0 w 1626"/>
                  <a:gd name="T83" fmla="*/ 0 h 1248"/>
                  <a:gd name="T84" fmla="*/ 0 w 1626"/>
                  <a:gd name="T85" fmla="*/ 0 h 1248"/>
                  <a:gd name="T86" fmla="*/ 0 w 1626"/>
                  <a:gd name="T87" fmla="*/ 0 h 1248"/>
                  <a:gd name="T88" fmla="*/ 0 w 1626"/>
                  <a:gd name="T89" fmla="*/ 0 h 1248"/>
                  <a:gd name="T90" fmla="*/ 0 w 1626"/>
                  <a:gd name="T91" fmla="*/ 0 h 1248"/>
                  <a:gd name="T92" fmla="*/ 0 w 1626"/>
                  <a:gd name="T93" fmla="*/ 0 h 1248"/>
                  <a:gd name="T94" fmla="*/ 0 w 1626"/>
                  <a:gd name="T95" fmla="*/ 0 h 124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626" h="1248">
                    <a:moveTo>
                      <a:pt x="472" y="0"/>
                    </a:moveTo>
                    <a:lnTo>
                      <a:pt x="483" y="16"/>
                    </a:lnTo>
                    <a:lnTo>
                      <a:pt x="514" y="58"/>
                    </a:lnTo>
                    <a:lnTo>
                      <a:pt x="536" y="88"/>
                    </a:lnTo>
                    <a:lnTo>
                      <a:pt x="564" y="122"/>
                    </a:lnTo>
                    <a:lnTo>
                      <a:pt x="595" y="160"/>
                    </a:lnTo>
                    <a:lnTo>
                      <a:pt x="630" y="201"/>
                    </a:lnTo>
                    <a:lnTo>
                      <a:pt x="671" y="243"/>
                    </a:lnTo>
                    <a:lnTo>
                      <a:pt x="715" y="287"/>
                    </a:lnTo>
                    <a:lnTo>
                      <a:pt x="739" y="309"/>
                    </a:lnTo>
                    <a:lnTo>
                      <a:pt x="763" y="331"/>
                    </a:lnTo>
                    <a:lnTo>
                      <a:pt x="789" y="354"/>
                    </a:lnTo>
                    <a:lnTo>
                      <a:pt x="815" y="375"/>
                    </a:lnTo>
                    <a:lnTo>
                      <a:pt x="843" y="396"/>
                    </a:lnTo>
                    <a:lnTo>
                      <a:pt x="871" y="417"/>
                    </a:lnTo>
                    <a:lnTo>
                      <a:pt x="900" y="438"/>
                    </a:lnTo>
                    <a:lnTo>
                      <a:pt x="931" y="458"/>
                    </a:lnTo>
                    <a:lnTo>
                      <a:pt x="962" y="477"/>
                    </a:lnTo>
                    <a:lnTo>
                      <a:pt x="993" y="496"/>
                    </a:lnTo>
                    <a:lnTo>
                      <a:pt x="1025" y="513"/>
                    </a:lnTo>
                    <a:lnTo>
                      <a:pt x="1059" y="530"/>
                    </a:lnTo>
                    <a:lnTo>
                      <a:pt x="1124" y="559"/>
                    </a:lnTo>
                    <a:lnTo>
                      <a:pt x="1187" y="587"/>
                    </a:lnTo>
                    <a:lnTo>
                      <a:pt x="1245" y="611"/>
                    </a:lnTo>
                    <a:lnTo>
                      <a:pt x="1299" y="634"/>
                    </a:lnTo>
                    <a:lnTo>
                      <a:pt x="1350" y="653"/>
                    </a:lnTo>
                    <a:lnTo>
                      <a:pt x="1396" y="670"/>
                    </a:lnTo>
                    <a:lnTo>
                      <a:pt x="1439" y="685"/>
                    </a:lnTo>
                    <a:lnTo>
                      <a:pt x="1477" y="697"/>
                    </a:lnTo>
                    <a:lnTo>
                      <a:pt x="1541" y="717"/>
                    </a:lnTo>
                    <a:lnTo>
                      <a:pt x="1588" y="729"/>
                    </a:lnTo>
                    <a:lnTo>
                      <a:pt x="1616" y="736"/>
                    </a:lnTo>
                    <a:lnTo>
                      <a:pt x="1626" y="738"/>
                    </a:lnTo>
                    <a:lnTo>
                      <a:pt x="1267" y="1154"/>
                    </a:lnTo>
                    <a:lnTo>
                      <a:pt x="1261" y="1158"/>
                    </a:lnTo>
                    <a:lnTo>
                      <a:pt x="1244" y="1169"/>
                    </a:lnTo>
                    <a:lnTo>
                      <a:pt x="1217" y="1184"/>
                    </a:lnTo>
                    <a:lnTo>
                      <a:pt x="1181" y="1201"/>
                    </a:lnTo>
                    <a:lnTo>
                      <a:pt x="1161" y="1210"/>
                    </a:lnTo>
                    <a:lnTo>
                      <a:pt x="1139" y="1219"/>
                    </a:lnTo>
                    <a:lnTo>
                      <a:pt x="1115" y="1226"/>
                    </a:lnTo>
                    <a:lnTo>
                      <a:pt x="1091" y="1234"/>
                    </a:lnTo>
                    <a:lnTo>
                      <a:pt x="1066" y="1240"/>
                    </a:lnTo>
                    <a:lnTo>
                      <a:pt x="1039" y="1244"/>
                    </a:lnTo>
                    <a:lnTo>
                      <a:pt x="1011" y="1247"/>
                    </a:lnTo>
                    <a:lnTo>
                      <a:pt x="983" y="1248"/>
                    </a:lnTo>
                    <a:lnTo>
                      <a:pt x="968" y="1247"/>
                    </a:lnTo>
                    <a:lnTo>
                      <a:pt x="952" y="1245"/>
                    </a:lnTo>
                    <a:lnTo>
                      <a:pt x="934" y="1241"/>
                    </a:lnTo>
                    <a:lnTo>
                      <a:pt x="916" y="1235"/>
                    </a:lnTo>
                    <a:lnTo>
                      <a:pt x="896" y="1227"/>
                    </a:lnTo>
                    <a:lnTo>
                      <a:pt x="876" y="1219"/>
                    </a:lnTo>
                    <a:lnTo>
                      <a:pt x="853" y="1209"/>
                    </a:lnTo>
                    <a:lnTo>
                      <a:pt x="831" y="1198"/>
                    </a:lnTo>
                    <a:lnTo>
                      <a:pt x="809" y="1186"/>
                    </a:lnTo>
                    <a:lnTo>
                      <a:pt x="784" y="1172"/>
                    </a:lnTo>
                    <a:lnTo>
                      <a:pt x="761" y="1158"/>
                    </a:lnTo>
                    <a:lnTo>
                      <a:pt x="737" y="1142"/>
                    </a:lnTo>
                    <a:lnTo>
                      <a:pt x="686" y="1109"/>
                    </a:lnTo>
                    <a:lnTo>
                      <a:pt x="636" y="1073"/>
                    </a:lnTo>
                    <a:lnTo>
                      <a:pt x="585" y="1035"/>
                    </a:lnTo>
                    <a:lnTo>
                      <a:pt x="536" y="995"/>
                    </a:lnTo>
                    <a:lnTo>
                      <a:pt x="488" y="954"/>
                    </a:lnTo>
                    <a:lnTo>
                      <a:pt x="444" y="913"/>
                    </a:lnTo>
                    <a:lnTo>
                      <a:pt x="401" y="872"/>
                    </a:lnTo>
                    <a:lnTo>
                      <a:pt x="363" y="832"/>
                    </a:lnTo>
                    <a:lnTo>
                      <a:pt x="346" y="812"/>
                    </a:lnTo>
                    <a:lnTo>
                      <a:pt x="330" y="793"/>
                    </a:lnTo>
                    <a:lnTo>
                      <a:pt x="315" y="775"/>
                    </a:lnTo>
                    <a:lnTo>
                      <a:pt x="303" y="757"/>
                    </a:lnTo>
                    <a:lnTo>
                      <a:pt x="277" y="721"/>
                    </a:lnTo>
                    <a:lnTo>
                      <a:pt x="252" y="687"/>
                    </a:lnTo>
                    <a:lnTo>
                      <a:pt x="225" y="653"/>
                    </a:lnTo>
                    <a:lnTo>
                      <a:pt x="200" y="620"/>
                    </a:lnTo>
                    <a:lnTo>
                      <a:pt x="149" y="559"/>
                    </a:lnTo>
                    <a:lnTo>
                      <a:pt x="102" y="505"/>
                    </a:lnTo>
                    <a:lnTo>
                      <a:pt x="61" y="461"/>
                    </a:lnTo>
                    <a:lnTo>
                      <a:pt x="29" y="427"/>
                    </a:lnTo>
                    <a:lnTo>
                      <a:pt x="8" y="404"/>
                    </a:lnTo>
                    <a:lnTo>
                      <a:pt x="0" y="397"/>
                    </a:lnTo>
                    <a:lnTo>
                      <a:pt x="10" y="384"/>
                    </a:lnTo>
                    <a:lnTo>
                      <a:pt x="39" y="351"/>
                    </a:lnTo>
                    <a:lnTo>
                      <a:pt x="60" y="328"/>
                    </a:lnTo>
                    <a:lnTo>
                      <a:pt x="85" y="301"/>
                    </a:lnTo>
                    <a:lnTo>
                      <a:pt x="113" y="272"/>
                    </a:lnTo>
                    <a:lnTo>
                      <a:pt x="144" y="241"/>
                    </a:lnTo>
                    <a:lnTo>
                      <a:pt x="178" y="209"/>
                    </a:lnTo>
                    <a:lnTo>
                      <a:pt x="214" y="175"/>
                    </a:lnTo>
                    <a:lnTo>
                      <a:pt x="254" y="142"/>
                    </a:lnTo>
                    <a:lnTo>
                      <a:pt x="295" y="109"/>
                    </a:lnTo>
                    <a:lnTo>
                      <a:pt x="338" y="79"/>
                    </a:lnTo>
                    <a:lnTo>
                      <a:pt x="382" y="50"/>
                    </a:lnTo>
                    <a:lnTo>
                      <a:pt x="404" y="36"/>
                    </a:lnTo>
                    <a:lnTo>
                      <a:pt x="427" y="23"/>
                    </a:lnTo>
                    <a:lnTo>
                      <a:pt x="450" y="11"/>
                    </a:lnTo>
                    <a:lnTo>
                      <a:pt x="472" y="0"/>
                    </a:lnTo>
                    <a:close/>
                  </a:path>
                </a:pathLst>
              </a:custGeom>
              <a:solidFill>
                <a:srgbClr val="F8F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69" name="Freeform 237"/>
              <p:cNvSpPr>
                <a:spLocks/>
              </p:cNvSpPr>
              <p:nvPr/>
            </p:nvSpPr>
            <p:spPr bwMode="auto">
              <a:xfrm>
                <a:off x="4651" y="3643"/>
                <a:ext cx="73" cy="68"/>
              </a:xfrm>
              <a:custGeom>
                <a:avLst/>
                <a:gdLst>
                  <a:gd name="T0" fmla="*/ 0 w 1097"/>
                  <a:gd name="T1" fmla="*/ 0 h 1028"/>
                  <a:gd name="T2" fmla="*/ 0 w 1097"/>
                  <a:gd name="T3" fmla="*/ 0 h 1028"/>
                  <a:gd name="T4" fmla="*/ 0 w 1097"/>
                  <a:gd name="T5" fmla="*/ 0 h 1028"/>
                  <a:gd name="T6" fmla="*/ 0 w 1097"/>
                  <a:gd name="T7" fmla="*/ 0 h 1028"/>
                  <a:gd name="T8" fmla="*/ 0 w 1097"/>
                  <a:gd name="T9" fmla="*/ 0 h 1028"/>
                  <a:gd name="T10" fmla="*/ 0 w 1097"/>
                  <a:gd name="T11" fmla="*/ 0 h 1028"/>
                  <a:gd name="T12" fmla="*/ 0 w 1097"/>
                  <a:gd name="T13" fmla="*/ 0 h 1028"/>
                  <a:gd name="T14" fmla="*/ 0 w 1097"/>
                  <a:gd name="T15" fmla="*/ 0 h 1028"/>
                  <a:gd name="T16" fmla="*/ 0 w 1097"/>
                  <a:gd name="T17" fmla="*/ 0 h 1028"/>
                  <a:gd name="T18" fmla="*/ 0 w 1097"/>
                  <a:gd name="T19" fmla="*/ 0 h 1028"/>
                  <a:gd name="T20" fmla="*/ 0 w 1097"/>
                  <a:gd name="T21" fmla="*/ 0 h 1028"/>
                  <a:gd name="T22" fmla="*/ 0 w 1097"/>
                  <a:gd name="T23" fmla="*/ 0 h 1028"/>
                  <a:gd name="T24" fmla="*/ 0 w 1097"/>
                  <a:gd name="T25" fmla="*/ 0 h 1028"/>
                  <a:gd name="T26" fmla="*/ 0 w 1097"/>
                  <a:gd name="T27" fmla="*/ 0 h 1028"/>
                  <a:gd name="T28" fmla="*/ 0 w 1097"/>
                  <a:gd name="T29" fmla="*/ 0 h 1028"/>
                  <a:gd name="T30" fmla="*/ 0 w 1097"/>
                  <a:gd name="T31" fmla="*/ 0 h 1028"/>
                  <a:gd name="T32" fmla="*/ 0 w 1097"/>
                  <a:gd name="T33" fmla="*/ 0 h 1028"/>
                  <a:gd name="T34" fmla="*/ 0 w 1097"/>
                  <a:gd name="T35" fmla="*/ 0 h 1028"/>
                  <a:gd name="T36" fmla="*/ 0 w 1097"/>
                  <a:gd name="T37" fmla="*/ 0 h 1028"/>
                  <a:gd name="T38" fmla="*/ 0 w 1097"/>
                  <a:gd name="T39" fmla="*/ 0 h 1028"/>
                  <a:gd name="T40" fmla="*/ 0 w 1097"/>
                  <a:gd name="T41" fmla="*/ 0 h 1028"/>
                  <a:gd name="T42" fmla="*/ 0 w 1097"/>
                  <a:gd name="T43" fmla="*/ 0 h 1028"/>
                  <a:gd name="T44" fmla="*/ 0 w 1097"/>
                  <a:gd name="T45" fmla="*/ 0 h 1028"/>
                  <a:gd name="T46" fmla="*/ 0 w 1097"/>
                  <a:gd name="T47" fmla="*/ 0 h 1028"/>
                  <a:gd name="T48" fmla="*/ 0 w 1097"/>
                  <a:gd name="T49" fmla="*/ 0 h 1028"/>
                  <a:gd name="T50" fmla="*/ 0 w 1097"/>
                  <a:gd name="T51" fmla="*/ 0 h 1028"/>
                  <a:gd name="T52" fmla="*/ 0 w 1097"/>
                  <a:gd name="T53" fmla="*/ 0 h 1028"/>
                  <a:gd name="T54" fmla="*/ 0 w 1097"/>
                  <a:gd name="T55" fmla="*/ 0 h 1028"/>
                  <a:gd name="T56" fmla="*/ 0 w 1097"/>
                  <a:gd name="T57" fmla="*/ 0 h 1028"/>
                  <a:gd name="T58" fmla="*/ 0 w 1097"/>
                  <a:gd name="T59" fmla="*/ 0 h 1028"/>
                  <a:gd name="T60" fmla="*/ 0 w 1097"/>
                  <a:gd name="T61" fmla="*/ 0 h 1028"/>
                  <a:gd name="T62" fmla="*/ 0 w 1097"/>
                  <a:gd name="T63" fmla="*/ 0 h 1028"/>
                  <a:gd name="T64" fmla="*/ 0 w 1097"/>
                  <a:gd name="T65" fmla="*/ 0 h 1028"/>
                  <a:gd name="T66" fmla="*/ 0 w 1097"/>
                  <a:gd name="T67" fmla="*/ 0 h 1028"/>
                  <a:gd name="T68" fmla="*/ 0 w 1097"/>
                  <a:gd name="T69" fmla="*/ 0 h 1028"/>
                  <a:gd name="T70" fmla="*/ 0 w 1097"/>
                  <a:gd name="T71" fmla="*/ 0 h 1028"/>
                  <a:gd name="T72" fmla="*/ 0 w 1097"/>
                  <a:gd name="T73" fmla="*/ 0 h 1028"/>
                  <a:gd name="T74" fmla="*/ 0 w 1097"/>
                  <a:gd name="T75" fmla="*/ 0 h 1028"/>
                  <a:gd name="T76" fmla="*/ 0 w 1097"/>
                  <a:gd name="T77" fmla="*/ 0 h 1028"/>
                  <a:gd name="T78" fmla="*/ 0 w 1097"/>
                  <a:gd name="T79" fmla="*/ 0 h 1028"/>
                  <a:gd name="T80" fmla="*/ 0 w 1097"/>
                  <a:gd name="T81" fmla="*/ 0 h 1028"/>
                  <a:gd name="T82" fmla="*/ 0 w 1097"/>
                  <a:gd name="T83" fmla="*/ 0 h 1028"/>
                  <a:gd name="T84" fmla="*/ 0 w 1097"/>
                  <a:gd name="T85" fmla="*/ 0 h 1028"/>
                  <a:gd name="T86" fmla="*/ 0 w 1097"/>
                  <a:gd name="T87" fmla="*/ 0 h 1028"/>
                  <a:gd name="T88" fmla="*/ 0 w 1097"/>
                  <a:gd name="T89" fmla="*/ 0 h 1028"/>
                  <a:gd name="T90" fmla="*/ 0 w 1097"/>
                  <a:gd name="T91" fmla="*/ 0 h 1028"/>
                  <a:gd name="T92" fmla="*/ 0 w 1097"/>
                  <a:gd name="T93" fmla="*/ 0 h 1028"/>
                  <a:gd name="T94" fmla="*/ 0 w 1097"/>
                  <a:gd name="T95" fmla="*/ 0 h 1028"/>
                  <a:gd name="T96" fmla="*/ 0 w 1097"/>
                  <a:gd name="T97" fmla="*/ 0 h 1028"/>
                  <a:gd name="T98" fmla="*/ 0 w 1097"/>
                  <a:gd name="T99" fmla="*/ 0 h 1028"/>
                  <a:gd name="T100" fmla="*/ 0 w 1097"/>
                  <a:gd name="T101" fmla="*/ 0 h 1028"/>
                  <a:gd name="T102" fmla="*/ 0 w 1097"/>
                  <a:gd name="T103" fmla="*/ 0 h 1028"/>
                  <a:gd name="T104" fmla="*/ 0 w 1097"/>
                  <a:gd name="T105" fmla="*/ 0 h 102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097" h="1028">
                    <a:moveTo>
                      <a:pt x="0" y="674"/>
                    </a:moveTo>
                    <a:lnTo>
                      <a:pt x="7" y="670"/>
                    </a:lnTo>
                    <a:lnTo>
                      <a:pt x="26" y="659"/>
                    </a:lnTo>
                    <a:lnTo>
                      <a:pt x="57" y="641"/>
                    </a:lnTo>
                    <a:lnTo>
                      <a:pt x="97" y="614"/>
                    </a:lnTo>
                    <a:lnTo>
                      <a:pt x="120" y="598"/>
                    </a:lnTo>
                    <a:lnTo>
                      <a:pt x="145" y="580"/>
                    </a:lnTo>
                    <a:lnTo>
                      <a:pt x="172" y="560"/>
                    </a:lnTo>
                    <a:lnTo>
                      <a:pt x="199" y="538"/>
                    </a:lnTo>
                    <a:lnTo>
                      <a:pt x="228" y="514"/>
                    </a:lnTo>
                    <a:lnTo>
                      <a:pt x="259" y="487"/>
                    </a:lnTo>
                    <a:lnTo>
                      <a:pt x="290" y="458"/>
                    </a:lnTo>
                    <a:lnTo>
                      <a:pt x="321" y="428"/>
                    </a:lnTo>
                    <a:lnTo>
                      <a:pt x="337" y="412"/>
                    </a:lnTo>
                    <a:lnTo>
                      <a:pt x="352" y="395"/>
                    </a:lnTo>
                    <a:lnTo>
                      <a:pt x="366" y="378"/>
                    </a:lnTo>
                    <a:lnTo>
                      <a:pt x="379" y="361"/>
                    </a:lnTo>
                    <a:lnTo>
                      <a:pt x="392" y="344"/>
                    </a:lnTo>
                    <a:lnTo>
                      <a:pt x="404" y="326"/>
                    </a:lnTo>
                    <a:lnTo>
                      <a:pt x="415" y="309"/>
                    </a:lnTo>
                    <a:lnTo>
                      <a:pt x="425" y="291"/>
                    </a:lnTo>
                    <a:lnTo>
                      <a:pt x="445" y="256"/>
                    </a:lnTo>
                    <a:lnTo>
                      <a:pt x="462" y="222"/>
                    </a:lnTo>
                    <a:lnTo>
                      <a:pt x="476" y="188"/>
                    </a:lnTo>
                    <a:lnTo>
                      <a:pt x="489" y="156"/>
                    </a:lnTo>
                    <a:lnTo>
                      <a:pt x="500" y="126"/>
                    </a:lnTo>
                    <a:lnTo>
                      <a:pt x="508" y="98"/>
                    </a:lnTo>
                    <a:lnTo>
                      <a:pt x="516" y="74"/>
                    </a:lnTo>
                    <a:lnTo>
                      <a:pt x="521" y="53"/>
                    </a:lnTo>
                    <a:lnTo>
                      <a:pt x="527" y="22"/>
                    </a:lnTo>
                    <a:lnTo>
                      <a:pt x="529" y="11"/>
                    </a:lnTo>
                    <a:lnTo>
                      <a:pt x="539" y="9"/>
                    </a:lnTo>
                    <a:lnTo>
                      <a:pt x="563" y="5"/>
                    </a:lnTo>
                    <a:lnTo>
                      <a:pt x="582" y="3"/>
                    </a:lnTo>
                    <a:lnTo>
                      <a:pt x="602" y="1"/>
                    </a:lnTo>
                    <a:lnTo>
                      <a:pt x="624" y="0"/>
                    </a:lnTo>
                    <a:lnTo>
                      <a:pt x="647" y="0"/>
                    </a:lnTo>
                    <a:lnTo>
                      <a:pt x="673" y="2"/>
                    </a:lnTo>
                    <a:lnTo>
                      <a:pt x="699" y="5"/>
                    </a:lnTo>
                    <a:lnTo>
                      <a:pt x="713" y="8"/>
                    </a:lnTo>
                    <a:lnTo>
                      <a:pt x="726" y="11"/>
                    </a:lnTo>
                    <a:lnTo>
                      <a:pt x="740" y="15"/>
                    </a:lnTo>
                    <a:lnTo>
                      <a:pt x="752" y="20"/>
                    </a:lnTo>
                    <a:lnTo>
                      <a:pt x="766" y="25"/>
                    </a:lnTo>
                    <a:lnTo>
                      <a:pt x="779" y="32"/>
                    </a:lnTo>
                    <a:lnTo>
                      <a:pt x="792" y="38"/>
                    </a:lnTo>
                    <a:lnTo>
                      <a:pt x="804" y="46"/>
                    </a:lnTo>
                    <a:lnTo>
                      <a:pt x="817" y="55"/>
                    </a:lnTo>
                    <a:lnTo>
                      <a:pt x="829" y="64"/>
                    </a:lnTo>
                    <a:lnTo>
                      <a:pt x="840" y="75"/>
                    </a:lnTo>
                    <a:lnTo>
                      <a:pt x="851" y="87"/>
                    </a:lnTo>
                    <a:lnTo>
                      <a:pt x="872" y="111"/>
                    </a:lnTo>
                    <a:lnTo>
                      <a:pt x="895" y="131"/>
                    </a:lnTo>
                    <a:lnTo>
                      <a:pt x="916" y="150"/>
                    </a:lnTo>
                    <a:lnTo>
                      <a:pt x="937" y="166"/>
                    </a:lnTo>
                    <a:lnTo>
                      <a:pt x="958" y="181"/>
                    </a:lnTo>
                    <a:lnTo>
                      <a:pt x="978" y="193"/>
                    </a:lnTo>
                    <a:lnTo>
                      <a:pt x="998" y="204"/>
                    </a:lnTo>
                    <a:lnTo>
                      <a:pt x="1017" y="212"/>
                    </a:lnTo>
                    <a:lnTo>
                      <a:pt x="1034" y="219"/>
                    </a:lnTo>
                    <a:lnTo>
                      <a:pt x="1048" y="226"/>
                    </a:lnTo>
                    <a:lnTo>
                      <a:pt x="1062" y="230"/>
                    </a:lnTo>
                    <a:lnTo>
                      <a:pt x="1074" y="233"/>
                    </a:lnTo>
                    <a:lnTo>
                      <a:pt x="1091" y="237"/>
                    </a:lnTo>
                    <a:lnTo>
                      <a:pt x="1097" y="239"/>
                    </a:lnTo>
                    <a:lnTo>
                      <a:pt x="1091" y="249"/>
                    </a:lnTo>
                    <a:lnTo>
                      <a:pt x="1074" y="278"/>
                    </a:lnTo>
                    <a:lnTo>
                      <a:pt x="1048" y="323"/>
                    </a:lnTo>
                    <a:lnTo>
                      <a:pt x="1017" y="383"/>
                    </a:lnTo>
                    <a:lnTo>
                      <a:pt x="978" y="454"/>
                    </a:lnTo>
                    <a:lnTo>
                      <a:pt x="937" y="534"/>
                    </a:lnTo>
                    <a:lnTo>
                      <a:pt x="895" y="621"/>
                    </a:lnTo>
                    <a:lnTo>
                      <a:pt x="851" y="711"/>
                    </a:lnTo>
                    <a:lnTo>
                      <a:pt x="830" y="756"/>
                    </a:lnTo>
                    <a:lnTo>
                      <a:pt x="810" y="797"/>
                    </a:lnTo>
                    <a:lnTo>
                      <a:pt x="791" y="835"/>
                    </a:lnTo>
                    <a:lnTo>
                      <a:pt x="771" y="870"/>
                    </a:lnTo>
                    <a:lnTo>
                      <a:pt x="753" y="902"/>
                    </a:lnTo>
                    <a:lnTo>
                      <a:pt x="735" y="930"/>
                    </a:lnTo>
                    <a:lnTo>
                      <a:pt x="717" y="955"/>
                    </a:lnTo>
                    <a:lnTo>
                      <a:pt x="699" y="976"/>
                    </a:lnTo>
                    <a:lnTo>
                      <a:pt x="691" y="986"/>
                    </a:lnTo>
                    <a:lnTo>
                      <a:pt x="682" y="994"/>
                    </a:lnTo>
                    <a:lnTo>
                      <a:pt x="673" y="1002"/>
                    </a:lnTo>
                    <a:lnTo>
                      <a:pt x="664" y="1008"/>
                    </a:lnTo>
                    <a:lnTo>
                      <a:pt x="655" y="1014"/>
                    </a:lnTo>
                    <a:lnTo>
                      <a:pt x="646" y="1019"/>
                    </a:lnTo>
                    <a:lnTo>
                      <a:pt x="637" y="1022"/>
                    </a:lnTo>
                    <a:lnTo>
                      <a:pt x="627" y="1025"/>
                    </a:lnTo>
                    <a:lnTo>
                      <a:pt x="619" y="1027"/>
                    </a:lnTo>
                    <a:lnTo>
                      <a:pt x="609" y="1028"/>
                    </a:lnTo>
                    <a:lnTo>
                      <a:pt x="600" y="1028"/>
                    </a:lnTo>
                    <a:lnTo>
                      <a:pt x="589" y="1027"/>
                    </a:lnTo>
                    <a:lnTo>
                      <a:pt x="579" y="1025"/>
                    </a:lnTo>
                    <a:lnTo>
                      <a:pt x="569" y="1023"/>
                    </a:lnTo>
                    <a:lnTo>
                      <a:pt x="559" y="1019"/>
                    </a:lnTo>
                    <a:lnTo>
                      <a:pt x="549" y="1014"/>
                    </a:lnTo>
                    <a:lnTo>
                      <a:pt x="523" y="1001"/>
                    </a:lnTo>
                    <a:lnTo>
                      <a:pt x="492" y="983"/>
                    </a:lnTo>
                    <a:lnTo>
                      <a:pt x="455" y="962"/>
                    </a:lnTo>
                    <a:lnTo>
                      <a:pt x="415" y="937"/>
                    </a:lnTo>
                    <a:lnTo>
                      <a:pt x="325" y="881"/>
                    </a:lnTo>
                    <a:lnTo>
                      <a:pt x="231" y="822"/>
                    </a:lnTo>
                    <a:lnTo>
                      <a:pt x="143" y="766"/>
                    </a:lnTo>
                    <a:lnTo>
                      <a:pt x="70" y="718"/>
                    </a:lnTo>
                    <a:lnTo>
                      <a:pt x="19" y="686"/>
                    </a:lnTo>
                    <a:lnTo>
                      <a:pt x="0" y="674"/>
                    </a:lnTo>
                    <a:close/>
                  </a:path>
                </a:pathLst>
              </a:custGeom>
              <a:solidFill>
                <a:srgbClr val="F8F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70" name="Freeform 238"/>
              <p:cNvSpPr>
                <a:spLocks/>
              </p:cNvSpPr>
              <p:nvPr/>
            </p:nvSpPr>
            <p:spPr bwMode="auto">
              <a:xfrm>
                <a:off x="4493" y="3370"/>
                <a:ext cx="257" cy="284"/>
              </a:xfrm>
              <a:custGeom>
                <a:avLst/>
                <a:gdLst>
                  <a:gd name="T0" fmla="*/ 0 w 3845"/>
                  <a:gd name="T1" fmla="*/ 0 h 4250"/>
                  <a:gd name="T2" fmla="*/ 0 w 3845"/>
                  <a:gd name="T3" fmla="*/ 0 h 4250"/>
                  <a:gd name="T4" fmla="*/ 0 w 3845"/>
                  <a:gd name="T5" fmla="*/ 0 h 4250"/>
                  <a:gd name="T6" fmla="*/ 0 w 3845"/>
                  <a:gd name="T7" fmla="*/ 0 h 4250"/>
                  <a:gd name="T8" fmla="*/ 0 w 3845"/>
                  <a:gd name="T9" fmla="*/ 0 h 4250"/>
                  <a:gd name="T10" fmla="*/ 0 w 3845"/>
                  <a:gd name="T11" fmla="*/ 0 h 4250"/>
                  <a:gd name="T12" fmla="*/ 0 w 3845"/>
                  <a:gd name="T13" fmla="*/ 0 h 4250"/>
                  <a:gd name="T14" fmla="*/ 0 w 3845"/>
                  <a:gd name="T15" fmla="*/ 0 h 4250"/>
                  <a:gd name="T16" fmla="*/ 0 w 3845"/>
                  <a:gd name="T17" fmla="*/ 0 h 4250"/>
                  <a:gd name="T18" fmla="*/ 0 w 3845"/>
                  <a:gd name="T19" fmla="*/ 0 h 4250"/>
                  <a:gd name="T20" fmla="*/ 0 w 3845"/>
                  <a:gd name="T21" fmla="*/ 0 h 4250"/>
                  <a:gd name="T22" fmla="*/ 0 w 3845"/>
                  <a:gd name="T23" fmla="*/ 0 h 4250"/>
                  <a:gd name="T24" fmla="*/ 0 w 3845"/>
                  <a:gd name="T25" fmla="*/ 0 h 4250"/>
                  <a:gd name="T26" fmla="*/ 0 w 3845"/>
                  <a:gd name="T27" fmla="*/ 0 h 4250"/>
                  <a:gd name="T28" fmla="*/ 0 w 3845"/>
                  <a:gd name="T29" fmla="*/ 0 h 4250"/>
                  <a:gd name="T30" fmla="*/ 0 w 3845"/>
                  <a:gd name="T31" fmla="*/ 0 h 4250"/>
                  <a:gd name="T32" fmla="*/ 0 w 3845"/>
                  <a:gd name="T33" fmla="*/ 0 h 4250"/>
                  <a:gd name="T34" fmla="*/ 0 w 3845"/>
                  <a:gd name="T35" fmla="*/ 0 h 4250"/>
                  <a:gd name="T36" fmla="*/ 0 w 3845"/>
                  <a:gd name="T37" fmla="*/ 0 h 4250"/>
                  <a:gd name="T38" fmla="*/ 0 w 3845"/>
                  <a:gd name="T39" fmla="*/ 0 h 4250"/>
                  <a:gd name="T40" fmla="*/ 0 w 3845"/>
                  <a:gd name="T41" fmla="*/ 0 h 4250"/>
                  <a:gd name="T42" fmla="*/ 0 w 3845"/>
                  <a:gd name="T43" fmla="*/ 0 h 4250"/>
                  <a:gd name="T44" fmla="*/ 0 w 3845"/>
                  <a:gd name="T45" fmla="*/ 0 h 4250"/>
                  <a:gd name="T46" fmla="*/ 0 w 3845"/>
                  <a:gd name="T47" fmla="*/ 0 h 4250"/>
                  <a:gd name="T48" fmla="*/ 0 w 3845"/>
                  <a:gd name="T49" fmla="*/ 0 h 4250"/>
                  <a:gd name="T50" fmla="*/ 0 w 3845"/>
                  <a:gd name="T51" fmla="*/ 0 h 4250"/>
                  <a:gd name="T52" fmla="*/ 0 w 3845"/>
                  <a:gd name="T53" fmla="*/ 0 h 4250"/>
                  <a:gd name="T54" fmla="*/ 0 w 3845"/>
                  <a:gd name="T55" fmla="*/ 0 h 4250"/>
                  <a:gd name="T56" fmla="*/ 0 w 3845"/>
                  <a:gd name="T57" fmla="*/ 0 h 4250"/>
                  <a:gd name="T58" fmla="*/ 0 w 3845"/>
                  <a:gd name="T59" fmla="*/ 0 h 4250"/>
                  <a:gd name="T60" fmla="*/ 0 w 3845"/>
                  <a:gd name="T61" fmla="*/ 0 h 4250"/>
                  <a:gd name="T62" fmla="*/ 0 w 3845"/>
                  <a:gd name="T63" fmla="*/ 0 h 4250"/>
                  <a:gd name="T64" fmla="*/ 0 w 3845"/>
                  <a:gd name="T65" fmla="*/ 0 h 4250"/>
                  <a:gd name="T66" fmla="*/ 0 w 3845"/>
                  <a:gd name="T67" fmla="*/ 0 h 4250"/>
                  <a:gd name="T68" fmla="*/ 0 w 3845"/>
                  <a:gd name="T69" fmla="*/ 0 h 4250"/>
                  <a:gd name="T70" fmla="*/ 0 w 3845"/>
                  <a:gd name="T71" fmla="*/ 0 h 4250"/>
                  <a:gd name="T72" fmla="*/ 0 w 3845"/>
                  <a:gd name="T73" fmla="*/ 0 h 4250"/>
                  <a:gd name="T74" fmla="*/ 0 w 3845"/>
                  <a:gd name="T75" fmla="*/ 0 h 4250"/>
                  <a:gd name="T76" fmla="*/ 0 w 3845"/>
                  <a:gd name="T77" fmla="*/ 0 h 4250"/>
                  <a:gd name="T78" fmla="*/ 0 w 3845"/>
                  <a:gd name="T79" fmla="*/ 0 h 4250"/>
                  <a:gd name="T80" fmla="*/ 0 w 3845"/>
                  <a:gd name="T81" fmla="*/ 0 h 4250"/>
                  <a:gd name="T82" fmla="*/ 0 w 3845"/>
                  <a:gd name="T83" fmla="*/ 0 h 4250"/>
                  <a:gd name="T84" fmla="*/ 0 w 3845"/>
                  <a:gd name="T85" fmla="*/ 0 h 4250"/>
                  <a:gd name="T86" fmla="*/ 0 w 3845"/>
                  <a:gd name="T87" fmla="*/ 0 h 4250"/>
                  <a:gd name="T88" fmla="*/ 0 w 3845"/>
                  <a:gd name="T89" fmla="*/ 0 h 4250"/>
                  <a:gd name="T90" fmla="*/ 0 w 3845"/>
                  <a:gd name="T91" fmla="*/ 0 h 4250"/>
                  <a:gd name="T92" fmla="*/ 0 w 3845"/>
                  <a:gd name="T93" fmla="*/ 0 h 4250"/>
                  <a:gd name="T94" fmla="*/ 0 w 3845"/>
                  <a:gd name="T95" fmla="*/ 0 h 4250"/>
                  <a:gd name="T96" fmla="*/ 0 w 3845"/>
                  <a:gd name="T97" fmla="*/ 0 h 4250"/>
                  <a:gd name="T98" fmla="*/ 0 w 3845"/>
                  <a:gd name="T99" fmla="*/ 0 h 425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845" h="4250">
                    <a:moveTo>
                      <a:pt x="3474" y="858"/>
                    </a:moveTo>
                    <a:lnTo>
                      <a:pt x="3482" y="899"/>
                    </a:lnTo>
                    <a:lnTo>
                      <a:pt x="3503" y="1007"/>
                    </a:lnTo>
                    <a:lnTo>
                      <a:pt x="3534" y="1164"/>
                    </a:lnTo>
                    <a:lnTo>
                      <a:pt x="3572" y="1351"/>
                    </a:lnTo>
                    <a:lnTo>
                      <a:pt x="3592" y="1449"/>
                    </a:lnTo>
                    <a:lnTo>
                      <a:pt x="3614" y="1547"/>
                    </a:lnTo>
                    <a:lnTo>
                      <a:pt x="3636" y="1645"/>
                    </a:lnTo>
                    <a:lnTo>
                      <a:pt x="3658" y="1736"/>
                    </a:lnTo>
                    <a:lnTo>
                      <a:pt x="3680" y="1822"/>
                    </a:lnTo>
                    <a:lnTo>
                      <a:pt x="3700" y="1898"/>
                    </a:lnTo>
                    <a:lnTo>
                      <a:pt x="3711" y="1932"/>
                    </a:lnTo>
                    <a:lnTo>
                      <a:pt x="3721" y="1963"/>
                    </a:lnTo>
                    <a:lnTo>
                      <a:pt x="3730" y="1989"/>
                    </a:lnTo>
                    <a:lnTo>
                      <a:pt x="3740" y="2012"/>
                    </a:lnTo>
                    <a:lnTo>
                      <a:pt x="3748" y="2036"/>
                    </a:lnTo>
                    <a:lnTo>
                      <a:pt x="3757" y="2061"/>
                    </a:lnTo>
                    <a:lnTo>
                      <a:pt x="3765" y="2089"/>
                    </a:lnTo>
                    <a:lnTo>
                      <a:pt x="3774" y="2120"/>
                    </a:lnTo>
                    <a:lnTo>
                      <a:pt x="3781" y="2153"/>
                    </a:lnTo>
                    <a:lnTo>
                      <a:pt x="3790" y="2188"/>
                    </a:lnTo>
                    <a:lnTo>
                      <a:pt x="3797" y="2225"/>
                    </a:lnTo>
                    <a:lnTo>
                      <a:pt x="3803" y="2264"/>
                    </a:lnTo>
                    <a:lnTo>
                      <a:pt x="3810" y="2304"/>
                    </a:lnTo>
                    <a:lnTo>
                      <a:pt x="3816" y="2346"/>
                    </a:lnTo>
                    <a:lnTo>
                      <a:pt x="3822" y="2389"/>
                    </a:lnTo>
                    <a:lnTo>
                      <a:pt x="3827" y="2433"/>
                    </a:lnTo>
                    <a:lnTo>
                      <a:pt x="3832" y="2479"/>
                    </a:lnTo>
                    <a:lnTo>
                      <a:pt x="3835" y="2524"/>
                    </a:lnTo>
                    <a:lnTo>
                      <a:pt x="3838" y="2571"/>
                    </a:lnTo>
                    <a:lnTo>
                      <a:pt x="3842" y="2618"/>
                    </a:lnTo>
                    <a:lnTo>
                      <a:pt x="3844" y="2664"/>
                    </a:lnTo>
                    <a:lnTo>
                      <a:pt x="3845" y="2711"/>
                    </a:lnTo>
                    <a:lnTo>
                      <a:pt x="3845" y="2759"/>
                    </a:lnTo>
                    <a:lnTo>
                      <a:pt x="3845" y="2806"/>
                    </a:lnTo>
                    <a:lnTo>
                      <a:pt x="3843" y="2851"/>
                    </a:lnTo>
                    <a:lnTo>
                      <a:pt x="3840" y="2897"/>
                    </a:lnTo>
                    <a:lnTo>
                      <a:pt x="3837" y="2941"/>
                    </a:lnTo>
                    <a:lnTo>
                      <a:pt x="3833" y="2985"/>
                    </a:lnTo>
                    <a:lnTo>
                      <a:pt x="3828" y="3028"/>
                    </a:lnTo>
                    <a:lnTo>
                      <a:pt x="3821" y="3070"/>
                    </a:lnTo>
                    <a:lnTo>
                      <a:pt x="3814" y="3109"/>
                    </a:lnTo>
                    <a:lnTo>
                      <a:pt x="3805" y="3147"/>
                    </a:lnTo>
                    <a:lnTo>
                      <a:pt x="3795" y="3184"/>
                    </a:lnTo>
                    <a:lnTo>
                      <a:pt x="3784" y="3219"/>
                    </a:lnTo>
                    <a:lnTo>
                      <a:pt x="3771" y="3250"/>
                    </a:lnTo>
                    <a:lnTo>
                      <a:pt x="3759" y="3280"/>
                    </a:lnTo>
                    <a:lnTo>
                      <a:pt x="3736" y="3323"/>
                    </a:lnTo>
                    <a:lnTo>
                      <a:pt x="3712" y="3365"/>
                    </a:lnTo>
                    <a:lnTo>
                      <a:pt x="3688" y="3406"/>
                    </a:lnTo>
                    <a:lnTo>
                      <a:pt x="3661" y="3448"/>
                    </a:lnTo>
                    <a:lnTo>
                      <a:pt x="3632" y="3488"/>
                    </a:lnTo>
                    <a:lnTo>
                      <a:pt x="3604" y="3529"/>
                    </a:lnTo>
                    <a:lnTo>
                      <a:pt x="3573" y="3569"/>
                    </a:lnTo>
                    <a:lnTo>
                      <a:pt x="3541" y="3607"/>
                    </a:lnTo>
                    <a:lnTo>
                      <a:pt x="3509" y="3645"/>
                    </a:lnTo>
                    <a:lnTo>
                      <a:pt x="3475" y="3684"/>
                    </a:lnTo>
                    <a:lnTo>
                      <a:pt x="3441" y="3720"/>
                    </a:lnTo>
                    <a:lnTo>
                      <a:pt x="3406" y="3756"/>
                    </a:lnTo>
                    <a:lnTo>
                      <a:pt x="3370" y="3791"/>
                    </a:lnTo>
                    <a:lnTo>
                      <a:pt x="3333" y="3825"/>
                    </a:lnTo>
                    <a:lnTo>
                      <a:pt x="3296" y="3858"/>
                    </a:lnTo>
                    <a:lnTo>
                      <a:pt x="3259" y="3890"/>
                    </a:lnTo>
                    <a:lnTo>
                      <a:pt x="3221" y="3920"/>
                    </a:lnTo>
                    <a:lnTo>
                      <a:pt x="3182" y="3950"/>
                    </a:lnTo>
                    <a:lnTo>
                      <a:pt x="3144" y="3978"/>
                    </a:lnTo>
                    <a:lnTo>
                      <a:pt x="3106" y="4005"/>
                    </a:lnTo>
                    <a:lnTo>
                      <a:pt x="3068" y="4031"/>
                    </a:lnTo>
                    <a:lnTo>
                      <a:pt x="3029" y="4055"/>
                    </a:lnTo>
                    <a:lnTo>
                      <a:pt x="2990" y="4077"/>
                    </a:lnTo>
                    <a:lnTo>
                      <a:pt x="2952" y="4099"/>
                    </a:lnTo>
                    <a:lnTo>
                      <a:pt x="2914" y="4118"/>
                    </a:lnTo>
                    <a:lnTo>
                      <a:pt x="2876" y="4136"/>
                    </a:lnTo>
                    <a:lnTo>
                      <a:pt x="2839" y="4153"/>
                    </a:lnTo>
                    <a:lnTo>
                      <a:pt x="2803" y="4167"/>
                    </a:lnTo>
                    <a:lnTo>
                      <a:pt x="2765" y="4180"/>
                    </a:lnTo>
                    <a:lnTo>
                      <a:pt x="2730" y="4191"/>
                    </a:lnTo>
                    <a:lnTo>
                      <a:pt x="2695" y="4200"/>
                    </a:lnTo>
                    <a:lnTo>
                      <a:pt x="2661" y="4207"/>
                    </a:lnTo>
                    <a:lnTo>
                      <a:pt x="2603" y="4217"/>
                    </a:lnTo>
                    <a:lnTo>
                      <a:pt x="2543" y="4226"/>
                    </a:lnTo>
                    <a:lnTo>
                      <a:pt x="2482" y="4233"/>
                    </a:lnTo>
                    <a:lnTo>
                      <a:pt x="2420" y="4239"/>
                    </a:lnTo>
                    <a:lnTo>
                      <a:pt x="2358" y="4244"/>
                    </a:lnTo>
                    <a:lnTo>
                      <a:pt x="2295" y="4247"/>
                    </a:lnTo>
                    <a:lnTo>
                      <a:pt x="2233" y="4249"/>
                    </a:lnTo>
                    <a:lnTo>
                      <a:pt x="2169" y="4250"/>
                    </a:lnTo>
                    <a:lnTo>
                      <a:pt x="2105" y="4249"/>
                    </a:lnTo>
                    <a:lnTo>
                      <a:pt x="2043" y="4248"/>
                    </a:lnTo>
                    <a:lnTo>
                      <a:pt x="1979" y="4245"/>
                    </a:lnTo>
                    <a:lnTo>
                      <a:pt x="1916" y="4241"/>
                    </a:lnTo>
                    <a:lnTo>
                      <a:pt x="1854" y="4236"/>
                    </a:lnTo>
                    <a:lnTo>
                      <a:pt x="1792" y="4229"/>
                    </a:lnTo>
                    <a:lnTo>
                      <a:pt x="1732" y="4221"/>
                    </a:lnTo>
                    <a:lnTo>
                      <a:pt x="1671" y="4212"/>
                    </a:lnTo>
                    <a:lnTo>
                      <a:pt x="1612" y="4202"/>
                    </a:lnTo>
                    <a:lnTo>
                      <a:pt x="1553" y="4190"/>
                    </a:lnTo>
                    <a:lnTo>
                      <a:pt x="1496" y="4177"/>
                    </a:lnTo>
                    <a:lnTo>
                      <a:pt x="1441" y="4163"/>
                    </a:lnTo>
                    <a:lnTo>
                      <a:pt x="1387" y="4147"/>
                    </a:lnTo>
                    <a:lnTo>
                      <a:pt x="1334" y="4132"/>
                    </a:lnTo>
                    <a:lnTo>
                      <a:pt x="1283" y="4114"/>
                    </a:lnTo>
                    <a:lnTo>
                      <a:pt x="1234" y="4095"/>
                    </a:lnTo>
                    <a:lnTo>
                      <a:pt x="1186" y="4075"/>
                    </a:lnTo>
                    <a:lnTo>
                      <a:pt x="1142" y="4054"/>
                    </a:lnTo>
                    <a:lnTo>
                      <a:pt x="1098" y="4032"/>
                    </a:lnTo>
                    <a:lnTo>
                      <a:pt x="1058" y="4008"/>
                    </a:lnTo>
                    <a:lnTo>
                      <a:pt x="1020" y="3984"/>
                    </a:lnTo>
                    <a:lnTo>
                      <a:pt x="985" y="3959"/>
                    </a:lnTo>
                    <a:lnTo>
                      <a:pt x="952" y="3932"/>
                    </a:lnTo>
                    <a:lnTo>
                      <a:pt x="922" y="3904"/>
                    </a:lnTo>
                    <a:lnTo>
                      <a:pt x="893" y="3875"/>
                    </a:lnTo>
                    <a:lnTo>
                      <a:pt x="863" y="3843"/>
                    </a:lnTo>
                    <a:lnTo>
                      <a:pt x="832" y="3810"/>
                    </a:lnTo>
                    <a:lnTo>
                      <a:pt x="800" y="3775"/>
                    </a:lnTo>
                    <a:lnTo>
                      <a:pt x="734" y="3698"/>
                    </a:lnTo>
                    <a:lnTo>
                      <a:pt x="665" y="3618"/>
                    </a:lnTo>
                    <a:lnTo>
                      <a:pt x="596" y="3532"/>
                    </a:lnTo>
                    <a:lnTo>
                      <a:pt x="527" y="3441"/>
                    </a:lnTo>
                    <a:lnTo>
                      <a:pt x="492" y="3396"/>
                    </a:lnTo>
                    <a:lnTo>
                      <a:pt x="458" y="3349"/>
                    </a:lnTo>
                    <a:lnTo>
                      <a:pt x="425" y="3302"/>
                    </a:lnTo>
                    <a:lnTo>
                      <a:pt x="392" y="3256"/>
                    </a:lnTo>
                    <a:lnTo>
                      <a:pt x="361" y="3209"/>
                    </a:lnTo>
                    <a:lnTo>
                      <a:pt x="329" y="3162"/>
                    </a:lnTo>
                    <a:lnTo>
                      <a:pt x="299" y="3114"/>
                    </a:lnTo>
                    <a:lnTo>
                      <a:pt x="269" y="3069"/>
                    </a:lnTo>
                    <a:lnTo>
                      <a:pt x="242" y="3022"/>
                    </a:lnTo>
                    <a:lnTo>
                      <a:pt x="215" y="2976"/>
                    </a:lnTo>
                    <a:lnTo>
                      <a:pt x="190" y="2932"/>
                    </a:lnTo>
                    <a:lnTo>
                      <a:pt x="166" y="2887"/>
                    </a:lnTo>
                    <a:lnTo>
                      <a:pt x="145" y="2845"/>
                    </a:lnTo>
                    <a:lnTo>
                      <a:pt x="125" y="2802"/>
                    </a:lnTo>
                    <a:lnTo>
                      <a:pt x="107" y="2762"/>
                    </a:lnTo>
                    <a:lnTo>
                      <a:pt x="91" y="2722"/>
                    </a:lnTo>
                    <a:lnTo>
                      <a:pt x="78" y="2685"/>
                    </a:lnTo>
                    <a:lnTo>
                      <a:pt x="67" y="2647"/>
                    </a:lnTo>
                    <a:lnTo>
                      <a:pt x="58" y="2613"/>
                    </a:lnTo>
                    <a:lnTo>
                      <a:pt x="52" y="2580"/>
                    </a:lnTo>
                    <a:lnTo>
                      <a:pt x="37" y="2473"/>
                    </a:lnTo>
                    <a:lnTo>
                      <a:pt x="24" y="2367"/>
                    </a:lnTo>
                    <a:lnTo>
                      <a:pt x="15" y="2262"/>
                    </a:lnTo>
                    <a:lnTo>
                      <a:pt x="6" y="2159"/>
                    </a:lnTo>
                    <a:lnTo>
                      <a:pt x="2" y="2057"/>
                    </a:lnTo>
                    <a:lnTo>
                      <a:pt x="0" y="1957"/>
                    </a:lnTo>
                    <a:lnTo>
                      <a:pt x="1" y="1859"/>
                    </a:lnTo>
                    <a:lnTo>
                      <a:pt x="6" y="1762"/>
                    </a:lnTo>
                    <a:lnTo>
                      <a:pt x="15" y="1666"/>
                    </a:lnTo>
                    <a:lnTo>
                      <a:pt x="27" y="1573"/>
                    </a:lnTo>
                    <a:lnTo>
                      <a:pt x="43" y="1482"/>
                    </a:lnTo>
                    <a:lnTo>
                      <a:pt x="65" y="1392"/>
                    </a:lnTo>
                    <a:lnTo>
                      <a:pt x="89" y="1304"/>
                    </a:lnTo>
                    <a:lnTo>
                      <a:pt x="120" y="1218"/>
                    </a:lnTo>
                    <a:lnTo>
                      <a:pt x="154" y="1134"/>
                    </a:lnTo>
                    <a:lnTo>
                      <a:pt x="194" y="1053"/>
                    </a:lnTo>
                    <a:lnTo>
                      <a:pt x="240" y="973"/>
                    </a:lnTo>
                    <a:lnTo>
                      <a:pt x="289" y="896"/>
                    </a:lnTo>
                    <a:lnTo>
                      <a:pt x="347" y="820"/>
                    </a:lnTo>
                    <a:lnTo>
                      <a:pt x="409" y="747"/>
                    </a:lnTo>
                    <a:lnTo>
                      <a:pt x="477" y="677"/>
                    </a:lnTo>
                    <a:lnTo>
                      <a:pt x="553" y="608"/>
                    </a:lnTo>
                    <a:lnTo>
                      <a:pt x="634" y="542"/>
                    </a:lnTo>
                    <a:lnTo>
                      <a:pt x="722" y="478"/>
                    </a:lnTo>
                    <a:lnTo>
                      <a:pt x="818" y="418"/>
                    </a:lnTo>
                    <a:lnTo>
                      <a:pt x="920" y="359"/>
                    </a:lnTo>
                    <a:lnTo>
                      <a:pt x="1030" y="303"/>
                    </a:lnTo>
                    <a:lnTo>
                      <a:pt x="1147" y="250"/>
                    </a:lnTo>
                    <a:lnTo>
                      <a:pt x="1272" y="199"/>
                    </a:lnTo>
                    <a:lnTo>
                      <a:pt x="1406" y="151"/>
                    </a:lnTo>
                    <a:lnTo>
                      <a:pt x="1547" y="107"/>
                    </a:lnTo>
                    <a:lnTo>
                      <a:pt x="1698" y="64"/>
                    </a:lnTo>
                    <a:lnTo>
                      <a:pt x="1817" y="37"/>
                    </a:lnTo>
                    <a:lnTo>
                      <a:pt x="1931" y="17"/>
                    </a:lnTo>
                    <a:lnTo>
                      <a:pt x="2041" y="5"/>
                    </a:lnTo>
                    <a:lnTo>
                      <a:pt x="2147" y="0"/>
                    </a:lnTo>
                    <a:lnTo>
                      <a:pt x="2248" y="2"/>
                    </a:lnTo>
                    <a:lnTo>
                      <a:pt x="2343" y="10"/>
                    </a:lnTo>
                    <a:lnTo>
                      <a:pt x="2435" y="24"/>
                    </a:lnTo>
                    <a:lnTo>
                      <a:pt x="2522" y="44"/>
                    </a:lnTo>
                    <a:lnTo>
                      <a:pt x="2606" y="69"/>
                    </a:lnTo>
                    <a:lnTo>
                      <a:pt x="2685" y="96"/>
                    </a:lnTo>
                    <a:lnTo>
                      <a:pt x="2759" y="129"/>
                    </a:lnTo>
                    <a:lnTo>
                      <a:pt x="2830" y="165"/>
                    </a:lnTo>
                    <a:lnTo>
                      <a:pt x="2897" y="203"/>
                    </a:lnTo>
                    <a:lnTo>
                      <a:pt x="2960" y="245"/>
                    </a:lnTo>
                    <a:lnTo>
                      <a:pt x="3018" y="288"/>
                    </a:lnTo>
                    <a:lnTo>
                      <a:pt x="3073" y="333"/>
                    </a:lnTo>
                    <a:lnTo>
                      <a:pt x="3124" y="379"/>
                    </a:lnTo>
                    <a:lnTo>
                      <a:pt x="3171" y="425"/>
                    </a:lnTo>
                    <a:lnTo>
                      <a:pt x="3214" y="471"/>
                    </a:lnTo>
                    <a:lnTo>
                      <a:pt x="3255" y="517"/>
                    </a:lnTo>
                    <a:lnTo>
                      <a:pt x="3291" y="562"/>
                    </a:lnTo>
                    <a:lnTo>
                      <a:pt x="3324" y="606"/>
                    </a:lnTo>
                    <a:lnTo>
                      <a:pt x="3353" y="647"/>
                    </a:lnTo>
                    <a:lnTo>
                      <a:pt x="3380" y="686"/>
                    </a:lnTo>
                    <a:lnTo>
                      <a:pt x="3402" y="723"/>
                    </a:lnTo>
                    <a:lnTo>
                      <a:pt x="3422" y="757"/>
                    </a:lnTo>
                    <a:lnTo>
                      <a:pt x="3438" y="785"/>
                    </a:lnTo>
                    <a:lnTo>
                      <a:pt x="3452" y="811"/>
                    </a:lnTo>
                    <a:lnTo>
                      <a:pt x="3469" y="847"/>
                    </a:lnTo>
                    <a:lnTo>
                      <a:pt x="3474" y="858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71" name="Freeform 239"/>
              <p:cNvSpPr>
                <a:spLocks/>
              </p:cNvSpPr>
              <p:nvPr/>
            </p:nvSpPr>
            <p:spPr bwMode="auto">
              <a:xfrm>
                <a:off x="4458" y="3312"/>
                <a:ext cx="286" cy="277"/>
              </a:xfrm>
              <a:custGeom>
                <a:avLst/>
                <a:gdLst>
                  <a:gd name="T0" fmla="*/ 0 w 4286"/>
                  <a:gd name="T1" fmla="*/ 0 h 4162"/>
                  <a:gd name="T2" fmla="*/ 0 w 4286"/>
                  <a:gd name="T3" fmla="*/ 0 h 4162"/>
                  <a:gd name="T4" fmla="*/ 0 w 4286"/>
                  <a:gd name="T5" fmla="*/ 0 h 4162"/>
                  <a:gd name="T6" fmla="*/ 0 w 4286"/>
                  <a:gd name="T7" fmla="*/ 0 h 4162"/>
                  <a:gd name="T8" fmla="*/ 0 w 4286"/>
                  <a:gd name="T9" fmla="*/ 0 h 4162"/>
                  <a:gd name="T10" fmla="*/ 0 w 4286"/>
                  <a:gd name="T11" fmla="*/ 0 h 4162"/>
                  <a:gd name="T12" fmla="*/ 0 w 4286"/>
                  <a:gd name="T13" fmla="*/ 0 h 4162"/>
                  <a:gd name="T14" fmla="*/ 0 w 4286"/>
                  <a:gd name="T15" fmla="*/ 0 h 4162"/>
                  <a:gd name="T16" fmla="*/ 0 w 4286"/>
                  <a:gd name="T17" fmla="*/ 0 h 4162"/>
                  <a:gd name="T18" fmla="*/ 0 w 4286"/>
                  <a:gd name="T19" fmla="*/ 0 h 4162"/>
                  <a:gd name="T20" fmla="*/ 0 w 4286"/>
                  <a:gd name="T21" fmla="*/ 0 h 4162"/>
                  <a:gd name="T22" fmla="*/ 0 w 4286"/>
                  <a:gd name="T23" fmla="*/ 0 h 4162"/>
                  <a:gd name="T24" fmla="*/ 0 w 4286"/>
                  <a:gd name="T25" fmla="*/ 0 h 4162"/>
                  <a:gd name="T26" fmla="*/ 0 w 4286"/>
                  <a:gd name="T27" fmla="*/ 0 h 4162"/>
                  <a:gd name="T28" fmla="*/ 0 w 4286"/>
                  <a:gd name="T29" fmla="*/ 0 h 4162"/>
                  <a:gd name="T30" fmla="*/ 0 w 4286"/>
                  <a:gd name="T31" fmla="*/ 0 h 4162"/>
                  <a:gd name="T32" fmla="*/ 0 w 4286"/>
                  <a:gd name="T33" fmla="*/ 0 h 4162"/>
                  <a:gd name="T34" fmla="*/ 0 w 4286"/>
                  <a:gd name="T35" fmla="*/ 0 h 4162"/>
                  <a:gd name="T36" fmla="*/ 0 w 4286"/>
                  <a:gd name="T37" fmla="*/ 0 h 4162"/>
                  <a:gd name="T38" fmla="*/ 0 w 4286"/>
                  <a:gd name="T39" fmla="*/ 0 h 4162"/>
                  <a:gd name="T40" fmla="*/ 0 w 4286"/>
                  <a:gd name="T41" fmla="*/ 0 h 4162"/>
                  <a:gd name="T42" fmla="*/ 0 w 4286"/>
                  <a:gd name="T43" fmla="*/ 0 h 4162"/>
                  <a:gd name="T44" fmla="*/ 0 w 4286"/>
                  <a:gd name="T45" fmla="*/ 0 h 4162"/>
                  <a:gd name="T46" fmla="*/ 0 w 4286"/>
                  <a:gd name="T47" fmla="*/ 0 h 4162"/>
                  <a:gd name="T48" fmla="*/ 0 w 4286"/>
                  <a:gd name="T49" fmla="*/ 0 h 4162"/>
                  <a:gd name="T50" fmla="*/ 0 w 4286"/>
                  <a:gd name="T51" fmla="*/ 0 h 4162"/>
                  <a:gd name="T52" fmla="*/ 0 w 4286"/>
                  <a:gd name="T53" fmla="*/ 0 h 4162"/>
                  <a:gd name="T54" fmla="*/ 0 w 4286"/>
                  <a:gd name="T55" fmla="*/ 0 h 4162"/>
                  <a:gd name="T56" fmla="*/ 0 w 4286"/>
                  <a:gd name="T57" fmla="*/ 0 h 4162"/>
                  <a:gd name="T58" fmla="*/ 0 w 4286"/>
                  <a:gd name="T59" fmla="*/ 0 h 4162"/>
                  <a:gd name="T60" fmla="*/ 0 w 4286"/>
                  <a:gd name="T61" fmla="*/ 0 h 4162"/>
                  <a:gd name="T62" fmla="*/ 0 w 4286"/>
                  <a:gd name="T63" fmla="*/ 0 h 4162"/>
                  <a:gd name="T64" fmla="*/ 0 w 4286"/>
                  <a:gd name="T65" fmla="*/ 0 h 4162"/>
                  <a:gd name="T66" fmla="*/ 0 w 4286"/>
                  <a:gd name="T67" fmla="*/ 0 h 4162"/>
                  <a:gd name="T68" fmla="*/ 0 w 4286"/>
                  <a:gd name="T69" fmla="*/ 0 h 4162"/>
                  <a:gd name="T70" fmla="*/ 0 w 4286"/>
                  <a:gd name="T71" fmla="*/ 0 h 4162"/>
                  <a:gd name="T72" fmla="*/ 0 w 4286"/>
                  <a:gd name="T73" fmla="*/ 0 h 4162"/>
                  <a:gd name="T74" fmla="*/ 0 w 4286"/>
                  <a:gd name="T75" fmla="*/ 0 h 4162"/>
                  <a:gd name="T76" fmla="*/ 0 w 4286"/>
                  <a:gd name="T77" fmla="*/ 0 h 4162"/>
                  <a:gd name="T78" fmla="*/ 0 w 4286"/>
                  <a:gd name="T79" fmla="*/ 0 h 4162"/>
                  <a:gd name="T80" fmla="*/ 0 w 4286"/>
                  <a:gd name="T81" fmla="*/ 0 h 4162"/>
                  <a:gd name="T82" fmla="*/ 0 w 4286"/>
                  <a:gd name="T83" fmla="*/ 0 h 4162"/>
                  <a:gd name="T84" fmla="*/ 0 w 4286"/>
                  <a:gd name="T85" fmla="*/ 0 h 4162"/>
                  <a:gd name="T86" fmla="*/ 0 w 4286"/>
                  <a:gd name="T87" fmla="*/ 0 h 4162"/>
                  <a:gd name="T88" fmla="*/ 0 w 4286"/>
                  <a:gd name="T89" fmla="*/ 0 h 4162"/>
                  <a:gd name="T90" fmla="*/ 0 w 4286"/>
                  <a:gd name="T91" fmla="*/ 0 h 4162"/>
                  <a:gd name="T92" fmla="*/ 0 w 4286"/>
                  <a:gd name="T93" fmla="*/ 0 h 4162"/>
                  <a:gd name="T94" fmla="*/ 0 w 4286"/>
                  <a:gd name="T95" fmla="*/ 0 h 4162"/>
                  <a:gd name="T96" fmla="*/ 0 w 4286"/>
                  <a:gd name="T97" fmla="*/ 0 h 4162"/>
                  <a:gd name="T98" fmla="*/ 0 w 4286"/>
                  <a:gd name="T99" fmla="*/ 0 h 4162"/>
                  <a:gd name="T100" fmla="*/ 0 w 4286"/>
                  <a:gd name="T101" fmla="*/ 0 h 4162"/>
                  <a:gd name="T102" fmla="*/ 0 w 4286"/>
                  <a:gd name="T103" fmla="*/ 0 h 4162"/>
                  <a:gd name="T104" fmla="*/ 0 w 4286"/>
                  <a:gd name="T105" fmla="*/ 0 h 4162"/>
                  <a:gd name="T106" fmla="*/ 0 w 4286"/>
                  <a:gd name="T107" fmla="*/ 0 h 4162"/>
                  <a:gd name="T108" fmla="*/ 0 w 4286"/>
                  <a:gd name="T109" fmla="*/ 0 h 4162"/>
                  <a:gd name="T110" fmla="*/ 0 w 4286"/>
                  <a:gd name="T111" fmla="*/ 0 h 4162"/>
                  <a:gd name="T112" fmla="*/ 0 w 4286"/>
                  <a:gd name="T113" fmla="*/ 0 h 4162"/>
                  <a:gd name="T114" fmla="*/ 0 w 4286"/>
                  <a:gd name="T115" fmla="*/ 0 h 416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4286" h="4162">
                    <a:moveTo>
                      <a:pt x="1884" y="1590"/>
                    </a:moveTo>
                    <a:lnTo>
                      <a:pt x="1889" y="1601"/>
                    </a:lnTo>
                    <a:lnTo>
                      <a:pt x="1902" y="1634"/>
                    </a:lnTo>
                    <a:lnTo>
                      <a:pt x="1910" y="1660"/>
                    </a:lnTo>
                    <a:lnTo>
                      <a:pt x="1918" y="1689"/>
                    </a:lnTo>
                    <a:lnTo>
                      <a:pt x="1926" y="1725"/>
                    </a:lnTo>
                    <a:lnTo>
                      <a:pt x="1931" y="1765"/>
                    </a:lnTo>
                    <a:lnTo>
                      <a:pt x="1934" y="1786"/>
                    </a:lnTo>
                    <a:lnTo>
                      <a:pt x="1935" y="1809"/>
                    </a:lnTo>
                    <a:lnTo>
                      <a:pt x="1937" y="1834"/>
                    </a:lnTo>
                    <a:lnTo>
                      <a:pt x="1937" y="1859"/>
                    </a:lnTo>
                    <a:lnTo>
                      <a:pt x="1937" y="1886"/>
                    </a:lnTo>
                    <a:lnTo>
                      <a:pt x="1936" y="1914"/>
                    </a:lnTo>
                    <a:lnTo>
                      <a:pt x="1934" y="1942"/>
                    </a:lnTo>
                    <a:lnTo>
                      <a:pt x="1932" y="1973"/>
                    </a:lnTo>
                    <a:lnTo>
                      <a:pt x="1928" y="2004"/>
                    </a:lnTo>
                    <a:lnTo>
                      <a:pt x="1922" y="2036"/>
                    </a:lnTo>
                    <a:lnTo>
                      <a:pt x="1917" y="2070"/>
                    </a:lnTo>
                    <a:lnTo>
                      <a:pt x="1910" y="2104"/>
                    </a:lnTo>
                    <a:lnTo>
                      <a:pt x="1900" y="2140"/>
                    </a:lnTo>
                    <a:lnTo>
                      <a:pt x="1890" y="2176"/>
                    </a:lnTo>
                    <a:lnTo>
                      <a:pt x="1879" y="2213"/>
                    </a:lnTo>
                    <a:lnTo>
                      <a:pt x="1865" y="2251"/>
                    </a:lnTo>
                    <a:lnTo>
                      <a:pt x="1836" y="2328"/>
                    </a:lnTo>
                    <a:lnTo>
                      <a:pt x="1807" y="2400"/>
                    </a:lnTo>
                    <a:lnTo>
                      <a:pt x="1777" y="2468"/>
                    </a:lnTo>
                    <a:lnTo>
                      <a:pt x="1748" y="2530"/>
                    </a:lnTo>
                    <a:lnTo>
                      <a:pt x="1719" y="2590"/>
                    </a:lnTo>
                    <a:lnTo>
                      <a:pt x="1691" y="2644"/>
                    </a:lnTo>
                    <a:lnTo>
                      <a:pt x="1663" y="2694"/>
                    </a:lnTo>
                    <a:lnTo>
                      <a:pt x="1638" y="2738"/>
                    </a:lnTo>
                    <a:lnTo>
                      <a:pt x="1615" y="2779"/>
                    </a:lnTo>
                    <a:lnTo>
                      <a:pt x="1592" y="2814"/>
                    </a:lnTo>
                    <a:lnTo>
                      <a:pt x="1573" y="2845"/>
                    </a:lnTo>
                    <a:lnTo>
                      <a:pt x="1556" y="2869"/>
                    </a:lnTo>
                    <a:lnTo>
                      <a:pt x="1533" y="2902"/>
                    </a:lnTo>
                    <a:lnTo>
                      <a:pt x="1524" y="2914"/>
                    </a:lnTo>
                    <a:lnTo>
                      <a:pt x="1528" y="2903"/>
                    </a:lnTo>
                    <a:lnTo>
                      <a:pt x="1536" y="2871"/>
                    </a:lnTo>
                    <a:lnTo>
                      <a:pt x="1540" y="2849"/>
                    </a:lnTo>
                    <a:lnTo>
                      <a:pt x="1546" y="2822"/>
                    </a:lnTo>
                    <a:lnTo>
                      <a:pt x="1551" y="2792"/>
                    </a:lnTo>
                    <a:lnTo>
                      <a:pt x="1555" y="2758"/>
                    </a:lnTo>
                    <a:lnTo>
                      <a:pt x="1559" y="2720"/>
                    </a:lnTo>
                    <a:lnTo>
                      <a:pt x="1563" y="2681"/>
                    </a:lnTo>
                    <a:lnTo>
                      <a:pt x="1565" y="2639"/>
                    </a:lnTo>
                    <a:lnTo>
                      <a:pt x="1565" y="2594"/>
                    </a:lnTo>
                    <a:lnTo>
                      <a:pt x="1563" y="2548"/>
                    </a:lnTo>
                    <a:lnTo>
                      <a:pt x="1559" y="2501"/>
                    </a:lnTo>
                    <a:lnTo>
                      <a:pt x="1556" y="2477"/>
                    </a:lnTo>
                    <a:lnTo>
                      <a:pt x="1553" y="2453"/>
                    </a:lnTo>
                    <a:lnTo>
                      <a:pt x="1549" y="2427"/>
                    </a:lnTo>
                    <a:lnTo>
                      <a:pt x="1543" y="2403"/>
                    </a:lnTo>
                    <a:lnTo>
                      <a:pt x="1532" y="2354"/>
                    </a:lnTo>
                    <a:lnTo>
                      <a:pt x="1518" y="2305"/>
                    </a:lnTo>
                    <a:lnTo>
                      <a:pt x="1503" y="2257"/>
                    </a:lnTo>
                    <a:lnTo>
                      <a:pt x="1487" y="2212"/>
                    </a:lnTo>
                    <a:lnTo>
                      <a:pt x="1470" y="2167"/>
                    </a:lnTo>
                    <a:lnTo>
                      <a:pt x="1453" y="2125"/>
                    </a:lnTo>
                    <a:lnTo>
                      <a:pt x="1435" y="2085"/>
                    </a:lnTo>
                    <a:lnTo>
                      <a:pt x="1418" y="2048"/>
                    </a:lnTo>
                    <a:lnTo>
                      <a:pt x="1386" y="1984"/>
                    </a:lnTo>
                    <a:lnTo>
                      <a:pt x="1360" y="1935"/>
                    </a:lnTo>
                    <a:lnTo>
                      <a:pt x="1342" y="1903"/>
                    </a:lnTo>
                    <a:lnTo>
                      <a:pt x="1335" y="1892"/>
                    </a:lnTo>
                    <a:lnTo>
                      <a:pt x="1333" y="1914"/>
                    </a:lnTo>
                    <a:lnTo>
                      <a:pt x="1327" y="1973"/>
                    </a:lnTo>
                    <a:lnTo>
                      <a:pt x="1322" y="2013"/>
                    </a:lnTo>
                    <a:lnTo>
                      <a:pt x="1314" y="2060"/>
                    </a:lnTo>
                    <a:lnTo>
                      <a:pt x="1306" y="2111"/>
                    </a:lnTo>
                    <a:lnTo>
                      <a:pt x="1295" y="2166"/>
                    </a:lnTo>
                    <a:lnTo>
                      <a:pt x="1282" y="2225"/>
                    </a:lnTo>
                    <a:lnTo>
                      <a:pt x="1269" y="2284"/>
                    </a:lnTo>
                    <a:lnTo>
                      <a:pt x="1260" y="2314"/>
                    </a:lnTo>
                    <a:lnTo>
                      <a:pt x="1252" y="2343"/>
                    </a:lnTo>
                    <a:lnTo>
                      <a:pt x="1242" y="2373"/>
                    </a:lnTo>
                    <a:lnTo>
                      <a:pt x="1231" y="2403"/>
                    </a:lnTo>
                    <a:lnTo>
                      <a:pt x="1221" y="2432"/>
                    </a:lnTo>
                    <a:lnTo>
                      <a:pt x="1210" y="2460"/>
                    </a:lnTo>
                    <a:lnTo>
                      <a:pt x="1197" y="2488"/>
                    </a:lnTo>
                    <a:lnTo>
                      <a:pt x="1186" y="2515"/>
                    </a:lnTo>
                    <a:lnTo>
                      <a:pt x="1172" y="2541"/>
                    </a:lnTo>
                    <a:lnTo>
                      <a:pt x="1158" y="2565"/>
                    </a:lnTo>
                    <a:lnTo>
                      <a:pt x="1143" y="2589"/>
                    </a:lnTo>
                    <a:lnTo>
                      <a:pt x="1127" y="2611"/>
                    </a:lnTo>
                    <a:lnTo>
                      <a:pt x="1067" y="2693"/>
                    </a:lnTo>
                    <a:lnTo>
                      <a:pt x="1014" y="2766"/>
                    </a:lnTo>
                    <a:lnTo>
                      <a:pt x="969" y="2831"/>
                    </a:lnTo>
                    <a:lnTo>
                      <a:pt x="931" y="2885"/>
                    </a:lnTo>
                    <a:lnTo>
                      <a:pt x="901" y="2930"/>
                    </a:lnTo>
                    <a:lnTo>
                      <a:pt x="880" y="2962"/>
                    </a:lnTo>
                    <a:lnTo>
                      <a:pt x="867" y="2983"/>
                    </a:lnTo>
                    <a:lnTo>
                      <a:pt x="863" y="2989"/>
                    </a:lnTo>
                    <a:lnTo>
                      <a:pt x="861" y="3002"/>
                    </a:lnTo>
                    <a:lnTo>
                      <a:pt x="858" y="3036"/>
                    </a:lnTo>
                    <a:lnTo>
                      <a:pt x="853" y="3088"/>
                    </a:lnTo>
                    <a:lnTo>
                      <a:pt x="848" y="3157"/>
                    </a:lnTo>
                    <a:lnTo>
                      <a:pt x="847" y="3197"/>
                    </a:lnTo>
                    <a:lnTo>
                      <a:pt x="846" y="3240"/>
                    </a:lnTo>
                    <a:lnTo>
                      <a:pt x="846" y="3285"/>
                    </a:lnTo>
                    <a:lnTo>
                      <a:pt x="847" y="3333"/>
                    </a:lnTo>
                    <a:lnTo>
                      <a:pt x="848" y="3382"/>
                    </a:lnTo>
                    <a:lnTo>
                      <a:pt x="852" y="3433"/>
                    </a:lnTo>
                    <a:lnTo>
                      <a:pt x="857" y="3485"/>
                    </a:lnTo>
                    <a:lnTo>
                      <a:pt x="863" y="3538"/>
                    </a:lnTo>
                    <a:lnTo>
                      <a:pt x="877" y="3646"/>
                    </a:lnTo>
                    <a:lnTo>
                      <a:pt x="891" y="3755"/>
                    </a:lnTo>
                    <a:lnTo>
                      <a:pt x="904" y="3861"/>
                    </a:lnTo>
                    <a:lnTo>
                      <a:pt x="915" y="3956"/>
                    </a:lnTo>
                    <a:lnTo>
                      <a:pt x="925" y="4039"/>
                    </a:lnTo>
                    <a:lnTo>
                      <a:pt x="932" y="4105"/>
                    </a:lnTo>
                    <a:lnTo>
                      <a:pt x="936" y="4147"/>
                    </a:lnTo>
                    <a:lnTo>
                      <a:pt x="939" y="4162"/>
                    </a:lnTo>
                    <a:lnTo>
                      <a:pt x="927" y="4159"/>
                    </a:lnTo>
                    <a:lnTo>
                      <a:pt x="892" y="4147"/>
                    </a:lnTo>
                    <a:lnTo>
                      <a:pt x="866" y="4137"/>
                    </a:lnTo>
                    <a:lnTo>
                      <a:pt x="837" y="4122"/>
                    </a:lnTo>
                    <a:lnTo>
                      <a:pt x="803" y="4105"/>
                    </a:lnTo>
                    <a:lnTo>
                      <a:pt x="763" y="4081"/>
                    </a:lnTo>
                    <a:lnTo>
                      <a:pt x="721" y="4055"/>
                    </a:lnTo>
                    <a:lnTo>
                      <a:pt x="674" y="4022"/>
                    </a:lnTo>
                    <a:lnTo>
                      <a:pt x="650" y="4003"/>
                    </a:lnTo>
                    <a:lnTo>
                      <a:pt x="624" y="3984"/>
                    </a:lnTo>
                    <a:lnTo>
                      <a:pt x="598" y="3961"/>
                    </a:lnTo>
                    <a:lnTo>
                      <a:pt x="571" y="3939"/>
                    </a:lnTo>
                    <a:lnTo>
                      <a:pt x="544" y="3914"/>
                    </a:lnTo>
                    <a:lnTo>
                      <a:pt x="515" y="3887"/>
                    </a:lnTo>
                    <a:lnTo>
                      <a:pt x="486" y="3860"/>
                    </a:lnTo>
                    <a:lnTo>
                      <a:pt x="457" y="3829"/>
                    </a:lnTo>
                    <a:lnTo>
                      <a:pt x="427" y="3797"/>
                    </a:lnTo>
                    <a:lnTo>
                      <a:pt x="396" y="3763"/>
                    </a:lnTo>
                    <a:lnTo>
                      <a:pt x="365" y="3727"/>
                    </a:lnTo>
                    <a:lnTo>
                      <a:pt x="334" y="3690"/>
                    </a:lnTo>
                    <a:lnTo>
                      <a:pt x="307" y="3655"/>
                    </a:lnTo>
                    <a:lnTo>
                      <a:pt x="280" y="3616"/>
                    </a:lnTo>
                    <a:lnTo>
                      <a:pt x="253" y="3574"/>
                    </a:lnTo>
                    <a:lnTo>
                      <a:pt x="228" y="3528"/>
                    </a:lnTo>
                    <a:lnTo>
                      <a:pt x="201" y="3479"/>
                    </a:lnTo>
                    <a:lnTo>
                      <a:pt x="177" y="3427"/>
                    </a:lnTo>
                    <a:lnTo>
                      <a:pt x="152" y="3371"/>
                    </a:lnTo>
                    <a:lnTo>
                      <a:pt x="129" y="3313"/>
                    </a:lnTo>
                    <a:lnTo>
                      <a:pt x="107" y="3252"/>
                    </a:lnTo>
                    <a:lnTo>
                      <a:pt x="86" y="3188"/>
                    </a:lnTo>
                    <a:lnTo>
                      <a:pt x="68" y="3122"/>
                    </a:lnTo>
                    <a:lnTo>
                      <a:pt x="51" y="3053"/>
                    </a:lnTo>
                    <a:lnTo>
                      <a:pt x="36" y="2983"/>
                    </a:lnTo>
                    <a:lnTo>
                      <a:pt x="24" y="2909"/>
                    </a:lnTo>
                    <a:lnTo>
                      <a:pt x="14" y="2835"/>
                    </a:lnTo>
                    <a:lnTo>
                      <a:pt x="7" y="2760"/>
                    </a:lnTo>
                    <a:lnTo>
                      <a:pt x="1" y="2682"/>
                    </a:lnTo>
                    <a:lnTo>
                      <a:pt x="0" y="2603"/>
                    </a:lnTo>
                    <a:lnTo>
                      <a:pt x="1" y="2523"/>
                    </a:lnTo>
                    <a:lnTo>
                      <a:pt x="7" y="2442"/>
                    </a:lnTo>
                    <a:lnTo>
                      <a:pt x="15" y="2360"/>
                    </a:lnTo>
                    <a:lnTo>
                      <a:pt x="28" y="2278"/>
                    </a:lnTo>
                    <a:lnTo>
                      <a:pt x="44" y="2195"/>
                    </a:lnTo>
                    <a:lnTo>
                      <a:pt x="65" y="2111"/>
                    </a:lnTo>
                    <a:lnTo>
                      <a:pt x="90" y="2027"/>
                    </a:lnTo>
                    <a:lnTo>
                      <a:pt x="119" y="1944"/>
                    </a:lnTo>
                    <a:lnTo>
                      <a:pt x="153" y="1860"/>
                    </a:lnTo>
                    <a:lnTo>
                      <a:pt x="192" y="1778"/>
                    </a:lnTo>
                    <a:lnTo>
                      <a:pt x="237" y="1695"/>
                    </a:lnTo>
                    <a:lnTo>
                      <a:pt x="287" y="1612"/>
                    </a:lnTo>
                    <a:lnTo>
                      <a:pt x="342" y="1531"/>
                    </a:lnTo>
                    <a:lnTo>
                      <a:pt x="403" y="1451"/>
                    </a:lnTo>
                    <a:lnTo>
                      <a:pt x="463" y="1377"/>
                    </a:lnTo>
                    <a:lnTo>
                      <a:pt x="524" y="1308"/>
                    </a:lnTo>
                    <a:lnTo>
                      <a:pt x="584" y="1244"/>
                    </a:lnTo>
                    <a:lnTo>
                      <a:pt x="645" y="1183"/>
                    </a:lnTo>
                    <a:lnTo>
                      <a:pt x="704" y="1127"/>
                    </a:lnTo>
                    <a:lnTo>
                      <a:pt x="763" y="1075"/>
                    </a:lnTo>
                    <a:lnTo>
                      <a:pt x="822" y="1026"/>
                    </a:lnTo>
                    <a:lnTo>
                      <a:pt x="880" y="981"/>
                    </a:lnTo>
                    <a:lnTo>
                      <a:pt x="936" y="940"/>
                    </a:lnTo>
                    <a:lnTo>
                      <a:pt x="993" y="902"/>
                    </a:lnTo>
                    <a:lnTo>
                      <a:pt x="1048" y="867"/>
                    </a:lnTo>
                    <a:lnTo>
                      <a:pt x="1101" y="835"/>
                    </a:lnTo>
                    <a:lnTo>
                      <a:pt x="1153" y="806"/>
                    </a:lnTo>
                    <a:lnTo>
                      <a:pt x="1204" y="780"/>
                    </a:lnTo>
                    <a:lnTo>
                      <a:pt x="1253" y="756"/>
                    </a:lnTo>
                    <a:lnTo>
                      <a:pt x="1300" y="735"/>
                    </a:lnTo>
                    <a:lnTo>
                      <a:pt x="1346" y="716"/>
                    </a:lnTo>
                    <a:lnTo>
                      <a:pt x="1389" y="700"/>
                    </a:lnTo>
                    <a:lnTo>
                      <a:pt x="1430" y="686"/>
                    </a:lnTo>
                    <a:lnTo>
                      <a:pt x="1469" y="673"/>
                    </a:lnTo>
                    <a:lnTo>
                      <a:pt x="1505" y="663"/>
                    </a:lnTo>
                    <a:lnTo>
                      <a:pt x="1539" y="654"/>
                    </a:lnTo>
                    <a:lnTo>
                      <a:pt x="1571" y="647"/>
                    </a:lnTo>
                    <a:lnTo>
                      <a:pt x="1600" y="641"/>
                    </a:lnTo>
                    <a:lnTo>
                      <a:pt x="1649" y="632"/>
                    </a:lnTo>
                    <a:lnTo>
                      <a:pt x="1684" y="627"/>
                    </a:lnTo>
                    <a:lnTo>
                      <a:pt x="1706" y="626"/>
                    </a:lnTo>
                    <a:lnTo>
                      <a:pt x="1713" y="625"/>
                    </a:lnTo>
                    <a:lnTo>
                      <a:pt x="1710" y="621"/>
                    </a:lnTo>
                    <a:lnTo>
                      <a:pt x="1698" y="613"/>
                    </a:lnTo>
                    <a:lnTo>
                      <a:pt x="1679" y="599"/>
                    </a:lnTo>
                    <a:lnTo>
                      <a:pt x="1653" y="582"/>
                    </a:lnTo>
                    <a:lnTo>
                      <a:pt x="1635" y="574"/>
                    </a:lnTo>
                    <a:lnTo>
                      <a:pt x="1616" y="564"/>
                    </a:lnTo>
                    <a:lnTo>
                      <a:pt x="1594" y="555"/>
                    </a:lnTo>
                    <a:lnTo>
                      <a:pt x="1570" y="545"/>
                    </a:lnTo>
                    <a:lnTo>
                      <a:pt x="1543" y="535"/>
                    </a:lnTo>
                    <a:lnTo>
                      <a:pt x="1515" y="527"/>
                    </a:lnTo>
                    <a:lnTo>
                      <a:pt x="1483" y="518"/>
                    </a:lnTo>
                    <a:lnTo>
                      <a:pt x="1449" y="511"/>
                    </a:lnTo>
                    <a:lnTo>
                      <a:pt x="1372" y="496"/>
                    </a:lnTo>
                    <a:lnTo>
                      <a:pt x="1283" y="480"/>
                    </a:lnTo>
                    <a:lnTo>
                      <a:pt x="1192" y="465"/>
                    </a:lnTo>
                    <a:lnTo>
                      <a:pt x="1104" y="449"/>
                    </a:lnTo>
                    <a:lnTo>
                      <a:pt x="1025" y="437"/>
                    </a:lnTo>
                    <a:lnTo>
                      <a:pt x="960" y="426"/>
                    </a:lnTo>
                    <a:lnTo>
                      <a:pt x="916" y="420"/>
                    </a:lnTo>
                    <a:lnTo>
                      <a:pt x="900" y="417"/>
                    </a:lnTo>
                    <a:lnTo>
                      <a:pt x="922" y="411"/>
                    </a:lnTo>
                    <a:lnTo>
                      <a:pt x="979" y="397"/>
                    </a:lnTo>
                    <a:lnTo>
                      <a:pt x="1019" y="389"/>
                    </a:lnTo>
                    <a:lnTo>
                      <a:pt x="1065" y="379"/>
                    </a:lnTo>
                    <a:lnTo>
                      <a:pt x="1117" y="370"/>
                    </a:lnTo>
                    <a:lnTo>
                      <a:pt x="1172" y="360"/>
                    </a:lnTo>
                    <a:lnTo>
                      <a:pt x="1231" y="352"/>
                    </a:lnTo>
                    <a:lnTo>
                      <a:pt x="1293" y="344"/>
                    </a:lnTo>
                    <a:lnTo>
                      <a:pt x="1324" y="342"/>
                    </a:lnTo>
                    <a:lnTo>
                      <a:pt x="1356" y="340"/>
                    </a:lnTo>
                    <a:lnTo>
                      <a:pt x="1387" y="338"/>
                    </a:lnTo>
                    <a:lnTo>
                      <a:pt x="1419" y="337"/>
                    </a:lnTo>
                    <a:lnTo>
                      <a:pt x="1450" y="337"/>
                    </a:lnTo>
                    <a:lnTo>
                      <a:pt x="1482" y="337"/>
                    </a:lnTo>
                    <a:lnTo>
                      <a:pt x="1513" y="339"/>
                    </a:lnTo>
                    <a:lnTo>
                      <a:pt x="1543" y="341"/>
                    </a:lnTo>
                    <a:lnTo>
                      <a:pt x="1573" y="344"/>
                    </a:lnTo>
                    <a:lnTo>
                      <a:pt x="1602" y="349"/>
                    </a:lnTo>
                    <a:lnTo>
                      <a:pt x="1629" y="354"/>
                    </a:lnTo>
                    <a:lnTo>
                      <a:pt x="1657" y="360"/>
                    </a:lnTo>
                    <a:lnTo>
                      <a:pt x="1761" y="388"/>
                    </a:lnTo>
                    <a:lnTo>
                      <a:pt x="1860" y="416"/>
                    </a:lnTo>
                    <a:lnTo>
                      <a:pt x="1949" y="441"/>
                    </a:lnTo>
                    <a:lnTo>
                      <a:pt x="2028" y="464"/>
                    </a:lnTo>
                    <a:lnTo>
                      <a:pt x="2093" y="483"/>
                    </a:lnTo>
                    <a:lnTo>
                      <a:pt x="2143" y="498"/>
                    </a:lnTo>
                    <a:lnTo>
                      <a:pt x="2175" y="508"/>
                    </a:lnTo>
                    <a:lnTo>
                      <a:pt x="2187" y="511"/>
                    </a:lnTo>
                    <a:lnTo>
                      <a:pt x="2181" y="512"/>
                    </a:lnTo>
                    <a:lnTo>
                      <a:pt x="2171" y="511"/>
                    </a:lnTo>
                    <a:lnTo>
                      <a:pt x="2165" y="509"/>
                    </a:lnTo>
                    <a:lnTo>
                      <a:pt x="2160" y="506"/>
                    </a:lnTo>
                    <a:lnTo>
                      <a:pt x="2159" y="503"/>
                    </a:lnTo>
                    <a:lnTo>
                      <a:pt x="2158" y="500"/>
                    </a:lnTo>
                    <a:lnTo>
                      <a:pt x="2158" y="496"/>
                    </a:lnTo>
                    <a:lnTo>
                      <a:pt x="2158" y="493"/>
                    </a:lnTo>
                    <a:lnTo>
                      <a:pt x="2159" y="488"/>
                    </a:lnTo>
                    <a:lnTo>
                      <a:pt x="2162" y="482"/>
                    </a:lnTo>
                    <a:lnTo>
                      <a:pt x="2165" y="476"/>
                    </a:lnTo>
                    <a:lnTo>
                      <a:pt x="2170" y="469"/>
                    </a:lnTo>
                    <a:lnTo>
                      <a:pt x="2183" y="453"/>
                    </a:lnTo>
                    <a:lnTo>
                      <a:pt x="2202" y="431"/>
                    </a:lnTo>
                    <a:lnTo>
                      <a:pt x="2229" y="407"/>
                    </a:lnTo>
                    <a:lnTo>
                      <a:pt x="2262" y="377"/>
                    </a:lnTo>
                    <a:lnTo>
                      <a:pt x="2304" y="343"/>
                    </a:lnTo>
                    <a:lnTo>
                      <a:pt x="2356" y="303"/>
                    </a:lnTo>
                    <a:lnTo>
                      <a:pt x="2412" y="263"/>
                    </a:lnTo>
                    <a:lnTo>
                      <a:pt x="2462" y="225"/>
                    </a:lnTo>
                    <a:lnTo>
                      <a:pt x="2510" y="191"/>
                    </a:lnTo>
                    <a:lnTo>
                      <a:pt x="2555" y="161"/>
                    </a:lnTo>
                    <a:lnTo>
                      <a:pt x="2633" y="108"/>
                    </a:lnTo>
                    <a:lnTo>
                      <a:pt x="2697" y="67"/>
                    </a:lnTo>
                    <a:lnTo>
                      <a:pt x="2747" y="36"/>
                    </a:lnTo>
                    <a:lnTo>
                      <a:pt x="2782" y="16"/>
                    </a:lnTo>
                    <a:lnTo>
                      <a:pt x="2803" y="5"/>
                    </a:lnTo>
                    <a:lnTo>
                      <a:pt x="2811" y="0"/>
                    </a:lnTo>
                    <a:lnTo>
                      <a:pt x="2804" y="10"/>
                    </a:lnTo>
                    <a:lnTo>
                      <a:pt x="2789" y="34"/>
                    </a:lnTo>
                    <a:lnTo>
                      <a:pt x="2766" y="70"/>
                    </a:lnTo>
                    <a:lnTo>
                      <a:pt x="2737" y="114"/>
                    </a:lnTo>
                    <a:lnTo>
                      <a:pt x="2706" y="162"/>
                    </a:lnTo>
                    <a:lnTo>
                      <a:pt x="2675" y="208"/>
                    </a:lnTo>
                    <a:lnTo>
                      <a:pt x="2646" y="251"/>
                    </a:lnTo>
                    <a:lnTo>
                      <a:pt x="2622" y="285"/>
                    </a:lnTo>
                    <a:lnTo>
                      <a:pt x="2611" y="300"/>
                    </a:lnTo>
                    <a:lnTo>
                      <a:pt x="2602" y="316"/>
                    </a:lnTo>
                    <a:lnTo>
                      <a:pt x="2593" y="334"/>
                    </a:lnTo>
                    <a:lnTo>
                      <a:pt x="2586" y="352"/>
                    </a:lnTo>
                    <a:lnTo>
                      <a:pt x="2578" y="371"/>
                    </a:lnTo>
                    <a:lnTo>
                      <a:pt x="2573" y="390"/>
                    </a:lnTo>
                    <a:lnTo>
                      <a:pt x="2566" y="408"/>
                    </a:lnTo>
                    <a:lnTo>
                      <a:pt x="2562" y="426"/>
                    </a:lnTo>
                    <a:lnTo>
                      <a:pt x="2555" y="460"/>
                    </a:lnTo>
                    <a:lnTo>
                      <a:pt x="2550" y="487"/>
                    </a:lnTo>
                    <a:lnTo>
                      <a:pt x="2546" y="505"/>
                    </a:lnTo>
                    <a:lnTo>
                      <a:pt x="2545" y="511"/>
                    </a:lnTo>
                    <a:lnTo>
                      <a:pt x="2568" y="507"/>
                    </a:lnTo>
                    <a:lnTo>
                      <a:pt x="2630" y="496"/>
                    </a:lnTo>
                    <a:lnTo>
                      <a:pt x="2675" y="491"/>
                    </a:lnTo>
                    <a:lnTo>
                      <a:pt x="2726" y="486"/>
                    </a:lnTo>
                    <a:lnTo>
                      <a:pt x="2784" y="481"/>
                    </a:lnTo>
                    <a:lnTo>
                      <a:pt x="2847" y="478"/>
                    </a:lnTo>
                    <a:lnTo>
                      <a:pt x="2881" y="478"/>
                    </a:lnTo>
                    <a:lnTo>
                      <a:pt x="2916" y="478"/>
                    </a:lnTo>
                    <a:lnTo>
                      <a:pt x="2951" y="478"/>
                    </a:lnTo>
                    <a:lnTo>
                      <a:pt x="2988" y="480"/>
                    </a:lnTo>
                    <a:lnTo>
                      <a:pt x="3025" y="482"/>
                    </a:lnTo>
                    <a:lnTo>
                      <a:pt x="3062" y="486"/>
                    </a:lnTo>
                    <a:lnTo>
                      <a:pt x="3101" y="490"/>
                    </a:lnTo>
                    <a:lnTo>
                      <a:pt x="3140" y="495"/>
                    </a:lnTo>
                    <a:lnTo>
                      <a:pt x="3179" y="503"/>
                    </a:lnTo>
                    <a:lnTo>
                      <a:pt x="3218" y="510"/>
                    </a:lnTo>
                    <a:lnTo>
                      <a:pt x="3258" y="520"/>
                    </a:lnTo>
                    <a:lnTo>
                      <a:pt x="3298" y="529"/>
                    </a:lnTo>
                    <a:lnTo>
                      <a:pt x="3337" y="542"/>
                    </a:lnTo>
                    <a:lnTo>
                      <a:pt x="3376" y="555"/>
                    </a:lnTo>
                    <a:lnTo>
                      <a:pt x="3414" y="571"/>
                    </a:lnTo>
                    <a:lnTo>
                      <a:pt x="3454" y="587"/>
                    </a:lnTo>
                    <a:lnTo>
                      <a:pt x="3527" y="624"/>
                    </a:lnTo>
                    <a:lnTo>
                      <a:pt x="3597" y="664"/>
                    </a:lnTo>
                    <a:lnTo>
                      <a:pt x="3662" y="705"/>
                    </a:lnTo>
                    <a:lnTo>
                      <a:pt x="3722" y="750"/>
                    </a:lnTo>
                    <a:lnTo>
                      <a:pt x="3780" y="797"/>
                    </a:lnTo>
                    <a:lnTo>
                      <a:pt x="3832" y="844"/>
                    </a:lnTo>
                    <a:lnTo>
                      <a:pt x="3881" y="894"/>
                    </a:lnTo>
                    <a:lnTo>
                      <a:pt x="3926" y="945"/>
                    </a:lnTo>
                    <a:lnTo>
                      <a:pt x="3968" y="996"/>
                    </a:lnTo>
                    <a:lnTo>
                      <a:pt x="4007" y="1048"/>
                    </a:lnTo>
                    <a:lnTo>
                      <a:pt x="4042" y="1101"/>
                    </a:lnTo>
                    <a:lnTo>
                      <a:pt x="4073" y="1154"/>
                    </a:lnTo>
                    <a:lnTo>
                      <a:pt x="4103" y="1208"/>
                    </a:lnTo>
                    <a:lnTo>
                      <a:pt x="4130" y="1260"/>
                    </a:lnTo>
                    <a:lnTo>
                      <a:pt x="4153" y="1312"/>
                    </a:lnTo>
                    <a:lnTo>
                      <a:pt x="4174" y="1363"/>
                    </a:lnTo>
                    <a:lnTo>
                      <a:pt x="4193" y="1412"/>
                    </a:lnTo>
                    <a:lnTo>
                      <a:pt x="4209" y="1461"/>
                    </a:lnTo>
                    <a:lnTo>
                      <a:pt x="4224" y="1508"/>
                    </a:lnTo>
                    <a:lnTo>
                      <a:pt x="4237" y="1554"/>
                    </a:lnTo>
                    <a:lnTo>
                      <a:pt x="4248" y="1596"/>
                    </a:lnTo>
                    <a:lnTo>
                      <a:pt x="4256" y="1636"/>
                    </a:lnTo>
                    <a:lnTo>
                      <a:pt x="4263" y="1675"/>
                    </a:lnTo>
                    <a:lnTo>
                      <a:pt x="4270" y="1710"/>
                    </a:lnTo>
                    <a:lnTo>
                      <a:pt x="4278" y="1770"/>
                    </a:lnTo>
                    <a:lnTo>
                      <a:pt x="4283" y="1816"/>
                    </a:lnTo>
                    <a:lnTo>
                      <a:pt x="4285" y="1845"/>
                    </a:lnTo>
                    <a:lnTo>
                      <a:pt x="4286" y="1854"/>
                    </a:lnTo>
                    <a:lnTo>
                      <a:pt x="4277" y="1840"/>
                    </a:lnTo>
                    <a:lnTo>
                      <a:pt x="4253" y="1803"/>
                    </a:lnTo>
                    <a:lnTo>
                      <a:pt x="4218" y="1748"/>
                    </a:lnTo>
                    <a:lnTo>
                      <a:pt x="4172" y="1682"/>
                    </a:lnTo>
                    <a:lnTo>
                      <a:pt x="4146" y="1647"/>
                    </a:lnTo>
                    <a:lnTo>
                      <a:pt x="4119" y="1612"/>
                    </a:lnTo>
                    <a:lnTo>
                      <a:pt x="4090" y="1577"/>
                    </a:lnTo>
                    <a:lnTo>
                      <a:pt x="4062" y="1543"/>
                    </a:lnTo>
                    <a:lnTo>
                      <a:pt x="4032" y="1512"/>
                    </a:lnTo>
                    <a:lnTo>
                      <a:pt x="4003" y="1484"/>
                    </a:lnTo>
                    <a:lnTo>
                      <a:pt x="3989" y="1471"/>
                    </a:lnTo>
                    <a:lnTo>
                      <a:pt x="3974" y="1459"/>
                    </a:lnTo>
                    <a:lnTo>
                      <a:pt x="3959" y="1447"/>
                    </a:lnTo>
                    <a:lnTo>
                      <a:pt x="3945" y="1438"/>
                    </a:lnTo>
                    <a:lnTo>
                      <a:pt x="3889" y="1404"/>
                    </a:lnTo>
                    <a:lnTo>
                      <a:pt x="3837" y="1372"/>
                    </a:lnTo>
                    <a:lnTo>
                      <a:pt x="3789" y="1343"/>
                    </a:lnTo>
                    <a:lnTo>
                      <a:pt x="3747" y="1318"/>
                    </a:lnTo>
                    <a:lnTo>
                      <a:pt x="3712" y="1297"/>
                    </a:lnTo>
                    <a:lnTo>
                      <a:pt x="3684" y="1282"/>
                    </a:lnTo>
                    <a:lnTo>
                      <a:pt x="3667" y="1271"/>
                    </a:lnTo>
                    <a:lnTo>
                      <a:pt x="3662" y="1268"/>
                    </a:lnTo>
                    <a:lnTo>
                      <a:pt x="3659" y="1266"/>
                    </a:lnTo>
                    <a:lnTo>
                      <a:pt x="3651" y="1263"/>
                    </a:lnTo>
                    <a:lnTo>
                      <a:pt x="3646" y="1262"/>
                    </a:lnTo>
                    <a:lnTo>
                      <a:pt x="3642" y="1262"/>
                    </a:lnTo>
                    <a:lnTo>
                      <a:pt x="3637" y="1264"/>
                    </a:lnTo>
                    <a:lnTo>
                      <a:pt x="3633" y="1268"/>
                    </a:lnTo>
                    <a:lnTo>
                      <a:pt x="3630" y="1274"/>
                    </a:lnTo>
                    <a:lnTo>
                      <a:pt x="3628" y="1285"/>
                    </a:lnTo>
                    <a:lnTo>
                      <a:pt x="3628" y="1299"/>
                    </a:lnTo>
                    <a:lnTo>
                      <a:pt x="3630" y="1316"/>
                    </a:lnTo>
                    <a:lnTo>
                      <a:pt x="3633" y="1338"/>
                    </a:lnTo>
                    <a:lnTo>
                      <a:pt x="3639" y="1366"/>
                    </a:lnTo>
                    <a:lnTo>
                      <a:pt x="3649" y="1399"/>
                    </a:lnTo>
                    <a:lnTo>
                      <a:pt x="3662" y="1438"/>
                    </a:lnTo>
                    <a:lnTo>
                      <a:pt x="3668" y="1460"/>
                    </a:lnTo>
                    <a:lnTo>
                      <a:pt x="3674" y="1485"/>
                    </a:lnTo>
                    <a:lnTo>
                      <a:pt x="3679" y="1510"/>
                    </a:lnTo>
                    <a:lnTo>
                      <a:pt x="3684" y="1538"/>
                    </a:lnTo>
                    <a:lnTo>
                      <a:pt x="3688" y="1566"/>
                    </a:lnTo>
                    <a:lnTo>
                      <a:pt x="3691" y="1596"/>
                    </a:lnTo>
                    <a:lnTo>
                      <a:pt x="3694" y="1627"/>
                    </a:lnTo>
                    <a:lnTo>
                      <a:pt x="3696" y="1659"/>
                    </a:lnTo>
                    <a:lnTo>
                      <a:pt x="3699" y="1723"/>
                    </a:lnTo>
                    <a:lnTo>
                      <a:pt x="3701" y="1789"/>
                    </a:lnTo>
                    <a:lnTo>
                      <a:pt x="3700" y="1856"/>
                    </a:lnTo>
                    <a:lnTo>
                      <a:pt x="3699" y="1921"/>
                    </a:lnTo>
                    <a:lnTo>
                      <a:pt x="3697" y="1983"/>
                    </a:lnTo>
                    <a:lnTo>
                      <a:pt x="3695" y="2041"/>
                    </a:lnTo>
                    <a:lnTo>
                      <a:pt x="3691" y="2094"/>
                    </a:lnTo>
                    <a:lnTo>
                      <a:pt x="3688" y="2141"/>
                    </a:lnTo>
                    <a:lnTo>
                      <a:pt x="3683" y="2208"/>
                    </a:lnTo>
                    <a:lnTo>
                      <a:pt x="3680" y="2233"/>
                    </a:lnTo>
                    <a:lnTo>
                      <a:pt x="3677" y="2221"/>
                    </a:lnTo>
                    <a:lnTo>
                      <a:pt x="3666" y="2187"/>
                    </a:lnTo>
                    <a:lnTo>
                      <a:pt x="3647" y="2138"/>
                    </a:lnTo>
                    <a:lnTo>
                      <a:pt x="3621" y="2072"/>
                    </a:lnTo>
                    <a:lnTo>
                      <a:pt x="3605" y="2036"/>
                    </a:lnTo>
                    <a:lnTo>
                      <a:pt x="3587" y="1996"/>
                    </a:lnTo>
                    <a:lnTo>
                      <a:pt x="3567" y="1956"/>
                    </a:lnTo>
                    <a:lnTo>
                      <a:pt x="3545" y="1914"/>
                    </a:lnTo>
                    <a:lnTo>
                      <a:pt x="3521" y="1871"/>
                    </a:lnTo>
                    <a:lnTo>
                      <a:pt x="3494" y="1828"/>
                    </a:lnTo>
                    <a:lnTo>
                      <a:pt x="3465" y="1784"/>
                    </a:lnTo>
                    <a:lnTo>
                      <a:pt x="3435" y="1740"/>
                    </a:lnTo>
                    <a:lnTo>
                      <a:pt x="3418" y="1719"/>
                    </a:lnTo>
                    <a:lnTo>
                      <a:pt x="3401" y="1699"/>
                    </a:lnTo>
                    <a:lnTo>
                      <a:pt x="3383" y="1678"/>
                    </a:lnTo>
                    <a:lnTo>
                      <a:pt x="3363" y="1657"/>
                    </a:lnTo>
                    <a:lnTo>
                      <a:pt x="3324" y="1616"/>
                    </a:lnTo>
                    <a:lnTo>
                      <a:pt x="3283" y="1577"/>
                    </a:lnTo>
                    <a:lnTo>
                      <a:pt x="3240" y="1540"/>
                    </a:lnTo>
                    <a:lnTo>
                      <a:pt x="3198" y="1504"/>
                    </a:lnTo>
                    <a:lnTo>
                      <a:pt x="3157" y="1470"/>
                    </a:lnTo>
                    <a:lnTo>
                      <a:pt x="3115" y="1438"/>
                    </a:lnTo>
                    <a:lnTo>
                      <a:pt x="3041" y="1384"/>
                    </a:lnTo>
                    <a:lnTo>
                      <a:pt x="2979" y="1342"/>
                    </a:lnTo>
                    <a:lnTo>
                      <a:pt x="2939" y="1316"/>
                    </a:lnTo>
                    <a:lnTo>
                      <a:pt x="2924" y="1306"/>
                    </a:lnTo>
                    <a:lnTo>
                      <a:pt x="2935" y="1321"/>
                    </a:lnTo>
                    <a:lnTo>
                      <a:pt x="2961" y="1364"/>
                    </a:lnTo>
                    <a:lnTo>
                      <a:pt x="2979" y="1393"/>
                    </a:lnTo>
                    <a:lnTo>
                      <a:pt x="2999" y="1428"/>
                    </a:lnTo>
                    <a:lnTo>
                      <a:pt x="3021" y="1469"/>
                    </a:lnTo>
                    <a:lnTo>
                      <a:pt x="3042" y="1511"/>
                    </a:lnTo>
                    <a:lnTo>
                      <a:pt x="3063" y="1559"/>
                    </a:lnTo>
                    <a:lnTo>
                      <a:pt x="3082" y="1608"/>
                    </a:lnTo>
                    <a:lnTo>
                      <a:pt x="3092" y="1633"/>
                    </a:lnTo>
                    <a:lnTo>
                      <a:pt x="3100" y="1660"/>
                    </a:lnTo>
                    <a:lnTo>
                      <a:pt x="3108" y="1686"/>
                    </a:lnTo>
                    <a:lnTo>
                      <a:pt x="3115" y="1713"/>
                    </a:lnTo>
                    <a:lnTo>
                      <a:pt x="3122" y="1740"/>
                    </a:lnTo>
                    <a:lnTo>
                      <a:pt x="3127" y="1767"/>
                    </a:lnTo>
                    <a:lnTo>
                      <a:pt x="3131" y="1795"/>
                    </a:lnTo>
                    <a:lnTo>
                      <a:pt x="3134" y="1822"/>
                    </a:lnTo>
                    <a:lnTo>
                      <a:pt x="3135" y="1849"/>
                    </a:lnTo>
                    <a:lnTo>
                      <a:pt x="3135" y="1876"/>
                    </a:lnTo>
                    <a:lnTo>
                      <a:pt x="3134" y="1903"/>
                    </a:lnTo>
                    <a:lnTo>
                      <a:pt x="3132" y="1930"/>
                    </a:lnTo>
                    <a:lnTo>
                      <a:pt x="3128" y="1957"/>
                    </a:lnTo>
                    <a:lnTo>
                      <a:pt x="3124" y="1984"/>
                    </a:lnTo>
                    <a:lnTo>
                      <a:pt x="3118" y="2010"/>
                    </a:lnTo>
                    <a:lnTo>
                      <a:pt x="3112" y="2037"/>
                    </a:lnTo>
                    <a:lnTo>
                      <a:pt x="3098" y="2090"/>
                    </a:lnTo>
                    <a:lnTo>
                      <a:pt x="3083" y="2142"/>
                    </a:lnTo>
                    <a:lnTo>
                      <a:pt x="3066" y="2192"/>
                    </a:lnTo>
                    <a:lnTo>
                      <a:pt x="3049" y="2241"/>
                    </a:lnTo>
                    <a:lnTo>
                      <a:pt x="3031" y="2286"/>
                    </a:lnTo>
                    <a:lnTo>
                      <a:pt x="3013" y="2330"/>
                    </a:lnTo>
                    <a:lnTo>
                      <a:pt x="2979" y="2406"/>
                    </a:lnTo>
                    <a:lnTo>
                      <a:pt x="2951" y="2465"/>
                    </a:lnTo>
                    <a:lnTo>
                      <a:pt x="2932" y="2503"/>
                    </a:lnTo>
                    <a:lnTo>
                      <a:pt x="2924" y="2517"/>
                    </a:lnTo>
                    <a:lnTo>
                      <a:pt x="2918" y="2500"/>
                    </a:lnTo>
                    <a:lnTo>
                      <a:pt x="2902" y="2452"/>
                    </a:lnTo>
                    <a:lnTo>
                      <a:pt x="2879" y="2382"/>
                    </a:lnTo>
                    <a:lnTo>
                      <a:pt x="2851" y="2297"/>
                    </a:lnTo>
                    <a:lnTo>
                      <a:pt x="2819" y="2203"/>
                    </a:lnTo>
                    <a:lnTo>
                      <a:pt x="2788" y="2110"/>
                    </a:lnTo>
                    <a:lnTo>
                      <a:pt x="2760" y="2022"/>
                    </a:lnTo>
                    <a:lnTo>
                      <a:pt x="2735" y="1949"/>
                    </a:lnTo>
                    <a:lnTo>
                      <a:pt x="2729" y="1933"/>
                    </a:lnTo>
                    <a:lnTo>
                      <a:pt x="2723" y="1916"/>
                    </a:lnTo>
                    <a:lnTo>
                      <a:pt x="2714" y="1899"/>
                    </a:lnTo>
                    <a:lnTo>
                      <a:pt x="2706" y="1881"/>
                    </a:lnTo>
                    <a:lnTo>
                      <a:pt x="2685" y="1843"/>
                    </a:lnTo>
                    <a:lnTo>
                      <a:pt x="2663" y="1806"/>
                    </a:lnTo>
                    <a:lnTo>
                      <a:pt x="2640" y="1768"/>
                    </a:lnTo>
                    <a:lnTo>
                      <a:pt x="2614" y="1731"/>
                    </a:lnTo>
                    <a:lnTo>
                      <a:pt x="2588" y="1694"/>
                    </a:lnTo>
                    <a:lnTo>
                      <a:pt x="2562" y="1659"/>
                    </a:lnTo>
                    <a:lnTo>
                      <a:pt x="2513" y="1594"/>
                    </a:lnTo>
                    <a:lnTo>
                      <a:pt x="2472" y="1542"/>
                    </a:lnTo>
                    <a:lnTo>
                      <a:pt x="2443" y="1508"/>
                    </a:lnTo>
                    <a:lnTo>
                      <a:pt x="2433" y="1495"/>
                    </a:lnTo>
                    <a:lnTo>
                      <a:pt x="2441" y="1512"/>
                    </a:lnTo>
                    <a:lnTo>
                      <a:pt x="2465" y="1558"/>
                    </a:lnTo>
                    <a:lnTo>
                      <a:pt x="2479" y="1591"/>
                    </a:lnTo>
                    <a:lnTo>
                      <a:pt x="2496" y="1629"/>
                    </a:lnTo>
                    <a:lnTo>
                      <a:pt x="2513" y="1671"/>
                    </a:lnTo>
                    <a:lnTo>
                      <a:pt x="2531" y="1717"/>
                    </a:lnTo>
                    <a:lnTo>
                      <a:pt x="2548" y="1767"/>
                    </a:lnTo>
                    <a:lnTo>
                      <a:pt x="2565" y="1818"/>
                    </a:lnTo>
                    <a:lnTo>
                      <a:pt x="2573" y="1845"/>
                    </a:lnTo>
                    <a:lnTo>
                      <a:pt x="2579" y="1872"/>
                    </a:lnTo>
                    <a:lnTo>
                      <a:pt x="2586" y="1899"/>
                    </a:lnTo>
                    <a:lnTo>
                      <a:pt x="2592" y="1926"/>
                    </a:lnTo>
                    <a:lnTo>
                      <a:pt x="2596" y="1953"/>
                    </a:lnTo>
                    <a:lnTo>
                      <a:pt x="2600" y="1980"/>
                    </a:lnTo>
                    <a:lnTo>
                      <a:pt x="2604" y="2008"/>
                    </a:lnTo>
                    <a:lnTo>
                      <a:pt x="2606" y="2035"/>
                    </a:lnTo>
                    <a:lnTo>
                      <a:pt x="2607" y="2061"/>
                    </a:lnTo>
                    <a:lnTo>
                      <a:pt x="2607" y="2088"/>
                    </a:lnTo>
                    <a:lnTo>
                      <a:pt x="2606" y="2113"/>
                    </a:lnTo>
                    <a:lnTo>
                      <a:pt x="2603" y="2139"/>
                    </a:lnTo>
                    <a:lnTo>
                      <a:pt x="2594" y="2188"/>
                    </a:lnTo>
                    <a:lnTo>
                      <a:pt x="2585" y="2238"/>
                    </a:lnTo>
                    <a:lnTo>
                      <a:pt x="2573" y="2289"/>
                    </a:lnTo>
                    <a:lnTo>
                      <a:pt x="2560" y="2338"/>
                    </a:lnTo>
                    <a:lnTo>
                      <a:pt x="2546" y="2387"/>
                    </a:lnTo>
                    <a:lnTo>
                      <a:pt x="2531" y="2434"/>
                    </a:lnTo>
                    <a:lnTo>
                      <a:pt x="2518" y="2479"/>
                    </a:lnTo>
                    <a:lnTo>
                      <a:pt x="2503" y="2521"/>
                    </a:lnTo>
                    <a:lnTo>
                      <a:pt x="2476" y="2596"/>
                    </a:lnTo>
                    <a:lnTo>
                      <a:pt x="2454" y="2655"/>
                    </a:lnTo>
                    <a:lnTo>
                      <a:pt x="2438" y="2692"/>
                    </a:lnTo>
                    <a:lnTo>
                      <a:pt x="2433" y="2706"/>
                    </a:lnTo>
                    <a:lnTo>
                      <a:pt x="2425" y="2682"/>
                    </a:lnTo>
                    <a:lnTo>
                      <a:pt x="2407" y="2621"/>
                    </a:lnTo>
                    <a:lnTo>
                      <a:pt x="2381" y="2529"/>
                    </a:lnTo>
                    <a:lnTo>
                      <a:pt x="2347" y="2420"/>
                    </a:lnTo>
                    <a:lnTo>
                      <a:pt x="2311" y="2302"/>
                    </a:lnTo>
                    <a:lnTo>
                      <a:pt x="2273" y="2187"/>
                    </a:lnTo>
                    <a:lnTo>
                      <a:pt x="2254" y="2133"/>
                    </a:lnTo>
                    <a:lnTo>
                      <a:pt x="2236" y="2084"/>
                    </a:lnTo>
                    <a:lnTo>
                      <a:pt x="2221" y="2042"/>
                    </a:lnTo>
                    <a:lnTo>
                      <a:pt x="2206" y="2006"/>
                    </a:lnTo>
                    <a:lnTo>
                      <a:pt x="2190" y="1973"/>
                    </a:lnTo>
                    <a:lnTo>
                      <a:pt x="2170" y="1939"/>
                    </a:lnTo>
                    <a:lnTo>
                      <a:pt x="2147" y="1904"/>
                    </a:lnTo>
                    <a:lnTo>
                      <a:pt x="2123" y="1869"/>
                    </a:lnTo>
                    <a:lnTo>
                      <a:pt x="2097" y="1834"/>
                    </a:lnTo>
                    <a:lnTo>
                      <a:pt x="2071" y="1799"/>
                    </a:lnTo>
                    <a:lnTo>
                      <a:pt x="2043" y="1766"/>
                    </a:lnTo>
                    <a:lnTo>
                      <a:pt x="2017" y="1734"/>
                    </a:lnTo>
                    <a:lnTo>
                      <a:pt x="1966" y="1677"/>
                    </a:lnTo>
                    <a:lnTo>
                      <a:pt x="1923" y="1631"/>
                    </a:lnTo>
                    <a:lnTo>
                      <a:pt x="1895" y="1600"/>
                    </a:lnTo>
                    <a:lnTo>
                      <a:pt x="1884" y="1590"/>
                    </a:lnTo>
                    <a:close/>
                  </a:path>
                </a:pathLst>
              </a:custGeom>
              <a:solidFill>
                <a:srgbClr val="5312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72" name="Freeform 240"/>
              <p:cNvSpPr>
                <a:spLocks/>
              </p:cNvSpPr>
              <p:nvPr/>
            </p:nvSpPr>
            <p:spPr bwMode="auto">
              <a:xfrm>
                <a:off x="4480" y="3560"/>
                <a:ext cx="65" cy="59"/>
              </a:xfrm>
              <a:custGeom>
                <a:avLst/>
                <a:gdLst>
                  <a:gd name="T0" fmla="*/ 0 w 967"/>
                  <a:gd name="T1" fmla="*/ 0 h 880"/>
                  <a:gd name="T2" fmla="*/ 0 w 967"/>
                  <a:gd name="T3" fmla="*/ 0 h 880"/>
                  <a:gd name="T4" fmla="*/ 0 w 967"/>
                  <a:gd name="T5" fmla="*/ 0 h 880"/>
                  <a:gd name="T6" fmla="*/ 0 w 967"/>
                  <a:gd name="T7" fmla="*/ 0 h 880"/>
                  <a:gd name="T8" fmla="*/ 0 w 967"/>
                  <a:gd name="T9" fmla="*/ 0 h 880"/>
                  <a:gd name="T10" fmla="*/ 0 w 967"/>
                  <a:gd name="T11" fmla="*/ 0 h 880"/>
                  <a:gd name="T12" fmla="*/ 0 w 967"/>
                  <a:gd name="T13" fmla="*/ 0 h 880"/>
                  <a:gd name="T14" fmla="*/ 0 w 967"/>
                  <a:gd name="T15" fmla="*/ 0 h 880"/>
                  <a:gd name="T16" fmla="*/ 0 w 967"/>
                  <a:gd name="T17" fmla="*/ 0 h 880"/>
                  <a:gd name="T18" fmla="*/ 0 w 967"/>
                  <a:gd name="T19" fmla="*/ 0 h 880"/>
                  <a:gd name="T20" fmla="*/ 0 w 967"/>
                  <a:gd name="T21" fmla="*/ 0 h 880"/>
                  <a:gd name="T22" fmla="*/ 0 w 967"/>
                  <a:gd name="T23" fmla="*/ 0 h 880"/>
                  <a:gd name="T24" fmla="*/ 0 w 967"/>
                  <a:gd name="T25" fmla="*/ 0 h 880"/>
                  <a:gd name="T26" fmla="*/ 0 w 967"/>
                  <a:gd name="T27" fmla="*/ 0 h 880"/>
                  <a:gd name="T28" fmla="*/ 0 w 967"/>
                  <a:gd name="T29" fmla="*/ 0 h 880"/>
                  <a:gd name="T30" fmla="*/ 0 w 967"/>
                  <a:gd name="T31" fmla="*/ 0 h 880"/>
                  <a:gd name="T32" fmla="*/ 0 w 967"/>
                  <a:gd name="T33" fmla="*/ 0 h 880"/>
                  <a:gd name="T34" fmla="*/ 0 w 967"/>
                  <a:gd name="T35" fmla="*/ 0 h 880"/>
                  <a:gd name="T36" fmla="*/ 0 w 967"/>
                  <a:gd name="T37" fmla="*/ 0 h 880"/>
                  <a:gd name="T38" fmla="*/ 0 w 967"/>
                  <a:gd name="T39" fmla="*/ 0 h 880"/>
                  <a:gd name="T40" fmla="*/ 0 w 967"/>
                  <a:gd name="T41" fmla="*/ 0 h 880"/>
                  <a:gd name="T42" fmla="*/ 0 w 967"/>
                  <a:gd name="T43" fmla="*/ 0 h 880"/>
                  <a:gd name="T44" fmla="*/ 0 w 967"/>
                  <a:gd name="T45" fmla="*/ 0 h 880"/>
                  <a:gd name="T46" fmla="*/ 0 w 967"/>
                  <a:gd name="T47" fmla="*/ 0 h 880"/>
                  <a:gd name="T48" fmla="*/ 0 w 967"/>
                  <a:gd name="T49" fmla="*/ 0 h 880"/>
                  <a:gd name="T50" fmla="*/ 0 w 967"/>
                  <a:gd name="T51" fmla="*/ 0 h 880"/>
                  <a:gd name="T52" fmla="*/ 0 w 967"/>
                  <a:gd name="T53" fmla="*/ 0 h 880"/>
                  <a:gd name="T54" fmla="*/ 0 w 967"/>
                  <a:gd name="T55" fmla="*/ 0 h 880"/>
                  <a:gd name="T56" fmla="*/ 0 w 967"/>
                  <a:gd name="T57" fmla="*/ 0 h 880"/>
                  <a:gd name="T58" fmla="*/ 0 w 967"/>
                  <a:gd name="T59" fmla="*/ 0 h 880"/>
                  <a:gd name="T60" fmla="*/ 0 w 967"/>
                  <a:gd name="T61" fmla="*/ 0 h 880"/>
                  <a:gd name="T62" fmla="*/ 0 w 967"/>
                  <a:gd name="T63" fmla="*/ 0 h 880"/>
                  <a:gd name="T64" fmla="*/ 0 w 967"/>
                  <a:gd name="T65" fmla="*/ 0 h 880"/>
                  <a:gd name="T66" fmla="*/ 0 w 967"/>
                  <a:gd name="T67" fmla="*/ 0 h 880"/>
                  <a:gd name="T68" fmla="*/ 0 w 967"/>
                  <a:gd name="T69" fmla="*/ 0 h 880"/>
                  <a:gd name="T70" fmla="*/ 0 w 967"/>
                  <a:gd name="T71" fmla="*/ 0 h 880"/>
                  <a:gd name="T72" fmla="*/ 0 w 967"/>
                  <a:gd name="T73" fmla="*/ 0 h 880"/>
                  <a:gd name="T74" fmla="*/ 0 w 967"/>
                  <a:gd name="T75" fmla="*/ 0 h 880"/>
                  <a:gd name="T76" fmla="*/ 0 w 967"/>
                  <a:gd name="T77" fmla="*/ 0 h 880"/>
                  <a:gd name="T78" fmla="*/ 0 w 967"/>
                  <a:gd name="T79" fmla="*/ 0 h 880"/>
                  <a:gd name="T80" fmla="*/ 0 w 967"/>
                  <a:gd name="T81" fmla="*/ 0 h 880"/>
                  <a:gd name="T82" fmla="*/ 0 w 967"/>
                  <a:gd name="T83" fmla="*/ 0 h 88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967" h="880">
                    <a:moveTo>
                      <a:pt x="570" y="129"/>
                    </a:moveTo>
                    <a:lnTo>
                      <a:pt x="558" y="118"/>
                    </a:lnTo>
                    <a:lnTo>
                      <a:pt x="520" y="94"/>
                    </a:lnTo>
                    <a:lnTo>
                      <a:pt x="495" y="78"/>
                    </a:lnTo>
                    <a:lnTo>
                      <a:pt x="465" y="61"/>
                    </a:lnTo>
                    <a:lnTo>
                      <a:pt x="431" y="45"/>
                    </a:lnTo>
                    <a:lnTo>
                      <a:pt x="395" y="29"/>
                    </a:lnTo>
                    <a:lnTo>
                      <a:pt x="377" y="22"/>
                    </a:lnTo>
                    <a:lnTo>
                      <a:pt x="357" y="16"/>
                    </a:lnTo>
                    <a:lnTo>
                      <a:pt x="338" y="11"/>
                    </a:lnTo>
                    <a:lnTo>
                      <a:pt x="318" y="6"/>
                    </a:lnTo>
                    <a:lnTo>
                      <a:pt x="298" y="3"/>
                    </a:lnTo>
                    <a:lnTo>
                      <a:pt x="276" y="1"/>
                    </a:lnTo>
                    <a:lnTo>
                      <a:pt x="256" y="0"/>
                    </a:lnTo>
                    <a:lnTo>
                      <a:pt x="236" y="1"/>
                    </a:lnTo>
                    <a:lnTo>
                      <a:pt x="215" y="3"/>
                    </a:lnTo>
                    <a:lnTo>
                      <a:pt x="195" y="6"/>
                    </a:lnTo>
                    <a:lnTo>
                      <a:pt x="174" y="13"/>
                    </a:lnTo>
                    <a:lnTo>
                      <a:pt x="154" y="20"/>
                    </a:lnTo>
                    <a:lnTo>
                      <a:pt x="135" y="30"/>
                    </a:lnTo>
                    <a:lnTo>
                      <a:pt x="116" y="41"/>
                    </a:lnTo>
                    <a:lnTo>
                      <a:pt x="97" y="55"/>
                    </a:lnTo>
                    <a:lnTo>
                      <a:pt x="79" y="71"/>
                    </a:lnTo>
                    <a:lnTo>
                      <a:pt x="62" y="90"/>
                    </a:lnTo>
                    <a:lnTo>
                      <a:pt x="48" y="109"/>
                    </a:lnTo>
                    <a:lnTo>
                      <a:pt x="35" y="131"/>
                    </a:lnTo>
                    <a:lnTo>
                      <a:pt x="25" y="152"/>
                    </a:lnTo>
                    <a:lnTo>
                      <a:pt x="16" y="175"/>
                    </a:lnTo>
                    <a:lnTo>
                      <a:pt x="9" y="199"/>
                    </a:lnTo>
                    <a:lnTo>
                      <a:pt x="5" y="223"/>
                    </a:lnTo>
                    <a:lnTo>
                      <a:pt x="2" y="249"/>
                    </a:lnTo>
                    <a:lnTo>
                      <a:pt x="0" y="274"/>
                    </a:lnTo>
                    <a:lnTo>
                      <a:pt x="0" y="301"/>
                    </a:lnTo>
                    <a:lnTo>
                      <a:pt x="3" y="327"/>
                    </a:lnTo>
                    <a:lnTo>
                      <a:pt x="7" y="354"/>
                    </a:lnTo>
                    <a:lnTo>
                      <a:pt x="12" y="380"/>
                    </a:lnTo>
                    <a:lnTo>
                      <a:pt x="20" y="408"/>
                    </a:lnTo>
                    <a:lnTo>
                      <a:pt x="28" y="434"/>
                    </a:lnTo>
                    <a:lnTo>
                      <a:pt x="39" y="462"/>
                    </a:lnTo>
                    <a:lnTo>
                      <a:pt x="50" y="488"/>
                    </a:lnTo>
                    <a:lnTo>
                      <a:pt x="64" y="516"/>
                    </a:lnTo>
                    <a:lnTo>
                      <a:pt x="79" y="542"/>
                    </a:lnTo>
                    <a:lnTo>
                      <a:pt x="95" y="568"/>
                    </a:lnTo>
                    <a:lnTo>
                      <a:pt x="112" y="594"/>
                    </a:lnTo>
                    <a:lnTo>
                      <a:pt x="131" y="618"/>
                    </a:lnTo>
                    <a:lnTo>
                      <a:pt x="151" y="641"/>
                    </a:lnTo>
                    <a:lnTo>
                      <a:pt x="172" y="665"/>
                    </a:lnTo>
                    <a:lnTo>
                      <a:pt x="195" y="687"/>
                    </a:lnTo>
                    <a:lnTo>
                      <a:pt x="218" y="708"/>
                    </a:lnTo>
                    <a:lnTo>
                      <a:pt x="242" y="728"/>
                    </a:lnTo>
                    <a:lnTo>
                      <a:pt x="269" y="747"/>
                    </a:lnTo>
                    <a:lnTo>
                      <a:pt x="295" y="766"/>
                    </a:lnTo>
                    <a:lnTo>
                      <a:pt x="323" y="781"/>
                    </a:lnTo>
                    <a:lnTo>
                      <a:pt x="352" y="796"/>
                    </a:lnTo>
                    <a:lnTo>
                      <a:pt x="381" y="809"/>
                    </a:lnTo>
                    <a:lnTo>
                      <a:pt x="411" y="821"/>
                    </a:lnTo>
                    <a:lnTo>
                      <a:pt x="441" y="831"/>
                    </a:lnTo>
                    <a:lnTo>
                      <a:pt x="471" y="841"/>
                    </a:lnTo>
                    <a:lnTo>
                      <a:pt x="499" y="849"/>
                    </a:lnTo>
                    <a:lnTo>
                      <a:pt x="527" y="856"/>
                    </a:lnTo>
                    <a:lnTo>
                      <a:pt x="555" y="862"/>
                    </a:lnTo>
                    <a:lnTo>
                      <a:pt x="582" y="867"/>
                    </a:lnTo>
                    <a:lnTo>
                      <a:pt x="609" y="872"/>
                    </a:lnTo>
                    <a:lnTo>
                      <a:pt x="635" y="875"/>
                    </a:lnTo>
                    <a:lnTo>
                      <a:pt x="659" y="877"/>
                    </a:lnTo>
                    <a:lnTo>
                      <a:pt x="685" y="879"/>
                    </a:lnTo>
                    <a:lnTo>
                      <a:pt x="708" y="879"/>
                    </a:lnTo>
                    <a:lnTo>
                      <a:pt x="754" y="880"/>
                    </a:lnTo>
                    <a:lnTo>
                      <a:pt x="795" y="878"/>
                    </a:lnTo>
                    <a:lnTo>
                      <a:pt x="834" y="875"/>
                    </a:lnTo>
                    <a:lnTo>
                      <a:pt x="867" y="871"/>
                    </a:lnTo>
                    <a:lnTo>
                      <a:pt x="896" y="865"/>
                    </a:lnTo>
                    <a:lnTo>
                      <a:pt x="922" y="860"/>
                    </a:lnTo>
                    <a:lnTo>
                      <a:pt x="956" y="852"/>
                    </a:lnTo>
                    <a:lnTo>
                      <a:pt x="967" y="847"/>
                    </a:lnTo>
                    <a:lnTo>
                      <a:pt x="955" y="822"/>
                    </a:lnTo>
                    <a:lnTo>
                      <a:pt x="918" y="754"/>
                    </a:lnTo>
                    <a:lnTo>
                      <a:pt x="867" y="655"/>
                    </a:lnTo>
                    <a:lnTo>
                      <a:pt x="805" y="537"/>
                    </a:lnTo>
                    <a:lnTo>
                      <a:pt x="738" y="414"/>
                    </a:lnTo>
                    <a:lnTo>
                      <a:pt x="672" y="296"/>
                    </a:lnTo>
                    <a:lnTo>
                      <a:pt x="643" y="244"/>
                    </a:lnTo>
                    <a:lnTo>
                      <a:pt x="615" y="198"/>
                    </a:lnTo>
                    <a:lnTo>
                      <a:pt x="591" y="158"/>
                    </a:lnTo>
                    <a:lnTo>
                      <a:pt x="570" y="129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73" name="Freeform 241"/>
              <p:cNvSpPr>
                <a:spLocks/>
              </p:cNvSpPr>
              <p:nvPr/>
            </p:nvSpPr>
            <p:spPr bwMode="auto">
              <a:xfrm>
                <a:off x="4590" y="3544"/>
                <a:ext cx="16" cy="25"/>
              </a:xfrm>
              <a:custGeom>
                <a:avLst/>
                <a:gdLst>
                  <a:gd name="T0" fmla="*/ 0 w 241"/>
                  <a:gd name="T1" fmla="*/ 0 h 374"/>
                  <a:gd name="T2" fmla="*/ 0 w 241"/>
                  <a:gd name="T3" fmla="*/ 0 h 374"/>
                  <a:gd name="T4" fmla="*/ 0 w 241"/>
                  <a:gd name="T5" fmla="*/ 0 h 374"/>
                  <a:gd name="T6" fmla="*/ 0 w 241"/>
                  <a:gd name="T7" fmla="*/ 0 h 374"/>
                  <a:gd name="T8" fmla="*/ 0 w 241"/>
                  <a:gd name="T9" fmla="*/ 0 h 374"/>
                  <a:gd name="T10" fmla="*/ 0 w 241"/>
                  <a:gd name="T11" fmla="*/ 0 h 374"/>
                  <a:gd name="T12" fmla="*/ 0 w 241"/>
                  <a:gd name="T13" fmla="*/ 0 h 374"/>
                  <a:gd name="T14" fmla="*/ 0 w 241"/>
                  <a:gd name="T15" fmla="*/ 0 h 374"/>
                  <a:gd name="T16" fmla="*/ 0 w 241"/>
                  <a:gd name="T17" fmla="*/ 0 h 374"/>
                  <a:gd name="T18" fmla="*/ 0 w 241"/>
                  <a:gd name="T19" fmla="*/ 0 h 374"/>
                  <a:gd name="T20" fmla="*/ 0 w 241"/>
                  <a:gd name="T21" fmla="*/ 0 h 374"/>
                  <a:gd name="T22" fmla="*/ 0 w 241"/>
                  <a:gd name="T23" fmla="*/ 0 h 374"/>
                  <a:gd name="T24" fmla="*/ 0 w 241"/>
                  <a:gd name="T25" fmla="*/ 0 h 374"/>
                  <a:gd name="T26" fmla="*/ 0 w 241"/>
                  <a:gd name="T27" fmla="*/ 0 h 374"/>
                  <a:gd name="T28" fmla="*/ 0 w 241"/>
                  <a:gd name="T29" fmla="*/ 0 h 374"/>
                  <a:gd name="T30" fmla="*/ 0 w 241"/>
                  <a:gd name="T31" fmla="*/ 0 h 374"/>
                  <a:gd name="T32" fmla="*/ 0 w 241"/>
                  <a:gd name="T33" fmla="*/ 0 h 374"/>
                  <a:gd name="T34" fmla="*/ 0 w 241"/>
                  <a:gd name="T35" fmla="*/ 0 h 374"/>
                  <a:gd name="T36" fmla="*/ 0 w 241"/>
                  <a:gd name="T37" fmla="*/ 0 h 374"/>
                  <a:gd name="T38" fmla="*/ 0 w 241"/>
                  <a:gd name="T39" fmla="*/ 0 h 374"/>
                  <a:gd name="T40" fmla="*/ 0 w 241"/>
                  <a:gd name="T41" fmla="*/ 0 h 374"/>
                  <a:gd name="T42" fmla="*/ 0 w 241"/>
                  <a:gd name="T43" fmla="*/ 0 h 374"/>
                  <a:gd name="T44" fmla="*/ 0 w 241"/>
                  <a:gd name="T45" fmla="*/ 0 h 374"/>
                  <a:gd name="T46" fmla="*/ 0 w 241"/>
                  <a:gd name="T47" fmla="*/ 0 h 374"/>
                  <a:gd name="T48" fmla="*/ 0 w 241"/>
                  <a:gd name="T49" fmla="*/ 0 h 374"/>
                  <a:gd name="T50" fmla="*/ 0 w 241"/>
                  <a:gd name="T51" fmla="*/ 0 h 374"/>
                  <a:gd name="T52" fmla="*/ 0 w 241"/>
                  <a:gd name="T53" fmla="*/ 0 h 374"/>
                  <a:gd name="T54" fmla="*/ 0 w 241"/>
                  <a:gd name="T55" fmla="*/ 0 h 374"/>
                  <a:gd name="T56" fmla="*/ 0 w 241"/>
                  <a:gd name="T57" fmla="*/ 0 h 374"/>
                  <a:gd name="T58" fmla="*/ 0 w 241"/>
                  <a:gd name="T59" fmla="*/ 0 h 374"/>
                  <a:gd name="T60" fmla="*/ 0 w 241"/>
                  <a:gd name="T61" fmla="*/ 0 h 374"/>
                  <a:gd name="T62" fmla="*/ 0 w 241"/>
                  <a:gd name="T63" fmla="*/ 0 h 37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1" h="374">
                    <a:moveTo>
                      <a:pt x="121" y="374"/>
                    </a:moveTo>
                    <a:lnTo>
                      <a:pt x="132" y="373"/>
                    </a:lnTo>
                    <a:lnTo>
                      <a:pt x="145" y="371"/>
                    </a:lnTo>
                    <a:lnTo>
                      <a:pt x="156" y="366"/>
                    </a:lnTo>
                    <a:lnTo>
                      <a:pt x="167" y="360"/>
                    </a:lnTo>
                    <a:lnTo>
                      <a:pt x="178" y="352"/>
                    </a:lnTo>
                    <a:lnTo>
                      <a:pt x="188" y="343"/>
                    </a:lnTo>
                    <a:lnTo>
                      <a:pt x="197" y="332"/>
                    </a:lnTo>
                    <a:lnTo>
                      <a:pt x="206" y="320"/>
                    </a:lnTo>
                    <a:lnTo>
                      <a:pt x="213" y="306"/>
                    </a:lnTo>
                    <a:lnTo>
                      <a:pt x="220" y="292"/>
                    </a:lnTo>
                    <a:lnTo>
                      <a:pt x="226" y="277"/>
                    </a:lnTo>
                    <a:lnTo>
                      <a:pt x="231" y="260"/>
                    </a:lnTo>
                    <a:lnTo>
                      <a:pt x="235" y="243"/>
                    </a:lnTo>
                    <a:lnTo>
                      <a:pt x="238" y="225"/>
                    </a:lnTo>
                    <a:lnTo>
                      <a:pt x="240" y="207"/>
                    </a:lnTo>
                    <a:lnTo>
                      <a:pt x="241" y="188"/>
                    </a:lnTo>
                    <a:lnTo>
                      <a:pt x="240" y="168"/>
                    </a:lnTo>
                    <a:lnTo>
                      <a:pt x="238" y="149"/>
                    </a:lnTo>
                    <a:lnTo>
                      <a:pt x="235" y="131"/>
                    </a:lnTo>
                    <a:lnTo>
                      <a:pt x="231" y="114"/>
                    </a:lnTo>
                    <a:lnTo>
                      <a:pt x="226" y="98"/>
                    </a:lnTo>
                    <a:lnTo>
                      <a:pt x="220" y="82"/>
                    </a:lnTo>
                    <a:lnTo>
                      <a:pt x="213" y="69"/>
                    </a:lnTo>
                    <a:lnTo>
                      <a:pt x="206" y="55"/>
                    </a:lnTo>
                    <a:lnTo>
                      <a:pt x="197" y="43"/>
                    </a:lnTo>
                    <a:lnTo>
                      <a:pt x="188" y="33"/>
                    </a:lnTo>
                    <a:lnTo>
                      <a:pt x="178" y="23"/>
                    </a:lnTo>
                    <a:lnTo>
                      <a:pt x="167" y="15"/>
                    </a:lnTo>
                    <a:lnTo>
                      <a:pt x="156" y="8"/>
                    </a:lnTo>
                    <a:lnTo>
                      <a:pt x="145" y="4"/>
                    </a:lnTo>
                    <a:lnTo>
                      <a:pt x="132" y="1"/>
                    </a:lnTo>
                    <a:lnTo>
                      <a:pt x="121" y="0"/>
                    </a:lnTo>
                    <a:lnTo>
                      <a:pt x="108" y="1"/>
                    </a:lnTo>
                    <a:lnTo>
                      <a:pt x="96" y="4"/>
                    </a:lnTo>
                    <a:lnTo>
                      <a:pt x="85" y="8"/>
                    </a:lnTo>
                    <a:lnTo>
                      <a:pt x="74" y="15"/>
                    </a:lnTo>
                    <a:lnTo>
                      <a:pt x="63" y="23"/>
                    </a:lnTo>
                    <a:lnTo>
                      <a:pt x="53" y="33"/>
                    </a:lnTo>
                    <a:lnTo>
                      <a:pt x="44" y="43"/>
                    </a:lnTo>
                    <a:lnTo>
                      <a:pt x="36" y="55"/>
                    </a:lnTo>
                    <a:lnTo>
                      <a:pt x="27" y="69"/>
                    </a:lnTo>
                    <a:lnTo>
                      <a:pt x="21" y="82"/>
                    </a:lnTo>
                    <a:lnTo>
                      <a:pt x="15" y="98"/>
                    </a:lnTo>
                    <a:lnTo>
                      <a:pt x="9" y="114"/>
                    </a:lnTo>
                    <a:lnTo>
                      <a:pt x="5" y="131"/>
                    </a:lnTo>
                    <a:lnTo>
                      <a:pt x="3" y="149"/>
                    </a:lnTo>
                    <a:lnTo>
                      <a:pt x="1" y="168"/>
                    </a:lnTo>
                    <a:lnTo>
                      <a:pt x="0" y="188"/>
                    </a:lnTo>
                    <a:lnTo>
                      <a:pt x="1" y="207"/>
                    </a:lnTo>
                    <a:lnTo>
                      <a:pt x="3" y="225"/>
                    </a:lnTo>
                    <a:lnTo>
                      <a:pt x="5" y="243"/>
                    </a:lnTo>
                    <a:lnTo>
                      <a:pt x="9" y="260"/>
                    </a:lnTo>
                    <a:lnTo>
                      <a:pt x="15" y="277"/>
                    </a:lnTo>
                    <a:lnTo>
                      <a:pt x="21" y="292"/>
                    </a:lnTo>
                    <a:lnTo>
                      <a:pt x="27" y="306"/>
                    </a:lnTo>
                    <a:lnTo>
                      <a:pt x="36" y="320"/>
                    </a:lnTo>
                    <a:lnTo>
                      <a:pt x="44" y="332"/>
                    </a:lnTo>
                    <a:lnTo>
                      <a:pt x="53" y="343"/>
                    </a:lnTo>
                    <a:lnTo>
                      <a:pt x="63" y="352"/>
                    </a:lnTo>
                    <a:lnTo>
                      <a:pt x="74" y="360"/>
                    </a:lnTo>
                    <a:lnTo>
                      <a:pt x="85" y="366"/>
                    </a:lnTo>
                    <a:lnTo>
                      <a:pt x="96" y="371"/>
                    </a:lnTo>
                    <a:lnTo>
                      <a:pt x="108" y="373"/>
                    </a:lnTo>
                    <a:lnTo>
                      <a:pt x="121" y="374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74" name="Freeform 242"/>
              <p:cNvSpPr>
                <a:spLocks/>
              </p:cNvSpPr>
              <p:nvPr/>
            </p:nvSpPr>
            <p:spPr bwMode="auto">
              <a:xfrm>
                <a:off x="4702" y="3518"/>
                <a:ext cx="16" cy="25"/>
              </a:xfrm>
              <a:custGeom>
                <a:avLst/>
                <a:gdLst>
                  <a:gd name="T0" fmla="*/ 0 w 239"/>
                  <a:gd name="T1" fmla="*/ 0 h 374"/>
                  <a:gd name="T2" fmla="*/ 0 w 239"/>
                  <a:gd name="T3" fmla="*/ 0 h 374"/>
                  <a:gd name="T4" fmla="*/ 0 w 239"/>
                  <a:gd name="T5" fmla="*/ 0 h 374"/>
                  <a:gd name="T6" fmla="*/ 0 w 239"/>
                  <a:gd name="T7" fmla="*/ 0 h 374"/>
                  <a:gd name="T8" fmla="*/ 0 w 239"/>
                  <a:gd name="T9" fmla="*/ 0 h 374"/>
                  <a:gd name="T10" fmla="*/ 0 w 239"/>
                  <a:gd name="T11" fmla="*/ 0 h 374"/>
                  <a:gd name="T12" fmla="*/ 0 w 239"/>
                  <a:gd name="T13" fmla="*/ 0 h 374"/>
                  <a:gd name="T14" fmla="*/ 0 w 239"/>
                  <a:gd name="T15" fmla="*/ 0 h 374"/>
                  <a:gd name="T16" fmla="*/ 0 w 239"/>
                  <a:gd name="T17" fmla="*/ 0 h 374"/>
                  <a:gd name="T18" fmla="*/ 0 w 239"/>
                  <a:gd name="T19" fmla="*/ 0 h 374"/>
                  <a:gd name="T20" fmla="*/ 0 w 239"/>
                  <a:gd name="T21" fmla="*/ 0 h 374"/>
                  <a:gd name="T22" fmla="*/ 0 w 239"/>
                  <a:gd name="T23" fmla="*/ 0 h 374"/>
                  <a:gd name="T24" fmla="*/ 0 w 239"/>
                  <a:gd name="T25" fmla="*/ 0 h 374"/>
                  <a:gd name="T26" fmla="*/ 0 w 239"/>
                  <a:gd name="T27" fmla="*/ 0 h 374"/>
                  <a:gd name="T28" fmla="*/ 0 w 239"/>
                  <a:gd name="T29" fmla="*/ 0 h 374"/>
                  <a:gd name="T30" fmla="*/ 0 w 239"/>
                  <a:gd name="T31" fmla="*/ 0 h 374"/>
                  <a:gd name="T32" fmla="*/ 0 w 239"/>
                  <a:gd name="T33" fmla="*/ 0 h 374"/>
                  <a:gd name="T34" fmla="*/ 0 w 239"/>
                  <a:gd name="T35" fmla="*/ 0 h 374"/>
                  <a:gd name="T36" fmla="*/ 0 w 239"/>
                  <a:gd name="T37" fmla="*/ 0 h 374"/>
                  <a:gd name="T38" fmla="*/ 0 w 239"/>
                  <a:gd name="T39" fmla="*/ 0 h 374"/>
                  <a:gd name="T40" fmla="*/ 0 w 239"/>
                  <a:gd name="T41" fmla="*/ 0 h 374"/>
                  <a:gd name="T42" fmla="*/ 0 w 239"/>
                  <a:gd name="T43" fmla="*/ 0 h 374"/>
                  <a:gd name="T44" fmla="*/ 0 w 239"/>
                  <a:gd name="T45" fmla="*/ 0 h 374"/>
                  <a:gd name="T46" fmla="*/ 0 w 239"/>
                  <a:gd name="T47" fmla="*/ 0 h 374"/>
                  <a:gd name="T48" fmla="*/ 0 w 239"/>
                  <a:gd name="T49" fmla="*/ 0 h 374"/>
                  <a:gd name="T50" fmla="*/ 0 w 239"/>
                  <a:gd name="T51" fmla="*/ 0 h 374"/>
                  <a:gd name="T52" fmla="*/ 0 w 239"/>
                  <a:gd name="T53" fmla="*/ 0 h 374"/>
                  <a:gd name="T54" fmla="*/ 0 w 239"/>
                  <a:gd name="T55" fmla="*/ 0 h 374"/>
                  <a:gd name="T56" fmla="*/ 0 w 239"/>
                  <a:gd name="T57" fmla="*/ 0 h 374"/>
                  <a:gd name="T58" fmla="*/ 0 w 239"/>
                  <a:gd name="T59" fmla="*/ 0 h 374"/>
                  <a:gd name="T60" fmla="*/ 0 w 239"/>
                  <a:gd name="T61" fmla="*/ 0 h 374"/>
                  <a:gd name="T62" fmla="*/ 0 w 239"/>
                  <a:gd name="T63" fmla="*/ 0 h 37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39" h="374">
                    <a:moveTo>
                      <a:pt x="120" y="374"/>
                    </a:moveTo>
                    <a:lnTo>
                      <a:pt x="132" y="373"/>
                    </a:lnTo>
                    <a:lnTo>
                      <a:pt x="144" y="371"/>
                    </a:lnTo>
                    <a:lnTo>
                      <a:pt x="156" y="366"/>
                    </a:lnTo>
                    <a:lnTo>
                      <a:pt x="166" y="360"/>
                    </a:lnTo>
                    <a:lnTo>
                      <a:pt x="177" y="352"/>
                    </a:lnTo>
                    <a:lnTo>
                      <a:pt x="186" y="342"/>
                    </a:lnTo>
                    <a:lnTo>
                      <a:pt x="196" y="332"/>
                    </a:lnTo>
                    <a:lnTo>
                      <a:pt x="204" y="320"/>
                    </a:lnTo>
                    <a:lnTo>
                      <a:pt x="212" y="306"/>
                    </a:lnTo>
                    <a:lnTo>
                      <a:pt x="219" y="292"/>
                    </a:lnTo>
                    <a:lnTo>
                      <a:pt x="226" y="276"/>
                    </a:lnTo>
                    <a:lnTo>
                      <a:pt x="230" y="261"/>
                    </a:lnTo>
                    <a:lnTo>
                      <a:pt x="234" y="244"/>
                    </a:lnTo>
                    <a:lnTo>
                      <a:pt x="237" y="226"/>
                    </a:lnTo>
                    <a:lnTo>
                      <a:pt x="239" y="206"/>
                    </a:lnTo>
                    <a:lnTo>
                      <a:pt x="239" y="187"/>
                    </a:lnTo>
                    <a:lnTo>
                      <a:pt x="239" y="168"/>
                    </a:lnTo>
                    <a:lnTo>
                      <a:pt x="237" y="149"/>
                    </a:lnTo>
                    <a:lnTo>
                      <a:pt x="234" y="132"/>
                    </a:lnTo>
                    <a:lnTo>
                      <a:pt x="230" y="114"/>
                    </a:lnTo>
                    <a:lnTo>
                      <a:pt x="226" y="98"/>
                    </a:lnTo>
                    <a:lnTo>
                      <a:pt x="219" y="82"/>
                    </a:lnTo>
                    <a:lnTo>
                      <a:pt x="212" y="68"/>
                    </a:lnTo>
                    <a:lnTo>
                      <a:pt x="204" y="55"/>
                    </a:lnTo>
                    <a:lnTo>
                      <a:pt x="196" y="43"/>
                    </a:lnTo>
                    <a:lnTo>
                      <a:pt x="186" y="32"/>
                    </a:lnTo>
                    <a:lnTo>
                      <a:pt x="177" y="23"/>
                    </a:lnTo>
                    <a:lnTo>
                      <a:pt x="166" y="15"/>
                    </a:lnTo>
                    <a:lnTo>
                      <a:pt x="156" y="9"/>
                    </a:lnTo>
                    <a:lnTo>
                      <a:pt x="144" y="4"/>
                    </a:lnTo>
                    <a:lnTo>
                      <a:pt x="132" y="2"/>
                    </a:lnTo>
                    <a:lnTo>
                      <a:pt x="120" y="0"/>
                    </a:lnTo>
                    <a:lnTo>
                      <a:pt x="107" y="2"/>
                    </a:lnTo>
                    <a:lnTo>
                      <a:pt x="95" y="4"/>
                    </a:lnTo>
                    <a:lnTo>
                      <a:pt x="83" y="9"/>
                    </a:lnTo>
                    <a:lnTo>
                      <a:pt x="73" y="15"/>
                    </a:lnTo>
                    <a:lnTo>
                      <a:pt x="62" y="23"/>
                    </a:lnTo>
                    <a:lnTo>
                      <a:pt x="53" y="32"/>
                    </a:lnTo>
                    <a:lnTo>
                      <a:pt x="43" y="43"/>
                    </a:lnTo>
                    <a:lnTo>
                      <a:pt x="35" y="55"/>
                    </a:lnTo>
                    <a:lnTo>
                      <a:pt x="26" y="68"/>
                    </a:lnTo>
                    <a:lnTo>
                      <a:pt x="20" y="82"/>
                    </a:lnTo>
                    <a:lnTo>
                      <a:pt x="13" y="98"/>
                    </a:lnTo>
                    <a:lnTo>
                      <a:pt x="9" y="114"/>
                    </a:lnTo>
                    <a:lnTo>
                      <a:pt x="5" y="132"/>
                    </a:lnTo>
                    <a:lnTo>
                      <a:pt x="2" y="149"/>
                    </a:lnTo>
                    <a:lnTo>
                      <a:pt x="0" y="168"/>
                    </a:lnTo>
                    <a:lnTo>
                      <a:pt x="0" y="187"/>
                    </a:lnTo>
                    <a:lnTo>
                      <a:pt x="0" y="206"/>
                    </a:lnTo>
                    <a:lnTo>
                      <a:pt x="2" y="226"/>
                    </a:lnTo>
                    <a:lnTo>
                      <a:pt x="5" y="244"/>
                    </a:lnTo>
                    <a:lnTo>
                      <a:pt x="9" y="261"/>
                    </a:lnTo>
                    <a:lnTo>
                      <a:pt x="13" y="276"/>
                    </a:lnTo>
                    <a:lnTo>
                      <a:pt x="20" y="292"/>
                    </a:lnTo>
                    <a:lnTo>
                      <a:pt x="26" y="306"/>
                    </a:lnTo>
                    <a:lnTo>
                      <a:pt x="35" y="320"/>
                    </a:lnTo>
                    <a:lnTo>
                      <a:pt x="43" y="332"/>
                    </a:lnTo>
                    <a:lnTo>
                      <a:pt x="53" y="342"/>
                    </a:lnTo>
                    <a:lnTo>
                      <a:pt x="62" y="352"/>
                    </a:lnTo>
                    <a:lnTo>
                      <a:pt x="73" y="360"/>
                    </a:lnTo>
                    <a:lnTo>
                      <a:pt x="83" y="366"/>
                    </a:lnTo>
                    <a:lnTo>
                      <a:pt x="95" y="371"/>
                    </a:lnTo>
                    <a:lnTo>
                      <a:pt x="107" y="373"/>
                    </a:lnTo>
                    <a:lnTo>
                      <a:pt x="120" y="374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75" name="Freeform 243"/>
              <p:cNvSpPr>
                <a:spLocks/>
              </p:cNvSpPr>
              <p:nvPr/>
            </p:nvSpPr>
            <p:spPr bwMode="auto">
              <a:xfrm>
                <a:off x="4644" y="3580"/>
                <a:ext cx="50" cy="27"/>
              </a:xfrm>
              <a:custGeom>
                <a:avLst/>
                <a:gdLst>
                  <a:gd name="T0" fmla="*/ 0 w 744"/>
                  <a:gd name="T1" fmla="*/ 0 h 408"/>
                  <a:gd name="T2" fmla="*/ 0 w 744"/>
                  <a:gd name="T3" fmla="*/ 0 h 408"/>
                  <a:gd name="T4" fmla="*/ 0 w 744"/>
                  <a:gd name="T5" fmla="*/ 0 h 408"/>
                  <a:gd name="T6" fmla="*/ 0 w 744"/>
                  <a:gd name="T7" fmla="*/ 0 h 408"/>
                  <a:gd name="T8" fmla="*/ 0 w 744"/>
                  <a:gd name="T9" fmla="*/ 0 h 408"/>
                  <a:gd name="T10" fmla="*/ 0 w 744"/>
                  <a:gd name="T11" fmla="*/ 0 h 408"/>
                  <a:gd name="T12" fmla="*/ 0 w 744"/>
                  <a:gd name="T13" fmla="*/ 0 h 408"/>
                  <a:gd name="T14" fmla="*/ 0 w 744"/>
                  <a:gd name="T15" fmla="*/ 0 h 408"/>
                  <a:gd name="T16" fmla="*/ 0 w 744"/>
                  <a:gd name="T17" fmla="*/ 0 h 408"/>
                  <a:gd name="T18" fmla="*/ 0 w 744"/>
                  <a:gd name="T19" fmla="*/ 0 h 408"/>
                  <a:gd name="T20" fmla="*/ 0 w 744"/>
                  <a:gd name="T21" fmla="*/ 0 h 408"/>
                  <a:gd name="T22" fmla="*/ 0 w 744"/>
                  <a:gd name="T23" fmla="*/ 0 h 408"/>
                  <a:gd name="T24" fmla="*/ 0 w 744"/>
                  <a:gd name="T25" fmla="*/ 0 h 408"/>
                  <a:gd name="T26" fmla="*/ 0 w 744"/>
                  <a:gd name="T27" fmla="*/ 0 h 408"/>
                  <a:gd name="T28" fmla="*/ 0 w 744"/>
                  <a:gd name="T29" fmla="*/ 0 h 408"/>
                  <a:gd name="T30" fmla="*/ 0 w 744"/>
                  <a:gd name="T31" fmla="*/ 0 h 408"/>
                  <a:gd name="T32" fmla="*/ 0 w 744"/>
                  <a:gd name="T33" fmla="*/ 0 h 408"/>
                  <a:gd name="T34" fmla="*/ 0 w 744"/>
                  <a:gd name="T35" fmla="*/ 0 h 408"/>
                  <a:gd name="T36" fmla="*/ 0 w 744"/>
                  <a:gd name="T37" fmla="*/ 0 h 408"/>
                  <a:gd name="T38" fmla="*/ 0 w 744"/>
                  <a:gd name="T39" fmla="*/ 0 h 408"/>
                  <a:gd name="T40" fmla="*/ 0 w 744"/>
                  <a:gd name="T41" fmla="*/ 0 h 408"/>
                  <a:gd name="T42" fmla="*/ 0 w 744"/>
                  <a:gd name="T43" fmla="*/ 0 h 408"/>
                  <a:gd name="T44" fmla="*/ 0 w 744"/>
                  <a:gd name="T45" fmla="*/ 0 h 408"/>
                  <a:gd name="T46" fmla="*/ 0 w 744"/>
                  <a:gd name="T47" fmla="*/ 0 h 408"/>
                  <a:gd name="T48" fmla="*/ 0 w 744"/>
                  <a:gd name="T49" fmla="*/ 0 h 408"/>
                  <a:gd name="T50" fmla="*/ 0 w 744"/>
                  <a:gd name="T51" fmla="*/ 0 h 408"/>
                  <a:gd name="T52" fmla="*/ 0 w 744"/>
                  <a:gd name="T53" fmla="*/ 0 h 408"/>
                  <a:gd name="T54" fmla="*/ 0 w 744"/>
                  <a:gd name="T55" fmla="*/ 0 h 408"/>
                  <a:gd name="T56" fmla="*/ 0 w 744"/>
                  <a:gd name="T57" fmla="*/ 0 h 408"/>
                  <a:gd name="T58" fmla="*/ 0 w 744"/>
                  <a:gd name="T59" fmla="*/ 0 h 408"/>
                  <a:gd name="T60" fmla="*/ 0 w 744"/>
                  <a:gd name="T61" fmla="*/ 0 h 408"/>
                  <a:gd name="T62" fmla="*/ 0 w 744"/>
                  <a:gd name="T63" fmla="*/ 0 h 408"/>
                  <a:gd name="T64" fmla="*/ 0 w 744"/>
                  <a:gd name="T65" fmla="*/ 0 h 408"/>
                  <a:gd name="T66" fmla="*/ 0 w 744"/>
                  <a:gd name="T67" fmla="*/ 0 h 408"/>
                  <a:gd name="T68" fmla="*/ 0 w 744"/>
                  <a:gd name="T69" fmla="*/ 0 h 408"/>
                  <a:gd name="T70" fmla="*/ 0 w 744"/>
                  <a:gd name="T71" fmla="*/ 0 h 408"/>
                  <a:gd name="T72" fmla="*/ 0 w 744"/>
                  <a:gd name="T73" fmla="*/ 0 h 40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44" h="408">
                    <a:moveTo>
                      <a:pt x="0" y="152"/>
                    </a:moveTo>
                    <a:lnTo>
                      <a:pt x="8" y="154"/>
                    </a:lnTo>
                    <a:lnTo>
                      <a:pt x="29" y="158"/>
                    </a:lnTo>
                    <a:lnTo>
                      <a:pt x="63" y="165"/>
                    </a:lnTo>
                    <a:lnTo>
                      <a:pt x="109" y="171"/>
                    </a:lnTo>
                    <a:lnTo>
                      <a:pt x="137" y="174"/>
                    </a:lnTo>
                    <a:lnTo>
                      <a:pt x="168" y="177"/>
                    </a:lnTo>
                    <a:lnTo>
                      <a:pt x="201" y="179"/>
                    </a:lnTo>
                    <a:lnTo>
                      <a:pt x="237" y="181"/>
                    </a:lnTo>
                    <a:lnTo>
                      <a:pt x="275" y="182"/>
                    </a:lnTo>
                    <a:lnTo>
                      <a:pt x="315" y="182"/>
                    </a:lnTo>
                    <a:lnTo>
                      <a:pt x="359" y="179"/>
                    </a:lnTo>
                    <a:lnTo>
                      <a:pt x="403" y="177"/>
                    </a:lnTo>
                    <a:lnTo>
                      <a:pt x="426" y="175"/>
                    </a:lnTo>
                    <a:lnTo>
                      <a:pt x="448" y="172"/>
                    </a:lnTo>
                    <a:lnTo>
                      <a:pt x="469" y="168"/>
                    </a:lnTo>
                    <a:lnTo>
                      <a:pt x="488" y="164"/>
                    </a:lnTo>
                    <a:lnTo>
                      <a:pt x="507" y="159"/>
                    </a:lnTo>
                    <a:lnTo>
                      <a:pt x="526" y="154"/>
                    </a:lnTo>
                    <a:lnTo>
                      <a:pt x="543" y="148"/>
                    </a:lnTo>
                    <a:lnTo>
                      <a:pt x="560" y="141"/>
                    </a:lnTo>
                    <a:lnTo>
                      <a:pt x="591" y="127"/>
                    </a:lnTo>
                    <a:lnTo>
                      <a:pt x="619" y="113"/>
                    </a:lnTo>
                    <a:lnTo>
                      <a:pt x="644" y="98"/>
                    </a:lnTo>
                    <a:lnTo>
                      <a:pt x="666" y="82"/>
                    </a:lnTo>
                    <a:lnTo>
                      <a:pt x="685" y="66"/>
                    </a:lnTo>
                    <a:lnTo>
                      <a:pt x="701" y="51"/>
                    </a:lnTo>
                    <a:lnTo>
                      <a:pt x="714" y="37"/>
                    </a:lnTo>
                    <a:lnTo>
                      <a:pt x="725" y="26"/>
                    </a:lnTo>
                    <a:lnTo>
                      <a:pt x="740" y="7"/>
                    </a:lnTo>
                    <a:lnTo>
                      <a:pt x="744" y="0"/>
                    </a:lnTo>
                    <a:lnTo>
                      <a:pt x="740" y="16"/>
                    </a:lnTo>
                    <a:lnTo>
                      <a:pt x="728" y="58"/>
                    </a:lnTo>
                    <a:lnTo>
                      <a:pt x="718" y="86"/>
                    </a:lnTo>
                    <a:lnTo>
                      <a:pt x="705" y="118"/>
                    </a:lnTo>
                    <a:lnTo>
                      <a:pt x="689" y="152"/>
                    </a:lnTo>
                    <a:lnTo>
                      <a:pt x="671" y="188"/>
                    </a:lnTo>
                    <a:lnTo>
                      <a:pt x="660" y="206"/>
                    </a:lnTo>
                    <a:lnTo>
                      <a:pt x="649" y="224"/>
                    </a:lnTo>
                    <a:lnTo>
                      <a:pt x="636" y="242"/>
                    </a:lnTo>
                    <a:lnTo>
                      <a:pt x="623" y="260"/>
                    </a:lnTo>
                    <a:lnTo>
                      <a:pt x="609" y="277"/>
                    </a:lnTo>
                    <a:lnTo>
                      <a:pt x="593" y="294"/>
                    </a:lnTo>
                    <a:lnTo>
                      <a:pt x="577" y="310"/>
                    </a:lnTo>
                    <a:lnTo>
                      <a:pt x="560" y="325"/>
                    </a:lnTo>
                    <a:lnTo>
                      <a:pt x="542" y="340"/>
                    </a:lnTo>
                    <a:lnTo>
                      <a:pt x="523" y="353"/>
                    </a:lnTo>
                    <a:lnTo>
                      <a:pt x="503" y="365"/>
                    </a:lnTo>
                    <a:lnTo>
                      <a:pt x="482" y="376"/>
                    </a:lnTo>
                    <a:lnTo>
                      <a:pt x="459" y="385"/>
                    </a:lnTo>
                    <a:lnTo>
                      <a:pt x="435" y="393"/>
                    </a:lnTo>
                    <a:lnTo>
                      <a:pt x="411" y="399"/>
                    </a:lnTo>
                    <a:lnTo>
                      <a:pt x="384" y="403"/>
                    </a:lnTo>
                    <a:lnTo>
                      <a:pt x="359" y="407"/>
                    </a:lnTo>
                    <a:lnTo>
                      <a:pt x="333" y="408"/>
                    </a:lnTo>
                    <a:lnTo>
                      <a:pt x="310" y="407"/>
                    </a:lnTo>
                    <a:lnTo>
                      <a:pt x="287" y="403"/>
                    </a:lnTo>
                    <a:lnTo>
                      <a:pt x="264" y="400"/>
                    </a:lnTo>
                    <a:lnTo>
                      <a:pt x="244" y="395"/>
                    </a:lnTo>
                    <a:lnTo>
                      <a:pt x="224" y="389"/>
                    </a:lnTo>
                    <a:lnTo>
                      <a:pt x="205" y="380"/>
                    </a:lnTo>
                    <a:lnTo>
                      <a:pt x="187" y="372"/>
                    </a:lnTo>
                    <a:lnTo>
                      <a:pt x="170" y="362"/>
                    </a:lnTo>
                    <a:lnTo>
                      <a:pt x="154" y="351"/>
                    </a:lnTo>
                    <a:lnTo>
                      <a:pt x="138" y="341"/>
                    </a:lnTo>
                    <a:lnTo>
                      <a:pt x="124" y="329"/>
                    </a:lnTo>
                    <a:lnTo>
                      <a:pt x="110" y="317"/>
                    </a:lnTo>
                    <a:lnTo>
                      <a:pt x="98" y="305"/>
                    </a:lnTo>
                    <a:lnTo>
                      <a:pt x="86" y="292"/>
                    </a:lnTo>
                    <a:lnTo>
                      <a:pt x="65" y="267"/>
                    </a:lnTo>
                    <a:lnTo>
                      <a:pt x="47" y="241"/>
                    </a:lnTo>
                    <a:lnTo>
                      <a:pt x="32" y="218"/>
                    </a:lnTo>
                    <a:lnTo>
                      <a:pt x="20" y="196"/>
                    </a:lnTo>
                    <a:lnTo>
                      <a:pt x="5" y="165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8D0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76" name="Freeform 244"/>
              <p:cNvSpPr>
                <a:spLocks/>
              </p:cNvSpPr>
              <p:nvPr/>
            </p:nvSpPr>
            <p:spPr bwMode="auto">
              <a:xfrm>
                <a:off x="4405" y="3846"/>
                <a:ext cx="127" cy="66"/>
              </a:xfrm>
              <a:custGeom>
                <a:avLst/>
                <a:gdLst>
                  <a:gd name="T0" fmla="*/ 0 w 1907"/>
                  <a:gd name="T1" fmla="*/ 0 h 993"/>
                  <a:gd name="T2" fmla="*/ 0 w 1907"/>
                  <a:gd name="T3" fmla="*/ 0 h 993"/>
                  <a:gd name="T4" fmla="*/ 0 w 1907"/>
                  <a:gd name="T5" fmla="*/ 0 h 993"/>
                  <a:gd name="T6" fmla="*/ 0 w 1907"/>
                  <a:gd name="T7" fmla="*/ 0 h 993"/>
                  <a:gd name="T8" fmla="*/ 0 w 1907"/>
                  <a:gd name="T9" fmla="*/ 0 h 993"/>
                  <a:gd name="T10" fmla="*/ 0 w 1907"/>
                  <a:gd name="T11" fmla="*/ 0 h 993"/>
                  <a:gd name="T12" fmla="*/ 0 w 1907"/>
                  <a:gd name="T13" fmla="*/ 0 h 993"/>
                  <a:gd name="T14" fmla="*/ 0 w 1907"/>
                  <a:gd name="T15" fmla="*/ 0 h 993"/>
                  <a:gd name="T16" fmla="*/ 0 w 1907"/>
                  <a:gd name="T17" fmla="*/ 0 h 993"/>
                  <a:gd name="T18" fmla="*/ 0 w 1907"/>
                  <a:gd name="T19" fmla="*/ 0 h 993"/>
                  <a:gd name="T20" fmla="*/ 0 w 1907"/>
                  <a:gd name="T21" fmla="*/ 0 h 993"/>
                  <a:gd name="T22" fmla="*/ 0 w 1907"/>
                  <a:gd name="T23" fmla="*/ 0 h 993"/>
                  <a:gd name="T24" fmla="*/ 0 w 1907"/>
                  <a:gd name="T25" fmla="*/ 0 h 993"/>
                  <a:gd name="T26" fmla="*/ 0 w 1907"/>
                  <a:gd name="T27" fmla="*/ 0 h 993"/>
                  <a:gd name="T28" fmla="*/ 0 w 1907"/>
                  <a:gd name="T29" fmla="*/ 0 h 993"/>
                  <a:gd name="T30" fmla="*/ 0 w 1907"/>
                  <a:gd name="T31" fmla="*/ 0 h 993"/>
                  <a:gd name="T32" fmla="*/ 0 w 1907"/>
                  <a:gd name="T33" fmla="*/ 0 h 993"/>
                  <a:gd name="T34" fmla="*/ 0 w 1907"/>
                  <a:gd name="T35" fmla="*/ 0 h 993"/>
                  <a:gd name="T36" fmla="*/ 0 w 1907"/>
                  <a:gd name="T37" fmla="*/ 0 h 993"/>
                  <a:gd name="T38" fmla="*/ 0 w 1907"/>
                  <a:gd name="T39" fmla="*/ 0 h 993"/>
                  <a:gd name="T40" fmla="*/ 0 w 1907"/>
                  <a:gd name="T41" fmla="*/ 0 h 993"/>
                  <a:gd name="T42" fmla="*/ 0 w 1907"/>
                  <a:gd name="T43" fmla="*/ 0 h 993"/>
                  <a:gd name="T44" fmla="*/ 0 w 1907"/>
                  <a:gd name="T45" fmla="*/ 0 h 993"/>
                  <a:gd name="T46" fmla="*/ 0 w 1907"/>
                  <a:gd name="T47" fmla="*/ 0 h 993"/>
                  <a:gd name="T48" fmla="*/ 0 w 1907"/>
                  <a:gd name="T49" fmla="*/ 0 h 993"/>
                  <a:gd name="T50" fmla="*/ 0 w 1907"/>
                  <a:gd name="T51" fmla="*/ 0 h 993"/>
                  <a:gd name="T52" fmla="*/ 0 w 1907"/>
                  <a:gd name="T53" fmla="*/ 0 h 993"/>
                  <a:gd name="T54" fmla="*/ 0 w 1907"/>
                  <a:gd name="T55" fmla="*/ 0 h 993"/>
                  <a:gd name="T56" fmla="*/ 0 w 1907"/>
                  <a:gd name="T57" fmla="*/ 0 h 993"/>
                  <a:gd name="T58" fmla="*/ 0 w 1907"/>
                  <a:gd name="T59" fmla="*/ 0 h 993"/>
                  <a:gd name="T60" fmla="*/ 0 w 1907"/>
                  <a:gd name="T61" fmla="*/ 0 h 993"/>
                  <a:gd name="T62" fmla="*/ 0 w 1907"/>
                  <a:gd name="T63" fmla="*/ 0 h 993"/>
                  <a:gd name="T64" fmla="*/ 0 w 1907"/>
                  <a:gd name="T65" fmla="*/ 0 h 993"/>
                  <a:gd name="T66" fmla="*/ 0 w 1907"/>
                  <a:gd name="T67" fmla="*/ 0 h 993"/>
                  <a:gd name="T68" fmla="*/ 0 w 1907"/>
                  <a:gd name="T69" fmla="*/ 0 h 993"/>
                  <a:gd name="T70" fmla="*/ 0 w 1907"/>
                  <a:gd name="T71" fmla="*/ 0 h 993"/>
                  <a:gd name="T72" fmla="*/ 0 w 1907"/>
                  <a:gd name="T73" fmla="*/ 0 h 993"/>
                  <a:gd name="T74" fmla="*/ 0 w 1907"/>
                  <a:gd name="T75" fmla="*/ 0 h 993"/>
                  <a:gd name="T76" fmla="*/ 0 w 1907"/>
                  <a:gd name="T77" fmla="*/ 0 h 993"/>
                  <a:gd name="T78" fmla="*/ 0 w 1907"/>
                  <a:gd name="T79" fmla="*/ 0 h 993"/>
                  <a:gd name="T80" fmla="*/ 0 w 1907"/>
                  <a:gd name="T81" fmla="*/ 0 h 993"/>
                  <a:gd name="T82" fmla="*/ 0 w 1907"/>
                  <a:gd name="T83" fmla="*/ 0 h 993"/>
                  <a:gd name="T84" fmla="*/ 0 w 1907"/>
                  <a:gd name="T85" fmla="*/ 0 h 993"/>
                  <a:gd name="T86" fmla="*/ 0 w 1907"/>
                  <a:gd name="T87" fmla="*/ 0 h 993"/>
                  <a:gd name="T88" fmla="*/ 0 w 1907"/>
                  <a:gd name="T89" fmla="*/ 0 h 993"/>
                  <a:gd name="T90" fmla="*/ 0 w 1907"/>
                  <a:gd name="T91" fmla="*/ 0 h 993"/>
                  <a:gd name="T92" fmla="*/ 0 w 1907"/>
                  <a:gd name="T93" fmla="*/ 0 h 993"/>
                  <a:gd name="T94" fmla="*/ 0 w 1907"/>
                  <a:gd name="T95" fmla="*/ 0 h 993"/>
                  <a:gd name="T96" fmla="*/ 0 w 1907"/>
                  <a:gd name="T97" fmla="*/ 0 h 993"/>
                  <a:gd name="T98" fmla="*/ 0 w 1907"/>
                  <a:gd name="T99" fmla="*/ 0 h 993"/>
                  <a:gd name="T100" fmla="*/ 0 w 1907"/>
                  <a:gd name="T101" fmla="*/ 0 h 993"/>
                  <a:gd name="T102" fmla="*/ 0 w 1907"/>
                  <a:gd name="T103" fmla="*/ 0 h 993"/>
                  <a:gd name="T104" fmla="*/ 0 w 1907"/>
                  <a:gd name="T105" fmla="*/ 0 h 993"/>
                  <a:gd name="T106" fmla="*/ 0 w 1907"/>
                  <a:gd name="T107" fmla="*/ 0 h 993"/>
                  <a:gd name="T108" fmla="*/ 0 w 1907"/>
                  <a:gd name="T109" fmla="*/ 0 h 993"/>
                  <a:gd name="T110" fmla="*/ 0 w 1907"/>
                  <a:gd name="T111" fmla="*/ 0 h 99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907" h="993">
                    <a:moveTo>
                      <a:pt x="892" y="10"/>
                    </a:moveTo>
                    <a:lnTo>
                      <a:pt x="922" y="6"/>
                    </a:lnTo>
                    <a:lnTo>
                      <a:pt x="952" y="3"/>
                    </a:lnTo>
                    <a:lnTo>
                      <a:pt x="981" y="2"/>
                    </a:lnTo>
                    <a:lnTo>
                      <a:pt x="1009" y="0"/>
                    </a:lnTo>
                    <a:lnTo>
                      <a:pt x="1038" y="0"/>
                    </a:lnTo>
                    <a:lnTo>
                      <a:pt x="1065" y="1"/>
                    </a:lnTo>
                    <a:lnTo>
                      <a:pt x="1093" y="2"/>
                    </a:lnTo>
                    <a:lnTo>
                      <a:pt x="1121" y="5"/>
                    </a:lnTo>
                    <a:lnTo>
                      <a:pt x="1147" y="8"/>
                    </a:lnTo>
                    <a:lnTo>
                      <a:pt x="1174" y="11"/>
                    </a:lnTo>
                    <a:lnTo>
                      <a:pt x="1200" y="17"/>
                    </a:lnTo>
                    <a:lnTo>
                      <a:pt x="1226" y="22"/>
                    </a:lnTo>
                    <a:lnTo>
                      <a:pt x="1251" y="27"/>
                    </a:lnTo>
                    <a:lnTo>
                      <a:pt x="1276" y="34"/>
                    </a:lnTo>
                    <a:lnTo>
                      <a:pt x="1300" y="41"/>
                    </a:lnTo>
                    <a:lnTo>
                      <a:pt x="1324" y="50"/>
                    </a:lnTo>
                    <a:lnTo>
                      <a:pt x="1347" y="58"/>
                    </a:lnTo>
                    <a:lnTo>
                      <a:pt x="1370" y="67"/>
                    </a:lnTo>
                    <a:lnTo>
                      <a:pt x="1392" y="76"/>
                    </a:lnTo>
                    <a:lnTo>
                      <a:pt x="1413" y="87"/>
                    </a:lnTo>
                    <a:lnTo>
                      <a:pt x="1435" y="97"/>
                    </a:lnTo>
                    <a:lnTo>
                      <a:pt x="1456" y="108"/>
                    </a:lnTo>
                    <a:lnTo>
                      <a:pt x="1476" y="120"/>
                    </a:lnTo>
                    <a:lnTo>
                      <a:pt x="1495" y="131"/>
                    </a:lnTo>
                    <a:lnTo>
                      <a:pt x="1533" y="156"/>
                    </a:lnTo>
                    <a:lnTo>
                      <a:pt x="1568" y="182"/>
                    </a:lnTo>
                    <a:lnTo>
                      <a:pt x="1600" y="209"/>
                    </a:lnTo>
                    <a:lnTo>
                      <a:pt x="1630" y="236"/>
                    </a:lnTo>
                    <a:lnTo>
                      <a:pt x="1689" y="297"/>
                    </a:lnTo>
                    <a:lnTo>
                      <a:pt x="1751" y="361"/>
                    </a:lnTo>
                    <a:lnTo>
                      <a:pt x="1780" y="394"/>
                    </a:lnTo>
                    <a:lnTo>
                      <a:pt x="1808" y="427"/>
                    </a:lnTo>
                    <a:lnTo>
                      <a:pt x="1834" y="460"/>
                    </a:lnTo>
                    <a:lnTo>
                      <a:pt x="1857" y="492"/>
                    </a:lnTo>
                    <a:lnTo>
                      <a:pt x="1867" y="508"/>
                    </a:lnTo>
                    <a:lnTo>
                      <a:pt x="1876" y="524"/>
                    </a:lnTo>
                    <a:lnTo>
                      <a:pt x="1885" y="539"/>
                    </a:lnTo>
                    <a:lnTo>
                      <a:pt x="1891" y="554"/>
                    </a:lnTo>
                    <a:lnTo>
                      <a:pt x="1897" y="569"/>
                    </a:lnTo>
                    <a:lnTo>
                      <a:pt x="1902" y="582"/>
                    </a:lnTo>
                    <a:lnTo>
                      <a:pt x="1905" y="596"/>
                    </a:lnTo>
                    <a:lnTo>
                      <a:pt x="1907" y="609"/>
                    </a:lnTo>
                    <a:lnTo>
                      <a:pt x="1907" y="622"/>
                    </a:lnTo>
                    <a:lnTo>
                      <a:pt x="1905" y="633"/>
                    </a:lnTo>
                    <a:lnTo>
                      <a:pt x="1902" y="645"/>
                    </a:lnTo>
                    <a:lnTo>
                      <a:pt x="1896" y="656"/>
                    </a:lnTo>
                    <a:lnTo>
                      <a:pt x="1890" y="665"/>
                    </a:lnTo>
                    <a:lnTo>
                      <a:pt x="1880" y="675"/>
                    </a:lnTo>
                    <a:lnTo>
                      <a:pt x="1870" y="683"/>
                    </a:lnTo>
                    <a:lnTo>
                      <a:pt x="1857" y="691"/>
                    </a:lnTo>
                    <a:lnTo>
                      <a:pt x="1843" y="697"/>
                    </a:lnTo>
                    <a:lnTo>
                      <a:pt x="1831" y="702"/>
                    </a:lnTo>
                    <a:lnTo>
                      <a:pt x="1819" y="706"/>
                    </a:lnTo>
                    <a:lnTo>
                      <a:pt x="1808" y="709"/>
                    </a:lnTo>
                    <a:lnTo>
                      <a:pt x="1799" y="710"/>
                    </a:lnTo>
                    <a:lnTo>
                      <a:pt x="1789" y="710"/>
                    </a:lnTo>
                    <a:lnTo>
                      <a:pt x="1781" y="709"/>
                    </a:lnTo>
                    <a:lnTo>
                      <a:pt x="1773" y="707"/>
                    </a:lnTo>
                    <a:lnTo>
                      <a:pt x="1766" y="704"/>
                    </a:lnTo>
                    <a:lnTo>
                      <a:pt x="1759" y="700"/>
                    </a:lnTo>
                    <a:lnTo>
                      <a:pt x="1752" y="696"/>
                    </a:lnTo>
                    <a:lnTo>
                      <a:pt x="1747" y="690"/>
                    </a:lnTo>
                    <a:lnTo>
                      <a:pt x="1735" y="678"/>
                    </a:lnTo>
                    <a:lnTo>
                      <a:pt x="1724" y="662"/>
                    </a:lnTo>
                    <a:lnTo>
                      <a:pt x="1702" y="628"/>
                    </a:lnTo>
                    <a:lnTo>
                      <a:pt x="1676" y="590"/>
                    </a:lnTo>
                    <a:lnTo>
                      <a:pt x="1668" y="580"/>
                    </a:lnTo>
                    <a:lnTo>
                      <a:pt x="1660" y="571"/>
                    </a:lnTo>
                    <a:lnTo>
                      <a:pt x="1650" y="561"/>
                    </a:lnTo>
                    <a:lnTo>
                      <a:pt x="1641" y="553"/>
                    </a:lnTo>
                    <a:lnTo>
                      <a:pt x="1630" y="544"/>
                    </a:lnTo>
                    <a:lnTo>
                      <a:pt x="1618" y="536"/>
                    </a:lnTo>
                    <a:lnTo>
                      <a:pt x="1606" y="528"/>
                    </a:lnTo>
                    <a:lnTo>
                      <a:pt x="1592" y="521"/>
                    </a:lnTo>
                    <a:lnTo>
                      <a:pt x="1539" y="492"/>
                    </a:lnTo>
                    <a:lnTo>
                      <a:pt x="1491" y="464"/>
                    </a:lnTo>
                    <a:lnTo>
                      <a:pt x="1470" y="451"/>
                    </a:lnTo>
                    <a:lnTo>
                      <a:pt x="1449" y="438"/>
                    </a:lnTo>
                    <a:lnTo>
                      <a:pt x="1429" y="427"/>
                    </a:lnTo>
                    <a:lnTo>
                      <a:pt x="1410" y="419"/>
                    </a:lnTo>
                    <a:lnTo>
                      <a:pt x="1392" y="412"/>
                    </a:lnTo>
                    <a:lnTo>
                      <a:pt x="1374" y="407"/>
                    </a:lnTo>
                    <a:lnTo>
                      <a:pt x="1366" y="406"/>
                    </a:lnTo>
                    <a:lnTo>
                      <a:pt x="1356" y="405"/>
                    </a:lnTo>
                    <a:lnTo>
                      <a:pt x="1348" y="405"/>
                    </a:lnTo>
                    <a:lnTo>
                      <a:pt x="1339" y="406"/>
                    </a:lnTo>
                    <a:lnTo>
                      <a:pt x="1331" y="408"/>
                    </a:lnTo>
                    <a:lnTo>
                      <a:pt x="1322" y="411"/>
                    </a:lnTo>
                    <a:lnTo>
                      <a:pt x="1314" y="414"/>
                    </a:lnTo>
                    <a:lnTo>
                      <a:pt x="1305" y="418"/>
                    </a:lnTo>
                    <a:lnTo>
                      <a:pt x="1297" y="423"/>
                    </a:lnTo>
                    <a:lnTo>
                      <a:pt x="1288" y="430"/>
                    </a:lnTo>
                    <a:lnTo>
                      <a:pt x="1280" y="437"/>
                    </a:lnTo>
                    <a:lnTo>
                      <a:pt x="1270" y="444"/>
                    </a:lnTo>
                    <a:lnTo>
                      <a:pt x="1262" y="455"/>
                    </a:lnTo>
                    <a:lnTo>
                      <a:pt x="1254" y="467"/>
                    </a:lnTo>
                    <a:lnTo>
                      <a:pt x="1247" y="481"/>
                    </a:lnTo>
                    <a:lnTo>
                      <a:pt x="1241" y="495"/>
                    </a:lnTo>
                    <a:lnTo>
                      <a:pt x="1235" y="512"/>
                    </a:lnTo>
                    <a:lnTo>
                      <a:pt x="1230" y="530"/>
                    </a:lnTo>
                    <a:lnTo>
                      <a:pt x="1225" y="551"/>
                    </a:lnTo>
                    <a:lnTo>
                      <a:pt x="1220" y="571"/>
                    </a:lnTo>
                    <a:lnTo>
                      <a:pt x="1212" y="614"/>
                    </a:lnTo>
                    <a:lnTo>
                      <a:pt x="1204" y="660"/>
                    </a:lnTo>
                    <a:lnTo>
                      <a:pt x="1197" y="708"/>
                    </a:lnTo>
                    <a:lnTo>
                      <a:pt x="1191" y="754"/>
                    </a:lnTo>
                    <a:lnTo>
                      <a:pt x="1183" y="801"/>
                    </a:lnTo>
                    <a:lnTo>
                      <a:pt x="1175" y="845"/>
                    </a:lnTo>
                    <a:lnTo>
                      <a:pt x="1170" y="866"/>
                    </a:lnTo>
                    <a:lnTo>
                      <a:pt x="1165" y="885"/>
                    </a:lnTo>
                    <a:lnTo>
                      <a:pt x="1160" y="904"/>
                    </a:lnTo>
                    <a:lnTo>
                      <a:pt x="1153" y="921"/>
                    </a:lnTo>
                    <a:lnTo>
                      <a:pt x="1147" y="937"/>
                    </a:lnTo>
                    <a:lnTo>
                      <a:pt x="1140" y="951"/>
                    </a:lnTo>
                    <a:lnTo>
                      <a:pt x="1132" y="964"/>
                    </a:lnTo>
                    <a:lnTo>
                      <a:pt x="1124" y="974"/>
                    </a:lnTo>
                    <a:lnTo>
                      <a:pt x="1114" y="983"/>
                    </a:lnTo>
                    <a:lnTo>
                      <a:pt x="1105" y="988"/>
                    </a:lnTo>
                    <a:lnTo>
                      <a:pt x="1094" y="992"/>
                    </a:lnTo>
                    <a:lnTo>
                      <a:pt x="1081" y="993"/>
                    </a:lnTo>
                    <a:lnTo>
                      <a:pt x="1070" y="993"/>
                    </a:lnTo>
                    <a:lnTo>
                      <a:pt x="1058" y="991"/>
                    </a:lnTo>
                    <a:lnTo>
                      <a:pt x="1046" y="988"/>
                    </a:lnTo>
                    <a:lnTo>
                      <a:pt x="1037" y="985"/>
                    </a:lnTo>
                    <a:lnTo>
                      <a:pt x="1026" y="980"/>
                    </a:lnTo>
                    <a:lnTo>
                      <a:pt x="1017" y="974"/>
                    </a:lnTo>
                    <a:lnTo>
                      <a:pt x="1008" y="967"/>
                    </a:lnTo>
                    <a:lnTo>
                      <a:pt x="1000" y="959"/>
                    </a:lnTo>
                    <a:lnTo>
                      <a:pt x="991" y="951"/>
                    </a:lnTo>
                    <a:lnTo>
                      <a:pt x="984" y="942"/>
                    </a:lnTo>
                    <a:lnTo>
                      <a:pt x="976" y="933"/>
                    </a:lnTo>
                    <a:lnTo>
                      <a:pt x="970" y="922"/>
                    </a:lnTo>
                    <a:lnTo>
                      <a:pt x="957" y="901"/>
                    </a:lnTo>
                    <a:lnTo>
                      <a:pt x="947" y="878"/>
                    </a:lnTo>
                    <a:lnTo>
                      <a:pt x="938" y="853"/>
                    </a:lnTo>
                    <a:lnTo>
                      <a:pt x="931" y="828"/>
                    </a:lnTo>
                    <a:lnTo>
                      <a:pt x="924" y="803"/>
                    </a:lnTo>
                    <a:lnTo>
                      <a:pt x="919" y="778"/>
                    </a:lnTo>
                    <a:lnTo>
                      <a:pt x="916" y="753"/>
                    </a:lnTo>
                    <a:lnTo>
                      <a:pt x="914" y="731"/>
                    </a:lnTo>
                    <a:lnTo>
                      <a:pt x="912" y="710"/>
                    </a:lnTo>
                    <a:lnTo>
                      <a:pt x="912" y="691"/>
                    </a:lnTo>
                    <a:lnTo>
                      <a:pt x="909" y="652"/>
                    </a:lnTo>
                    <a:lnTo>
                      <a:pt x="905" y="607"/>
                    </a:lnTo>
                    <a:lnTo>
                      <a:pt x="900" y="559"/>
                    </a:lnTo>
                    <a:lnTo>
                      <a:pt x="892" y="513"/>
                    </a:lnTo>
                    <a:lnTo>
                      <a:pt x="886" y="472"/>
                    </a:lnTo>
                    <a:lnTo>
                      <a:pt x="880" y="438"/>
                    </a:lnTo>
                    <a:lnTo>
                      <a:pt x="875" y="416"/>
                    </a:lnTo>
                    <a:lnTo>
                      <a:pt x="873" y="407"/>
                    </a:lnTo>
                    <a:lnTo>
                      <a:pt x="861" y="417"/>
                    </a:lnTo>
                    <a:lnTo>
                      <a:pt x="826" y="444"/>
                    </a:lnTo>
                    <a:lnTo>
                      <a:pt x="774" y="484"/>
                    </a:lnTo>
                    <a:lnTo>
                      <a:pt x="713" y="533"/>
                    </a:lnTo>
                    <a:lnTo>
                      <a:pt x="648" y="586"/>
                    </a:lnTo>
                    <a:lnTo>
                      <a:pt x="587" y="639"/>
                    </a:lnTo>
                    <a:lnTo>
                      <a:pt x="558" y="664"/>
                    </a:lnTo>
                    <a:lnTo>
                      <a:pt x="534" y="688"/>
                    </a:lnTo>
                    <a:lnTo>
                      <a:pt x="512" y="710"/>
                    </a:lnTo>
                    <a:lnTo>
                      <a:pt x="496" y="729"/>
                    </a:lnTo>
                    <a:lnTo>
                      <a:pt x="482" y="747"/>
                    </a:lnTo>
                    <a:lnTo>
                      <a:pt x="469" y="767"/>
                    </a:lnTo>
                    <a:lnTo>
                      <a:pt x="457" y="787"/>
                    </a:lnTo>
                    <a:lnTo>
                      <a:pt x="446" y="809"/>
                    </a:lnTo>
                    <a:lnTo>
                      <a:pt x="423" y="851"/>
                    </a:lnTo>
                    <a:lnTo>
                      <a:pt x="402" y="890"/>
                    </a:lnTo>
                    <a:lnTo>
                      <a:pt x="390" y="909"/>
                    </a:lnTo>
                    <a:lnTo>
                      <a:pt x="379" y="925"/>
                    </a:lnTo>
                    <a:lnTo>
                      <a:pt x="366" y="941"/>
                    </a:lnTo>
                    <a:lnTo>
                      <a:pt x="353" y="953"/>
                    </a:lnTo>
                    <a:lnTo>
                      <a:pt x="346" y="959"/>
                    </a:lnTo>
                    <a:lnTo>
                      <a:pt x="338" y="964"/>
                    </a:lnTo>
                    <a:lnTo>
                      <a:pt x="331" y="968"/>
                    </a:lnTo>
                    <a:lnTo>
                      <a:pt x="324" y="971"/>
                    </a:lnTo>
                    <a:lnTo>
                      <a:pt x="315" y="973"/>
                    </a:lnTo>
                    <a:lnTo>
                      <a:pt x="307" y="974"/>
                    </a:lnTo>
                    <a:lnTo>
                      <a:pt x="297" y="975"/>
                    </a:lnTo>
                    <a:lnTo>
                      <a:pt x="288" y="974"/>
                    </a:lnTo>
                    <a:lnTo>
                      <a:pt x="269" y="972"/>
                    </a:lnTo>
                    <a:lnTo>
                      <a:pt x="255" y="969"/>
                    </a:lnTo>
                    <a:lnTo>
                      <a:pt x="243" y="964"/>
                    </a:lnTo>
                    <a:lnTo>
                      <a:pt x="233" y="958"/>
                    </a:lnTo>
                    <a:lnTo>
                      <a:pt x="226" y="953"/>
                    </a:lnTo>
                    <a:lnTo>
                      <a:pt x="221" y="947"/>
                    </a:lnTo>
                    <a:lnTo>
                      <a:pt x="217" y="940"/>
                    </a:lnTo>
                    <a:lnTo>
                      <a:pt x="215" y="933"/>
                    </a:lnTo>
                    <a:lnTo>
                      <a:pt x="214" y="926"/>
                    </a:lnTo>
                    <a:lnTo>
                      <a:pt x="214" y="920"/>
                    </a:lnTo>
                    <a:lnTo>
                      <a:pt x="215" y="915"/>
                    </a:lnTo>
                    <a:lnTo>
                      <a:pt x="217" y="909"/>
                    </a:lnTo>
                    <a:lnTo>
                      <a:pt x="220" y="902"/>
                    </a:lnTo>
                    <a:lnTo>
                      <a:pt x="222" y="899"/>
                    </a:lnTo>
                    <a:lnTo>
                      <a:pt x="219" y="903"/>
                    </a:lnTo>
                    <a:lnTo>
                      <a:pt x="212" y="915"/>
                    </a:lnTo>
                    <a:lnTo>
                      <a:pt x="200" y="931"/>
                    </a:lnTo>
                    <a:lnTo>
                      <a:pt x="187" y="948"/>
                    </a:lnTo>
                    <a:lnTo>
                      <a:pt x="179" y="955"/>
                    </a:lnTo>
                    <a:lnTo>
                      <a:pt x="171" y="964"/>
                    </a:lnTo>
                    <a:lnTo>
                      <a:pt x="162" y="970"/>
                    </a:lnTo>
                    <a:lnTo>
                      <a:pt x="154" y="974"/>
                    </a:lnTo>
                    <a:lnTo>
                      <a:pt x="144" y="978"/>
                    </a:lnTo>
                    <a:lnTo>
                      <a:pt x="136" y="980"/>
                    </a:lnTo>
                    <a:lnTo>
                      <a:pt x="130" y="980"/>
                    </a:lnTo>
                    <a:lnTo>
                      <a:pt x="126" y="978"/>
                    </a:lnTo>
                    <a:lnTo>
                      <a:pt x="122" y="976"/>
                    </a:lnTo>
                    <a:lnTo>
                      <a:pt x="118" y="974"/>
                    </a:lnTo>
                    <a:lnTo>
                      <a:pt x="109" y="969"/>
                    </a:lnTo>
                    <a:lnTo>
                      <a:pt x="102" y="963"/>
                    </a:lnTo>
                    <a:lnTo>
                      <a:pt x="96" y="955"/>
                    </a:lnTo>
                    <a:lnTo>
                      <a:pt x="91" y="948"/>
                    </a:lnTo>
                    <a:lnTo>
                      <a:pt x="88" y="940"/>
                    </a:lnTo>
                    <a:lnTo>
                      <a:pt x="85" y="932"/>
                    </a:lnTo>
                    <a:lnTo>
                      <a:pt x="83" y="924"/>
                    </a:lnTo>
                    <a:lnTo>
                      <a:pt x="81" y="917"/>
                    </a:lnTo>
                    <a:lnTo>
                      <a:pt x="78" y="902"/>
                    </a:lnTo>
                    <a:lnTo>
                      <a:pt x="78" y="890"/>
                    </a:lnTo>
                    <a:lnTo>
                      <a:pt x="80" y="883"/>
                    </a:lnTo>
                    <a:lnTo>
                      <a:pt x="80" y="880"/>
                    </a:lnTo>
                    <a:lnTo>
                      <a:pt x="78" y="885"/>
                    </a:lnTo>
                    <a:lnTo>
                      <a:pt x="77" y="897"/>
                    </a:lnTo>
                    <a:lnTo>
                      <a:pt x="73" y="914"/>
                    </a:lnTo>
                    <a:lnTo>
                      <a:pt x="68" y="932"/>
                    </a:lnTo>
                    <a:lnTo>
                      <a:pt x="64" y="940"/>
                    </a:lnTo>
                    <a:lnTo>
                      <a:pt x="59" y="949"/>
                    </a:lnTo>
                    <a:lnTo>
                      <a:pt x="54" y="955"/>
                    </a:lnTo>
                    <a:lnTo>
                      <a:pt x="48" y="959"/>
                    </a:lnTo>
                    <a:lnTo>
                      <a:pt x="44" y="962"/>
                    </a:lnTo>
                    <a:lnTo>
                      <a:pt x="40" y="963"/>
                    </a:lnTo>
                    <a:lnTo>
                      <a:pt x="37" y="964"/>
                    </a:lnTo>
                    <a:lnTo>
                      <a:pt x="33" y="964"/>
                    </a:lnTo>
                    <a:lnTo>
                      <a:pt x="28" y="963"/>
                    </a:lnTo>
                    <a:lnTo>
                      <a:pt x="23" y="962"/>
                    </a:lnTo>
                    <a:lnTo>
                      <a:pt x="19" y="958"/>
                    </a:lnTo>
                    <a:lnTo>
                      <a:pt x="14" y="955"/>
                    </a:lnTo>
                    <a:lnTo>
                      <a:pt x="8" y="951"/>
                    </a:lnTo>
                    <a:lnTo>
                      <a:pt x="5" y="945"/>
                    </a:lnTo>
                    <a:lnTo>
                      <a:pt x="2" y="936"/>
                    </a:lnTo>
                    <a:lnTo>
                      <a:pt x="1" y="925"/>
                    </a:lnTo>
                    <a:lnTo>
                      <a:pt x="0" y="914"/>
                    </a:lnTo>
                    <a:lnTo>
                      <a:pt x="0" y="901"/>
                    </a:lnTo>
                    <a:lnTo>
                      <a:pt x="1" y="886"/>
                    </a:lnTo>
                    <a:lnTo>
                      <a:pt x="3" y="869"/>
                    </a:lnTo>
                    <a:lnTo>
                      <a:pt x="9" y="834"/>
                    </a:lnTo>
                    <a:lnTo>
                      <a:pt x="19" y="794"/>
                    </a:lnTo>
                    <a:lnTo>
                      <a:pt x="32" y="751"/>
                    </a:lnTo>
                    <a:lnTo>
                      <a:pt x="47" y="707"/>
                    </a:lnTo>
                    <a:lnTo>
                      <a:pt x="64" y="660"/>
                    </a:lnTo>
                    <a:lnTo>
                      <a:pt x="83" y="613"/>
                    </a:lnTo>
                    <a:lnTo>
                      <a:pt x="103" y="568"/>
                    </a:lnTo>
                    <a:lnTo>
                      <a:pt x="125" y="523"/>
                    </a:lnTo>
                    <a:lnTo>
                      <a:pt x="148" y="482"/>
                    </a:lnTo>
                    <a:lnTo>
                      <a:pt x="172" y="442"/>
                    </a:lnTo>
                    <a:lnTo>
                      <a:pt x="185" y="425"/>
                    </a:lnTo>
                    <a:lnTo>
                      <a:pt x="196" y="408"/>
                    </a:lnTo>
                    <a:lnTo>
                      <a:pt x="209" y="392"/>
                    </a:lnTo>
                    <a:lnTo>
                      <a:pt x="222" y="379"/>
                    </a:lnTo>
                    <a:lnTo>
                      <a:pt x="269" y="325"/>
                    </a:lnTo>
                    <a:lnTo>
                      <a:pt x="318" y="270"/>
                    </a:lnTo>
                    <a:lnTo>
                      <a:pt x="344" y="244"/>
                    </a:lnTo>
                    <a:lnTo>
                      <a:pt x="372" y="217"/>
                    </a:lnTo>
                    <a:lnTo>
                      <a:pt x="387" y="205"/>
                    </a:lnTo>
                    <a:lnTo>
                      <a:pt x="403" y="191"/>
                    </a:lnTo>
                    <a:lnTo>
                      <a:pt x="419" y="178"/>
                    </a:lnTo>
                    <a:lnTo>
                      <a:pt x="436" y="166"/>
                    </a:lnTo>
                    <a:lnTo>
                      <a:pt x="454" y="154"/>
                    </a:lnTo>
                    <a:lnTo>
                      <a:pt x="474" y="142"/>
                    </a:lnTo>
                    <a:lnTo>
                      <a:pt x="494" y="130"/>
                    </a:lnTo>
                    <a:lnTo>
                      <a:pt x="516" y="119"/>
                    </a:lnTo>
                    <a:lnTo>
                      <a:pt x="538" y="107"/>
                    </a:lnTo>
                    <a:lnTo>
                      <a:pt x="562" y="96"/>
                    </a:lnTo>
                    <a:lnTo>
                      <a:pt x="588" y="86"/>
                    </a:lnTo>
                    <a:lnTo>
                      <a:pt x="614" y="75"/>
                    </a:lnTo>
                    <a:lnTo>
                      <a:pt x="643" y="65"/>
                    </a:lnTo>
                    <a:lnTo>
                      <a:pt x="674" y="56"/>
                    </a:lnTo>
                    <a:lnTo>
                      <a:pt x="706" y="47"/>
                    </a:lnTo>
                    <a:lnTo>
                      <a:pt x="739" y="39"/>
                    </a:lnTo>
                    <a:lnTo>
                      <a:pt x="775" y="30"/>
                    </a:lnTo>
                    <a:lnTo>
                      <a:pt x="812" y="23"/>
                    </a:lnTo>
                    <a:lnTo>
                      <a:pt x="851" y="17"/>
                    </a:lnTo>
                    <a:lnTo>
                      <a:pt x="892" y="10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77" name="Freeform 245"/>
              <p:cNvSpPr>
                <a:spLocks/>
              </p:cNvSpPr>
              <p:nvPr/>
            </p:nvSpPr>
            <p:spPr bwMode="auto">
              <a:xfrm>
                <a:off x="4451" y="3772"/>
                <a:ext cx="64" cy="87"/>
              </a:xfrm>
              <a:custGeom>
                <a:avLst/>
                <a:gdLst>
                  <a:gd name="T0" fmla="*/ 0 w 958"/>
                  <a:gd name="T1" fmla="*/ 0 h 1315"/>
                  <a:gd name="T2" fmla="*/ 0 w 958"/>
                  <a:gd name="T3" fmla="*/ 0 h 1315"/>
                  <a:gd name="T4" fmla="*/ 0 w 958"/>
                  <a:gd name="T5" fmla="*/ 0 h 1315"/>
                  <a:gd name="T6" fmla="*/ 0 w 958"/>
                  <a:gd name="T7" fmla="*/ 0 h 1315"/>
                  <a:gd name="T8" fmla="*/ 0 w 958"/>
                  <a:gd name="T9" fmla="*/ 0 h 1315"/>
                  <a:gd name="T10" fmla="*/ 0 w 958"/>
                  <a:gd name="T11" fmla="*/ 0 h 1315"/>
                  <a:gd name="T12" fmla="*/ 0 w 958"/>
                  <a:gd name="T13" fmla="*/ 0 h 1315"/>
                  <a:gd name="T14" fmla="*/ 0 w 958"/>
                  <a:gd name="T15" fmla="*/ 0 h 1315"/>
                  <a:gd name="T16" fmla="*/ 0 w 958"/>
                  <a:gd name="T17" fmla="*/ 0 h 1315"/>
                  <a:gd name="T18" fmla="*/ 0 w 958"/>
                  <a:gd name="T19" fmla="*/ 0 h 1315"/>
                  <a:gd name="T20" fmla="*/ 0 w 958"/>
                  <a:gd name="T21" fmla="*/ 0 h 1315"/>
                  <a:gd name="T22" fmla="*/ 0 w 958"/>
                  <a:gd name="T23" fmla="*/ 0 h 1315"/>
                  <a:gd name="T24" fmla="*/ 0 w 958"/>
                  <a:gd name="T25" fmla="*/ 0 h 1315"/>
                  <a:gd name="T26" fmla="*/ 0 w 958"/>
                  <a:gd name="T27" fmla="*/ 0 h 1315"/>
                  <a:gd name="T28" fmla="*/ 0 w 958"/>
                  <a:gd name="T29" fmla="*/ 0 h 1315"/>
                  <a:gd name="T30" fmla="*/ 0 w 958"/>
                  <a:gd name="T31" fmla="*/ 0 h 1315"/>
                  <a:gd name="T32" fmla="*/ 0 w 958"/>
                  <a:gd name="T33" fmla="*/ 0 h 1315"/>
                  <a:gd name="T34" fmla="*/ 0 w 958"/>
                  <a:gd name="T35" fmla="*/ 0 h 1315"/>
                  <a:gd name="T36" fmla="*/ 0 w 958"/>
                  <a:gd name="T37" fmla="*/ 0 h 1315"/>
                  <a:gd name="T38" fmla="*/ 0 w 958"/>
                  <a:gd name="T39" fmla="*/ 0 h 1315"/>
                  <a:gd name="T40" fmla="*/ 0 w 958"/>
                  <a:gd name="T41" fmla="*/ 0 h 1315"/>
                  <a:gd name="T42" fmla="*/ 0 w 958"/>
                  <a:gd name="T43" fmla="*/ 0 h 1315"/>
                  <a:gd name="T44" fmla="*/ 0 w 958"/>
                  <a:gd name="T45" fmla="*/ 0 h 1315"/>
                  <a:gd name="T46" fmla="*/ 0 w 958"/>
                  <a:gd name="T47" fmla="*/ 0 h 1315"/>
                  <a:gd name="T48" fmla="*/ 0 w 958"/>
                  <a:gd name="T49" fmla="*/ 0 h 1315"/>
                  <a:gd name="T50" fmla="*/ 0 w 958"/>
                  <a:gd name="T51" fmla="*/ 0 h 1315"/>
                  <a:gd name="T52" fmla="*/ 0 w 958"/>
                  <a:gd name="T53" fmla="*/ 0 h 1315"/>
                  <a:gd name="T54" fmla="*/ 0 w 958"/>
                  <a:gd name="T55" fmla="*/ 0 h 1315"/>
                  <a:gd name="T56" fmla="*/ 0 w 958"/>
                  <a:gd name="T57" fmla="*/ 0 h 1315"/>
                  <a:gd name="T58" fmla="*/ 0 w 958"/>
                  <a:gd name="T59" fmla="*/ 0 h 1315"/>
                  <a:gd name="T60" fmla="*/ 0 w 958"/>
                  <a:gd name="T61" fmla="*/ 0 h 1315"/>
                  <a:gd name="T62" fmla="*/ 0 w 958"/>
                  <a:gd name="T63" fmla="*/ 0 h 1315"/>
                  <a:gd name="T64" fmla="*/ 0 w 958"/>
                  <a:gd name="T65" fmla="*/ 0 h 1315"/>
                  <a:gd name="T66" fmla="*/ 0 w 958"/>
                  <a:gd name="T67" fmla="*/ 0 h 1315"/>
                  <a:gd name="T68" fmla="*/ 0 w 958"/>
                  <a:gd name="T69" fmla="*/ 0 h 1315"/>
                  <a:gd name="T70" fmla="*/ 0 w 958"/>
                  <a:gd name="T71" fmla="*/ 0 h 1315"/>
                  <a:gd name="T72" fmla="*/ 0 w 958"/>
                  <a:gd name="T73" fmla="*/ 0 h 1315"/>
                  <a:gd name="T74" fmla="*/ 0 w 958"/>
                  <a:gd name="T75" fmla="*/ 0 h 1315"/>
                  <a:gd name="T76" fmla="*/ 0 w 958"/>
                  <a:gd name="T77" fmla="*/ 0 h 1315"/>
                  <a:gd name="T78" fmla="*/ 0 w 958"/>
                  <a:gd name="T79" fmla="*/ 0 h 1315"/>
                  <a:gd name="T80" fmla="*/ 0 w 958"/>
                  <a:gd name="T81" fmla="*/ 0 h 1315"/>
                  <a:gd name="T82" fmla="*/ 0 w 958"/>
                  <a:gd name="T83" fmla="*/ 0 h 1315"/>
                  <a:gd name="T84" fmla="*/ 0 w 958"/>
                  <a:gd name="T85" fmla="*/ 0 h 1315"/>
                  <a:gd name="T86" fmla="*/ 0 w 958"/>
                  <a:gd name="T87" fmla="*/ 0 h 1315"/>
                  <a:gd name="T88" fmla="*/ 0 w 958"/>
                  <a:gd name="T89" fmla="*/ 0 h 1315"/>
                  <a:gd name="T90" fmla="*/ 0 w 958"/>
                  <a:gd name="T91" fmla="*/ 0 h 1315"/>
                  <a:gd name="T92" fmla="*/ 0 w 958"/>
                  <a:gd name="T93" fmla="*/ 0 h 1315"/>
                  <a:gd name="T94" fmla="*/ 0 w 958"/>
                  <a:gd name="T95" fmla="*/ 0 h 1315"/>
                  <a:gd name="T96" fmla="*/ 0 w 958"/>
                  <a:gd name="T97" fmla="*/ 0 h 131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958" h="1315">
                    <a:moveTo>
                      <a:pt x="955" y="1262"/>
                    </a:moveTo>
                    <a:lnTo>
                      <a:pt x="941" y="1192"/>
                    </a:lnTo>
                    <a:lnTo>
                      <a:pt x="927" y="1122"/>
                    </a:lnTo>
                    <a:lnTo>
                      <a:pt x="915" y="1053"/>
                    </a:lnTo>
                    <a:lnTo>
                      <a:pt x="902" y="983"/>
                    </a:lnTo>
                    <a:lnTo>
                      <a:pt x="890" y="912"/>
                    </a:lnTo>
                    <a:lnTo>
                      <a:pt x="881" y="842"/>
                    </a:lnTo>
                    <a:lnTo>
                      <a:pt x="871" y="772"/>
                    </a:lnTo>
                    <a:lnTo>
                      <a:pt x="863" y="701"/>
                    </a:lnTo>
                    <a:lnTo>
                      <a:pt x="856" y="631"/>
                    </a:lnTo>
                    <a:lnTo>
                      <a:pt x="851" y="560"/>
                    </a:lnTo>
                    <a:lnTo>
                      <a:pt x="847" y="488"/>
                    </a:lnTo>
                    <a:lnTo>
                      <a:pt x="845" y="417"/>
                    </a:lnTo>
                    <a:lnTo>
                      <a:pt x="845" y="346"/>
                    </a:lnTo>
                    <a:lnTo>
                      <a:pt x="846" y="275"/>
                    </a:lnTo>
                    <a:lnTo>
                      <a:pt x="849" y="203"/>
                    </a:lnTo>
                    <a:lnTo>
                      <a:pt x="855" y="131"/>
                    </a:lnTo>
                    <a:lnTo>
                      <a:pt x="856" y="118"/>
                    </a:lnTo>
                    <a:lnTo>
                      <a:pt x="857" y="104"/>
                    </a:lnTo>
                    <a:lnTo>
                      <a:pt x="858" y="90"/>
                    </a:lnTo>
                    <a:lnTo>
                      <a:pt x="858" y="77"/>
                    </a:lnTo>
                    <a:lnTo>
                      <a:pt x="857" y="63"/>
                    </a:lnTo>
                    <a:lnTo>
                      <a:pt x="854" y="49"/>
                    </a:lnTo>
                    <a:lnTo>
                      <a:pt x="850" y="36"/>
                    </a:lnTo>
                    <a:lnTo>
                      <a:pt x="842" y="23"/>
                    </a:lnTo>
                    <a:lnTo>
                      <a:pt x="838" y="17"/>
                    </a:lnTo>
                    <a:lnTo>
                      <a:pt x="834" y="11"/>
                    </a:lnTo>
                    <a:lnTo>
                      <a:pt x="829" y="6"/>
                    </a:lnTo>
                    <a:lnTo>
                      <a:pt x="821" y="3"/>
                    </a:lnTo>
                    <a:lnTo>
                      <a:pt x="815" y="0"/>
                    </a:lnTo>
                    <a:lnTo>
                      <a:pt x="807" y="0"/>
                    </a:lnTo>
                    <a:lnTo>
                      <a:pt x="800" y="0"/>
                    </a:lnTo>
                    <a:lnTo>
                      <a:pt x="793" y="2"/>
                    </a:lnTo>
                    <a:lnTo>
                      <a:pt x="786" y="5"/>
                    </a:lnTo>
                    <a:lnTo>
                      <a:pt x="780" y="11"/>
                    </a:lnTo>
                    <a:lnTo>
                      <a:pt x="776" y="16"/>
                    </a:lnTo>
                    <a:lnTo>
                      <a:pt x="772" y="22"/>
                    </a:lnTo>
                    <a:lnTo>
                      <a:pt x="770" y="30"/>
                    </a:lnTo>
                    <a:lnTo>
                      <a:pt x="769" y="36"/>
                    </a:lnTo>
                    <a:lnTo>
                      <a:pt x="769" y="45"/>
                    </a:lnTo>
                    <a:lnTo>
                      <a:pt x="771" y="52"/>
                    </a:lnTo>
                    <a:lnTo>
                      <a:pt x="774" y="82"/>
                    </a:lnTo>
                    <a:lnTo>
                      <a:pt x="776" y="112"/>
                    </a:lnTo>
                    <a:lnTo>
                      <a:pt x="777" y="141"/>
                    </a:lnTo>
                    <a:lnTo>
                      <a:pt x="777" y="171"/>
                    </a:lnTo>
                    <a:lnTo>
                      <a:pt x="774" y="232"/>
                    </a:lnTo>
                    <a:lnTo>
                      <a:pt x="772" y="291"/>
                    </a:lnTo>
                    <a:lnTo>
                      <a:pt x="768" y="350"/>
                    </a:lnTo>
                    <a:lnTo>
                      <a:pt x="766" y="411"/>
                    </a:lnTo>
                    <a:lnTo>
                      <a:pt x="766" y="441"/>
                    </a:lnTo>
                    <a:lnTo>
                      <a:pt x="766" y="471"/>
                    </a:lnTo>
                    <a:lnTo>
                      <a:pt x="767" y="501"/>
                    </a:lnTo>
                    <a:lnTo>
                      <a:pt x="769" y="532"/>
                    </a:lnTo>
                    <a:lnTo>
                      <a:pt x="774" y="586"/>
                    </a:lnTo>
                    <a:lnTo>
                      <a:pt x="781" y="641"/>
                    </a:lnTo>
                    <a:lnTo>
                      <a:pt x="786" y="697"/>
                    </a:lnTo>
                    <a:lnTo>
                      <a:pt x="793" y="751"/>
                    </a:lnTo>
                    <a:lnTo>
                      <a:pt x="799" y="805"/>
                    </a:lnTo>
                    <a:lnTo>
                      <a:pt x="806" y="859"/>
                    </a:lnTo>
                    <a:lnTo>
                      <a:pt x="814" y="913"/>
                    </a:lnTo>
                    <a:lnTo>
                      <a:pt x="821" y="967"/>
                    </a:lnTo>
                    <a:lnTo>
                      <a:pt x="779" y="931"/>
                    </a:lnTo>
                    <a:lnTo>
                      <a:pt x="736" y="895"/>
                    </a:lnTo>
                    <a:lnTo>
                      <a:pt x="692" y="860"/>
                    </a:lnTo>
                    <a:lnTo>
                      <a:pt x="647" y="826"/>
                    </a:lnTo>
                    <a:lnTo>
                      <a:pt x="603" y="793"/>
                    </a:lnTo>
                    <a:lnTo>
                      <a:pt x="556" y="761"/>
                    </a:lnTo>
                    <a:lnTo>
                      <a:pt x="509" y="731"/>
                    </a:lnTo>
                    <a:lnTo>
                      <a:pt x="462" y="700"/>
                    </a:lnTo>
                    <a:lnTo>
                      <a:pt x="415" y="671"/>
                    </a:lnTo>
                    <a:lnTo>
                      <a:pt x="366" y="642"/>
                    </a:lnTo>
                    <a:lnTo>
                      <a:pt x="317" y="615"/>
                    </a:lnTo>
                    <a:lnTo>
                      <a:pt x="268" y="588"/>
                    </a:lnTo>
                    <a:lnTo>
                      <a:pt x="218" y="563"/>
                    </a:lnTo>
                    <a:lnTo>
                      <a:pt x="169" y="538"/>
                    </a:lnTo>
                    <a:lnTo>
                      <a:pt x="118" y="514"/>
                    </a:lnTo>
                    <a:lnTo>
                      <a:pt x="66" y="492"/>
                    </a:lnTo>
                    <a:lnTo>
                      <a:pt x="60" y="486"/>
                    </a:lnTo>
                    <a:lnTo>
                      <a:pt x="54" y="482"/>
                    </a:lnTo>
                    <a:lnTo>
                      <a:pt x="46" y="480"/>
                    </a:lnTo>
                    <a:lnTo>
                      <a:pt x="39" y="479"/>
                    </a:lnTo>
                    <a:lnTo>
                      <a:pt x="33" y="479"/>
                    </a:lnTo>
                    <a:lnTo>
                      <a:pt x="25" y="481"/>
                    </a:lnTo>
                    <a:lnTo>
                      <a:pt x="19" y="484"/>
                    </a:lnTo>
                    <a:lnTo>
                      <a:pt x="13" y="488"/>
                    </a:lnTo>
                    <a:lnTo>
                      <a:pt x="7" y="494"/>
                    </a:lnTo>
                    <a:lnTo>
                      <a:pt x="3" y="500"/>
                    </a:lnTo>
                    <a:lnTo>
                      <a:pt x="1" y="508"/>
                    </a:lnTo>
                    <a:lnTo>
                      <a:pt x="0" y="515"/>
                    </a:lnTo>
                    <a:lnTo>
                      <a:pt x="0" y="522"/>
                    </a:lnTo>
                    <a:lnTo>
                      <a:pt x="2" y="529"/>
                    </a:lnTo>
                    <a:lnTo>
                      <a:pt x="5" y="536"/>
                    </a:lnTo>
                    <a:lnTo>
                      <a:pt x="9" y="542"/>
                    </a:lnTo>
                    <a:lnTo>
                      <a:pt x="13" y="545"/>
                    </a:lnTo>
                    <a:lnTo>
                      <a:pt x="15" y="549"/>
                    </a:lnTo>
                    <a:lnTo>
                      <a:pt x="18" y="552"/>
                    </a:lnTo>
                    <a:lnTo>
                      <a:pt x="21" y="555"/>
                    </a:lnTo>
                    <a:lnTo>
                      <a:pt x="23" y="560"/>
                    </a:lnTo>
                    <a:lnTo>
                      <a:pt x="26" y="562"/>
                    </a:lnTo>
                    <a:lnTo>
                      <a:pt x="29" y="565"/>
                    </a:lnTo>
                    <a:lnTo>
                      <a:pt x="33" y="566"/>
                    </a:lnTo>
                    <a:lnTo>
                      <a:pt x="87" y="588"/>
                    </a:lnTo>
                    <a:lnTo>
                      <a:pt x="141" y="612"/>
                    </a:lnTo>
                    <a:lnTo>
                      <a:pt x="193" y="637"/>
                    </a:lnTo>
                    <a:lnTo>
                      <a:pt x="246" y="664"/>
                    </a:lnTo>
                    <a:lnTo>
                      <a:pt x="297" y="690"/>
                    </a:lnTo>
                    <a:lnTo>
                      <a:pt x="348" y="719"/>
                    </a:lnTo>
                    <a:lnTo>
                      <a:pt x="398" y="750"/>
                    </a:lnTo>
                    <a:lnTo>
                      <a:pt x="448" y="780"/>
                    </a:lnTo>
                    <a:lnTo>
                      <a:pt x="496" y="812"/>
                    </a:lnTo>
                    <a:lnTo>
                      <a:pt x="544" y="845"/>
                    </a:lnTo>
                    <a:lnTo>
                      <a:pt x="591" y="879"/>
                    </a:lnTo>
                    <a:lnTo>
                      <a:pt x="638" y="914"/>
                    </a:lnTo>
                    <a:lnTo>
                      <a:pt x="683" y="950"/>
                    </a:lnTo>
                    <a:lnTo>
                      <a:pt x="729" y="987"/>
                    </a:lnTo>
                    <a:lnTo>
                      <a:pt x="773" y="1025"/>
                    </a:lnTo>
                    <a:lnTo>
                      <a:pt x="817" y="1064"/>
                    </a:lnTo>
                    <a:lnTo>
                      <a:pt x="819" y="1066"/>
                    </a:lnTo>
                    <a:lnTo>
                      <a:pt x="821" y="1068"/>
                    </a:lnTo>
                    <a:lnTo>
                      <a:pt x="824" y="1070"/>
                    </a:lnTo>
                    <a:lnTo>
                      <a:pt x="828" y="1071"/>
                    </a:lnTo>
                    <a:lnTo>
                      <a:pt x="830" y="1072"/>
                    </a:lnTo>
                    <a:lnTo>
                      <a:pt x="833" y="1073"/>
                    </a:lnTo>
                    <a:lnTo>
                      <a:pt x="836" y="1074"/>
                    </a:lnTo>
                    <a:lnTo>
                      <a:pt x="839" y="1076"/>
                    </a:lnTo>
                    <a:lnTo>
                      <a:pt x="845" y="1102"/>
                    </a:lnTo>
                    <a:lnTo>
                      <a:pt x="850" y="1130"/>
                    </a:lnTo>
                    <a:lnTo>
                      <a:pt x="855" y="1157"/>
                    </a:lnTo>
                    <a:lnTo>
                      <a:pt x="860" y="1185"/>
                    </a:lnTo>
                    <a:lnTo>
                      <a:pt x="866" y="1213"/>
                    </a:lnTo>
                    <a:lnTo>
                      <a:pt x="872" y="1239"/>
                    </a:lnTo>
                    <a:lnTo>
                      <a:pt x="878" y="1267"/>
                    </a:lnTo>
                    <a:lnTo>
                      <a:pt x="886" y="1293"/>
                    </a:lnTo>
                    <a:lnTo>
                      <a:pt x="889" y="1301"/>
                    </a:lnTo>
                    <a:lnTo>
                      <a:pt x="894" y="1306"/>
                    </a:lnTo>
                    <a:lnTo>
                      <a:pt x="901" y="1310"/>
                    </a:lnTo>
                    <a:lnTo>
                      <a:pt x="907" y="1313"/>
                    </a:lnTo>
                    <a:lnTo>
                      <a:pt x="914" y="1314"/>
                    </a:lnTo>
                    <a:lnTo>
                      <a:pt x="921" y="1315"/>
                    </a:lnTo>
                    <a:lnTo>
                      <a:pt x="928" y="1314"/>
                    </a:lnTo>
                    <a:lnTo>
                      <a:pt x="936" y="1312"/>
                    </a:lnTo>
                    <a:lnTo>
                      <a:pt x="942" y="1308"/>
                    </a:lnTo>
                    <a:lnTo>
                      <a:pt x="947" y="1303"/>
                    </a:lnTo>
                    <a:lnTo>
                      <a:pt x="953" y="1297"/>
                    </a:lnTo>
                    <a:lnTo>
                      <a:pt x="956" y="1291"/>
                    </a:lnTo>
                    <a:lnTo>
                      <a:pt x="957" y="1284"/>
                    </a:lnTo>
                    <a:lnTo>
                      <a:pt x="958" y="1276"/>
                    </a:lnTo>
                    <a:lnTo>
                      <a:pt x="957" y="1270"/>
                    </a:lnTo>
                    <a:lnTo>
                      <a:pt x="955" y="1262"/>
                    </a:lnTo>
                    <a:close/>
                  </a:path>
                </a:pathLst>
              </a:custGeom>
              <a:solidFill>
                <a:srgbClr val="0000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78" name="Freeform 246"/>
              <p:cNvSpPr>
                <a:spLocks/>
              </p:cNvSpPr>
              <p:nvPr/>
            </p:nvSpPr>
            <p:spPr bwMode="auto">
              <a:xfrm>
                <a:off x="4419" y="3873"/>
                <a:ext cx="23" cy="34"/>
              </a:xfrm>
              <a:custGeom>
                <a:avLst/>
                <a:gdLst>
                  <a:gd name="T0" fmla="*/ 0 w 339"/>
                  <a:gd name="T1" fmla="*/ 0 h 512"/>
                  <a:gd name="T2" fmla="*/ 0 w 339"/>
                  <a:gd name="T3" fmla="*/ 0 h 512"/>
                  <a:gd name="T4" fmla="*/ 0 w 339"/>
                  <a:gd name="T5" fmla="*/ 0 h 512"/>
                  <a:gd name="T6" fmla="*/ 0 w 339"/>
                  <a:gd name="T7" fmla="*/ 0 h 512"/>
                  <a:gd name="T8" fmla="*/ 0 w 339"/>
                  <a:gd name="T9" fmla="*/ 0 h 512"/>
                  <a:gd name="T10" fmla="*/ 0 w 339"/>
                  <a:gd name="T11" fmla="*/ 0 h 512"/>
                  <a:gd name="T12" fmla="*/ 0 w 339"/>
                  <a:gd name="T13" fmla="*/ 0 h 512"/>
                  <a:gd name="T14" fmla="*/ 0 w 339"/>
                  <a:gd name="T15" fmla="*/ 0 h 512"/>
                  <a:gd name="T16" fmla="*/ 0 w 339"/>
                  <a:gd name="T17" fmla="*/ 0 h 512"/>
                  <a:gd name="T18" fmla="*/ 0 w 339"/>
                  <a:gd name="T19" fmla="*/ 0 h 512"/>
                  <a:gd name="T20" fmla="*/ 0 w 339"/>
                  <a:gd name="T21" fmla="*/ 0 h 512"/>
                  <a:gd name="T22" fmla="*/ 0 w 339"/>
                  <a:gd name="T23" fmla="*/ 0 h 512"/>
                  <a:gd name="T24" fmla="*/ 0 w 339"/>
                  <a:gd name="T25" fmla="*/ 0 h 512"/>
                  <a:gd name="T26" fmla="*/ 0 w 339"/>
                  <a:gd name="T27" fmla="*/ 0 h 512"/>
                  <a:gd name="T28" fmla="*/ 0 w 339"/>
                  <a:gd name="T29" fmla="*/ 0 h 512"/>
                  <a:gd name="T30" fmla="*/ 0 w 339"/>
                  <a:gd name="T31" fmla="*/ 0 h 512"/>
                  <a:gd name="T32" fmla="*/ 0 w 339"/>
                  <a:gd name="T33" fmla="*/ 0 h 512"/>
                  <a:gd name="T34" fmla="*/ 0 w 339"/>
                  <a:gd name="T35" fmla="*/ 0 h 512"/>
                  <a:gd name="T36" fmla="*/ 0 w 339"/>
                  <a:gd name="T37" fmla="*/ 0 h 512"/>
                  <a:gd name="T38" fmla="*/ 0 w 339"/>
                  <a:gd name="T39" fmla="*/ 0 h 512"/>
                  <a:gd name="T40" fmla="*/ 0 w 339"/>
                  <a:gd name="T41" fmla="*/ 0 h 512"/>
                  <a:gd name="T42" fmla="*/ 0 w 339"/>
                  <a:gd name="T43" fmla="*/ 0 h 512"/>
                  <a:gd name="T44" fmla="*/ 0 w 339"/>
                  <a:gd name="T45" fmla="*/ 0 h 512"/>
                  <a:gd name="T46" fmla="*/ 0 w 339"/>
                  <a:gd name="T47" fmla="*/ 0 h 512"/>
                  <a:gd name="T48" fmla="*/ 0 w 339"/>
                  <a:gd name="T49" fmla="*/ 0 h 512"/>
                  <a:gd name="T50" fmla="*/ 0 w 339"/>
                  <a:gd name="T51" fmla="*/ 0 h 512"/>
                  <a:gd name="T52" fmla="*/ 0 w 339"/>
                  <a:gd name="T53" fmla="*/ 0 h 512"/>
                  <a:gd name="T54" fmla="*/ 0 w 339"/>
                  <a:gd name="T55" fmla="*/ 0 h 512"/>
                  <a:gd name="T56" fmla="*/ 0 w 339"/>
                  <a:gd name="T57" fmla="*/ 0 h 512"/>
                  <a:gd name="T58" fmla="*/ 0 w 339"/>
                  <a:gd name="T59" fmla="*/ 0 h 512"/>
                  <a:gd name="T60" fmla="*/ 0 w 339"/>
                  <a:gd name="T61" fmla="*/ 0 h 512"/>
                  <a:gd name="T62" fmla="*/ 0 w 339"/>
                  <a:gd name="T63" fmla="*/ 0 h 51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39" h="512">
                    <a:moveTo>
                      <a:pt x="312" y="2"/>
                    </a:moveTo>
                    <a:lnTo>
                      <a:pt x="297" y="13"/>
                    </a:lnTo>
                    <a:lnTo>
                      <a:pt x="282" y="25"/>
                    </a:lnTo>
                    <a:lnTo>
                      <a:pt x="268" y="36"/>
                    </a:lnTo>
                    <a:lnTo>
                      <a:pt x="254" y="48"/>
                    </a:lnTo>
                    <a:lnTo>
                      <a:pt x="229" y="74"/>
                    </a:lnTo>
                    <a:lnTo>
                      <a:pt x="204" y="100"/>
                    </a:lnTo>
                    <a:lnTo>
                      <a:pt x="181" y="128"/>
                    </a:lnTo>
                    <a:lnTo>
                      <a:pt x="160" y="157"/>
                    </a:lnTo>
                    <a:lnTo>
                      <a:pt x="140" y="187"/>
                    </a:lnTo>
                    <a:lnTo>
                      <a:pt x="121" y="219"/>
                    </a:lnTo>
                    <a:lnTo>
                      <a:pt x="104" y="251"/>
                    </a:lnTo>
                    <a:lnTo>
                      <a:pt x="87" y="283"/>
                    </a:lnTo>
                    <a:lnTo>
                      <a:pt x="71" y="316"/>
                    </a:lnTo>
                    <a:lnTo>
                      <a:pt x="56" y="350"/>
                    </a:lnTo>
                    <a:lnTo>
                      <a:pt x="28" y="416"/>
                    </a:lnTo>
                    <a:lnTo>
                      <a:pt x="2" y="483"/>
                    </a:lnTo>
                    <a:lnTo>
                      <a:pt x="1" y="487"/>
                    </a:lnTo>
                    <a:lnTo>
                      <a:pt x="0" y="491"/>
                    </a:lnTo>
                    <a:lnTo>
                      <a:pt x="0" y="494"/>
                    </a:lnTo>
                    <a:lnTo>
                      <a:pt x="0" y="498"/>
                    </a:lnTo>
                    <a:lnTo>
                      <a:pt x="2" y="501"/>
                    </a:lnTo>
                    <a:lnTo>
                      <a:pt x="3" y="505"/>
                    </a:lnTo>
                    <a:lnTo>
                      <a:pt x="6" y="507"/>
                    </a:lnTo>
                    <a:lnTo>
                      <a:pt x="9" y="509"/>
                    </a:lnTo>
                    <a:lnTo>
                      <a:pt x="12" y="511"/>
                    </a:lnTo>
                    <a:lnTo>
                      <a:pt x="15" y="512"/>
                    </a:lnTo>
                    <a:lnTo>
                      <a:pt x="20" y="512"/>
                    </a:lnTo>
                    <a:lnTo>
                      <a:pt x="23" y="511"/>
                    </a:lnTo>
                    <a:lnTo>
                      <a:pt x="26" y="510"/>
                    </a:lnTo>
                    <a:lnTo>
                      <a:pt x="29" y="508"/>
                    </a:lnTo>
                    <a:lnTo>
                      <a:pt x="32" y="506"/>
                    </a:lnTo>
                    <a:lnTo>
                      <a:pt x="35" y="502"/>
                    </a:lnTo>
                    <a:lnTo>
                      <a:pt x="60" y="438"/>
                    </a:lnTo>
                    <a:lnTo>
                      <a:pt x="87" y="373"/>
                    </a:lnTo>
                    <a:lnTo>
                      <a:pt x="101" y="340"/>
                    </a:lnTo>
                    <a:lnTo>
                      <a:pt x="116" y="308"/>
                    </a:lnTo>
                    <a:lnTo>
                      <a:pt x="132" y="276"/>
                    </a:lnTo>
                    <a:lnTo>
                      <a:pt x="149" y="246"/>
                    </a:lnTo>
                    <a:lnTo>
                      <a:pt x="167" y="215"/>
                    </a:lnTo>
                    <a:lnTo>
                      <a:pt x="186" y="185"/>
                    </a:lnTo>
                    <a:lnTo>
                      <a:pt x="206" y="157"/>
                    </a:lnTo>
                    <a:lnTo>
                      <a:pt x="228" y="130"/>
                    </a:lnTo>
                    <a:lnTo>
                      <a:pt x="251" y="104"/>
                    </a:lnTo>
                    <a:lnTo>
                      <a:pt x="275" y="80"/>
                    </a:lnTo>
                    <a:lnTo>
                      <a:pt x="288" y="68"/>
                    </a:lnTo>
                    <a:lnTo>
                      <a:pt x="301" y="57"/>
                    </a:lnTo>
                    <a:lnTo>
                      <a:pt x="315" y="46"/>
                    </a:lnTo>
                    <a:lnTo>
                      <a:pt x="330" y="35"/>
                    </a:lnTo>
                    <a:lnTo>
                      <a:pt x="333" y="33"/>
                    </a:lnTo>
                    <a:lnTo>
                      <a:pt x="335" y="31"/>
                    </a:lnTo>
                    <a:lnTo>
                      <a:pt x="337" y="28"/>
                    </a:lnTo>
                    <a:lnTo>
                      <a:pt x="338" y="25"/>
                    </a:lnTo>
                    <a:lnTo>
                      <a:pt x="339" y="22"/>
                    </a:lnTo>
                    <a:lnTo>
                      <a:pt x="339" y="17"/>
                    </a:lnTo>
                    <a:lnTo>
                      <a:pt x="338" y="14"/>
                    </a:lnTo>
                    <a:lnTo>
                      <a:pt x="337" y="10"/>
                    </a:lnTo>
                    <a:lnTo>
                      <a:pt x="335" y="7"/>
                    </a:lnTo>
                    <a:lnTo>
                      <a:pt x="333" y="5"/>
                    </a:lnTo>
                    <a:lnTo>
                      <a:pt x="330" y="2"/>
                    </a:lnTo>
                    <a:lnTo>
                      <a:pt x="326" y="1"/>
                    </a:lnTo>
                    <a:lnTo>
                      <a:pt x="323" y="0"/>
                    </a:lnTo>
                    <a:lnTo>
                      <a:pt x="319" y="0"/>
                    </a:lnTo>
                    <a:lnTo>
                      <a:pt x="316" y="1"/>
                    </a:lnTo>
                    <a:lnTo>
                      <a:pt x="312" y="2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79" name="Freeform 247"/>
              <p:cNvSpPr>
                <a:spLocks/>
              </p:cNvSpPr>
              <p:nvPr/>
            </p:nvSpPr>
            <p:spPr bwMode="auto">
              <a:xfrm>
                <a:off x="4409" y="3875"/>
                <a:ext cx="16" cy="30"/>
              </a:xfrm>
              <a:custGeom>
                <a:avLst/>
                <a:gdLst>
                  <a:gd name="T0" fmla="*/ 0 w 240"/>
                  <a:gd name="T1" fmla="*/ 0 h 457"/>
                  <a:gd name="T2" fmla="*/ 0 w 240"/>
                  <a:gd name="T3" fmla="*/ 0 h 457"/>
                  <a:gd name="T4" fmla="*/ 0 w 240"/>
                  <a:gd name="T5" fmla="*/ 0 h 457"/>
                  <a:gd name="T6" fmla="*/ 0 w 240"/>
                  <a:gd name="T7" fmla="*/ 0 h 457"/>
                  <a:gd name="T8" fmla="*/ 0 w 240"/>
                  <a:gd name="T9" fmla="*/ 0 h 457"/>
                  <a:gd name="T10" fmla="*/ 0 w 240"/>
                  <a:gd name="T11" fmla="*/ 0 h 457"/>
                  <a:gd name="T12" fmla="*/ 0 w 240"/>
                  <a:gd name="T13" fmla="*/ 0 h 457"/>
                  <a:gd name="T14" fmla="*/ 0 w 240"/>
                  <a:gd name="T15" fmla="*/ 0 h 457"/>
                  <a:gd name="T16" fmla="*/ 0 w 240"/>
                  <a:gd name="T17" fmla="*/ 0 h 457"/>
                  <a:gd name="T18" fmla="*/ 0 w 240"/>
                  <a:gd name="T19" fmla="*/ 0 h 457"/>
                  <a:gd name="T20" fmla="*/ 0 w 240"/>
                  <a:gd name="T21" fmla="*/ 0 h 457"/>
                  <a:gd name="T22" fmla="*/ 0 w 240"/>
                  <a:gd name="T23" fmla="*/ 0 h 457"/>
                  <a:gd name="T24" fmla="*/ 0 w 240"/>
                  <a:gd name="T25" fmla="*/ 0 h 457"/>
                  <a:gd name="T26" fmla="*/ 0 w 240"/>
                  <a:gd name="T27" fmla="*/ 0 h 457"/>
                  <a:gd name="T28" fmla="*/ 0 w 240"/>
                  <a:gd name="T29" fmla="*/ 0 h 457"/>
                  <a:gd name="T30" fmla="*/ 0 w 240"/>
                  <a:gd name="T31" fmla="*/ 0 h 457"/>
                  <a:gd name="T32" fmla="*/ 0 w 240"/>
                  <a:gd name="T33" fmla="*/ 0 h 457"/>
                  <a:gd name="T34" fmla="*/ 0 w 240"/>
                  <a:gd name="T35" fmla="*/ 0 h 457"/>
                  <a:gd name="T36" fmla="*/ 0 w 240"/>
                  <a:gd name="T37" fmla="*/ 0 h 457"/>
                  <a:gd name="T38" fmla="*/ 0 w 240"/>
                  <a:gd name="T39" fmla="*/ 0 h 457"/>
                  <a:gd name="T40" fmla="*/ 0 w 240"/>
                  <a:gd name="T41" fmla="*/ 0 h 457"/>
                  <a:gd name="T42" fmla="*/ 0 w 240"/>
                  <a:gd name="T43" fmla="*/ 0 h 457"/>
                  <a:gd name="T44" fmla="*/ 0 w 240"/>
                  <a:gd name="T45" fmla="*/ 0 h 457"/>
                  <a:gd name="T46" fmla="*/ 0 w 240"/>
                  <a:gd name="T47" fmla="*/ 0 h 457"/>
                  <a:gd name="T48" fmla="*/ 0 w 240"/>
                  <a:gd name="T49" fmla="*/ 0 h 457"/>
                  <a:gd name="T50" fmla="*/ 0 w 240"/>
                  <a:gd name="T51" fmla="*/ 0 h 457"/>
                  <a:gd name="T52" fmla="*/ 0 w 240"/>
                  <a:gd name="T53" fmla="*/ 0 h 457"/>
                  <a:gd name="T54" fmla="*/ 0 w 240"/>
                  <a:gd name="T55" fmla="*/ 0 h 457"/>
                  <a:gd name="T56" fmla="*/ 0 w 240"/>
                  <a:gd name="T57" fmla="*/ 0 h 457"/>
                  <a:gd name="T58" fmla="*/ 0 w 240"/>
                  <a:gd name="T59" fmla="*/ 0 h 457"/>
                  <a:gd name="T60" fmla="*/ 0 w 240"/>
                  <a:gd name="T61" fmla="*/ 0 h 457"/>
                  <a:gd name="T62" fmla="*/ 0 w 240"/>
                  <a:gd name="T63" fmla="*/ 0 h 457"/>
                  <a:gd name="T64" fmla="*/ 0 w 240"/>
                  <a:gd name="T65" fmla="*/ 0 h 457"/>
                  <a:gd name="T66" fmla="*/ 0 w 240"/>
                  <a:gd name="T67" fmla="*/ 0 h 457"/>
                  <a:gd name="T68" fmla="*/ 0 w 240"/>
                  <a:gd name="T69" fmla="*/ 0 h 457"/>
                  <a:gd name="T70" fmla="*/ 0 w 240"/>
                  <a:gd name="T71" fmla="*/ 0 h 457"/>
                  <a:gd name="T72" fmla="*/ 0 w 240"/>
                  <a:gd name="T73" fmla="*/ 0 h 457"/>
                  <a:gd name="T74" fmla="*/ 0 w 240"/>
                  <a:gd name="T75" fmla="*/ 0 h 457"/>
                  <a:gd name="T76" fmla="*/ 0 w 240"/>
                  <a:gd name="T77" fmla="*/ 0 h 457"/>
                  <a:gd name="T78" fmla="*/ 0 w 240"/>
                  <a:gd name="T79" fmla="*/ 0 h 457"/>
                  <a:gd name="T80" fmla="*/ 0 w 240"/>
                  <a:gd name="T81" fmla="*/ 0 h 457"/>
                  <a:gd name="T82" fmla="*/ 0 w 240"/>
                  <a:gd name="T83" fmla="*/ 0 h 457"/>
                  <a:gd name="T84" fmla="*/ 0 w 240"/>
                  <a:gd name="T85" fmla="*/ 0 h 457"/>
                  <a:gd name="T86" fmla="*/ 0 w 240"/>
                  <a:gd name="T87" fmla="*/ 0 h 457"/>
                  <a:gd name="T88" fmla="*/ 0 w 240"/>
                  <a:gd name="T89" fmla="*/ 0 h 457"/>
                  <a:gd name="T90" fmla="*/ 0 w 240"/>
                  <a:gd name="T91" fmla="*/ 0 h 457"/>
                  <a:gd name="T92" fmla="*/ 0 w 240"/>
                  <a:gd name="T93" fmla="*/ 0 h 457"/>
                  <a:gd name="T94" fmla="*/ 0 w 240"/>
                  <a:gd name="T95" fmla="*/ 0 h 457"/>
                  <a:gd name="T96" fmla="*/ 0 w 240"/>
                  <a:gd name="T97" fmla="*/ 0 h 457"/>
                  <a:gd name="T98" fmla="*/ 0 w 240"/>
                  <a:gd name="T99" fmla="*/ 0 h 457"/>
                  <a:gd name="T100" fmla="*/ 0 w 240"/>
                  <a:gd name="T101" fmla="*/ 0 h 457"/>
                  <a:gd name="T102" fmla="*/ 0 w 240"/>
                  <a:gd name="T103" fmla="*/ 0 h 457"/>
                  <a:gd name="T104" fmla="*/ 0 w 240"/>
                  <a:gd name="T105" fmla="*/ 0 h 457"/>
                  <a:gd name="T106" fmla="*/ 0 w 240"/>
                  <a:gd name="T107" fmla="*/ 0 h 457"/>
                  <a:gd name="T108" fmla="*/ 0 w 240"/>
                  <a:gd name="T109" fmla="*/ 0 h 457"/>
                  <a:gd name="T110" fmla="*/ 0 w 240"/>
                  <a:gd name="T111" fmla="*/ 0 h 457"/>
                  <a:gd name="T112" fmla="*/ 0 w 240"/>
                  <a:gd name="T113" fmla="*/ 0 h 457"/>
                  <a:gd name="T114" fmla="*/ 0 w 240"/>
                  <a:gd name="T115" fmla="*/ 0 h 457"/>
                  <a:gd name="T116" fmla="*/ 0 w 240"/>
                  <a:gd name="T117" fmla="*/ 0 h 457"/>
                  <a:gd name="T118" fmla="*/ 0 w 240"/>
                  <a:gd name="T119" fmla="*/ 0 h 457"/>
                  <a:gd name="T120" fmla="*/ 0 w 240"/>
                  <a:gd name="T121" fmla="*/ 0 h 457"/>
                  <a:gd name="T122" fmla="*/ 0 w 240"/>
                  <a:gd name="T123" fmla="*/ 0 h 457"/>
                  <a:gd name="T124" fmla="*/ 0 w 240"/>
                  <a:gd name="T125" fmla="*/ 0 h 45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40" h="457">
                    <a:moveTo>
                      <a:pt x="211" y="2"/>
                    </a:moveTo>
                    <a:lnTo>
                      <a:pt x="191" y="23"/>
                    </a:lnTo>
                    <a:lnTo>
                      <a:pt x="172" y="47"/>
                    </a:lnTo>
                    <a:lnTo>
                      <a:pt x="154" y="70"/>
                    </a:lnTo>
                    <a:lnTo>
                      <a:pt x="138" y="95"/>
                    </a:lnTo>
                    <a:lnTo>
                      <a:pt x="123" y="121"/>
                    </a:lnTo>
                    <a:lnTo>
                      <a:pt x="108" y="148"/>
                    </a:lnTo>
                    <a:lnTo>
                      <a:pt x="95" y="175"/>
                    </a:lnTo>
                    <a:lnTo>
                      <a:pt x="83" y="204"/>
                    </a:lnTo>
                    <a:lnTo>
                      <a:pt x="59" y="261"/>
                    </a:lnTo>
                    <a:lnTo>
                      <a:pt x="39" y="319"/>
                    </a:lnTo>
                    <a:lnTo>
                      <a:pt x="20" y="377"/>
                    </a:lnTo>
                    <a:lnTo>
                      <a:pt x="1" y="434"/>
                    </a:lnTo>
                    <a:lnTo>
                      <a:pt x="0" y="437"/>
                    </a:lnTo>
                    <a:lnTo>
                      <a:pt x="0" y="441"/>
                    </a:lnTo>
                    <a:lnTo>
                      <a:pt x="1" y="445"/>
                    </a:lnTo>
                    <a:lnTo>
                      <a:pt x="2" y="448"/>
                    </a:lnTo>
                    <a:lnTo>
                      <a:pt x="4" y="451"/>
                    </a:lnTo>
                    <a:lnTo>
                      <a:pt x="7" y="454"/>
                    </a:lnTo>
                    <a:lnTo>
                      <a:pt x="10" y="455"/>
                    </a:lnTo>
                    <a:lnTo>
                      <a:pt x="14" y="457"/>
                    </a:lnTo>
                    <a:lnTo>
                      <a:pt x="17" y="457"/>
                    </a:lnTo>
                    <a:lnTo>
                      <a:pt x="21" y="457"/>
                    </a:lnTo>
                    <a:lnTo>
                      <a:pt x="24" y="456"/>
                    </a:lnTo>
                    <a:lnTo>
                      <a:pt x="28" y="455"/>
                    </a:lnTo>
                    <a:lnTo>
                      <a:pt x="31" y="453"/>
                    </a:lnTo>
                    <a:lnTo>
                      <a:pt x="34" y="451"/>
                    </a:lnTo>
                    <a:lnTo>
                      <a:pt x="36" y="448"/>
                    </a:lnTo>
                    <a:lnTo>
                      <a:pt x="37" y="444"/>
                    </a:lnTo>
                    <a:lnTo>
                      <a:pt x="43" y="419"/>
                    </a:lnTo>
                    <a:lnTo>
                      <a:pt x="50" y="395"/>
                    </a:lnTo>
                    <a:lnTo>
                      <a:pt x="57" y="370"/>
                    </a:lnTo>
                    <a:lnTo>
                      <a:pt x="66" y="346"/>
                    </a:lnTo>
                    <a:lnTo>
                      <a:pt x="85" y="299"/>
                    </a:lnTo>
                    <a:lnTo>
                      <a:pt x="105" y="252"/>
                    </a:lnTo>
                    <a:lnTo>
                      <a:pt x="127" y="207"/>
                    </a:lnTo>
                    <a:lnTo>
                      <a:pt x="149" y="161"/>
                    </a:lnTo>
                    <a:lnTo>
                      <a:pt x="173" y="116"/>
                    </a:lnTo>
                    <a:lnTo>
                      <a:pt x="195" y="70"/>
                    </a:lnTo>
                    <a:lnTo>
                      <a:pt x="198" y="64"/>
                    </a:lnTo>
                    <a:lnTo>
                      <a:pt x="200" y="57"/>
                    </a:lnTo>
                    <a:lnTo>
                      <a:pt x="204" y="52"/>
                    </a:lnTo>
                    <a:lnTo>
                      <a:pt x="208" y="48"/>
                    </a:lnTo>
                    <a:lnTo>
                      <a:pt x="212" y="43"/>
                    </a:lnTo>
                    <a:lnTo>
                      <a:pt x="217" y="39"/>
                    </a:lnTo>
                    <a:lnTo>
                      <a:pt x="223" y="37"/>
                    </a:lnTo>
                    <a:lnTo>
                      <a:pt x="230" y="35"/>
                    </a:lnTo>
                    <a:lnTo>
                      <a:pt x="233" y="33"/>
                    </a:lnTo>
                    <a:lnTo>
                      <a:pt x="235" y="30"/>
                    </a:lnTo>
                    <a:lnTo>
                      <a:pt x="237" y="26"/>
                    </a:lnTo>
                    <a:lnTo>
                      <a:pt x="239" y="23"/>
                    </a:lnTo>
                    <a:lnTo>
                      <a:pt x="240" y="20"/>
                    </a:lnTo>
                    <a:lnTo>
                      <a:pt x="240" y="16"/>
                    </a:lnTo>
                    <a:lnTo>
                      <a:pt x="239" y="13"/>
                    </a:lnTo>
                    <a:lnTo>
                      <a:pt x="237" y="8"/>
                    </a:lnTo>
                    <a:lnTo>
                      <a:pt x="234" y="6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6" y="0"/>
                    </a:lnTo>
                    <a:lnTo>
                      <a:pt x="222" y="0"/>
                    </a:lnTo>
                    <a:lnTo>
                      <a:pt x="218" y="0"/>
                    </a:lnTo>
                    <a:lnTo>
                      <a:pt x="214" y="0"/>
                    </a:lnTo>
                    <a:lnTo>
                      <a:pt x="211" y="2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80" name="Freeform 248"/>
              <p:cNvSpPr>
                <a:spLocks/>
              </p:cNvSpPr>
              <p:nvPr/>
            </p:nvSpPr>
            <p:spPr bwMode="auto">
              <a:xfrm>
                <a:off x="4574" y="3579"/>
                <a:ext cx="31" cy="13"/>
              </a:xfrm>
              <a:custGeom>
                <a:avLst/>
                <a:gdLst>
                  <a:gd name="T0" fmla="*/ 0 w 466"/>
                  <a:gd name="T1" fmla="*/ 0 h 190"/>
                  <a:gd name="T2" fmla="*/ 0 w 466"/>
                  <a:gd name="T3" fmla="*/ 0 h 190"/>
                  <a:gd name="T4" fmla="*/ 0 w 466"/>
                  <a:gd name="T5" fmla="*/ 0 h 190"/>
                  <a:gd name="T6" fmla="*/ 0 w 466"/>
                  <a:gd name="T7" fmla="*/ 0 h 190"/>
                  <a:gd name="T8" fmla="*/ 0 w 466"/>
                  <a:gd name="T9" fmla="*/ 0 h 190"/>
                  <a:gd name="T10" fmla="*/ 0 w 466"/>
                  <a:gd name="T11" fmla="*/ 0 h 190"/>
                  <a:gd name="T12" fmla="*/ 0 w 466"/>
                  <a:gd name="T13" fmla="*/ 0 h 190"/>
                  <a:gd name="T14" fmla="*/ 0 w 466"/>
                  <a:gd name="T15" fmla="*/ 0 h 190"/>
                  <a:gd name="T16" fmla="*/ 0 w 466"/>
                  <a:gd name="T17" fmla="*/ 0 h 190"/>
                  <a:gd name="T18" fmla="*/ 0 w 466"/>
                  <a:gd name="T19" fmla="*/ 0 h 190"/>
                  <a:gd name="T20" fmla="*/ 0 w 466"/>
                  <a:gd name="T21" fmla="*/ 0 h 190"/>
                  <a:gd name="T22" fmla="*/ 0 w 466"/>
                  <a:gd name="T23" fmla="*/ 0 h 190"/>
                  <a:gd name="T24" fmla="*/ 0 w 466"/>
                  <a:gd name="T25" fmla="*/ 0 h 190"/>
                  <a:gd name="T26" fmla="*/ 0 w 466"/>
                  <a:gd name="T27" fmla="*/ 0 h 190"/>
                  <a:gd name="T28" fmla="*/ 0 w 466"/>
                  <a:gd name="T29" fmla="*/ 0 h 190"/>
                  <a:gd name="T30" fmla="*/ 0 w 466"/>
                  <a:gd name="T31" fmla="*/ 0 h 190"/>
                  <a:gd name="T32" fmla="*/ 0 w 466"/>
                  <a:gd name="T33" fmla="*/ 0 h 190"/>
                  <a:gd name="T34" fmla="*/ 0 w 466"/>
                  <a:gd name="T35" fmla="*/ 0 h 190"/>
                  <a:gd name="T36" fmla="*/ 0 w 466"/>
                  <a:gd name="T37" fmla="*/ 0 h 190"/>
                  <a:gd name="T38" fmla="*/ 0 w 466"/>
                  <a:gd name="T39" fmla="*/ 0 h 190"/>
                  <a:gd name="T40" fmla="*/ 0 w 466"/>
                  <a:gd name="T41" fmla="*/ 0 h 190"/>
                  <a:gd name="T42" fmla="*/ 0 w 466"/>
                  <a:gd name="T43" fmla="*/ 0 h 190"/>
                  <a:gd name="T44" fmla="*/ 0 w 466"/>
                  <a:gd name="T45" fmla="*/ 0 h 190"/>
                  <a:gd name="T46" fmla="*/ 0 w 466"/>
                  <a:gd name="T47" fmla="*/ 0 h 190"/>
                  <a:gd name="T48" fmla="*/ 0 w 466"/>
                  <a:gd name="T49" fmla="*/ 0 h 190"/>
                  <a:gd name="T50" fmla="*/ 0 w 466"/>
                  <a:gd name="T51" fmla="*/ 0 h 190"/>
                  <a:gd name="T52" fmla="*/ 0 w 466"/>
                  <a:gd name="T53" fmla="*/ 0 h 190"/>
                  <a:gd name="T54" fmla="*/ 0 w 466"/>
                  <a:gd name="T55" fmla="*/ 0 h 190"/>
                  <a:gd name="T56" fmla="*/ 0 w 466"/>
                  <a:gd name="T57" fmla="*/ 0 h 190"/>
                  <a:gd name="T58" fmla="*/ 0 w 466"/>
                  <a:gd name="T59" fmla="*/ 0 h 190"/>
                  <a:gd name="T60" fmla="*/ 0 w 466"/>
                  <a:gd name="T61" fmla="*/ 0 h 190"/>
                  <a:gd name="T62" fmla="*/ 0 w 466"/>
                  <a:gd name="T63" fmla="*/ 0 h 190"/>
                  <a:gd name="T64" fmla="*/ 0 w 466"/>
                  <a:gd name="T65" fmla="*/ 0 h 19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66" h="190">
                    <a:moveTo>
                      <a:pt x="447" y="1"/>
                    </a:moveTo>
                    <a:lnTo>
                      <a:pt x="417" y="0"/>
                    </a:lnTo>
                    <a:lnTo>
                      <a:pt x="387" y="0"/>
                    </a:lnTo>
                    <a:lnTo>
                      <a:pt x="356" y="1"/>
                    </a:lnTo>
                    <a:lnTo>
                      <a:pt x="326" y="3"/>
                    </a:lnTo>
                    <a:lnTo>
                      <a:pt x="295" y="7"/>
                    </a:lnTo>
                    <a:lnTo>
                      <a:pt x="266" y="12"/>
                    </a:lnTo>
                    <a:lnTo>
                      <a:pt x="236" y="19"/>
                    </a:lnTo>
                    <a:lnTo>
                      <a:pt x="206" y="27"/>
                    </a:lnTo>
                    <a:lnTo>
                      <a:pt x="179" y="37"/>
                    </a:lnTo>
                    <a:lnTo>
                      <a:pt x="150" y="48"/>
                    </a:lnTo>
                    <a:lnTo>
                      <a:pt x="124" y="62"/>
                    </a:lnTo>
                    <a:lnTo>
                      <a:pt x="98" y="77"/>
                    </a:lnTo>
                    <a:lnTo>
                      <a:pt x="73" y="94"/>
                    </a:lnTo>
                    <a:lnTo>
                      <a:pt x="49" y="113"/>
                    </a:lnTo>
                    <a:lnTo>
                      <a:pt x="39" y="124"/>
                    </a:lnTo>
                    <a:lnTo>
                      <a:pt x="27" y="134"/>
                    </a:lnTo>
                    <a:lnTo>
                      <a:pt x="16" y="145"/>
                    </a:lnTo>
                    <a:lnTo>
                      <a:pt x="7" y="157"/>
                    </a:lnTo>
                    <a:lnTo>
                      <a:pt x="4" y="160"/>
                    </a:lnTo>
                    <a:lnTo>
                      <a:pt x="3" y="163"/>
                    </a:lnTo>
                    <a:lnTo>
                      <a:pt x="1" y="166"/>
                    </a:lnTo>
                    <a:lnTo>
                      <a:pt x="0" y="171"/>
                    </a:lnTo>
                    <a:lnTo>
                      <a:pt x="1" y="174"/>
                    </a:lnTo>
                    <a:lnTo>
                      <a:pt x="1" y="178"/>
                    </a:lnTo>
                    <a:lnTo>
                      <a:pt x="4" y="181"/>
                    </a:lnTo>
                    <a:lnTo>
                      <a:pt x="6" y="184"/>
                    </a:lnTo>
                    <a:lnTo>
                      <a:pt x="9" y="186"/>
                    </a:lnTo>
                    <a:lnTo>
                      <a:pt x="12" y="188"/>
                    </a:lnTo>
                    <a:lnTo>
                      <a:pt x="15" y="189"/>
                    </a:lnTo>
                    <a:lnTo>
                      <a:pt x="20" y="190"/>
                    </a:lnTo>
                    <a:lnTo>
                      <a:pt x="23" y="189"/>
                    </a:lnTo>
                    <a:lnTo>
                      <a:pt x="26" y="188"/>
                    </a:lnTo>
                    <a:lnTo>
                      <a:pt x="29" y="186"/>
                    </a:lnTo>
                    <a:lnTo>
                      <a:pt x="32" y="184"/>
                    </a:lnTo>
                    <a:lnTo>
                      <a:pt x="52" y="163"/>
                    </a:lnTo>
                    <a:lnTo>
                      <a:pt x="74" y="143"/>
                    </a:lnTo>
                    <a:lnTo>
                      <a:pt x="96" y="126"/>
                    </a:lnTo>
                    <a:lnTo>
                      <a:pt x="119" y="110"/>
                    </a:lnTo>
                    <a:lnTo>
                      <a:pt x="144" y="96"/>
                    </a:lnTo>
                    <a:lnTo>
                      <a:pt x="169" y="83"/>
                    </a:lnTo>
                    <a:lnTo>
                      <a:pt x="195" y="73"/>
                    </a:lnTo>
                    <a:lnTo>
                      <a:pt x="221" y="63"/>
                    </a:lnTo>
                    <a:lnTo>
                      <a:pt x="249" y="56"/>
                    </a:lnTo>
                    <a:lnTo>
                      <a:pt x="276" y="50"/>
                    </a:lnTo>
                    <a:lnTo>
                      <a:pt x="305" y="44"/>
                    </a:lnTo>
                    <a:lnTo>
                      <a:pt x="334" y="41"/>
                    </a:lnTo>
                    <a:lnTo>
                      <a:pt x="361" y="39"/>
                    </a:lnTo>
                    <a:lnTo>
                      <a:pt x="390" y="38"/>
                    </a:lnTo>
                    <a:lnTo>
                      <a:pt x="419" y="38"/>
                    </a:lnTo>
                    <a:lnTo>
                      <a:pt x="447" y="39"/>
                    </a:lnTo>
                    <a:lnTo>
                      <a:pt x="450" y="39"/>
                    </a:lnTo>
                    <a:lnTo>
                      <a:pt x="455" y="38"/>
                    </a:lnTo>
                    <a:lnTo>
                      <a:pt x="458" y="36"/>
                    </a:lnTo>
                    <a:lnTo>
                      <a:pt x="460" y="34"/>
                    </a:lnTo>
                    <a:lnTo>
                      <a:pt x="463" y="30"/>
                    </a:lnTo>
                    <a:lnTo>
                      <a:pt x="464" y="27"/>
                    </a:lnTo>
                    <a:lnTo>
                      <a:pt x="465" y="24"/>
                    </a:lnTo>
                    <a:lnTo>
                      <a:pt x="466" y="20"/>
                    </a:lnTo>
                    <a:lnTo>
                      <a:pt x="465" y="17"/>
                    </a:lnTo>
                    <a:lnTo>
                      <a:pt x="464" y="12"/>
                    </a:lnTo>
                    <a:lnTo>
                      <a:pt x="463" y="9"/>
                    </a:lnTo>
                    <a:lnTo>
                      <a:pt x="460" y="7"/>
                    </a:lnTo>
                    <a:lnTo>
                      <a:pt x="458" y="5"/>
                    </a:lnTo>
                    <a:lnTo>
                      <a:pt x="455" y="3"/>
                    </a:lnTo>
                    <a:lnTo>
                      <a:pt x="450" y="2"/>
                    </a:lnTo>
                    <a:lnTo>
                      <a:pt x="447" y="1"/>
                    </a:lnTo>
                    <a:close/>
                  </a:path>
                </a:pathLst>
              </a:custGeom>
              <a:solidFill>
                <a:srgbClr val="F78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81" name="Freeform 249"/>
              <p:cNvSpPr>
                <a:spLocks/>
              </p:cNvSpPr>
              <p:nvPr/>
            </p:nvSpPr>
            <p:spPr bwMode="auto">
              <a:xfrm>
                <a:off x="4711" y="3550"/>
                <a:ext cx="26" cy="9"/>
              </a:xfrm>
              <a:custGeom>
                <a:avLst/>
                <a:gdLst>
                  <a:gd name="T0" fmla="*/ 0 w 397"/>
                  <a:gd name="T1" fmla="*/ 0 h 136"/>
                  <a:gd name="T2" fmla="*/ 0 w 397"/>
                  <a:gd name="T3" fmla="*/ 0 h 136"/>
                  <a:gd name="T4" fmla="*/ 0 w 397"/>
                  <a:gd name="T5" fmla="*/ 0 h 136"/>
                  <a:gd name="T6" fmla="*/ 0 w 397"/>
                  <a:gd name="T7" fmla="*/ 0 h 136"/>
                  <a:gd name="T8" fmla="*/ 0 w 397"/>
                  <a:gd name="T9" fmla="*/ 0 h 136"/>
                  <a:gd name="T10" fmla="*/ 0 w 397"/>
                  <a:gd name="T11" fmla="*/ 0 h 136"/>
                  <a:gd name="T12" fmla="*/ 0 w 397"/>
                  <a:gd name="T13" fmla="*/ 0 h 136"/>
                  <a:gd name="T14" fmla="*/ 0 w 397"/>
                  <a:gd name="T15" fmla="*/ 0 h 136"/>
                  <a:gd name="T16" fmla="*/ 0 w 397"/>
                  <a:gd name="T17" fmla="*/ 0 h 136"/>
                  <a:gd name="T18" fmla="*/ 0 w 397"/>
                  <a:gd name="T19" fmla="*/ 0 h 136"/>
                  <a:gd name="T20" fmla="*/ 0 w 397"/>
                  <a:gd name="T21" fmla="*/ 0 h 136"/>
                  <a:gd name="T22" fmla="*/ 0 w 397"/>
                  <a:gd name="T23" fmla="*/ 0 h 136"/>
                  <a:gd name="T24" fmla="*/ 0 w 397"/>
                  <a:gd name="T25" fmla="*/ 0 h 136"/>
                  <a:gd name="T26" fmla="*/ 0 w 397"/>
                  <a:gd name="T27" fmla="*/ 0 h 136"/>
                  <a:gd name="T28" fmla="*/ 0 w 397"/>
                  <a:gd name="T29" fmla="*/ 0 h 136"/>
                  <a:gd name="T30" fmla="*/ 0 w 397"/>
                  <a:gd name="T31" fmla="*/ 0 h 136"/>
                  <a:gd name="T32" fmla="*/ 0 w 397"/>
                  <a:gd name="T33" fmla="*/ 0 h 136"/>
                  <a:gd name="T34" fmla="*/ 0 w 397"/>
                  <a:gd name="T35" fmla="*/ 0 h 136"/>
                  <a:gd name="T36" fmla="*/ 0 w 397"/>
                  <a:gd name="T37" fmla="*/ 0 h 136"/>
                  <a:gd name="T38" fmla="*/ 0 w 397"/>
                  <a:gd name="T39" fmla="*/ 0 h 136"/>
                  <a:gd name="T40" fmla="*/ 0 w 397"/>
                  <a:gd name="T41" fmla="*/ 0 h 136"/>
                  <a:gd name="T42" fmla="*/ 0 w 397"/>
                  <a:gd name="T43" fmla="*/ 0 h 136"/>
                  <a:gd name="T44" fmla="*/ 0 w 397"/>
                  <a:gd name="T45" fmla="*/ 0 h 136"/>
                  <a:gd name="T46" fmla="*/ 0 w 397"/>
                  <a:gd name="T47" fmla="*/ 0 h 136"/>
                  <a:gd name="T48" fmla="*/ 0 w 397"/>
                  <a:gd name="T49" fmla="*/ 0 h 136"/>
                  <a:gd name="T50" fmla="*/ 0 w 397"/>
                  <a:gd name="T51" fmla="*/ 0 h 136"/>
                  <a:gd name="T52" fmla="*/ 0 w 397"/>
                  <a:gd name="T53" fmla="*/ 0 h 136"/>
                  <a:gd name="T54" fmla="*/ 0 w 397"/>
                  <a:gd name="T55" fmla="*/ 0 h 136"/>
                  <a:gd name="T56" fmla="*/ 0 w 397"/>
                  <a:gd name="T57" fmla="*/ 0 h 136"/>
                  <a:gd name="T58" fmla="*/ 0 w 397"/>
                  <a:gd name="T59" fmla="*/ 0 h 136"/>
                  <a:gd name="T60" fmla="*/ 0 w 397"/>
                  <a:gd name="T61" fmla="*/ 0 h 136"/>
                  <a:gd name="T62" fmla="*/ 0 w 397"/>
                  <a:gd name="T63" fmla="*/ 0 h 136"/>
                  <a:gd name="T64" fmla="*/ 0 w 397"/>
                  <a:gd name="T65" fmla="*/ 0 h 136"/>
                  <a:gd name="T66" fmla="*/ 0 w 397"/>
                  <a:gd name="T67" fmla="*/ 0 h 136"/>
                  <a:gd name="T68" fmla="*/ 0 w 397"/>
                  <a:gd name="T69" fmla="*/ 0 h 136"/>
                  <a:gd name="T70" fmla="*/ 0 w 397"/>
                  <a:gd name="T71" fmla="*/ 0 h 1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397" h="136">
                    <a:moveTo>
                      <a:pt x="31" y="133"/>
                    </a:moveTo>
                    <a:lnTo>
                      <a:pt x="49" y="117"/>
                    </a:lnTo>
                    <a:lnTo>
                      <a:pt x="67" y="102"/>
                    </a:lnTo>
                    <a:lnTo>
                      <a:pt x="87" y="89"/>
                    </a:lnTo>
                    <a:lnTo>
                      <a:pt x="107" y="78"/>
                    </a:lnTo>
                    <a:lnTo>
                      <a:pt x="127" y="68"/>
                    </a:lnTo>
                    <a:lnTo>
                      <a:pt x="150" y="59"/>
                    </a:lnTo>
                    <a:lnTo>
                      <a:pt x="172" y="52"/>
                    </a:lnTo>
                    <a:lnTo>
                      <a:pt x="194" y="46"/>
                    </a:lnTo>
                    <a:lnTo>
                      <a:pt x="216" y="42"/>
                    </a:lnTo>
                    <a:lnTo>
                      <a:pt x="240" y="39"/>
                    </a:lnTo>
                    <a:lnTo>
                      <a:pt x="263" y="38"/>
                    </a:lnTo>
                    <a:lnTo>
                      <a:pt x="286" y="38"/>
                    </a:lnTo>
                    <a:lnTo>
                      <a:pt x="309" y="42"/>
                    </a:lnTo>
                    <a:lnTo>
                      <a:pt x="332" y="46"/>
                    </a:lnTo>
                    <a:lnTo>
                      <a:pt x="354" y="51"/>
                    </a:lnTo>
                    <a:lnTo>
                      <a:pt x="377" y="60"/>
                    </a:lnTo>
                    <a:lnTo>
                      <a:pt x="376" y="60"/>
                    </a:lnTo>
                    <a:lnTo>
                      <a:pt x="375" y="60"/>
                    </a:lnTo>
                    <a:lnTo>
                      <a:pt x="373" y="60"/>
                    </a:lnTo>
                    <a:lnTo>
                      <a:pt x="372" y="60"/>
                    </a:lnTo>
                    <a:lnTo>
                      <a:pt x="376" y="61"/>
                    </a:lnTo>
                    <a:lnTo>
                      <a:pt x="380" y="61"/>
                    </a:lnTo>
                    <a:lnTo>
                      <a:pt x="383" y="60"/>
                    </a:lnTo>
                    <a:lnTo>
                      <a:pt x="386" y="58"/>
                    </a:lnTo>
                    <a:lnTo>
                      <a:pt x="389" y="56"/>
                    </a:lnTo>
                    <a:lnTo>
                      <a:pt x="393" y="53"/>
                    </a:lnTo>
                    <a:lnTo>
                      <a:pt x="395" y="50"/>
                    </a:lnTo>
                    <a:lnTo>
                      <a:pt x="396" y="47"/>
                    </a:lnTo>
                    <a:lnTo>
                      <a:pt x="397" y="43"/>
                    </a:lnTo>
                    <a:lnTo>
                      <a:pt x="397" y="39"/>
                    </a:lnTo>
                    <a:lnTo>
                      <a:pt x="396" y="35"/>
                    </a:lnTo>
                    <a:lnTo>
                      <a:pt x="395" y="32"/>
                    </a:lnTo>
                    <a:lnTo>
                      <a:pt x="393" y="29"/>
                    </a:lnTo>
                    <a:lnTo>
                      <a:pt x="389" y="27"/>
                    </a:lnTo>
                    <a:lnTo>
                      <a:pt x="386" y="25"/>
                    </a:lnTo>
                    <a:lnTo>
                      <a:pt x="383" y="22"/>
                    </a:lnTo>
                    <a:lnTo>
                      <a:pt x="360" y="14"/>
                    </a:lnTo>
                    <a:lnTo>
                      <a:pt x="334" y="8"/>
                    </a:lnTo>
                    <a:lnTo>
                      <a:pt x="310" y="3"/>
                    </a:lnTo>
                    <a:lnTo>
                      <a:pt x="285" y="0"/>
                    </a:lnTo>
                    <a:lnTo>
                      <a:pt x="260" y="0"/>
                    </a:lnTo>
                    <a:lnTo>
                      <a:pt x="234" y="1"/>
                    </a:lnTo>
                    <a:lnTo>
                      <a:pt x="210" y="4"/>
                    </a:lnTo>
                    <a:lnTo>
                      <a:pt x="185" y="9"/>
                    </a:lnTo>
                    <a:lnTo>
                      <a:pt x="160" y="15"/>
                    </a:lnTo>
                    <a:lnTo>
                      <a:pt x="137" y="24"/>
                    </a:lnTo>
                    <a:lnTo>
                      <a:pt x="113" y="33"/>
                    </a:lnTo>
                    <a:lnTo>
                      <a:pt x="90" y="45"/>
                    </a:lnTo>
                    <a:lnTo>
                      <a:pt x="68" y="56"/>
                    </a:lnTo>
                    <a:lnTo>
                      <a:pt x="47" y="70"/>
                    </a:lnTo>
                    <a:lnTo>
                      <a:pt x="26" y="86"/>
                    </a:lnTo>
                    <a:lnTo>
                      <a:pt x="7" y="102"/>
                    </a:lnTo>
                    <a:lnTo>
                      <a:pt x="5" y="105"/>
                    </a:lnTo>
                    <a:lnTo>
                      <a:pt x="3" y="108"/>
                    </a:lnTo>
                    <a:lnTo>
                      <a:pt x="1" y="112"/>
                    </a:lnTo>
                    <a:lnTo>
                      <a:pt x="1" y="116"/>
                    </a:lnTo>
                    <a:lnTo>
                      <a:pt x="0" y="119"/>
                    </a:lnTo>
                    <a:lnTo>
                      <a:pt x="1" y="123"/>
                    </a:lnTo>
                    <a:lnTo>
                      <a:pt x="2" y="127"/>
                    </a:lnTo>
                    <a:lnTo>
                      <a:pt x="4" y="130"/>
                    </a:lnTo>
                    <a:lnTo>
                      <a:pt x="7" y="132"/>
                    </a:lnTo>
                    <a:lnTo>
                      <a:pt x="11" y="134"/>
                    </a:lnTo>
                    <a:lnTo>
                      <a:pt x="14" y="135"/>
                    </a:lnTo>
                    <a:lnTo>
                      <a:pt x="17" y="136"/>
                    </a:lnTo>
                    <a:lnTo>
                      <a:pt x="21" y="136"/>
                    </a:lnTo>
                    <a:lnTo>
                      <a:pt x="24" y="136"/>
                    </a:lnTo>
                    <a:lnTo>
                      <a:pt x="28" y="135"/>
                    </a:lnTo>
                    <a:lnTo>
                      <a:pt x="31" y="133"/>
                    </a:lnTo>
                    <a:close/>
                  </a:path>
                </a:pathLst>
              </a:custGeom>
              <a:solidFill>
                <a:srgbClr val="F78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82" name="Freeform 250"/>
              <p:cNvSpPr>
                <a:spLocks/>
              </p:cNvSpPr>
              <p:nvPr/>
            </p:nvSpPr>
            <p:spPr bwMode="auto">
              <a:xfrm>
                <a:off x="4550" y="3481"/>
                <a:ext cx="33" cy="24"/>
              </a:xfrm>
              <a:custGeom>
                <a:avLst/>
                <a:gdLst>
                  <a:gd name="T0" fmla="*/ 0 w 491"/>
                  <a:gd name="T1" fmla="*/ 0 h 357"/>
                  <a:gd name="T2" fmla="*/ 0 w 491"/>
                  <a:gd name="T3" fmla="*/ 0 h 357"/>
                  <a:gd name="T4" fmla="*/ 0 w 491"/>
                  <a:gd name="T5" fmla="*/ 0 h 357"/>
                  <a:gd name="T6" fmla="*/ 0 w 491"/>
                  <a:gd name="T7" fmla="*/ 0 h 357"/>
                  <a:gd name="T8" fmla="*/ 0 w 491"/>
                  <a:gd name="T9" fmla="*/ 0 h 357"/>
                  <a:gd name="T10" fmla="*/ 0 w 491"/>
                  <a:gd name="T11" fmla="*/ 0 h 357"/>
                  <a:gd name="T12" fmla="*/ 0 w 491"/>
                  <a:gd name="T13" fmla="*/ 0 h 357"/>
                  <a:gd name="T14" fmla="*/ 0 w 491"/>
                  <a:gd name="T15" fmla="*/ 0 h 357"/>
                  <a:gd name="T16" fmla="*/ 0 w 491"/>
                  <a:gd name="T17" fmla="*/ 0 h 357"/>
                  <a:gd name="T18" fmla="*/ 0 w 491"/>
                  <a:gd name="T19" fmla="*/ 0 h 357"/>
                  <a:gd name="T20" fmla="*/ 0 w 491"/>
                  <a:gd name="T21" fmla="*/ 0 h 357"/>
                  <a:gd name="T22" fmla="*/ 0 w 491"/>
                  <a:gd name="T23" fmla="*/ 0 h 357"/>
                  <a:gd name="T24" fmla="*/ 0 w 491"/>
                  <a:gd name="T25" fmla="*/ 0 h 357"/>
                  <a:gd name="T26" fmla="*/ 0 w 491"/>
                  <a:gd name="T27" fmla="*/ 0 h 357"/>
                  <a:gd name="T28" fmla="*/ 0 w 491"/>
                  <a:gd name="T29" fmla="*/ 0 h 357"/>
                  <a:gd name="T30" fmla="*/ 0 w 491"/>
                  <a:gd name="T31" fmla="*/ 0 h 357"/>
                  <a:gd name="T32" fmla="*/ 0 w 491"/>
                  <a:gd name="T33" fmla="*/ 0 h 357"/>
                  <a:gd name="T34" fmla="*/ 0 w 491"/>
                  <a:gd name="T35" fmla="*/ 0 h 357"/>
                  <a:gd name="T36" fmla="*/ 0 w 491"/>
                  <a:gd name="T37" fmla="*/ 0 h 357"/>
                  <a:gd name="T38" fmla="*/ 0 w 491"/>
                  <a:gd name="T39" fmla="*/ 0 h 357"/>
                  <a:gd name="T40" fmla="*/ 0 w 491"/>
                  <a:gd name="T41" fmla="*/ 0 h 357"/>
                  <a:gd name="T42" fmla="*/ 0 w 491"/>
                  <a:gd name="T43" fmla="*/ 0 h 357"/>
                  <a:gd name="T44" fmla="*/ 0 w 491"/>
                  <a:gd name="T45" fmla="*/ 0 h 357"/>
                  <a:gd name="T46" fmla="*/ 0 w 491"/>
                  <a:gd name="T47" fmla="*/ 0 h 357"/>
                  <a:gd name="T48" fmla="*/ 0 w 491"/>
                  <a:gd name="T49" fmla="*/ 0 h 357"/>
                  <a:gd name="T50" fmla="*/ 0 w 491"/>
                  <a:gd name="T51" fmla="*/ 0 h 357"/>
                  <a:gd name="T52" fmla="*/ 0 w 491"/>
                  <a:gd name="T53" fmla="*/ 0 h 357"/>
                  <a:gd name="T54" fmla="*/ 0 w 491"/>
                  <a:gd name="T55" fmla="*/ 0 h 357"/>
                  <a:gd name="T56" fmla="*/ 0 w 491"/>
                  <a:gd name="T57" fmla="*/ 0 h 357"/>
                  <a:gd name="T58" fmla="*/ 0 w 491"/>
                  <a:gd name="T59" fmla="*/ 0 h 357"/>
                  <a:gd name="T60" fmla="*/ 0 w 491"/>
                  <a:gd name="T61" fmla="*/ 0 h 357"/>
                  <a:gd name="T62" fmla="*/ 0 w 491"/>
                  <a:gd name="T63" fmla="*/ 0 h 357"/>
                  <a:gd name="T64" fmla="*/ 0 w 491"/>
                  <a:gd name="T65" fmla="*/ 0 h 357"/>
                  <a:gd name="T66" fmla="*/ 0 w 491"/>
                  <a:gd name="T67" fmla="*/ 0 h 357"/>
                  <a:gd name="T68" fmla="*/ 0 w 491"/>
                  <a:gd name="T69" fmla="*/ 0 h 357"/>
                  <a:gd name="T70" fmla="*/ 0 w 491"/>
                  <a:gd name="T71" fmla="*/ 0 h 357"/>
                  <a:gd name="T72" fmla="*/ 0 w 491"/>
                  <a:gd name="T73" fmla="*/ 0 h 357"/>
                  <a:gd name="T74" fmla="*/ 0 w 491"/>
                  <a:gd name="T75" fmla="*/ 0 h 357"/>
                  <a:gd name="T76" fmla="*/ 0 w 491"/>
                  <a:gd name="T77" fmla="*/ 0 h 357"/>
                  <a:gd name="T78" fmla="*/ 0 w 491"/>
                  <a:gd name="T79" fmla="*/ 0 h 357"/>
                  <a:gd name="T80" fmla="*/ 0 w 491"/>
                  <a:gd name="T81" fmla="*/ 0 h 357"/>
                  <a:gd name="T82" fmla="*/ 0 w 491"/>
                  <a:gd name="T83" fmla="*/ 0 h 357"/>
                  <a:gd name="T84" fmla="*/ 0 w 491"/>
                  <a:gd name="T85" fmla="*/ 0 h 357"/>
                  <a:gd name="T86" fmla="*/ 0 w 491"/>
                  <a:gd name="T87" fmla="*/ 0 h 357"/>
                  <a:gd name="T88" fmla="*/ 0 w 491"/>
                  <a:gd name="T89" fmla="*/ 0 h 357"/>
                  <a:gd name="T90" fmla="*/ 0 w 491"/>
                  <a:gd name="T91" fmla="*/ 0 h 357"/>
                  <a:gd name="T92" fmla="*/ 0 w 491"/>
                  <a:gd name="T93" fmla="*/ 0 h 357"/>
                  <a:gd name="T94" fmla="*/ 0 w 491"/>
                  <a:gd name="T95" fmla="*/ 0 h 357"/>
                  <a:gd name="T96" fmla="*/ 0 w 491"/>
                  <a:gd name="T97" fmla="*/ 0 h 357"/>
                  <a:gd name="T98" fmla="*/ 0 w 491"/>
                  <a:gd name="T99" fmla="*/ 0 h 357"/>
                  <a:gd name="T100" fmla="*/ 0 w 491"/>
                  <a:gd name="T101" fmla="*/ 0 h 357"/>
                  <a:gd name="T102" fmla="*/ 0 w 491"/>
                  <a:gd name="T103" fmla="*/ 0 h 357"/>
                  <a:gd name="T104" fmla="*/ 0 w 491"/>
                  <a:gd name="T105" fmla="*/ 0 h 357"/>
                  <a:gd name="T106" fmla="*/ 0 w 491"/>
                  <a:gd name="T107" fmla="*/ 0 h 357"/>
                  <a:gd name="T108" fmla="*/ 0 w 491"/>
                  <a:gd name="T109" fmla="*/ 0 h 357"/>
                  <a:gd name="T110" fmla="*/ 0 w 491"/>
                  <a:gd name="T111" fmla="*/ 0 h 35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491" h="357">
                    <a:moveTo>
                      <a:pt x="479" y="22"/>
                    </a:moveTo>
                    <a:lnTo>
                      <a:pt x="457" y="15"/>
                    </a:lnTo>
                    <a:lnTo>
                      <a:pt x="437" y="9"/>
                    </a:lnTo>
                    <a:lnTo>
                      <a:pt x="416" y="4"/>
                    </a:lnTo>
                    <a:lnTo>
                      <a:pt x="396" y="1"/>
                    </a:lnTo>
                    <a:lnTo>
                      <a:pt x="375" y="0"/>
                    </a:lnTo>
                    <a:lnTo>
                      <a:pt x="354" y="0"/>
                    </a:lnTo>
                    <a:lnTo>
                      <a:pt x="334" y="1"/>
                    </a:lnTo>
                    <a:lnTo>
                      <a:pt x="314" y="4"/>
                    </a:lnTo>
                    <a:lnTo>
                      <a:pt x="294" y="9"/>
                    </a:lnTo>
                    <a:lnTo>
                      <a:pt x="274" y="14"/>
                    </a:lnTo>
                    <a:lnTo>
                      <a:pt x="255" y="20"/>
                    </a:lnTo>
                    <a:lnTo>
                      <a:pt x="236" y="29"/>
                    </a:lnTo>
                    <a:lnTo>
                      <a:pt x="218" y="37"/>
                    </a:lnTo>
                    <a:lnTo>
                      <a:pt x="200" y="47"/>
                    </a:lnTo>
                    <a:lnTo>
                      <a:pt x="183" y="59"/>
                    </a:lnTo>
                    <a:lnTo>
                      <a:pt x="166" y="70"/>
                    </a:lnTo>
                    <a:lnTo>
                      <a:pt x="149" y="83"/>
                    </a:lnTo>
                    <a:lnTo>
                      <a:pt x="133" y="97"/>
                    </a:lnTo>
                    <a:lnTo>
                      <a:pt x="118" y="111"/>
                    </a:lnTo>
                    <a:lnTo>
                      <a:pt x="103" y="127"/>
                    </a:lnTo>
                    <a:lnTo>
                      <a:pt x="90" y="142"/>
                    </a:lnTo>
                    <a:lnTo>
                      <a:pt x="76" y="158"/>
                    </a:lnTo>
                    <a:lnTo>
                      <a:pt x="65" y="176"/>
                    </a:lnTo>
                    <a:lnTo>
                      <a:pt x="54" y="193"/>
                    </a:lnTo>
                    <a:lnTo>
                      <a:pt x="44" y="213"/>
                    </a:lnTo>
                    <a:lnTo>
                      <a:pt x="34" y="231"/>
                    </a:lnTo>
                    <a:lnTo>
                      <a:pt x="25" y="250"/>
                    </a:lnTo>
                    <a:lnTo>
                      <a:pt x="18" y="270"/>
                    </a:lnTo>
                    <a:lnTo>
                      <a:pt x="13" y="289"/>
                    </a:lnTo>
                    <a:lnTo>
                      <a:pt x="7" y="309"/>
                    </a:lnTo>
                    <a:lnTo>
                      <a:pt x="3" y="329"/>
                    </a:lnTo>
                    <a:lnTo>
                      <a:pt x="0" y="349"/>
                    </a:lnTo>
                    <a:lnTo>
                      <a:pt x="3" y="348"/>
                    </a:lnTo>
                    <a:lnTo>
                      <a:pt x="5" y="347"/>
                    </a:lnTo>
                    <a:lnTo>
                      <a:pt x="7" y="346"/>
                    </a:lnTo>
                    <a:lnTo>
                      <a:pt x="10" y="345"/>
                    </a:lnTo>
                    <a:lnTo>
                      <a:pt x="12" y="344"/>
                    </a:lnTo>
                    <a:lnTo>
                      <a:pt x="14" y="343"/>
                    </a:lnTo>
                    <a:lnTo>
                      <a:pt x="16" y="342"/>
                    </a:lnTo>
                    <a:lnTo>
                      <a:pt x="19" y="341"/>
                    </a:lnTo>
                    <a:lnTo>
                      <a:pt x="19" y="345"/>
                    </a:lnTo>
                    <a:lnTo>
                      <a:pt x="21" y="348"/>
                    </a:lnTo>
                    <a:lnTo>
                      <a:pt x="23" y="351"/>
                    </a:lnTo>
                    <a:lnTo>
                      <a:pt x="27" y="353"/>
                    </a:lnTo>
                    <a:lnTo>
                      <a:pt x="30" y="355"/>
                    </a:lnTo>
                    <a:lnTo>
                      <a:pt x="33" y="356"/>
                    </a:lnTo>
                    <a:lnTo>
                      <a:pt x="37" y="356"/>
                    </a:lnTo>
                    <a:lnTo>
                      <a:pt x="40" y="356"/>
                    </a:lnTo>
                    <a:lnTo>
                      <a:pt x="45" y="355"/>
                    </a:lnTo>
                    <a:lnTo>
                      <a:pt x="48" y="353"/>
                    </a:lnTo>
                    <a:lnTo>
                      <a:pt x="50" y="351"/>
                    </a:lnTo>
                    <a:lnTo>
                      <a:pt x="52" y="347"/>
                    </a:lnTo>
                    <a:lnTo>
                      <a:pt x="54" y="344"/>
                    </a:lnTo>
                    <a:lnTo>
                      <a:pt x="55" y="341"/>
                    </a:lnTo>
                    <a:lnTo>
                      <a:pt x="56" y="337"/>
                    </a:lnTo>
                    <a:lnTo>
                      <a:pt x="55" y="334"/>
                    </a:lnTo>
                    <a:lnTo>
                      <a:pt x="53" y="336"/>
                    </a:lnTo>
                    <a:lnTo>
                      <a:pt x="51" y="339"/>
                    </a:lnTo>
                    <a:lnTo>
                      <a:pt x="49" y="342"/>
                    </a:lnTo>
                    <a:lnTo>
                      <a:pt x="47" y="345"/>
                    </a:lnTo>
                    <a:lnTo>
                      <a:pt x="45" y="348"/>
                    </a:lnTo>
                    <a:lnTo>
                      <a:pt x="42" y="351"/>
                    </a:lnTo>
                    <a:lnTo>
                      <a:pt x="39" y="354"/>
                    </a:lnTo>
                    <a:lnTo>
                      <a:pt x="37" y="357"/>
                    </a:lnTo>
                    <a:lnTo>
                      <a:pt x="39" y="338"/>
                    </a:lnTo>
                    <a:lnTo>
                      <a:pt x="44" y="319"/>
                    </a:lnTo>
                    <a:lnTo>
                      <a:pt x="48" y="301"/>
                    </a:lnTo>
                    <a:lnTo>
                      <a:pt x="53" y="283"/>
                    </a:lnTo>
                    <a:lnTo>
                      <a:pt x="59" y="266"/>
                    </a:lnTo>
                    <a:lnTo>
                      <a:pt x="67" y="249"/>
                    </a:lnTo>
                    <a:lnTo>
                      <a:pt x="75" y="232"/>
                    </a:lnTo>
                    <a:lnTo>
                      <a:pt x="85" y="216"/>
                    </a:lnTo>
                    <a:lnTo>
                      <a:pt x="94" y="200"/>
                    </a:lnTo>
                    <a:lnTo>
                      <a:pt x="105" y="185"/>
                    </a:lnTo>
                    <a:lnTo>
                      <a:pt x="117" y="169"/>
                    </a:lnTo>
                    <a:lnTo>
                      <a:pt x="129" y="155"/>
                    </a:lnTo>
                    <a:lnTo>
                      <a:pt x="142" y="141"/>
                    </a:lnTo>
                    <a:lnTo>
                      <a:pt x="156" y="128"/>
                    </a:lnTo>
                    <a:lnTo>
                      <a:pt x="170" y="114"/>
                    </a:lnTo>
                    <a:lnTo>
                      <a:pt x="185" y="101"/>
                    </a:lnTo>
                    <a:lnTo>
                      <a:pt x="200" y="90"/>
                    </a:lnTo>
                    <a:lnTo>
                      <a:pt x="215" y="80"/>
                    </a:lnTo>
                    <a:lnTo>
                      <a:pt x="231" y="70"/>
                    </a:lnTo>
                    <a:lnTo>
                      <a:pt x="248" y="62"/>
                    </a:lnTo>
                    <a:lnTo>
                      <a:pt x="265" y="54"/>
                    </a:lnTo>
                    <a:lnTo>
                      <a:pt x="283" y="49"/>
                    </a:lnTo>
                    <a:lnTo>
                      <a:pt x="301" y="44"/>
                    </a:lnTo>
                    <a:lnTo>
                      <a:pt x="319" y="41"/>
                    </a:lnTo>
                    <a:lnTo>
                      <a:pt x="337" y="38"/>
                    </a:lnTo>
                    <a:lnTo>
                      <a:pt x="357" y="37"/>
                    </a:lnTo>
                    <a:lnTo>
                      <a:pt x="375" y="37"/>
                    </a:lnTo>
                    <a:lnTo>
                      <a:pt x="394" y="38"/>
                    </a:lnTo>
                    <a:lnTo>
                      <a:pt x="412" y="42"/>
                    </a:lnTo>
                    <a:lnTo>
                      <a:pt x="431" y="46"/>
                    </a:lnTo>
                    <a:lnTo>
                      <a:pt x="449" y="52"/>
                    </a:lnTo>
                    <a:lnTo>
                      <a:pt x="466" y="59"/>
                    </a:lnTo>
                    <a:lnTo>
                      <a:pt x="470" y="60"/>
                    </a:lnTo>
                    <a:lnTo>
                      <a:pt x="473" y="60"/>
                    </a:lnTo>
                    <a:lnTo>
                      <a:pt x="477" y="60"/>
                    </a:lnTo>
                    <a:lnTo>
                      <a:pt x="481" y="59"/>
                    </a:lnTo>
                    <a:lnTo>
                      <a:pt x="484" y="56"/>
                    </a:lnTo>
                    <a:lnTo>
                      <a:pt x="486" y="53"/>
                    </a:lnTo>
                    <a:lnTo>
                      <a:pt x="488" y="51"/>
                    </a:lnTo>
                    <a:lnTo>
                      <a:pt x="490" y="47"/>
                    </a:lnTo>
                    <a:lnTo>
                      <a:pt x="491" y="44"/>
                    </a:lnTo>
                    <a:lnTo>
                      <a:pt x="491" y="39"/>
                    </a:lnTo>
                    <a:lnTo>
                      <a:pt x="490" y="36"/>
                    </a:lnTo>
                    <a:lnTo>
                      <a:pt x="489" y="33"/>
                    </a:lnTo>
                    <a:lnTo>
                      <a:pt x="488" y="30"/>
                    </a:lnTo>
                    <a:lnTo>
                      <a:pt x="485" y="27"/>
                    </a:lnTo>
                    <a:lnTo>
                      <a:pt x="482" y="25"/>
                    </a:lnTo>
                    <a:lnTo>
                      <a:pt x="479" y="22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83" name="Freeform 251"/>
              <p:cNvSpPr>
                <a:spLocks/>
              </p:cNvSpPr>
              <p:nvPr/>
            </p:nvSpPr>
            <p:spPr bwMode="auto">
              <a:xfrm>
                <a:off x="4685" y="3453"/>
                <a:ext cx="33" cy="13"/>
              </a:xfrm>
              <a:custGeom>
                <a:avLst/>
                <a:gdLst>
                  <a:gd name="T0" fmla="*/ 0 w 504"/>
                  <a:gd name="T1" fmla="*/ 0 h 199"/>
                  <a:gd name="T2" fmla="*/ 0 w 504"/>
                  <a:gd name="T3" fmla="*/ 0 h 199"/>
                  <a:gd name="T4" fmla="*/ 0 w 504"/>
                  <a:gd name="T5" fmla="*/ 0 h 199"/>
                  <a:gd name="T6" fmla="*/ 0 w 504"/>
                  <a:gd name="T7" fmla="*/ 0 h 199"/>
                  <a:gd name="T8" fmla="*/ 0 w 504"/>
                  <a:gd name="T9" fmla="*/ 0 h 199"/>
                  <a:gd name="T10" fmla="*/ 0 w 504"/>
                  <a:gd name="T11" fmla="*/ 0 h 199"/>
                  <a:gd name="T12" fmla="*/ 0 w 504"/>
                  <a:gd name="T13" fmla="*/ 0 h 199"/>
                  <a:gd name="T14" fmla="*/ 0 w 504"/>
                  <a:gd name="T15" fmla="*/ 0 h 199"/>
                  <a:gd name="T16" fmla="*/ 0 w 504"/>
                  <a:gd name="T17" fmla="*/ 0 h 199"/>
                  <a:gd name="T18" fmla="*/ 0 w 504"/>
                  <a:gd name="T19" fmla="*/ 0 h 199"/>
                  <a:gd name="T20" fmla="*/ 0 w 504"/>
                  <a:gd name="T21" fmla="*/ 0 h 199"/>
                  <a:gd name="T22" fmla="*/ 0 w 504"/>
                  <a:gd name="T23" fmla="*/ 0 h 199"/>
                  <a:gd name="T24" fmla="*/ 0 w 504"/>
                  <a:gd name="T25" fmla="*/ 0 h 199"/>
                  <a:gd name="T26" fmla="*/ 0 w 504"/>
                  <a:gd name="T27" fmla="*/ 0 h 199"/>
                  <a:gd name="T28" fmla="*/ 0 w 504"/>
                  <a:gd name="T29" fmla="*/ 0 h 199"/>
                  <a:gd name="T30" fmla="*/ 0 w 504"/>
                  <a:gd name="T31" fmla="*/ 0 h 199"/>
                  <a:gd name="T32" fmla="*/ 0 w 504"/>
                  <a:gd name="T33" fmla="*/ 0 h 199"/>
                  <a:gd name="T34" fmla="*/ 0 w 504"/>
                  <a:gd name="T35" fmla="*/ 0 h 199"/>
                  <a:gd name="T36" fmla="*/ 0 w 504"/>
                  <a:gd name="T37" fmla="*/ 0 h 199"/>
                  <a:gd name="T38" fmla="*/ 0 w 504"/>
                  <a:gd name="T39" fmla="*/ 0 h 199"/>
                  <a:gd name="T40" fmla="*/ 0 w 504"/>
                  <a:gd name="T41" fmla="*/ 0 h 199"/>
                  <a:gd name="T42" fmla="*/ 0 w 504"/>
                  <a:gd name="T43" fmla="*/ 0 h 199"/>
                  <a:gd name="T44" fmla="*/ 0 w 504"/>
                  <a:gd name="T45" fmla="*/ 0 h 199"/>
                  <a:gd name="T46" fmla="*/ 0 w 504"/>
                  <a:gd name="T47" fmla="*/ 0 h 199"/>
                  <a:gd name="T48" fmla="*/ 0 w 504"/>
                  <a:gd name="T49" fmla="*/ 0 h 199"/>
                  <a:gd name="T50" fmla="*/ 0 w 504"/>
                  <a:gd name="T51" fmla="*/ 0 h 199"/>
                  <a:gd name="T52" fmla="*/ 0 w 504"/>
                  <a:gd name="T53" fmla="*/ 0 h 199"/>
                  <a:gd name="T54" fmla="*/ 0 w 504"/>
                  <a:gd name="T55" fmla="*/ 0 h 199"/>
                  <a:gd name="T56" fmla="*/ 0 w 504"/>
                  <a:gd name="T57" fmla="*/ 0 h 199"/>
                  <a:gd name="T58" fmla="*/ 0 w 504"/>
                  <a:gd name="T59" fmla="*/ 0 h 199"/>
                  <a:gd name="T60" fmla="*/ 0 w 504"/>
                  <a:gd name="T61" fmla="*/ 0 h 199"/>
                  <a:gd name="T62" fmla="*/ 0 w 504"/>
                  <a:gd name="T63" fmla="*/ 0 h 199"/>
                  <a:gd name="T64" fmla="*/ 0 w 504"/>
                  <a:gd name="T65" fmla="*/ 0 h 199"/>
                  <a:gd name="T66" fmla="*/ 0 w 504"/>
                  <a:gd name="T67" fmla="*/ 0 h 199"/>
                  <a:gd name="T68" fmla="*/ 0 w 504"/>
                  <a:gd name="T69" fmla="*/ 0 h 199"/>
                  <a:gd name="T70" fmla="*/ 0 w 504"/>
                  <a:gd name="T71" fmla="*/ 0 h 199"/>
                  <a:gd name="T72" fmla="*/ 0 w 504"/>
                  <a:gd name="T73" fmla="*/ 0 h 199"/>
                  <a:gd name="T74" fmla="*/ 0 w 504"/>
                  <a:gd name="T75" fmla="*/ 0 h 199"/>
                  <a:gd name="T76" fmla="*/ 0 w 504"/>
                  <a:gd name="T77" fmla="*/ 0 h 199"/>
                  <a:gd name="T78" fmla="*/ 0 w 504"/>
                  <a:gd name="T79" fmla="*/ 0 h 199"/>
                  <a:gd name="T80" fmla="*/ 0 w 504"/>
                  <a:gd name="T81" fmla="*/ 0 h 199"/>
                  <a:gd name="T82" fmla="*/ 0 w 504"/>
                  <a:gd name="T83" fmla="*/ 0 h 199"/>
                  <a:gd name="T84" fmla="*/ 0 w 504"/>
                  <a:gd name="T85" fmla="*/ 0 h 199"/>
                  <a:gd name="T86" fmla="*/ 0 w 504"/>
                  <a:gd name="T87" fmla="*/ 0 h 199"/>
                  <a:gd name="T88" fmla="*/ 0 w 504"/>
                  <a:gd name="T89" fmla="*/ 0 h 199"/>
                  <a:gd name="T90" fmla="*/ 0 w 504"/>
                  <a:gd name="T91" fmla="*/ 0 h 199"/>
                  <a:gd name="T92" fmla="*/ 0 w 504"/>
                  <a:gd name="T93" fmla="*/ 0 h 199"/>
                  <a:gd name="T94" fmla="*/ 0 w 504"/>
                  <a:gd name="T95" fmla="*/ 0 h 199"/>
                  <a:gd name="T96" fmla="*/ 0 w 504"/>
                  <a:gd name="T97" fmla="*/ 0 h 199"/>
                  <a:gd name="T98" fmla="*/ 0 w 504"/>
                  <a:gd name="T99" fmla="*/ 0 h 199"/>
                  <a:gd name="T100" fmla="*/ 0 w 504"/>
                  <a:gd name="T101" fmla="*/ 0 h 199"/>
                  <a:gd name="T102" fmla="*/ 0 w 504"/>
                  <a:gd name="T103" fmla="*/ 0 h 19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504" h="199">
                    <a:moveTo>
                      <a:pt x="36" y="149"/>
                    </a:moveTo>
                    <a:lnTo>
                      <a:pt x="45" y="132"/>
                    </a:lnTo>
                    <a:lnTo>
                      <a:pt x="57" y="116"/>
                    </a:lnTo>
                    <a:lnTo>
                      <a:pt x="69" y="103"/>
                    </a:lnTo>
                    <a:lnTo>
                      <a:pt x="83" y="91"/>
                    </a:lnTo>
                    <a:lnTo>
                      <a:pt x="98" y="80"/>
                    </a:lnTo>
                    <a:lnTo>
                      <a:pt x="114" y="71"/>
                    </a:lnTo>
                    <a:lnTo>
                      <a:pt x="130" y="63"/>
                    </a:lnTo>
                    <a:lnTo>
                      <a:pt x="148" y="57"/>
                    </a:lnTo>
                    <a:lnTo>
                      <a:pt x="166" y="52"/>
                    </a:lnTo>
                    <a:lnTo>
                      <a:pt x="184" y="47"/>
                    </a:lnTo>
                    <a:lnTo>
                      <a:pt x="203" y="44"/>
                    </a:lnTo>
                    <a:lnTo>
                      <a:pt x="222" y="43"/>
                    </a:lnTo>
                    <a:lnTo>
                      <a:pt x="241" y="42"/>
                    </a:lnTo>
                    <a:lnTo>
                      <a:pt x="260" y="41"/>
                    </a:lnTo>
                    <a:lnTo>
                      <a:pt x="278" y="42"/>
                    </a:lnTo>
                    <a:lnTo>
                      <a:pt x="296" y="43"/>
                    </a:lnTo>
                    <a:lnTo>
                      <a:pt x="311" y="45"/>
                    </a:lnTo>
                    <a:lnTo>
                      <a:pt x="326" y="48"/>
                    </a:lnTo>
                    <a:lnTo>
                      <a:pt x="340" y="53"/>
                    </a:lnTo>
                    <a:lnTo>
                      <a:pt x="353" y="58"/>
                    </a:lnTo>
                    <a:lnTo>
                      <a:pt x="365" y="64"/>
                    </a:lnTo>
                    <a:lnTo>
                      <a:pt x="377" y="73"/>
                    </a:lnTo>
                    <a:lnTo>
                      <a:pt x="389" y="80"/>
                    </a:lnTo>
                    <a:lnTo>
                      <a:pt x="400" y="90"/>
                    </a:lnTo>
                    <a:lnTo>
                      <a:pt x="410" y="100"/>
                    </a:lnTo>
                    <a:lnTo>
                      <a:pt x="421" y="111"/>
                    </a:lnTo>
                    <a:lnTo>
                      <a:pt x="429" y="122"/>
                    </a:lnTo>
                    <a:lnTo>
                      <a:pt x="439" y="133"/>
                    </a:lnTo>
                    <a:lnTo>
                      <a:pt x="446" y="146"/>
                    </a:lnTo>
                    <a:lnTo>
                      <a:pt x="455" y="159"/>
                    </a:lnTo>
                    <a:lnTo>
                      <a:pt x="461" y="172"/>
                    </a:lnTo>
                    <a:lnTo>
                      <a:pt x="467" y="184"/>
                    </a:lnTo>
                    <a:lnTo>
                      <a:pt x="469" y="189"/>
                    </a:lnTo>
                    <a:lnTo>
                      <a:pt x="471" y="192"/>
                    </a:lnTo>
                    <a:lnTo>
                      <a:pt x="474" y="194"/>
                    </a:lnTo>
                    <a:lnTo>
                      <a:pt x="476" y="196"/>
                    </a:lnTo>
                    <a:lnTo>
                      <a:pt x="479" y="197"/>
                    </a:lnTo>
                    <a:lnTo>
                      <a:pt x="483" y="198"/>
                    </a:lnTo>
                    <a:lnTo>
                      <a:pt x="486" y="199"/>
                    </a:lnTo>
                    <a:lnTo>
                      <a:pt x="491" y="198"/>
                    </a:lnTo>
                    <a:lnTo>
                      <a:pt x="494" y="197"/>
                    </a:lnTo>
                    <a:lnTo>
                      <a:pt x="497" y="195"/>
                    </a:lnTo>
                    <a:lnTo>
                      <a:pt x="500" y="192"/>
                    </a:lnTo>
                    <a:lnTo>
                      <a:pt x="502" y="189"/>
                    </a:lnTo>
                    <a:lnTo>
                      <a:pt x="503" y="185"/>
                    </a:lnTo>
                    <a:lnTo>
                      <a:pt x="504" y="182"/>
                    </a:lnTo>
                    <a:lnTo>
                      <a:pt x="504" y="178"/>
                    </a:lnTo>
                    <a:lnTo>
                      <a:pt x="504" y="175"/>
                    </a:lnTo>
                    <a:lnTo>
                      <a:pt x="497" y="155"/>
                    </a:lnTo>
                    <a:lnTo>
                      <a:pt x="489" y="137"/>
                    </a:lnTo>
                    <a:lnTo>
                      <a:pt x="478" y="120"/>
                    </a:lnTo>
                    <a:lnTo>
                      <a:pt x="466" y="104"/>
                    </a:lnTo>
                    <a:lnTo>
                      <a:pt x="452" y="89"/>
                    </a:lnTo>
                    <a:lnTo>
                      <a:pt x="439" y="75"/>
                    </a:lnTo>
                    <a:lnTo>
                      <a:pt x="423" y="62"/>
                    </a:lnTo>
                    <a:lnTo>
                      <a:pt x="407" y="51"/>
                    </a:lnTo>
                    <a:lnTo>
                      <a:pt x="395" y="42"/>
                    </a:lnTo>
                    <a:lnTo>
                      <a:pt x="382" y="35"/>
                    </a:lnTo>
                    <a:lnTo>
                      <a:pt x="370" y="27"/>
                    </a:lnTo>
                    <a:lnTo>
                      <a:pt x="357" y="22"/>
                    </a:lnTo>
                    <a:lnTo>
                      <a:pt x="343" y="17"/>
                    </a:lnTo>
                    <a:lnTo>
                      <a:pt x="329" y="12"/>
                    </a:lnTo>
                    <a:lnTo>
                      <a:pt x="316" y="8"/>
                    </a:lnTo>
                    <a:lnTo>
                      <a:pt x="302" y="5"/>
                    </a:lnTo>
                    <a:lnTo>
                      <a:pt x="287" y="3"/>
                    </a:lnTo>
                    <a:lnTo>
                      <a:pt x="273" y="1"/>
                    </a:lnTo>
                    <a:lnTo>
                      <a:pt x="258" y="0"/>
                    </a:lnTo>
                    <a:lnTo>
                      <a:pt x="243" y="0"/>
                    </a:lnTo>
                    <a:lnTo>
                      <a:pt x="230" y="0"/>
                    </a:lnTo>
                    <a:lnTo>
                      <a:pt x="215" y="1"/>
                    </a:lnTo>
                    <a:lnTo>
                      <a:pt x="200" y="3"/>
                    </a:lnTo>
                    <a:lnTo>
                      <a:pt x="186" y="5"/>
                    </a:lnTo>
                    <a:lnTo>
                      <a:pt x="172" y="8"/>
                    </a:lnTo>
                    <a:lnTo>
                      <a:pt x="157" y="11"/>
                    </a:lnTo>
                    <a:lnTo>
                      <a:pt x="144" y="16"/>
                    </a:lnTo>
                    <a:lnTo>
                      <a:pt x="131" y="21"/>
                    </a:lnTo>
                    <a:lnTo>
                      <a:pt x="117" y="27"/>
                    </a:lnTo>
                    <a:lnTo>
                      <a:pt x="104" y="34"/>
                    </a:lnTo>
                    <a:lnTo>
                      <a:pt x="92" y="40"/>
                    </a:lnTo>
                    <a:lnTo>
                      <a:pt x="80" y="47"/>
                    </a:lnTo>
                    <a:lnTo>
                      <a:pt x="68" y="56"/>
                    </a:lnTo>
                    <a:lnTo>
                      <a:pt x="58" y="65"/>
                    </a:lnTo>
                    <a:lnTo>
                      <a:pt x="47" y="75"/>
                    </a:lnTo>
                    <a:lnTo>
                      <a:pt x="36" y="85"/>
                    </a:lnTo>
                    <a:lnTo>
                      <a:pt x="27" y="96"/>
                    </a:lnTo>
                    <a:lnTo>
                      <a:pt x="18" y="107"/>
                    </a:lnTo>
                    <a:lnTo>
                      <a:pt x="10" y="120"/>
                    </a:lnTo>
                    <a:lnTo>
                      <a:pt x="3" y="132"/>
                    </a:lnTo>
                    <a:lnTo>
                      <a:pt x="1" y="135"/>
                    </a:lnTo>
                    <a:lnTo>
                      <a:pt x="0" y="140"/>
                    </a:lnTo>
                    <a:lnTo>
                      <a:pt x="0" y="143"/>
                    </a:lnTo>
                    <a:lnTo>
                      <a:pt x="1" y="147"/>
                    </a:lnTo>
                    <a:lnTo>
                      <a:pt x="3" y="150"/>
                    </a:lnTo>
                    <a:lnTo>
                      <a:pt x="5" y="154"/>
                    </a:lnTo>
                    <a:lnTo>
                      <a:pt x="8" y="156"/>
                    </a:lnTo>
                    <a:lnTo>
                      <a:pt x="11" y="158"/>
                    </a:lnTo>
                    <a:lnTo>
                      <a:pt x="14" y="160"/>
                    </a:lnTo>
                    <a:lnTo>
                      <a:pt x="18" y="160"/>
                    </a:lnTo>
                    <a:lnTo>
                      <a:pt x="22" y="160"/>
                    </a:lnTo>
                    <a:lnTo>
                      <a:pt x="25" y="159"/>
                    </a:lnTo>
                    <a:lnTo>
                      <a:pt x="28" y="158"/>
                    </a:lnTo>
                    <a:lnTo>
                      <a:pt x="31" y="156"/>
                    </a:lnTo>
                    <a:lnTo>
                      <a:pt x="34" y="152"/>
                    </a:lnTo>
                    <a:lnTo>
                      <a:pt x="36" y="149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84" name="Freeform 252"/>
              <p:cNvSpPr>
                <a:spLocks/>
              </p:cNvSpPr>
              <p:nvPr/>
            </p:nvSpPr>
            <p:spPr bwMode="auto">
              <a:xfrm>
                <a:off x="4583" y="3883"/>
                <a:ext cx="7" cy="16"/>
              </a:xfrm>
              <a:custGeom>
                <a:avLst/>
                <a:gdLst>
                  <a:gd name="T0" fmla="*/ 0 w 106"/>
                  <a:gd name="T1" fmla="*/ 0 h 248"/>
                  <a:gd name="T2" fmla="*/ 0 w 106"/>
                  <a:gd name="T3" fmla="*/ 0 h 248"/>
                  <a:gd name="T4" fmla="*/ 0 w 106"/>
                  <a:gd name="T5" fmla="*/ 0 h 248"/>
                  <a:gd name="T6" fmla="*/ 0 w 106"/>
                  <a:gd name="T7" fmla="*/ 0 h 248"/>
                  <a:gd name="T8" fmla="*/ 0 w 106"/>
                  <a:gd name="T9" fmla="*/ 0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6" h="248">
                    <a:moveTo>
                      <a:pt x="106" y="99"/>
                    </a:moveTo>
                    <a:lnTo>
                      <a:pt x="0" y="0"/>
                    </a:lnTo>
                    <a:lnTo>
                      <a:pt x="0" y="150"/>
                    </a:lnTo>
                    <a:lnTo>
                      <a:pt x="106" y="248"/>
                    </a:lnTo>
                    <a:lnTo>
                      <a:pt x="106" y="99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85" name="Freeform 253"/>
              <p:cNvSpPr>
                <a:spLocks/>
              </p:cNvSpPr>
              <p:nvPr/>
            </p:nvSpPr>
            <p:spPr bwMode="auto">
              <a:xfrm>
                <a:off x="4583" y="3883"/>
                <a:ext cx="21" cy="6"/>
              </a:xfrm>
              <a:custGeom>
                <a:avLst/>
                <a:gdLst>
                  <a:gd name="T0" fmla="*/ 0 w 325"/>
                  <a:gd name="T1" fmla="*/ 0 h 91"/>
                  <a:gd name="T2" fmla="*/ 0 w 325"/>
                  <a:gd name="T3" fmla="*/ 0 h 91"/>
                  <a:gd name="T4" fmla="*/ 0 w 325"/>
                  <a:gd name="T5" fmla="*/ 0 h 91"/>
                  <a:gd name="T6" fmla="*/ 0 w 325"/>
                  <a:gd name="T7" fmla="*/ 0 h 91"/>
                  <a:gd name="T8" fmla="*/ 0 w 325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5" h="91">
                    <a:moveTo>
                      <a:pt x="216" y="0"/>
                    </a:moveTo>
                    <a:lnTo>
                      <a:pt x="0" y="0"/>
                    </a:lnTo>
                    <a:lnTo>
                      <a:pt x="100" y="91"/>
                    </a:lnTo>
                    <a:lnTo>
                      <a:pt x="325" y="91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86" name="Freeform 254"/>
              <p:cNvSpPr>
                <a:spLocks/>
              </p:cNvSpPr>
              <p:nvPr/>
            </p:nvSpPr>
            <p:spPr bwMode="auto">
              <a:xfrm>
                <a:off x="4599" y="3883"/>
                <a:ext cx="22" cy="6"/>
              </a:xfrm>
              <a:custGeom>
                <a:avLst/>
                <a:gdLst>
                  <a:gd name="T0" fmla="*/ 0 w 321"/>
                  <a:gd name="T1" fmla="*/ 0 h 91"/>
                  <a:gd name="T2" fmla="*/ 0 w 321"/>
                  <a:gd name="T3" fmla="*/ 0 h 91"/>
                  <a:gd name="T4" fmla="*/ 0 w 321"/>
                  <a:gd name="T5" fmla="*/ 0 h 91"/>
                  <a:gd name="T6" fmla="*/ 0 w 321"/>
                  <a:gd name="T7" fmla="*/ 0 h 91"/>
                  <a:gd name="T8" fmla="*/ 0 w 321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1" h="91">
                    <a:moveTo>
                      <a:pt x="213" y="0"/>
                    </a:moveTo>
                    <a:lnTo>
                      <a:pt x="0" y="0"/>
                    </a:lnTo>
                    <a:lnTo>
                      <a:pt x="109" y="91"/>
                    </a:lnTo>
                    <a:lnTo>
                      <a:pt x="321" y="91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87" name="Freeform 255"/>
              <p:cNvSpPr>
                <a:spLocks/>
              </p:cNvSpPr>
              <p:nvPr/>
            </p:nvSpPr>
            <p:spPr bwMode="auto">
              <a:xfrm>
                <a:off x="4616" y="3883"/>
                <a:ext cx="22" cy="6"/>
              </a:xfrm>
              <a:custGeom>
                <a:avLst/>
                <a:gdLst>
                  <a:gd name="T0" fmla="*/ 0 w 322"/>
                  <a:gd name="T1" fmla="*/ 0 h 91"/>
                  <a:gd name="T2" fmla="*/ 0 w 322"/>
                  <a:gd name="T3" fmla="*/ 0 h 91"/>
                  <a:gd name="T4" fmla="*/ 0 w 322"/>
                  <a:gd name="T5" fmla="*/ 0 h 91"/>
                  <a:gd name="T6" fmla="*/ 0 w 322"/>
                  <a:gd name="T7" fmla="*/ 0 h 91"/>
                  <a:gd name="T8" fmla="*/ 0 w 322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2" h="91">
                    <a:moveTo>
                      <a:pt x="213" y="0"/>
                    </a:moveTo>
                    <a:lnTo>
                      <a:pt x="0" y="0"/>
                    </a:lnTo>
                    <a:lnTo>
                      <a:pt x="109" y="91"/>
                    </a:lnTo>
                    <a:lnTo>
                      <a:pt x="322" y="91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88" name="Freeform 256"/>
              <p:cNvSpPr>
                <a:spLocks/>
              </p:cNvSpPr>
              <p:nvPr/>
            </p:nvSpPr>
            <p:spPr bwMode="auto">
              <a:xfrm>
                <a:off x="4650" y="3883"/>
                <a:ext cx="65" cy="6"/>
              </a:xfrm>
              <a:custGeom>
                <a:avLst/>
                <a:gdLst>
                  <a:gd name="T0" fmla="*/ 0 w 986"/>
                  <a:gd name="T1" fmla="*/ 0 h 91"/>
                  <a:gd name="T2" fmla="*/ 0 w 986"/>
                  <a:gd name="T3" fmla="*/ 0 h 91"/>
                  <a:gd name="T4" fmla="*/ 0 w 986"/>
                  <a:gd name="T5" fmla="*/ 0 h 91"/>
                  <a:gd name="T6" fmla="*/ 0 w 986"/>
                  <a:gd name="T7" fmla="*/ 0 h 91"/>
                  <a:gd name="T8" fmla="*/ 0 w 986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86" h="91">
                    <a:moveTo>
                      <a:pt x="108" y="91"/>
                    </a:moveTo>
                    <a:lnTo>
                      <a:pt x="986" y="91"/>
                    </a:lnTo>
                    <a:lnTo>
                      <a:pt x="887" y="0"/>
                    </a:lnTo>
                    <a:lnTo>
                      <a:pt x="0" y="0"/>
                    </a:lnTo>
                    <a:lnTo>
                      <a:pt x="108" y="91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89" name="Freeform 257"/>
              <p:cNvSpPr>
                <a:spLocks/>
              </p:cNvSpPr>
              <p:nvPr/>
            </p:nvSpPr>
            <p:spPr bwMode="auto">
              <a:xfrm>
                <a:off x="4633" y="3883"/>
                <a:ext cx="21" cy="6"/>
              </a:xfrm>
              <a:custGeom>
                <a:avLst/>
                <a:gdLst>
                  <a:gd name="T0" fmla="*/ 0 w 320"/>
                  <a:gd name="T1" fmla="*/ 0 h 91"/>
                  <a:gd name="T2" fmla="*/ 0 w 320"/>
                  <a:gd name="T3" fmla="*/ 0 h 91"/>
                  <a:gd name="T4" fmla="*/ 0 w 320"/>
                  <a:gd name="T5" fmla="*/ 0 h 91"/>
                  <a:gd name="T6" fmla="*/ 0 w 320"/>
                  <a:gd name="T7" fmla="*/ 0 h 91"/>
                  <a:gd name="T8" fmla="*/ 0 w 320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0" h="91">
                    <a:moveTo>
                      <a:pt x="212" y="0"/>
                    </a:moveTo>
                    <a:lnTo>
                      <a:pt x="0" y="0"/>
                    </a:lnTo>
                    <a:lnTo>
                      <a:pt x="108" y="91"/>
                    </a:lnTo>
                    <a:lnTo>
                      <a:pt x="320" y="9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90" name="Freeform 258"/>
              <p:cNvSpPr>
                <a:spLocks/>
              </p:cNvSpPr>
              <p:nvPr/>
            </p:nvSpPr>
            <p:spPr bwMode="auto">
              <a:xfrm>
                <a:off x="4701" y="3927"/>
                <a:ext cx="63" cy="7"/>
              </a:xfrm>
              <a:custGeom>
                <a:avLst/>
                <a:gdLst>
                  <a:gd name="T0" fmla="*/ 0 w 951"/>
                  <a:gd name="T1" fmla="*/ 0 h 112"/>
                  <a:gd name="T2" fmla="*/ 0 w 951"/>
                  <a:gd name="T3" fmla="*/ 0 h 112"/>
                  <a:gd name="T4" fmla="*/ 0 w 951"/>
                  <a:gd name="T5" fmla="*/ 0 h 112"/>
                  <a:gd name="T6" fmla="*/ 0 w 951"/>
                  <a:gd name="T7" fmla="*/ 0 h 112"/>
                  <a:gd name="T8" fmla="*/ 0 w 951"/>
                  <a:gd name="T9" fmla="*/ 0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1" h="112">
                    <a:moveTo>
                      <a:pt x="132" y="112"/>
                    </a:moveTo>
                    <a:lnTo>
                      <a:pt x="951" y="112"/>
                    </a:lnTo>
                    <a:lnTo>
                      <a:pt x="829" y="0"/>
                    </a:lnTo>
                    <a:lnTo>
                      <a:pt x="0" y="0"/>
                    </a:lnTo>
                    <a:lnTo>
                      <a:pt x="132" y="11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91" name="Freeform 259"/>
              <p:cNvSpPr>
                <a:spLocks/>
              </p:cNvSpPr>
              <p:nvPr/>
            </p:nvSpPr>
            <p:spPr bwMode="auto">
              <a:xfrm>
                <a:off x="4722" y="3945"/>
                <a:ext cx="61" cy="7"/>
              </a:xfrm>
              <a:custGeom>
                <a:avLst/>
                <a:gdLst>
                  <a:gd name="T0" fmla="*/ 0 w 920"/>
                  <a:gd name="T1" fmla="*/ 0 h 106"/>
                  <a:gd name="T2" fmla="*/ 0 w 920"/>
                  <a:gd name="T3" fmla="*/ 0 h 106"/>
                  <a:gd name="T4" fmla="*/ 0 w 920"/>
                  <a:gd name="T5" fmla="*/ 0 h 106"/>
                  <a:gd name="T6" fmla="*/ 0 w 920"/>
                  <a:gd name="T7" fmla="*/ 0 h 106"/>
                  <a:gd name="T8" fmla="*/ 0 w 920"/>
                  <a:gd name="T9" fmla="*/ 0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0" h="106">
                    <a:moveTo>
                      <a:pt x="124" y="106"/>
                    </a:moveTo>
                    <a:lnTo>
                      <a:pt x="920" y="106"/>
                    </a:lnTo>
                    <a:lnTo>
                      <a:pt x="806" y="0"/>
                    </a:lnTo>
                    <a:lnTo>
                      <a:pt x="0" y="0"/>
                    </a:lnTo>
                    <a:lnTo>
                      <a:pt x="124" y="106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92" name="Freeform 260"/>
              <p:cNvSpPr>
                <a:spLocks/>
              </p:cNvSpPr>
              <p:nvPr/>
            </p:nvSpPr>
            <p:spPr bwMode="auto">
              <a:xfrm>
                <a:off x="4654" y="3561"/>
                <a:ext cx="24" cy="11"/>
              </a:xfrm>
              <a:custGeom>
                <a:avLst/>
                <a:gdLst>
                  <a:gd name="T0" fmla="*/ 0 w 367"/>
                  <a:gd name="T1" fmla="*/ 0 h 170"/>
                  <a:gd name="T2" fmla="*/ 0 w 367"/>
                  <a:gd name="T3" fmla="*/ 0 h 170"/>
                  <a:gd name="T4" fmla="*/ 0 w 367"/>
                  <a:gd name="T5" fmla="*/ 0 h 170"/>
                  <a:gd name="T6" fmla="*/ 0 w 367"/>
                  <a:gd name="T7" fmla="*/ 0 h 170"/>
                  <a:gd name="T8" fmla="*/ 0 w 367"/>
                  <a:gd name="T9" fmla="*/ 0 h 170"/>
                  <a:gd name="T10" fmla="*/ 0 w 367"/>
                  <a:gd name="T11" fmla="*/ 0 h 170"/>
                  <a:gd name="T12" fmla="*/ 0 w 367"/>
                  <a:gd name="T13" fmla="*/ 0 h 170"/>
                  <a:gd name="T14" fmla="*/ 0 w 367"/>
                  <a:gd name="T15" fmla="*/ 0 h 170"/>
                  <a:gd name="T16" fmla="*/ 0 w 367"/>
                  <a:gd name="T17" fmla="*/ 0 h 170"/>
                  <a:gd name="T18" fmla="*/ 0 w 367"/>
                  <a:gd name="T19" fmla="*/ 0 h 170"/>
                  <a:gd name="T20" fmla="*/ 0 w 367"/>
                  <a:gd name="T21" fmla="*/ 0 h 170"/>
                  <a:gd name="T22" fmla="*/ 0 w 367"/>
                  <a:gd name="T23" fmla="*/ 0 h 170"/>
                  <a:gd name="T24" fmla="*/ 0 w 367"/>
                  <a:gd name="T25" fmla="*/ 0 h 170"/>
                  <a:gd name="T26" fmla="*/ 0 w 367"/>
                  <a:gd name="T27" fmla="*/ 0 h 170"/>
                  <a:gd name="T28" fmla="*/ 0 w 367"/>
                  <a:gd name="T29" fmla="*/ 0 h 170"/>
                  <a:gd name="T30" fmla="*/ 0 w 367"/>
                  <a:gd name="T31" fmla="*/ 0 h 170"/>
                  <a:gd name="T32" fmla="*/ 0 w 367"/>
                  <a:gd name="T33" fmla="*/ 0 h 170"/>
                  <a:gd name="T34" fmla="*/ 0 w 367"/>
                  <a:gd name="T35" fmla="*/ 0 h 170"/>
                  <a:gd name="T36" fmla="*/ 0 w 367"/>
                  <a:gd name="T37" fmla="*/ 0 h 170"/>
                  <a:gd name="T38" fmla="*/ 0 w 367"/>
                  <a:gd name="T39" fmla="*/ 0 h 170"/>
                  <a:gd name="T40" fmla="*/ 0 w 367"/>
                  <a:gd name="T41" fmla="*/ 0 h 170"/>
                  <a:gd name="T42" fmla="*/ 0 w 367"/>
                  <a:gd name="T43" fmla="*/ 0 h 170"/>
                  <a:gd name="T44" fmla="*/ 0 w 367"/>
                  <a:gd name="T45" fmla="*/ 0 h 170"/>
                  <a:gd name="T46" fmla="*/ 0 w 367"/>
                  <a:gd name="T47" fmla="*/ 0 h 170"/>
                  <a:gd name="T48" fmla="*/ 0 w 367"/>
                  <a:gd name="T49" fmla="*/ 0 h 170"/>
                  <a:gd name="T50" fmla="*/ 0 w 367"/>
                  <a:gd name="T51" fmla="*/ 0 h 170"/>
                  <a:gd name="T52" fmla="*/ 0 w 367"/>
                  <a:gd name="T53" fmla="*/ 0 h 170"/>
                  <a:gd name="T54" fmla="*/ 0 w 367"/>
                  <a:gd name="T55" fmla="*/ 0 h 170"/>
                  <a:gd name="T56" fmla="*/ 0 w 367"/>
                  <a:gd name="T57" fmla="*/ 0 h 170"/>
                  <a:gd name="T58" fmla="*/ 0 w 367"/>
                  <a:gd name="T59" fmla="*/ 0 h 170"/>
                  <a:gd name="T60" fmla="*/ 0 w 367"/>
                  <a:gd name="T61" fmla="*/ 0 h 170"/>
                  <a:gd name="T62" fmla="*/ 0 w 367"/>
                  <a:gd name="T63" fmla="*/ 0 h 170"/>
                  <a:gd name="T64" fmla="*/ 0 w 367"/>
                  <a:gd name="T65" fmla="*/ 0 h 170"/>
                  <a:gd name="T66" fmla="*/ 0 w 367"/>
                  <a:gd name="T67" fmla="*/ 0 h 170"/>
                  <a:gd name="T68" fmla="*/ 0 w 367"/>
                  <a:gd name="T69" fmla="*/ 0 h 170"/>
                  <a:gd name="T70" fmla="*/ 0 w 367"/>
                  <a:gd name="T71" fmla="*/ 0 h 170"/>
                  <a:gd name="T72" fmla="*/ 0 w 367"/>
                  <a:gd name="T73" fmla="*/ 0 h 170"/>
                  <a:gd name="T74" fmla="*/ 0 w 367"/>
                  <a:gd name="T75" fmla="*/ 0 h 170"/>
                  <a:gd name="T76" fmla="*/ 0 w 367"/>
                  <a:gd name="T77" fmla="*/ 0 h 170"/>
                  <a:gd name="T78" fmla="*/ 0 w 367"/>
                  <a:gd name="T79" fmla="*/ 0 h 170"/>
                  <a:gd name="T80" fmla="*/ 0 w 367"/>
                  <a:gd name="T81" fmla="*/ 0 h 170"/>
                  <a:gd name="T82" fmla="*/ 0 w 367"/>
                  <a:gd name="T83" fmla="*/ 0 h 17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67" h="170">
                    <a:moveTo>
                      <a:pt x="52" y="161"/>
                    </a:moveTo>
                    <a:lnTo>
                      <a:pt x="63" y="146"/>
                    </a:lnTo>
                    <a:lnTo>
                      <a:pt x="75" y="132"/>
                    </a:lnTo>
                    <a:lnTo>
                      <a:pt x="89" y="118"/>
                    </a:lnTo>
                    <a:lnTo>
                      <a:pt x="103" y="106"/>
                    </a:lnTo>
                    <a:lnTo>
                      <a:pt x="117" y="95"/>
                    </a:lnTo>
                    <a:lnTo>
                      <a:pt x="133" y="85"/>
                    </a:lnTo>
                    <a:lnTo>
                      <a:pt x="149" y="76"/>
                    </a:lnTo>
                    <a:lnTo>
                      <a:pt x="166" y="69"/>
                    </a:lnTo>
                    <a:lnTo>
                      <a:pt x="183" y="63"/>
                    </a:lnTo>
                    <a:lnTo>
                      <a:pt x="201" y="60"/>
                    </a:lnTo>
                    <a:lnTo>
                      <a:pt x="210" y="59"/>
                    </a:lnTo>
                    <a:lnTo>
                      <a:pt x="218" y="59"/>
                    </a:lnTo>
                    <a:lnTo>
                      <a:pt x="228" y="60"/>
                    </a:lnTo>
                    <a:lnTo>
                      <a:pt x="236" y="60"/>
                    </a:lnTo>
                    <a:lnTo>
                      <a:pt x="246" y="62"/>
                    </a:lnTo>
                    <a:lnTo>
                      <a:pt x="254" y="64"/>
                    </a:lnTo>
                    <a:lnTo>
                      <a:pt x="263" y="68"/>
                    </a:lnTo>
                    <a:lnTo>
                      <a:pt x="272" y="71"/>
                    </a:lnTo>
                    <a:lnTo>
                      <a:pt x="281" y="76"/>
                    </a:lnTo>
                    <a:lnTo>
                      <a:pt x="289" y="80"/>
                    </a:lnTo>
                    <a:lnTo>
                      <a:pt x="299" y="87"/>
                    </a:lnTo>
                    <a:lnTo>
                      <a:pt x="307" y="93"/>
                    </a:lnTo>
                    <a:lnTo>
                      <a:pt x="310" y="96"/>
                    </a:lnTo>
                    <a:lnTo>
                      <a:pt x="313" y="98"/>
                    </a:lnTo>
                    <a:lnTo>
                      <a:pt x="317" y="99"/>
                    </a:lnTo>
                    <a:lnTo>
                      <a:pt x="320" y="100"/>
                    </a:lnTo>
                    <a:lnTo>
                      <a:pt x="324" y="101"/>
                    </a:lnTo>
                    <a:lnTo>
                      <a:pt x="329" y="100"/>
                    </a:lnTo>
                    <a:lnTo>
                      <a:pt x="332" y="98"/>
                    </a:lnTo>
                    <a:lnTo>
                      <a:pt x="336" y="95"/>
                    </a:lnTo>
                    <a:lnTo>
                      <a:pt x="342" y="94"/>
                    </a:lnTo>
                    <a:lnTo>
                      <a:pt x="348" y="93"/>
                    </a:lnTo>
                    <a:lnTo>
                      <a:pt x="353" y="90"/>
                    </a:lnTo>
                    <a:lnTo>
                      <a:pt x="357" y="87"/>
                    </a:lnTo>
                    <a:lnTo>
                      <a:pt x="362" y="82"/>
                    </a:lnTo>
                    <a:lnTo>
                      <a:pt x="364" y="77"/>
                    </a:lnTo>
                    <a:lnTo>
                      <a:pt x="366" y="72"/>
                    </a:lnTo>
                    <a:lnTo>
                      <a:pt x="367" y="65"/>
                    </a:lnTo>
                    <a:lnTo>
                      <a:pt x="367" y="59"/>
                    </a:lnTo>
                    <a:lnTo>
                      <a:pt x="365" y="54"/>
                    </a:lnTo>
                    <a:lnTo>
                      <a:pt x="363" y="48"/>
                    </a:lnTo>
                    <a:lnTo>
                      <a:pt x="358" y="44"/>
                    </a:lnTo>
                    <a:lnTo>
                      <a:pt x="354" y="40"/>
                    </a:lnTo>
                    <a:lnTo>
                      <a:pt x="350" y="37"/>
                    </a:lnTo>
                    <a:lnTo>
                      <a:pt x="343" y="36"/>
                    </a:lnTo>
                    <a:lnTo>
                      <a:pt x="338" y="35"/>
                    </a:lnTo>
                    <a:lnTo>
                      <a:pt x="326" y="28"/>
                    </a:lnTo>
                    <a:lnTo>
                      <a:pt x="316" y="22"/>
                    </a:lnTo>
                    <a:lnTo>
                      <a:pt x="304" y="17"/>
                    </a:lnTo>
                    <a:lnTo>
                      <a:pt x="294" y="12"/>
                    </a:lnTo>
                    <a:lnTo>
                      <a:pt x="282" y="9"/>
                    </a:lnTo>
                    <a:lnTo>
                      <a:pt x="270" y="6"/>
                    </a:lnTo>
                    <a:lnTo>
                      <a:pt x="259" y="3"/>
                    </a:lnTo>
                    <a:lnTo>
                      <a:pt x="248" y="2"/>
                    </a:lnTo>
                    <a:lnTo>
                      <a:pt x="236" y="0"/>
                    </a:lnTo>
                    <a:lnTo>
                      <a:pt x="225" y="0"/>
                    </a:lnTo>
                    <a:lnTo>
                      <a:pt x="213" y="0"/>
                    </a:lnTo>
                    <a:lnTo>
                      <a:pt x="202" y="1"/>
                    </a:lnTo>
                    <a:lnTo>
                      <a:pt x="179" y="4"/>
                    </a:lnTo>
                    <a:lnTo>
                      <a:pt x="157" y="9"/>
                    </a:lnTo>
                    <a:lnTo>
                      <a:pt x="135" y="17"/>
                    </a:lnTo>
                    <a:lnTo>
                      <a:pt x="114" y="26"/>
                    </a:lnTo>
                    <a:lnTo>
                      <a:pt x="94" y="38"/>
                    </a:lnTo>
                    <a:lnTo>
                      <a:pt x="75" y="51"/>
                    </a:lnTo>
                    <a:lnTo>
                      <a:pt x="56" y="65"/>
                    </a:lnTo>
                    <a:lnTo>
                      <a:pt x="39" y="82"/>
                    </a:lnTo>
                    <a:lnTo>
                      <a:pt x="23" y="100"/>
                    </a:lnTo>
                    <a:lnTo>
                      <a:pt x="8" y="120"/>
                    </a:lnTo>
                    <a:lnTo>
                      <a:pt x="4" y="125"/>
                    </a:lnTo>
                    <a:lnTo>
                      <a:pt x="2" y="130"/>
                    </a:lnTo>
                    <a:lnTo>
                      <a:pt x="1" y="135"/>
                    </a:lnTo>
                    <a:lnTo>
                      <a:pt x="0" y="142"/>
                    </a:lnTo>
                    <a:lnTo>
                      <a:pt x="1" y="147"/>
                    </a:lnTo>
                    <a:lnTo>
                      <a:pt x="3" y="152"/>
                    </a:lnTo>
                    <a:lnTo>
                      <a:pt x="5" y="158"/>
                    </a:lnTo>
                    <a:lnTo>
                      <a:pt x="9" y="163"/>
                    </a:lnTo>
                    <a:lnTo>
                      <a:pt x="14" y="166"/>
                    </a:lnTo>
                    <a:lnTo>
                      <a:pt x="20" y="168"/>
                    </a:lnTo>
                    <a:lnTo>
                      <a:pt x="25" y="170"/>
                    </a:lnTo>
                    <a:lnTo>
                      <a:pt x="30" y="170"/>
                    </a:lnTo>
                    <a:lnTo>
                      <a:pt x="37" y="169"/>
                    </a:lnTo>
                    <a:lnTo>
                      <a:pt x="42" y="168"/>
                    </a:lnTo>
                    <a:lnTo>
                      <a:pt x="47" y="165"/>
                    </a:lnTo>
                    <a:lnTo>
                      <a:pt x="52" y="161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0258" name="Text Box 261"/>
            <p:cNvSpPr txBox="1">
              <a:spLocks noChangeArrowheads="1"/>
            </p:cNvSpPr>
            <p:nvPr/>
          </p:nvSpPr>
          <p:spPr bwMode="auto">
            <a:xfrm>
              <a:off x="2743" y="2094"/>
              <a:ext cx="602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00">
                  <a:latin typeface="HY엽서L" panose="02030600000101010101" pitchFamily="18" charset="-127"/>
                </a:rPr>
                <a:t>2!</a:t>
              </a:r>
              <a:r>
                <a:rPr lang="ko-KR" altLang="en-US" sz="900">
                  <a:latin typeface="HY엽서L" panose="02030600000101010101" pitchFamily="18" charset="-127"/>
                </a:rPr>
                <a:t>는</a:t>
              </a:r>
              <a:r>
                <a:rPr lang="en-US" altLang="ko-KR" sz="900">
                  <a:latin typeface="HY엽서L" panose="02030600000101010101" pitchFamily="18" charset="-127"/>
                </a:rPr>
                <a:t>?</a:t>
              </a:r>
            </a:p>
          </p:txBody>
        </p:sp>
        <p:sp>
          <p:nvSpPr>
            <p:cNvPr id="10259" name="Text Box 262"/>
            <p:cNvSpPr txBox="1">
              <a:spLocks noChangeArrowheads="1"/>
            </p:cNvSpPr>
            <p:nvPr/>
          </p:nvSpPr>
          <p:spPr bwMode="auto">
            <a:xfrm>
              <a:off x="3743" y="2094"/>
              <a:ext cx="602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00">
                  <a:latin typeface="HY엽서L" panose="02030600000101010101" pitchFamily="18" charset="-127"/>
                </a:rPr>
                <a:t>1!</a:t>
              </a:r>
              <a:r>
                <a:rPr lang="ko-KR" altLang="en-US" sz="900">
                  <a:latin typeface="HY엽서L" panose="02030600000101010101" pitchFamily="18" charset="-127"/>
                </a:rPr>
                <a:t>는</a:t>
              </a:r>
              <a:r>
                <a:rPr lang="en-US" altLang="ko-KR" sz="900">
                  <a:latin typeface="HY엽서L" panose="02030600000101010101" pitchFamily="18" charset="-127"/>
                </a:rPr>
                <a:t>?</a:t>
              </a:r>
            </a:p>
          </p:txBody>
        </p:sp>
        <p:sp>
          <p:nvSpPr>
            <p:cNvPr id="10260" name="Text Box 263"/>
            <p:cNvSpPr txBox="1">
              <a:spLocks noChangeArrowheads="1"/>
            </p:cNvSpPr>
            <p:nvPr/>
          </p:nvSpPr>
          <p:spPr bwMode="auto">
            <a:xfrm>
              <a:off x="3790" y="2549"/>
              <a:ext cx="337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00">
                  <a:latin typeface="HY엽서L" panose="02030600000101010101" pitchFamily="18" charset="-127"/>
                </a:rPr>
                <a:t>1</a:t>
              </a:r>
            </a:p>
          </p:txBody>
        </p:sp>
        <p:sp>
          <p:nvSpPr>
            <p:cNvPr id="10261" name="Text Box 264"/>
            <p:cNvSpPr txBox="1">
              <a:spLocks noChangeArrowheads="1"/>
            </p:cNvSpPr>
            <p:nvPr/>
          </p:nvSpPr>
          <p:spPr bwMode="auto">
            <a:xfrm>
              <a:off x="2794" y="2549"/>
              <a:ext cx="337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00">
                  <a:latin typeface="HY엽서L" panose="02030600000101010101" pitchFamily="18" charset="-127"/>
                </a:rPr>
                <a:t>2</a:t>
              </a:r>
            </a:p>
          </p:txBody>
        </p:sp>
      </p:grpSp>
      <p:sp>
        <p:nvSpPr>
          <p:cNvPr id="10245" name="Rectangle 266"/>
          <p:cNvSpPr>
            <a:spLocks noChangeArrowheads="1"/>
          </p:cNvSpPr>
          <p:nvPr/>
        </p:nvSpPr>
        <p:spPr bwMode="auto">
          <a:xfrm>
            <a:off x="611188" y="3429000"/>
            <a:ext cx="3692525" cy="274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eaLnBrk="1" hangingPunct="1"/>
            <a:r>
              <a:rPr lang="ko-KR" altLang="en-US"/>
              <a:t>순환</a:t>
            </a:r>
          </a:p>
          <a:p>
            <a:pPr lvl="1" eaLnBrk="1" hangingPunct="1"/>
            <a:r>
              <a:rPr lang="ko-KR" altLang="en-US"/>
              <a:t>순환적인 문제에서는 자연스러운 방법</a:t>
            </a:r>
          </a:p>
          <a:p>
            <a:pPr lvl="1" eaLnBrk="1" hangingPunct="1"/>
            <a:r>
              <a:rPr lang="ko-KR" altLang="en-US"/>
              <a:t>함수 호출의 오버헤드</a:t>
            </a:r>
          </a:p>
          <a:p>
            <a:pPr eaLnBrk="1" hangingPunct="1"/>
            <a:r>
              <a:rPr lang="ko-KR" altLang="en-US"/>
              <a:t>반복</a:t>
            </a:r>
          </a:p>
          <a:p>
            <a:pPr lvl="1" eaLnBrk="1" hangingPunct="1"/>
            <a:r>
              <a:rPr lang="ko-KR" altLang="en-US"/>
              <a:t>수행속도가 빠르다</a:t>
            </a:r>
            <a:r>
              <a:rPr lang="en-US" altLang="ko-KR"/>
              <a:t>.</a:t>
            </a:r>
          </a:p>
          <a:p>
            <a:pPr lvl="1" eaLnBrk="1" hangingPunct="1"/>
            <a:r>
              <a:rPr lang="ko-KR" altLang="en-US"/>
              <a:t>순환적인 문제에 대해서는 프로그램 작성이 아주 어려울 수도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캡슐 구성">
  <a:themeElements>
    <a:clrScheme name="캡슐 구성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캡슐 구성">
      <a:majorFont>
        <a:latin typeface="Trebuchet MS"/>
        <a:ea typeface="HY엽서L"/>
        <a:cs typeface=""/>
      </a:majorFont>
      <a:minorFont>
        <a:latin typeface="Trebuchet MS"/>
        <a:ea typeface="HY엽서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캡슐 구성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캡슐 구성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캡슐 구성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캡슐 구성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캡슐 구성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캡슐 구성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캡슐 구성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캡슐 구성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캡슐 구성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캡슐 구성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14103</TotalTime>
  <Words>2539</Words>
  <Application>Microsoft Office PowerPoint</Application>
  <PresentationFormat>화면 슬라이드 쇼(4:3)</PresentationFormat>
  <Paragraphs>610</Paragraphs>
  <Slides>45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64" baseType="lpstr">
      <vt:lpstr>¹ÙÅÁ</vt:lpstr>
      <vt:lpstr>HY엽서L</vt:lpstr>
      <vt:lpstr>Monotype Sorts</vt:lpstr>
      <vt:lpstr>MS UI Gothic</vt:lpstr>
      <vt:lpstr>SimSun</vt:lpstr>
      <vt:lpstr>굴림</vt:lpstr>
      <vt:lpstr>굴림체</vt:lpstr>
      <vt:lpstr>맑은 고딕</vt:lpstr>
      <vt:lpstr>바탕</vt:lpstr>
      <vt:lpstr>한양해서</vt:lpstr>
      <vt:lpstr>한컴바탕</vt:lpstr>
      <vt:lpstr>Arial</vt:lpstr>
      <vt:lpstr>Lucida Console</vt:lpstr>
      <vt:lpstr>Symbol</vt:lpstr>
      <vt:lpstr>Times New Roman</vt:lpstr>
      <vt:lpstr>Trebuchet MS</vt:lpstr>
      <vt:lpstr>Wingdings</vt:lpstr>
      <vt:lpstr>캡슐 구성</vt:lpstr>
      <vt:lpstr>수식</vt:lpstr>
      <vt:lpstr>CHAP 2:순환</vt:lpstr>
      <vt:lpstr>순환(recursion)이란?</vt:lpstr>
      <vt:lpstr>순환(recursion)식의 예</vt:lpstr>
      <vt:lpstr>팩토리얼 프로그래밍 #1</vt:lpstr>
      <vt:lpstr>팩토리얼 프로그래밍 #2</vt:lpstr>
      <vt:lpstr>순환적으로 7!을 계산 </vt:lpstr>
      <vt:lpstr>순환호출순서</vt:lpstr>
      <vt:lpstr>순환 알고리즘의 구조</vt:lpstr>
      <vt:lpstr>순환 &lt;-&gt; 반복</vt:lpstr>
      <vt:lpstr>팩토리얼의 반복적 구현</vt:lpstr>
      <vt:lpstr>거듭제곱 프로그래밍 #1</vt:lpstr>
      <vt:lpstr>거듭제곱값 프로그래밍 #2</vt:lpstr>
      <vt:lpstr>거듭제곱값 프로그래밍 #2</vt:lpstr>
      <vt:lpstr>거듭제곱값 프로그래밍 분석</vt:lpstr>
      <vt:lpstr>피보나치 수열의 계산 #1</vt:lpstr>
      <vt:lpstr>PowerPoint 프레젠테이션</vt:lpstr>
      <vt:lpstr>피보나치의 토끼 문제</vt:lpstr>
      <vt:lpstr>순환 알고리즘 수행 시간</vt:lpstr>
      <vt:lpstr>실행 시간에 대한 그래프 : 지수 증가 </vt:lpstr>
      <vt:lpstr>순환 피보나치 메소드에 대한 호출 트리</vt:lpstr>
      <vt:lpstr>실제 실행 과정</vt:lpstr>
      <vt:lpstr>피보나치 수열의 반복구현</vt:lpstr>
      <vt:lpstr>PowerPoint 프레젠테이션</vt:lpstr>
      <vt:lpstr>피보나치 수열의 반복구현</vt:lpstr>
      <vt:lpstr>재계산 대신 저장 </vt:lpstr>
      <vt:lpstr>하노이 탑 문제</vt:lpstr>
      <vt:lpstr>n=3인 경우의 해답</vt:lpstr>
      <vt:lpstr>일반적인 경우에는?</vt:lpstr>
      <vt:lpstr>PowerPoint 프레젠테이션</vt:lpstr>
      <vt:lpstr>하노이탑 최종 프로그램</vt:lpstr>
      <vt:lpstr>PowerPoint 프레젠테이션</vt:lpstr>
      <vt:lpstr>4. 유클리드(Euclid)의 알고리즘: 최대공약수 찾기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순환 이진 탐색 알고리즘</vt:lpstr>
      <vt:lpstr> 5. 순환 알고리즘예제 [이진 탐색]</vt:lpstr>
      <vt:lpstr> 6. 이항 계수</vt:lpstr>
      <vt:lpstr> 7. 순열</vt:lpstr>
      <vt:lpstr>PowerPoint 프레젠테이션</vt:lpstr>
      <vt:lpstr>PowerPoint 프레젠테이션</vt:lpstr>
      <vt:lpstr>  간접 순환 </vt:lpstr>
      <vt:lpstr> 순환의 종류 </vt:lpstr>
    </vt:vector>
  </TitlesOfParts>
  <Company>순천향대학교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hong</cp:lastModifiedBy>
  <cp:revision>155</cp:revision>
  <dcterms:created xsi:type="dcterms:W3CDTF">2004-02-19T02:52:38Z</dcterms:created>
  <dcterms:modified xsi:type="dcterms:W3CDTF">2019-03-06T09:02:07Z</dcterms:modified>
</cp:coreProperties>
</file>